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1"/>
  </p:notesMasterIdLst>
  <p:sldIdLst>
    <p:sldId id="256" r:id="rId2"/>
    <p:sldId id="259" r:id="rId3"/>
    <p:sldId id="260" r:id="rId4"/>
    <p:sldId id="261" r:id="rId5"/>
    <p:sldId id="262" r:id="rId6"/>
    <p:sldId id="263" r:id="rId7"/>
    <p:sldId id="265" r:id="rId8"/>
    <p:sldId id="266" r:id="rId9"/>
    <p:sldId id="267" r:id="rId10"/>
    <p:sldId id="307" r:id="rId11"/>
    <p:sldId id="308" r:id="rId12"/>
    <p:sldId id="270" r:id="rId13"/>
    <p:sldId id="271" r:id="rId14"/>
    <p:sldId id="309" r:id="rId15"/>
    <p:sldId id="310" r:id="rId16"/>
    <p:sldId id="311" r:id="rId17"/>
    <p:sldId id="312" r:id="rId18"/>
    <p:sldId id="272" r:id="rId19"/>
    <p:sldId id="275" r:id="rId20"/>
  </p:sldIdLst>
  <p:sldSz cx="9144000" cy="5143500" type="screen16x9"/>
  <p:notesSz cx="6858000" cy="9144000"/>
  <p:embeddedFontLst>
    <p:embeddedFont>
      <p:font typeface="Goldman" charset="0"/>
      <p:regular r:id="rId22"/>
      <p:bold r:id="rId23"/>
    </p:embeddedFont>
    <p:embeddedFont>
      <p:font typeface="Barlow" charset="0"/>
      <p:regular r:id="rId24"/>
      <p:bold r:id="rId25"/>
      <p:italic r:id="rId26"/>
      <p:boldItalic r:id="rId27"/>
    </p:embeddedFont>
    <p:embeddedFont>
      <p:font typeface="Archivo Black" charset="0"/>
      <p:regular r:id="rId28"/>
    </p:embeddedFont>
    <p:embeddedFont>
      <p:font typeface="Oswald Light"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1E5ADB-DCAB-448D-8779-44ADE96F44FA}">
  <a:tblStyle styleId="{ED1E5ADB-DCAB-448D-8779-44ADE96F44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3278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8"/>
        <p:cNvGrpSpPr/>
        <p:nvPr/>
      </p:nvGrpSpPr>
      <p:grpSpPr>
        <a:xfrm>
          <a:off x="0" y="0"/>
          <a:ext cx="0" cy="0"/>
          <a:chOff x="0" y="0"/>
          <a:chExt cx="0" cy="0"/>
        </a:xfrm>
      </p:grpSpPr>
      <p:sp>
        <p:nvSpPr>
          <p:cNvPr id="3049" name="Google Shape;30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0" name="Google Shape;30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0"/>
        <p:cNvGrpSpPr/>
        <p:nvPr/>
      </p:nvGrpSpPr>
      <p:grpSpPr>
        <a:xfrm>
          <a:off x="0" y="0"/>
          <a:ext cx="0" cy="0"/>
          <a:chOff x="0" y="0"/>
          <a:chExt cx="0" cy="0"/>
        </a:xfrm>
      </p:grpSpPr>
      <p:sp>
        <p:nvSpPr>
          <p:cNvPr id="3531" name="Google Shape;3531;ge3b0d52c83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2" name="Google Shape;3532;ge3b0d52c83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0"/>
        <p:cNvGrpSpPr/>
        <p:nvPr/>
      </p:nvGrpSpPr>
      <p:grpSpPr>
        <a:xfrm>
          <a:off x="0" y="0"/>
          <a:ext cx="0" cy="0"/>
          <a:chOff x="0" y="0"/>
          <a:chExt cx="0" cy="0"/>
        </a:xfrm>
      </p:grpSpPr>
      <p:sp>
        <p:nvSpPr>
          <p:cNvPr id="3531" name="Google Shape;3531;ge3b0d52c83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2" name="Google Shape;3532;ge3b0d52c83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5"/>
        <p:cNvGrpSpPr/>
        <p:nvPr/>
      </p:nvGrpSpPr>
      <p:grpSpPr>
        <a:xfrm>
          <a:off x="0" y="0"/>
          <a:ext cx="0" cy="0"/>
          <a:chOff x="0" y="0"/>
          <a:chExt cx="0" cy="0"/>
        </a:xfrm>
      </p:grpSpPr>
      <p:sp>
        <p:nvSpPr>
          <p:cNvPr id="3666" name="Google Shape;3666;ge3a247b891_0_4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7" name="Google Shape;3667;ge3a247b891_0_4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9"/>
        <p:cNvGrpSpPr/>
        <p:nvPr/>
      </p:nvGrpSpPr>
      <p:grpSpPr>
        <a:xfrm>
          <a:off x="0" y="0"/>
          <a:ext cx="0" cy="0"/>
          <a:chOff x="0" y="0"/>
          <a:chExt cx="0" cy="0"/>
        </a:xfrm>
      </p:grpSpPr>
      <p:sp>
        <p:nvSpPr>
          <p:cNvPr id="3720" name="Google Shape;3720;ge3b0d52c83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1" name="Google Shape;3721;ge3b0d52c83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9"/>
        <p:cNvGrpSpPr/>
        <p:nvPr/>
      </p:nvGrpSpPr>
      <p:grpSpPr>
        <a:xfrm>
          <a:off x="0" y="0"/>
          <a:ext cx="0" cy="0"/>
          <a:chOff x="0" y="0"/>
          <a:chExt cx="0" cy="0"/>
        </a:xfrm>
      </p:grpSpPr>
      <p:sp>
        <p:nvSpPr>
          <p:cNvPr id="3720" name="Google Shape;3720;ge3b0d52c83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1" name="Google Shape;3721;ge3b0d52c83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5"/>
        <p:cNvGrpSpPr/>
        <p:nvPr/>
      </p:nvGrpSpPr>
      <p:grpSpPr>
        <a:xfrm>
          <a:off x="0" y="0"/>
          <a:ext cx="0" cy="0"/>
          <a:chOff x="0" y="0"/>
          <a:chExt cx="0" cy="0"/>
        </a:xfrm>
      </p:grpSpPr>
      <p:sp>
        <p:nvSpPr>
          <p:cNvPr id="3666" name="Google Shape;3666;ge3a247b891_0_4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7" name="Google Shape;3667;ge3a247b891_0_4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ge3b0d52c8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9" name="Google Shape;3249;ge3b0d52c8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ge3b0d52c8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9" name="Google Shape;3249;ge3b0d52c8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e3b0d52c83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e3b0d52c83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2"/>
        <p:cNvGrpSpPr/>
        <p:nvPr/>
      </p:nvGrpSpPr>
      <p:grpSpPr>
        <a:xfrm>
          <a:off x="0" y="0"/>
          <a:ext cx="0" cy="0"/>
          <a:chOff x="0" y="0"/>
          <a:chExt cx="0" cy="0"/>
        </a:xfrm>
      </p:grpSpPr>
      <p:sp>
        <p:nvSpPr>
          <p:cNvPr id="4063" name="Google Shape;4063;ge3b0d52c8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4" name="Google Shape;4064;ge3b0d52c8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ge3b0d52c8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5" name="Google Shape;3175;ge3b0d52c8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7"/>
        <p:cNvGrpSpPr/>
        <p:nvPr/>
      </p:nvGrpSpPr>
      <p:grpSpPr>
        <a:xfrm>
          <a:off x="0" y="0"/>
          <a:ext cx="0" cy="0"/>
          <a:chOff x="0" y="0"/>
          <a:chExt cx="0" cy="0"/>
        </a:xfrm>
      </p:grpSpPr>
      <p:sp>
        <p:nvSpPr>
          <p:cNvPr id="3208" name="Google Shape;3208;ge3a247b891_0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9" name="Google Shape;3209;ge3a247b891_0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ge3b0d52c8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9" name="Google Shape;3249;ge3b0d52c8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e3b0d52c8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e3b0d52c8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e3b0d52c8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e3b0d52c8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e3b0d52c8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e3b0d52c8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5"/>
        <p:cNvGrpSpPr/>
        <p:nvPr/>
      </p:nvGrpSpPr>
      <p:grpSpPr>
        <a:xfrm>
          <a:off x="0" y="0"/>
          <a:ext cx="0" cy="0"/>
          <a:chOff x="0" y="0"/>
          <a:chExt cx="0" cy="0"/>
        </a:xfrm>
      </p:grpSpPr>
      <p:sp>
        <p:nvSpPr>
          <p:cNvPr id="3496" name="Google Shape;3496;ge3b0d52c8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7" name="Google Shape;3497;ge3b0d52c8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0"/>
        <p:cNvGrpSpPr/>
        <p:nvPr/>
      </p:nvGrpSpPr>
      <p:grpSpPr>
        <a:xfrm>
          <a:off x="0" y="0"/>
          <a:ext cx="0" cy="0"/>
          <a:chOff x="0" y="0"/>
          <a:chExt cx="0" cy="0"/>
        </a:xfrm>
      </p:grpSpPr>
      <p:sp>
        <p:nvSpPr>
          <p:cNvPr id="3531" name="Google Shape;3531;ge3b0d52c83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2" name="Google Shape;3532;ge3b0d52c83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22063" y="517588"/>
            <a:ext cx="4136413" cy="4137335"/>
          </a:xfrm>
          <a:custGeom>
            <a:avLst/>
            <a:gdLst/>
            <a:ahLst/>
            <a:cxnLst/>
            <a:rect l="l" t="t" r="r" b="b"/>
            <a:pathLst>
              <a:path w="35862" h="35870" extrusionOk="0">
                <a:moveTo>
                  <a:pt x="17979" y="17839"/>
                </a:moveTo>
                <a:lnTo>
                  <a:pt x="17988" y="17848"/>
                </a:lnTo>
                <a:lnTo>
                  <a:pt x="17996" y="17857"/>
                </a:lnTo>
                <a:lnTo>
                  <a:pt x="18005" y="17874"/>
                </a:lnTo>
                <a:lnTo>
                  <a:pt x="18014" y="17883"/>
                </a:lnTo>
                <a:lnTo>
                  <a:pt x="18031" y="17891"/>
                </a:lnTo>
                <a:lnTo>
                  <a:pt x="18040" y="17900"/>
                </a:lnTo>
                <a:lnTo>
                  <a:pt x="18040" y="17918"/>
                </a:lnTo>
                <a:lnTo>
                  <a:pt x="18040" y="17926"/>
                </a:lnTo>
                <a:lnTo>
                  <a:pt x="18040" y="17935"/>
                </a:lnTo>
                <a:lnTo>
                  <a:pt x="18040" y="17944"/>
                </a:lnTo>
                <a:lnTo>
                  <a:pt x="18040" y="17961"/>
                </a:lnTo>
                <a:lnTo>
                  <a:pt x="18040" y="17970"/>
                </a:lnTo>
                <a:lnTo>
                  <a:pt x="18040" y="17979"/>
                </a:lnTo>
                <a:lnTo>
                  <a:pt x="18031" y="17996"/>
                </a:lnTo>
                <a:lnTo>
                  <a:pt x="18014" y="18005"/>
                </a:lnTo>
                <a:lnTo>
                  <a:pt x="18005" y="18013"/>
                </a:lnTo>
                <a:lnTo>
                  <a:pt x="17996" y="18022"/>
                </a:lnTo>
                <a:lnTo>
                  <a:pt x="17988" y="18013"/>
                </a:lnTo>
                <a:lnTo>
                  <a:pt x="17979" y="18022"/>
                </a:lnTo>
                <a:lnTo>
                  <a:pt x="17909" y="18022"/>
                </a:lnTo>
                <a:lnTo>
                  <a:pt x="17900" y="18013"/>
                </a:lnTo>
                <a:lnTo>
                  <a:pt x="17892" y="18005"/>
                </a:lnTo>
                <a:lnTo>
                  <a:pt x="17874" y="17996"/>
                </a:lnTo>
                <a:lnTo>
                  <a:pt x="17866" y="17979"/>
                </a:lnTo>
                <a:lnTo>
                  <a:pt x="17857" y="17970"/>
                </a:lnTo>
                <a:lnTo>
                  <a:pt x="17857" y="17961"/>
                </a:lnTo>
                <a:lnTo>
                  <a:pt x="17857" y="17944"/>
                </a:lnTo>
                <a:lnTo>
                  <a:pt x="17857" y="17935"/>
                </a:lnTo>
                <a:lnTo>
                  <a:pt x="17857" y="17926"/>
                </a:lnTo>
                <a:lnTo>
                  <a:pt x="17857" y="17918"/>
                </a:lnTo>
                <a:lnTo>
                  <a:pt x="17857" y="17900"/>
                </a:lnTo>
                <a:lnTo>
                  <a:pt x="17857" y="17891"/>
                </a:lnTo>
                <a:lnTo>
                  <a:pt x="17866" y="17883"/>
                </a:lnTo>
                <a:lnTo>
                  <a:pt x="17874" y="17874"/>
                </a:lnTo>
                <a:lnTo>
                  <a:pt x="17892" y="17857"/>
                </a:lnTo>
                <a:lnTo>
                  <a:pt x="17900" y="17848"/>
                </a:lnTo>
                <a:lnTo>
                  <a:pt x="17909" y="17839"/>
                </a:lnTo>
                <a:close/>
                <a:moveTo>
                  <a:pt x="17343" y="0"/>
                </a:moveTo>
                <a:lnTo>
                  <a:pt x="17761" y="14876"/>
                </a:lnTo>
                <a:lnTo>
                  <a:pt x="16219" y="62"/>
                </a:lnTo>
                <a:lnTo>
                  <a:pt x="14999" y="227"/>
                </a:lnTo>
                <a:lnTo>
                  <a:pt x="17351" y="14929"/>
                </a:lnTo>
                <a:lnTo>
                  <a:pt x="13900" y="445"/>
                </a:lnTo>
                <a:lnTo>
                  <a:pt x="12715" y="759"/>
                </a:lnTo>
                <a:lnTo>
                  <a:pt x="16959" y="15033"/>
                </a:lnTo>
                <a:lnTo>
                  <a:pt x="11643" y="1116"/>
                </a:lnTo>
                <a:lnTo>
                  <a:pt x="10511" y="1587"/>
                </a:lnTo>
                <a:lnTo>
                  <a:pt x="16593" y="15181"/>
                </a:lnTo>
                <a:lnTo>
                  <a:pt x="9508" y="2092"/>
                </a:lnTo>
                <a:lnTo>
                  <a:pt x="8454" y="2702"/>
                </a:lnTo>
                <a:lnTo>
                  <a:pt x="16253" y="15382"/>
                </a:lnTo>
                <a:lnTo>
                  <a:pt x="7513" y="3321"/>
                </a:lnTo>
                <a:lnTo>
                  <a:pt x="6545" y="4061"/>
                </a:lnTo>
                <a:lnTo>
                  <a:pt x="15940" y="15617"/>
                </a:lnTo>
                <a:lnTo>
                  <a:pt x="15940" y="15617"/>
                </a:lnTo>
                <a:lnTo>
                  <a:pt x="5709" y="4802"/>
                </a:lnTo>
                <a:lnTo>
                  <a:pt x="4837" y="5674"/>
                </a:lnTo>
                <a:lnTo>
                  <a:pt x="15652" y="15905"/>
                </a:lnTo>
                <a:lnTo>
                  <a:pt x="15652" y="15905"/>
                </a:lnTo>
                <a:lnTo>
                  <a:pt x="4097" y="6510"/>
                </a:lnTo>
                <a:lnTo>
                  <a:pt x="3347" y="7478"/>
                </a:lnTo>
                <a:lnTo>
                  <a:pt x="15399" y="16201"/>
                </a:lnTo>
                <a:lnTo>
                  <a:pt x="15399" y="16201"/>
                </a:lnTo>
                <a:lnTo>
                  <a:pt x="2728" y="8410"/>
                </a:lnTo>
                <a:lnTo>
                  <a:pt x="2118" y="9464"/>
                </a:lnTo>
                <a:lnTo>
                  <a:pt x="15208" y="16541"/>
                </a:lnTo>
                <a:lnTo>
                  <a:pt x="1613" y="10475"/>
                </a:lnTo>
                <a:lnTo>
                  <a:pt x="1142" y="11608"/>
                </a:lnTo>
                <a:lnTo>
                  <a:pt x="15060" y="16924"/>
                </a:lnTo>
                <a:lnTo>
                  <a:pt x="15060" y="16924"/>
                </a:lnTo>
                <a:lnTo>
                  <a:pt x="785" y="12680"/>
                </a:lnTo>
                <a:lnTo>
                  <a:pt x="471" y="13865"/>
                </a:lnTo>
                <a:lnTo>
                  <a:pt x="14946" y="17316"/>
                </a:lnTo>
                <a:lnTo>
                  <a:pt x="14946" y="17316"/>
                </a:lnTo>
                <a:lnTo>
                  <a:pt x="245" y="14963"/>
                </a:lnTo>
                <a:lnTo>
                  <a:pt x="79" y="16183"/>
                </a:lnTo>
                <a:lnTo>
                  <a:pt x="14885" y="17717"/>
                </a:lnTo>
                <a:lnTo>
                  <a:pt x="1" y="17308"/>
                </a:lnTo>
                <a:lnTo>
                  <a:pt x="1" y="18536"/>
                </a:lnTo>
                <a:lnTo>
                  <a:pt x="14885" y="18127"/>
                </a:lnTo>
                <a:lnTo>
                  <a:pt x="71" y="19661"/>
                </a:lnTo>
                <a:lnTo>
                  <a:pt x="227" y="20881"/>
                </a:lnTo>
                <a:lnTo>
                  <a:pt x="14929" y="18528"/>
                </a:lnTo>
                <a:lnTo>
                  <a:pt x="437" y="21979"/>
                </a:lnTo>
                <a:lnTo>
                  <a:pt x="750" y="23164"/>
                </a:lnTo>
                <a:lnTo>
                  <a:pt x="15025" y="18920"/>
                </a:lnTo>
                <a:lnTo>
                  <a:pt x="1116" y="24236"/>
                </a:lnTo>
                <a:lnTo>
                  <a:pt x="1578" y="25369"/>
                </a:lnTo>
                <a:lnTo>
                  <a:pt x="15173" y="19286"/>
                </a:lnTo>
                <a:lnTo>
                  <a:pt x="2084" y="26371"/>
                </a:lnTo>
                <a:lnTo>
                  <a:pt x="2694" y="27425"/>
                </a:lnTo>
                <a:lnTo>
                  <a:pt x="15373" y="19626"/>
                </a:lnTo>
                <a:lnTo>
                  <a:pt x="3312" y="28366"/>
                </a:lnTo>
                <a:lnTo>
                  <a:pt x="4062" y="29334"/>
                </a:lnTo>
                <a:lnTo>
                  <a:pt x="15626" y="19939"/>
                </a:lnTo>
                <a:lnTo>
                  <a:pt x="4803" y="30170"/>
                </a:lnTo>
                <a:lnTo>
                  <a:pt x="5674" y="31042"/>
                </a:lnTo>
                <a:lnTo>
                  <a:pt x="15905" y="20227"/>
                </a:lnTo>
                <a:lnTo>
                  <a:pt x="6519" y="31782"/>
                </a:lnTo>
                <a:lnTo>
                  <a:pt x="7487" y="32532"/>
                </a:lnTo>
                <a:lnTo>
                  <a:pt x="16219" y="20480"/>
                </a:lnTo>
                <a:lnTo>
                  <a:pt x="8419" y="33159"/>
                </a:lnTo>
                <a:lnTo>
                  <a:pt x="9482" y="33769"/>
                </a:lnTo>
                <a:lnTo>
                  <a:pt x="16558" y="20671"/>
                </a:lnTo>
                <a:lnTo>
                  <a:pt x="10484" y="34266"/>
                </a:lnTo>
                <a:lnTo>
                  <a:pt x="11617" y="34737"/>
                </a:lnTo>
                <a:lnTo>
                  <a:pt x="16933" y="20828"/>
                </a:lnTo>
                <a:lnTo>
                  <a:pt x="12680" y="35094"/>
                </a:lnTo>
                <a:lnTo>
                  <a:pt x="13866" y="35408"/>
                </a:lnTo>
                <a:lnTo>
                  <a:pt x="17325" y="20924"/>
                </a:lnTo>
                <a:lnTo>
                  <a:pt x="14972" y="35626"/>
                </a:lnTo>
                <a:lnTo>
                  <a:pt x="16192" y="35791"/>
                </a:lnTo>
                <a:lnTo>
                  <a:pt x="17726" y="20985"/>
                </a:lnTo>
                <a:lnTo>
                  <a:pt x="17308" y="35870"/>
                </a:lnTo>
                <a:lnTo>
                  <a:pt x="18545" y="35870"/>
                </a:lnTo>
                <a:lnTo>
                  <a:pt x="18127" y="20985"/>
                </a:lnTo>
                <a:lnTo>
                  <a:pt x="19661" y="35800"/>
                </a:lnTo>
                <a:lnTo>
                  <a:pt x="20881" y="35643"/>
                </a:lnTo>
                <a:lnTo>
                  <a:pt x="18528" y="20942"/>
                </a:lnTo>
                <a:lnTo>
                  <a:pt x="21988" y="35434"/>
                </a:lnTo>
                <a:lnTo>
                  <a:pt x="23173" y="35111"/>
                </a:lnTo>
                <a:lnTo>
                  <a:pt x="18920" y="20846"/>
                </a:lnTo>
                <a:lnTo>
                  <a:pt x="24236" y="34754"/>
                </a:lnTo>
                <a:lnTo>
                  <a:pt x="25369" y="34284"/>
                </a:lnTo>
                <a:lnTo>
                  <a:pt x="19295" y="20698"/>
                </a:lnTo>
                <a:lnTo>
                  <a:pt x="26371" y="33787"/>
                </a:lnTo>
                <a:lnTo>
                  <a:pt x="27434" y="33177"/>
                </a:lnTo>
                <a:lnTo>
                  <a:pt x="19635" y="20497"/>
                </a:lnTo>
                <a:lnTo>
                  <a:pt x="28367" y="32558"/>
                </a:lnTo>
                <a:lnTo>
                  <a:pt x="29334" y="31817"/>
                </a:lnTo>
                <a:lnTo>
                  <a:pt x="19948" y="20262"/>
                </a:lnTo>
                <a:lnTo>
                  <a:pt x="30179" y="31077"/>
                </a:lnTo>
                <a:lnTo>
                  <a:pt x="31051" y="30205"/>
                </a:lnTo>
                <a:lnTo>
                  <a:pt x="20227" y="19974"/>
                </a:lnTo>
                <a:lnTo>
                  <a:pt x="31791" y="29369"/>
                </a:lnTo>
                <a:lnTo>
                  <a:pt x="32541" y="28392"/>
                </a:lnTo>
                <a:lnTo>
                  <a:pt x="20463" y="19626"/>
                </a:lnTo>
                <a:lnTo>
                  <a:pt x="33142" y="27425"/>
                </a:lnTo>
                <a:lnTo>
                  <a:pt x="33752" y="26371"/>
                </a:lnTo>
                <a:lnTo>
                  <a:pt x="20654" y="19286"/>
                </a:lnTo>
                <a:lnTo>
                  <a:pt x="20654" y="19286"/>
                </a:lnTo>
                <a:lnTo>
                  <a:pt x="34249" y="25369"/>
                </a:lnTo>
                <a:lnTo>
                  <a:pt x="34720" y="24236"/>
                </a:lnTo>
                <a:lnTo>
                  <a:pt x="20802" y="18920"/>
                </a:lnTo>
                <a:lnTo>
                  <a:pt x="35077" y="23164"/>
                </a:lnTo>
                <a:lnTo>
                  <a:pt x="35391" y="21979"/>
                </a:lnTo>
                <a:lnTo>
                  <a:pt x="20916" y="18528"/>
                </a:lnTo>
                <a:lnTo>
                  <a:pt x="35617" y="20881"/>
                </a:lnTo>
                <a:lnTo>
                  <a:pt x="35783" y="19661"/>
                </a:lnTo>
                <a:lnTo>
                  <a:pt x="20977" y="18127"/>
                </a:lnTo>
                <a:lnTo>
                  <a:pt x="35861" y="18536"/>
                </a:lnTo>
                <a:lnTo>
                  <a:pt x="35861" y="17316"/>
                </a:lnTo>
                <a:lnTo>
                  <a:pt x="20985" y="17726"/>
                </a:lnTo>
                <a:lnTo>
                  <a:pt x="20985" y="17726"/>
                </a:lnTo>
                <a:lnTo>
                  <a:pt x="35800" y="16192"/>
                </a:lnTo>
                <a:lnTo>
                  <a:pt x="35635" y="14972"/>
                </a:lnTo>
                <a:lnTo>
                  <a:pt x="20924" y="17342"/>
                </a:lnTo>
                <a:lnTo>
                  <a:pt x="35417" y="13883"/>
                </a:lnTo>
                <a:lnTo>
                  <a:pt x="35103" y="12698"/>
                </a:lnTo>
                <a:lnTo>
                  <a:pt x="20829" y="16950"/>
                </a:lnTo>
                <a:lnTo>
                  <a:pt x="34737" y="11634"/>
                </a:lnTo>
                <a:lnTo>
                  <a:pt x="34275" y="10502"/>
                </a:lnTo>
                <a:lnTo>
                  <a:pt x="20680" y="16576"/>
                </a:lnTo>
                <a:lnTo>
                  <a:pt x="33770" y="9499"/>
                </a:lnTo>
                <a:lnTo>
                  <a:pt x="33160" y="8436"/>
                </a:lnTo>
                <a:lnTo>
                  <a:pt x="20480" y="16236"/>
                </a:lnTo>
                <a:lnTo>
                  <a:pt x="32541" y="7504"/>
                </a:lnTo>
                <a:lnTo>
                  <a:pt x="31791" y="6536"/>
                </a:lnTo>
                <a:lnTo>
                  <a:pt x="20245" y="15922"/>
                </a:lnTo>
                <a:lnTo>
                  <a:pt x="31059" y="5691"/>
                </a:lnTo>
                <a:lnTo>
                  <a:pt x="30188" y="4820"/>
                </a:lnTo>
                <a:lnTo>
                  <a:pt x="19957" y="15643"/>
                </a:lnTo>
                <a:lnTo>
                  <a:pt x="29343" y="4079"/>
                </a:lnTo>
                <a:lnTo>
                  <a:pt x="28375" y="3338"/>
                </a:lnTo>
                <a:lnTo>
                  <a:pt x="19643" y="15399"/>
                </a:lnTo>
                <a:lnTo>
                  <a:pt x="27443" y="2719"/>
                </a:lnTo>
                <a:lnTo>
                  <a:pt x="26380" y="2109"/>
                </a:lnTo>
                <a:lnTo>
                  <a:pt x="19304" y="15207"/>
                </a:lnTo>
                <a:lnTo>
                  <a:pt x="25378" y="1613"/>
                </a:lnTo>
                <a:lnTo>
                  <a:pt x="24245" y="1142"/>
                </a:lnTo>
                <a:lnTo>
                  <a:pt x="18929" y="15051"/>
                </a:lnTo>
                <a:lnTo>
                  <a:pt x="23181" y="785"/>
                </a:lnTo>
                <a:lnTo>
                  <a:pt x="21996" y="462"/>
                </a:lnTo>
                <a:lnTo>
                  <a:pt x="18537" y="14946"/>
                </a:lnTo>
                <a:lnTo>
                  <a:pt x="20890" y="236"/>
                </a:lnTo>
                <a:lnTo>
                  <a:pt x="19670" y="70"/>
                </a:lnTo>
                <a:lnTo>
                  <a:pt x="18136" y="14876"/>
                </a:lnTo>
                <a:lnTo>
                  <a:pt x="18554" y="0"/>
                </a:lnTo>
                <a:close/>
              </a:path>
            </a:pathLst>
          </a:custGeom>
          <a:solidFill>
            <a:schemeClr val="accent2">
              <a:alpha val="49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50963" y="1508150"/>
            <a:ext cx="4970400" cy="1297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4600" b="1">
                <a:latin typeface="Goldman"/>
                <a:ea typeface="Goldman"/>
                <a:cs typeface="Goldman"/>
                <a:sym typeface="Goldma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61688" y="2805950"/>
            <a:ext cx="4970400" cy="55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8888779" y="179276"/>
            <a:ext cx="183758" cy="4784939"/>
            <a:chOff x="8888779" y="179276"/>
            <a:chExt cx="183758" cy="4784939"/>
          </a:xfrm>
        </p:grpSpPr>
        <p:sp>
          <p:nvSpPr>
            <p:cNvPr id="14" name="Google Shape;14;p2"/>
            <p:cNvSpPr/>
            <p:nvPr/>
          </p:nvSpPr>
          <p:spPr>
            <a:xfrm flipH="1">
              <a:off x="8888779" y="1792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8908813" y="2056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88779" y="5469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908813" y="5733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88779" y="9145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908813" y="9409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888779" y="12394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908813" y="12658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8888779" y="16070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8908813" y="16334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8888779" y="19746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8908813" y="20010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8888779" y="231346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8908813" y="233987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8888779" y="265228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8908813" y="267869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8888779" y="30199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8908813" y="30463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8888779" y="33676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8908813" y="33940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8888779" y="373526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8908813" y="376167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8888779" y="407408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8908813" y="410049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8888779" y="44129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908813" y="44393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8888779" y="47805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8908813" y="48069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68029" y="193788"/>
            <a:ext cx="183758" cy="4784939"/>
            <a:chOff x="-84371" y="41388"/>
            <a:chExt cx="183758" cy="4784939"/>
          </a:xfrm>
        </p:grpSpPr>
        <p:sp>
          <p:nvSpPr>
            <p:cNvPr id="43" name="Google Shape;43;p2"/>
            <p:cNvSpPr/>
            <p:nvPr/>
          </p:nvSpPr>
          <p:spPr>
            <a:xfrm flipH="1">
              <a:off x="-84371" y="4138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flipH="1">
              <a:off x="-64337" y="6779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84371" y="4090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flipH="1">
              <a:off x="-64337" y="4354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84371" y="7766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flipH="1">
              <a:off x="-64337" y="8030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flipH="1">
              <a:off x="-84371" y="11015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flipH="1">
              <a:off x="-64337" y="11279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flipH="1">
              <a:off x="-84371" y="14691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64337" y="14955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84371" y="18367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64337" y="18631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84371" y="21755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64337" y="22019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84371" y="25144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4337" y="25408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84371" y="28820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64337" y="29084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84371" y="322976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flipH="1">
              <a:off x="-64337" y="325617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84371" y="35973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64337" y="3623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84371" y="39362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64337" y="39626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flipH="1">
              <a:off x="-84371" y="42750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flipH="1">
              <a:off x="-64337" y="43014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flipH="1">
              <a:off x="-84371" y="46426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flipH="1">
              <a:off x="-64337" y="46690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362325" y="220100"/>
            <a:ext cx="4651096" cy="4659880"/>
          </a:xfrm>
          <a:custGeom>
            <a:avLst/>
            <a:gdLst/>
            <a:ahLst/>
            <a:cxnLst/>
            <a:rect l="l" t="t" r="r" b="b"/>
            <a:pathLst>
              <a:path w="185858" h="186209" extrusionOk="0">
                <a:moveTo>
                  <a:pt x="288" y="2737"/>
                </a:moveTo>
                <a:lnTo>
                  <a:pt x="3026" y="0"/>
                </a:lnTo>
                <a:lnTo>
                  <a:pt x="185858" y="0"/>
                </a:lnTo>
                <a:lnTo>
                  <a:pt x="185858" y="182896"/>
                </a:lnTo>
                <a:lnTo>
                  <a:pt x="182688" y="186209"/>
                </a:lnTo>
                <a:lnTo>
                  <a:pt x="0" y="186209"/>
                </a:lnTo>
                <a:close/>
              </a:path>
            </a:pathLst>
          </a:custGeom>
          <a:solidFill>
            <a:schemeClr val="lt2"/>
          </a:solidFill>
          <a:ln w="19050" cap="flat" cmpd="sng">
            <a:solidFill>
              <a:schemeClr val="dk1"/>
            </a:solidFill>
            <a:prstDash val="solid"/>
            <a:round/>
            <a:headEnd type="none" w="med" len="med"/>
            <a:tailEnd type="none" w="med" len="med"/>
          </a:ln>
        </p:spPr>
      </p:sp>
      <p:sp>
        <p:nvSpPr>
          <p:cNvPr id="72" name="Google Shape;72;p2"/>
          <p:cNvSpPr/>
          <p:nvPr/>
        </p:nvSpPr>
        <p:spPr>
          <a:xfrm>
            <a:off x="366750" y="291850"/>
            <a:ext cx="4560000" cy="4588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2"/>
          <p:cNvCxnSpPr/>
          <p:nvPr/>
        </p:nvCxnSpPr>
        <p:spPr>
          <a:xfrm rot="10800000" flipH="1">
            <a:off x="4925475" y="222250"/>
            <a:ext cx="87600" cy="744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1">
    <p:spTree>
      <p:nvGrpSpPr>
        <p:cNvPr id="1" name="Shape 1178"/>
        <p:cNvGrpSpPr/>
        <p:nvPr/>
      </p:nvGrpSpPr>
      <p:grpSpPr>
        <a:xfrm>
          <a:off x="0" y="0"/>
          <a:ext cx="0" cy="0"/>
          <a:chOff x="0" y="0"/>
          <a:chExt cx="0" cy="0"/>
        </a:xfrm>
      </p:grpSpPr>
      <p:sp>
        <p:nvSpPr>
          <p:cNvPr id="1179" name="Google Shape;1179;p16"/>
          <p:cNvSpPr txBox="1">
            <a:spLocks noGrp="1"/>
          </p:cNvSpPr>
          <p:nvPr>
            <p:ph type="title"/>
          </p:nvPr>
        </p:nvSpPr>
        <p:spPr>
          <a:xfrm>
            <a:off x="4862094" y="2231900"/>
            <a:ext cx="3887100" cy="57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80" name="Google Shape;1180;p16"/>
          <p:cNvSpPr txBox="1">
            <a:spLocks noGrp="1"/>
          </p:cNvSpPr>
          <p:nvPr>
            <p:ph type="subTitle" idx="1"/>
          </p:nvPr>
        </p:nvSpPr>
        <p:spPr>
          <a:xfrm>
            <a:off x="5212194" y="3265150"/>
            <a:ext cx="31869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181" name="Google Shape;1181;p16"/>
          <p:cNvSpPr txBox="1">
            <a:spLocks noGrp="1"/>
          </p:cNvSpPr>
          <p:nvPr>
            <p:ph type="title" idx="2" hasCustomPrompt="1"/>
          </p:nvPr>
        </p:nvSpPr>
        <p:spPr>
          <a:xfrm>
            <a:off x="5800044" y="868963"/>
            <a:ext cx="2011200" cy="122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lt2"/>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82" name="Google Shape;1182;p16"/>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flipH="1">
            <a:off x="409436" y="244013"/>
            <a:ext cx="3985260" cy="4655225"/>
          </a:xfrm>
          <a:custGeom>
            <a:avLst/>
            <a:gdLst/>
            <a:ahLst/>
            <a:cxnLst/>
            <a:rect l="l" t="t" r="r" b="b"/>
            <a:pathLst>
              <a:path w="185858" h="186209" extrusionOk="0">
                <a:moveTo>
                  <a:pt x="288" y="2737"/>
                </a:moveTo>
                <a:lnTo>
                  <a:pt x="3026" y="0"/>
                </a:lnTo>
                <a:lnTo>
                  <a:pt x="185858" y="0"/>
                </a:lnTo>
                <a:lnTo>
                  <a:pt x="185858" y="182896"/>
                </a:lnTo>
                <a:lnTo>
                  <a:pt x="182688" y="186209"/>
                </a:lnTo>
                <a:lnTo>
                  <a:pt x="0" y="186209"/>
                </a:lnTo>
                <a:close/>
              </a:path>
            </a:pathLst>
          </a:custGeom>
          <a:solidFill>
            <a:schemeClr val="accent2"/>
          </a:solidFill>
          <a:ln w="19050" cap="flat" cmpd="sng">
            <a:solidFill>
              <a:schemeClr val="dk1"/>
            </a:solidFill>
            <a:prstDash val="solid"/>
            <a:round/>
            <a:headEnd type="none" w="med" len="med"/>
            <a:tailEnd type="none" w="med" len="med"/>
          </a:ln>
        </p:spPr>
      </p:sp>
      <p:sp>
        <p:nvSpPr>
          <p:cNvPr id="1184" name="Google Shape;1184;p16"/>
          <p:cNvSpPr/>
          <p:nvPr/>
        </p:nvSpPr>
        <p:spPr>
          <a:xfrm flipH="1">
            <a:off x="483854" y="310688"/>
            <a:ext cx="3911100" cy="45888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flipH="1">
            <a:off x="570508" y="740586"/>
            <a:ext cx="3729558" cy="3730390"/>
          </a:xfrm>
          <a:custGeom>
            <a:avLst/>
            <a:gdLst/>
            <a:ahLst/>
            <a:cxnLst/>
            <a:rect l="l" t="t" r="r" b="b"/>
            <a:pathLst>
              <a:path w="35862" h="35870" extrusionOk="0">
                <a:moveTo>
                  <a:pt x="17979" y="17839"/>
                </a:moveTo>
                <a:lnTo>
                  <a:pt x="17988" y="17848"/>
                </a:lnTo>
                <a:lnTo>
                  <a:pt x="17996" y="17857"/>
                </a:lnTo>
                <a:lnTo>
                  <a:pt x="18005" y="17874"/>
                </a:lnTo>
                <a:lnTo>
                  <a:pt x="18014" y="17883"/>
                </a:lnTo>
                <a:lnTo>
                  <a:pt x="18031" y="17891"/>
                </a:lnTo>
                <a:lnTo>
                  <a:pt x="18040" y="17900"/>
                </a:lnTo>
                <a:lnTo>
                  <a:pt x="18040" y="17918"/>
                </a:lnTo>
                <a:lnTo>
                  <a:pt x="18040" y="17926"/>
                </a:lnTo>
                <a:lnTo>
                  <a:pt x="18040" y="17935"/>
                </a:lnTo>
                <a:lnTo>
                  <a:pt x="18040" y="17944"/>
                </a:lnTo>
                <a:lnTo>
                  <a:pt x="18040" y="17961"/>
                </a:lnTo>
                <a:lnTo>
                  <a:pt x="18040" y="17970"/>
                </a:lnTo>
                <a:lnTo>
                  <a:pt x="18040" y="17979"/>
                </a:lnTo>
                <a:lnTo>
                  <a:pt x="18031" y="17996"/>
                </a:lnTo>
                <a:lnTo>
                  <a:pt x="18014" y="18005"/>
                </a:lnTo>
                <a:lnTo>
                  <a:pt x="18005" y="18013"/>
                </a:lnTo>
                <a:lnTo>
                  <a:pt x="17996" y="18022"/>
                </a:lnTo>
                <a:lnTo>
                  <a:pt x="17988" y="18013"/>
                </a:lnTo>
                <a:lnTo>
                  <a:pt x="17979" y="18022"/>
                </a:lnTo>
                <a:lnTo>
                  <a:pt x="17909" y="18022"/>
                </a:lnTo>
                <a:lnTo>
                  <a:pt x="17900" y="18013"/>
                </a:lnTo>
                <a:lnTo>
                  <a:pt x="17892" y="18005"/>
                </a:lnTo>
                <a:lnTo>
                  <a:pt x="17874" y="17996"/>
                </a:lnTo>
                <a:lnTo>
                  <a:pt x="17866" y="17979"/>
                </a:lnTo>
                <a:lnTo>
                  <a:pt x="17857" y="17970"/>
                </a:lnTo>
                <a:lnTo>
                  <a:pt x="17857" y="17961"/>
                </a:lnTo>
                <a:lnTo>
                  <a:pt x="17857" y="17944"/>
                </a:lnTo>
                <a:lnTo>
                  <a:pt x="17857" y="17935"/>
                </a:lnTo>
                <a:lnTo>
                  <a:pt x="17857" y="17926"/>
                </a:lnTo>
                <a:lnTo>
                  <a:pt x="17857" y="17918"/>
                </a:lnTo>
                <a:lnTo>
                  <a:pt x="17857" y="17900"/>
                </a:lnTo>
                <a:lnTo>
                  <a:pt x="17857" y="17891"/>
                </a:lnTo>
                <a:lnTo>
                  <a:pt x="17866" y="17883"/>
                </a:lnTo>
                <a:lnTo>
                  <a:pt x="17874" y="17874"/>
                </a:lnTo>
                <a:lnTo>
                  <a:pt x="17892" y="17857"/>
                </a:lnTo>
                <a:lnTo>
                  <a:pt x="17900" y="17848"/>
                </a:lnTo>
                <a:lnTo>
                  <a:pt x="17909" y="17839"/>
                </a:lnTo>
                <a:close/>
                <a:moveTo>
                  <a:pt x="17343" y="0"/>
                </a:moveTo>
                <a:lnTo>
                  <a:pt x="17761" y="14876"/>
                </a:lnTo>
                <a:lnTo>
                  <a:pt x="16219" y="62"/>
                </a:lnTo>
                <a:lnTo>
                  <a:pt x="14999" y="227"/>
                </a:lnTo>
                <a:lnTo>
                  <a:pt x="17351" y="14929"/>
                </a:lnTo>
                <a:lnTo>
                  <a:pt x="13900" y="445"/>
                </a:lnTo>
                <a:lnTo>
                  <a:pt x="12715" y="759"/>
                </a:lnTo>
                <a:lnTo>
                  <a:pt x="16959" y="15033"/>
                </a:lnTo>
                <a:lnTo>
                  <a:pt x="11643" y="1116"/>
                </a:lnTo>
                <a:lnTo>
                  <a:pt x="10511" y="1587"/>
                </a:lnTo>
                <a:lnTo>
                  <a:pt x="16593" y="15181"/>
                </a:lnTo>
                <a:lnTo>
                  <a:pt x="9508" y="2092"/>
                </a:lnTo>
                <a:lnTo>
                  <a:pt x="8454" y="2702"/>
                </a:lnTo>
                <a:lnTo>
                  <a:pt x="16253" y="15382"/>
                </a:lnTo>
                <a:lnTo>
                  <a:pt x="7513" y="3321"/>
                </a:lnTo>
                <a:lnTo>
                  <a:pt x="6545" y="4061"/>
                </a:lnTo>
                <a:lnTo>
                  <a:pt x="15940" y="15617"/>
                </a:lnTo>
                <a:lnTo>
                  <a:pt x="15940" y="15617"/>
                </a:lnTo>
                <a:lnTo>
                  <a:pt x="5709" y="4802"/>
                </a:lnTo>
                <a:lnTo>
                  <a:pt x="4837" y="5674"/>
                </a:lnTo>
                <a:lnTo>
                  <a:pt x="15652" y="15905"/>
                </a:lnTo>
                <a:lnTo>
                  <a:pt x="15652" y="15905"/>
                </a:lnTo>
                <a:lnTo>
                  <a:pt x="4097" y="6510"/>
                </a:lnTo>
                <a:lnTo>
                  <a:pt x="3347" y="7478"/>
                </a:lnTo>
                <a:lnTo>
                  <a:pt x="15399" y="16201"/>
                </a:lnTo>
                <a:lnTo>
                  <a:pt x="15399" y="16201"/>
                </a:lnTo>
                <a:lnTo>
                  <a:pt x="2728" y="8410"/>
                </a:lnTo>
                <a:lnTo>
                  <a:pt x="2118" y="9464"/>
                </a:lnTo>
                <a:lnTo>
                  <a:pt x="15208" y="16541"/>
                </a:lnTo>
                <a:lnTo>
                  <a:pt x="1613" y="10475"/>
                </a:lnTo>
                <a:lnTo>
                  <a:pt x="1142" y="11608"/>
                </a:lnTo>
                <a:lnTo>
                  <a:pt x="15060" y="16924"/>
                </a:lnTo>
                <a:lnTo>
                  <a:pt x="15060" y="16924"/>
                </a:lnTo>
                <a:lnTo>
                  <a:pt x="785" y="12680"/>
                </a:lnTo>
                <a:lnTo>
                  <a:pt x="471" y="13865"/>
                </a:lnTo>
                <a:lnTo>
                  <a:pt x="14946" y="17316"/>
                </a:lnTo>
                <a:lnTo>
                  <a:pt x="14946" y="17316"/>
                </a:lnTo>
                <a:lnTo>
                  <a:pt x="245" y="14963"/>
                </a:lnTo>
                <a:lnTo>
                  <a:pt x="79" y="16183"/>
                </a:lnTo>
                <a:lnTo>
                  <a:pt x="14885" y="17717"/>
                </a:lnTo>
                <a:lnTo>
                  <a:pt x="1" y="17308"/>
                </a:lnTo>
                <a:lnTo>
                  <a:pt x="1" y="18536"/>
                </a:lnTo>
                <a:lnTo>
                  <a:pt x="14885" y="18127"/>
                </a:lnTo>
                <a:lnTo>
                  <a:pt x="71" y="19661"/>
                </a:lnTo>
                <a:lnTo>
                  <a:pt x="227" y="20881"/>
                </a:lnTo>
                <a:lnTo>
                  <a:pt x="14929" y="18528"/>
                </a:lnTo>
                <a:lnTo>
                  <a:pt x="437" y="21979"/>
                </a:lnTo>
                <a:lnTo>
                  <a:pt x="750" y="23164"/>
                </a:lnTo>
                <a:lnTo>
                  <a:pt x="15025" y="18920"/>
                </a:lnTo>
                <a:lnTo>
                  <a:pt x="1116" y="24236"/>
                </a:lnTo>
                <a:lnTo>
                  <a:pt x="1578" y="25369"/>
                </a:lnTo>
                <a:lnTo>
                  <a:pt x="15173" y="19286"/>
                </a:lnTo>
                <a:lnTo>
                  <a:pt x="2084" y="26371"/>
                </a:lnTo>
                <a:lnTo>
                  <a:pt x="2694" y="27425"/>
                </a:lnTo>
                <a:lnTo>
                  <a:pt x="15373" y="19626"/>
                </a:lnTo>
                <a:lnTo>
                  <a:pt x="3312" y="28366"/>
                </a:lnTo>
                <a:lnTo>
                  <a:pt x="4062" y="29334"/>
                </a:lnTo>
                <a:lnTo>
                  <a:pt x="15626" y="19939"/>
                </a:lnTo>
                <a:lnTo>
                  <a:pt x="4803" y="30170"/>
                </a:lnTo>
                <a:lnTo>
                  <a:pt x="5674" y="31042"/>
                </a:lnTo>
                <a:lnTo>
                  <a:pt x="15905" y="20227"/>
                </a:lnTo>
                <a:lnTo>
                  <a:pt x="6519" y="31782"/>
                </a:lnTo>
                <a:lnTo>
                  <a:pt x="7487" y="32532"/>
                </a:lnTo>
                <a:lnTo>
                  <a:pt x="16219" y="20480"/>
                </a:lnTo>
                <a:lnTo>
                  <a:pt x="8419" y="33159"/>
                </a:lnTo>
                <a:lnTo>
                  <a:pt x="9482" y="33769"/>
                </a:lnTo>
                <a:lnTo>
                  <a:pt x="16558" y="20671"/>
                </a:lnTo>
                <a:lnTo>
                  <a:pt x="10484" y="34266"/>
                </a:lnTo>
                <a:lnTo>
                  <a:pt x="11617" y="34737"/>
                </a:lnTo>
                <a:lnTo>
                  <a:pt x="16933" y="20828"/>
                </a:lnTo>
                <a:lnTo>
                  <a:pt x="12680" y="35094"/>
                </a:lnTo>
                <a:lnTo>
                  <a:pt x="13866" y="35408"/>
                </a:lnTo>
                <a:lnTo>
                  <a:pt x="17325" y="20924"/>
                </a:lnTo>
                <a:lnTo>
                  <a:pt x="14972" y="35626"/>
                </a:lnTo>
                <a:lnTo>
                  <a:pt x="16192" y="35791"/>
                </a:lnTo>
                <a:lnTo>
                  <a:pt x="17726" y="20985"/>
                </a:lnTo>
                <a:lnTo>
                  <a:pt x="17308" y="35870"/>
                </a:lnTo>
                <a:lnTo>
                  <a:pt x="18545" y="35870"/>
                </a:lnTo>
                <a:lnTo>
                  <a:pt x="18127" y="20985"/>
                </a:lnTo>
                <a:lnTo>
                  <a:pt x="19661" y="35800"/>
                </a:lnTo>
                <a:lnTo>
                  <a:pt x="20881" y="35643"/>
                </a:lnTo>
                <a:lnTo>
                  <a:pt x="18528" y="20942"/>
                </a:lnTo>
                <a:lnTo>
                  <a:pt x="21988" y="35434"/>
                </a:lnTo>
                <a:lnTo>
                  <a:pt x="23173" y="35111"/>
                </a:lnTo>
                <a:lnTo>
                  <a:pt x="18920" y="20846"/>
                </a:lnTo>
                <a:lnTo>
                  <a:pt x="24236" y="34754"/>
                </a:lnTo>
                <a:lnTo>
                  <a:pt x="25369" y="34284"/>
                </a:lnTo>
                <a:lnTo>
                  <a:pt x="19295" y="20698"/>
                </a:lnTo>
                <a:lnTo>
                  <a:pt x="26371" y="33787"/>
                </a:lnTo>
                <a:lnTo>
                  <a:pt x="27434" y="33177"/>
                </a:lnTo>
                <a:lnTo>
                  <a:pt x="19635" y="20497"/>
                </a:lnTo>
                <a:lnTo>
                  <a:pt x="28367" y="32558"/>
                </a:lnTo>
                <a:lnTo>
                  <a:pt x="29334" y="31817"/>
                </a:lnTo>
                <a:lnTo>
                  <a:pt x="19948" y="20262"/>
                </a:lnTo>
                <a:lnTo>
                  <a:pt x="30179" y="31077"/>
                </a:lnTo>
                <a:lnTo>
                  <a:pt x="31051" y="30205"/>
                </a:lnTo>
                <a:lnTo>
                  <a:pt x="20227" y="19974"/>
                </a:lnTo>
                <a:lnTo>
                  <a:pt x="31791" y="29369"/>
                </a:lnTo>
                <a:lnTo>
                  <a:pt x="32541" y="28392"/>
                </a:lnTo>
                <a:lnTo>
                  <a:pt x="20463" y="19626"/>
                </a:lnTo>
                <a:lnTo>
                  <a:pt x="33142" y="27425"/>
                </a:lnTo>
                <a:lnTo>
                  <a:pt x="33752" y="26371"/>
                </a:lnTo>
                <a:lnTo>
                  <a:pt x="20654" y="19286"/>
                </a:lnTo>
                <a:lnTo>
                  <a:pt x="20654" y="19286"/>
                </a:lnTo>
                <a:lnTo>
                  <a:pt x="34249" y="25369"/>
                </a:lnTo>
                <a:lnTo>
                  <a:pt x="34720" y="24236"/>
                </a:lnTo>
                <a:lnTo>
                  <a:pt x="20802" y="18920"/>
                </a:lnTo>
                <a:lnTo>
                  <a:pt x="35077" y="23164"/>
                </a:lnTo>
                <a:lnTo>
                  <a:pt x="35391" y="21979"/>
                </a:lnTo>
                <a:lnTo>
                  <a:pt x="20916" y="18528"/>
                </a:lnTo>
                <a:lnTo>
                  <a:pt x="35617" y="20881"/>
                </a:lnTo>
                <a:lnTo>
                  <a:pt x="35783" y="19661"/>
                </a:lnTo>
                <a:lnTo>
                  <a:pt x="20977" y="18127"/>
                </a:lnTo>
                <a:lnTo>
                  <a:pt x="35861" y="18536"/>
                </a:lnTo>
                <a:lnTo>
                  <a:pt x="35861" y="17316"/>
                </a:lnTo>
                <a:lnTo>
                  <a:pt x="20985" y="17726"/>
                </a:lnTo>
                <a:lnTo>
                  <a:pt x="20985" y="17726"/>
                </a:lnTo>
                <a:lnTo>
                  <a:pt x="35800" y="16192"/>
                </a:lnTo>
                <a:lnTo>
                  <a:pt x="35635" y="14972"/>
                </a:lnTo>
                <a:lnTo>
                  <a:pt x="20924" y="17342"/>
                </a:lnTo>
                <a:lnTo>
                  <a:pt x="35417" y="13883"/>
                </a:lnTo>
                <a:lnTo>
                  <a:pt x="35103" y="12698"/>
                </a:lnTo>
                <a:lnTo>
                  <a:pt x="20829" y="16950"/>
                </a:lnTo>
                <a:lnTo>
                  <a:pt x="34737" y="11634"/>
                </a:lnTo>
                <a:lnTo>
                  <a:pt x="34275" y="10502"/>
                </a:lnTo>
                <a:lnTo>
                  <a:pt x="20680" y="16576"/>
                </a:lnTo>
                <a:lnTo>
                  <a:pt x="33770" y="9499"/>
                </a:lnTo>
                <a:lnTo>
                  <a:pt x="33160" y="8436"/>
                </a:lnTo>
                <a:lnTo>
                  <a:pt x="20480" y="16236"/>
                </a:lnTo>
                <a:lnTo>
                  <a:pt x="32541" y="7504"/>
                </a:lnTo>
                <a:lnTo>
                  <a:pt x="31791" y="6536"/>
                </a:lnTo>
                <a:lnTo>
                  <a:pt x="20245" y="15922"/>
                </a:lnTo>
                <a:lnTo>
                  <a:pt x="31059" y="5691"/>
                </a:lnTo>
                <a:lnTo>
                  <a:pt x="30188" y="4820"/>
                </a:lnTo>
                <a:lnTo>
                  <a:pt x="19957" y="15643"/>
                </a:lnTo>
                <a:lnTo>
                  <a:pt x="29343" y="4079"/>
                </a:lnTo>
                <a:lnTo>
                  <a:pt x="28375" y="3338"/>
                </a:lnTo>
                <a:lnTo>
                  <a:pt x="19643" y="15399"/>
                </a:lnTo>
                <a:lnTo>
                  <a:pt x="27443" y="2719"/>
                </a:lnTo>
                <a:lnTo>
                  <a:pt x="26380" y="2109"/>
                </a:lnTo>
                <a:lnTo>
                  <a:pt x="19304" y="15207"/>
                </a:lnTo>
                <a:lnTo>
                  <a:pt x="25378" y="1613"/>
                </a:lnTo>
                <a:lnTo>
                  <a:pt x="24245" y="1142"/>
                </a:lnTo>
                <a:lnTo>
                  <a:pt x="18929" y="15051"/>
                </a:lnTo>
                <a:lnTo>
                  <a:pt x="23181" y="785"/>
                </a:lnTo>
                <a:lnTo>
                  <a:pt x="21996" y="462"/>
                </a:lnTo>
                <a:lnTo>
                  <a:pt x="18537" y="14946"/>
                </a:lnTo>
                <a:lnTo>
                  <a:pt x="20890" y="236"/>
                </a:lnTo>
                <a:lnTo>
                  <a:pt x="19670" y="70"/>
                </a:lnTo>
                <a:lnTo>
                  <a:pt x="18136" y="14876"/>
                </a:lnTo>
                <a:lnTo>
                  <a:pt x="18554" y="0"/>
                </a:lnTo>
                <a:close/>
              </a:path>
            </a:pathLst>
          </a:custGeom>
          <a:solidFill>
            <a:schemeClr val="lt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16"/>
          <p:cNvGrpSpPr/>
          <p:nvPr/>
        </p:nvGrpSpPr>
        <p:grpSpPr>
          <a:xfrm>
            <a:off x="4627528" y="35950"/>
            <a:ext cx="4460735" cy="212843"/>
            <a:chOff x="4627528" y="35950"/>
            <a:chExt cx="4460735" cy="212843"/>
          </a:xfrm>
        </p:grpSpPr>
        <p:sp>
          <p:nvSpPr>
            <p:cNvPr id="1187" name="Google Shape;1187;p16"/>
            <p:cNvSpPr/>
            <p:nvPr/>
          </p:nvSpPr>
          <p:spPr>
            <a:xfrm rot="735801">
              <a:off x="4643821"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rot="735801">
              <a:off x="4704827"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rot="735801">
              <a:off x="4650179"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rot="735801">
              <a:off x="4688837"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rot="735801">
              <a:off x="501069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rot="735801">
              <a:off x="507170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rot="735801">
              <a:off x="501705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rot="735801">
              <a:off x="505571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rot="735801">
              <a:off x="534879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rot="735801">
              <a:off x="540980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rot="735801">
              <a:off x="535515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rot="735801">
              <a:off x="539381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rot="735801">
              <a:off x="568689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rot="735801">
              <a:off x="574790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rot="735801">
              <a:off x="569325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6"/>
            <p:cNvSpPr/>
            <p:nvPr/>
          </p:nvSpPr>
          <p:spPr>
            <a:xfrm rot="735801">
              <a:off x="573191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rot="735801">
              <a:off x="6053771"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rot="735801">
              <a:off x="6114777"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rot="735801">
              <a:off x="6060129"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rot="735801">
              <a:off x="6098787"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rot="735801">
              <a:off x="6391871"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rot="735801">
              <a:off x="6452877"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rot="735801">
              <a:off x="6398229"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rot="735801">
              <a:off x="6436887"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rot="735801">
              <a:off x="6758771"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rot="735801">
              <a:off x="6819777"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rot="735801">
              <a:off x="6765129"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rot="735801">
              <a:off x="6803787"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rot="735801">
              <a:off x="712564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rot="735801">
              <a:off x="718665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rot="735801">
              <a:off x="713200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rot="735801">
              <a:off x="717066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rot="735801">
              <a:off x="746374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rot="735801">
              <a:off x="752475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rot="735801">
              <a:off x="747010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rot="735801">
              <a:off x="750876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rot="735801">
              <a:off x="780184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rot="735801">
              <a:off x="786285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rot="735801">
              <a:off x="780820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rot="735801">
              <a:off x="784686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rot="735801">
              <a:off x="8168721"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rot="735801">
              <a:off x="8229727"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rot="735801">
              <a:off x="8175079"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rot="735801">
              <a:off x="8213737"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rot="735801">
              <a:off x="8506821"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rot="735801">
              <a:off x="8567827"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rot="735801">
              <a:off x="8513179"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rot="735801">
              <a:off x="8551837"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rot="735801">
              <a:off x="8873696" y="55014"/>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rot="735801">
              <a:off x="8934702" y="104570"/>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rot="735801">
              <a:off x="8880054" y="91329"/>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rot="735801">
              <a:off x="8918712" y="54729"/>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9" name="Google Shape;1239;p16"/>
          <p:cNvCxnSpPr/>
          <p:nvPr/>
        </p:nvCxnSpPr>
        <p:spPr>
          <a:xfrm rot="10800000">
            <a:off x="414175" y="250925"/>
            <a:ext cx="70200" cy="645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21_1">
    <p:spTree>
      <p:nvGrpSpPr>
        <p:cNvPr id="1" name="Shape 1240"/>
        <p:cNvGrpSpPr/>
        <p:nvPr/>
      </p:nvGrpSpPr>
      <p:grpSpPr>
        <a:xfrm>
          <a:off x="0" y="0"/>
          <a:ext cx="0" cy="0"/>
          <a:chOff x="0" y="0"/>
          <a:chExt cx="0" cy="0"/>
        </a:xfrm>
      </p:grpSpPr>
      <p:sp>
        <p:nvSpPr>
          <p:cNvPr id="1241" name="Google Shape;1241;p17"/>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txBox="1">
            <a:spLocks noGrp="1"/>
          </p:cNvSpPr>
          <p:nvPr>
            <p:ph type="title"/>
          </p:nvPr>
        </p:nvSpPr>
        <p:spPr>
          <a:xfrm>
            <a:off x="407075" y="2231900"/>
            <a:ext cx="3887100" cy="57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3" name="Google Shape;1243;p17"/>
          <p:cNvSpPr txBox="1">
            <a:spLocks noGrp="1"/>
          </p:cNvSpPr>
          <p:nvPr>
            <p:ph type="subTitle" idx="1"/>
          </p:nvPr>
        </p:nvSpPr>
        <p:spPr>
          <a:xfrm>
            <a:off x="757175" y="3265150"/>
            <a:ext cx="31869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244" name="Google Shape;1244;p17"/>
          <p:cNvSpPr txBox="1">
            <a:spLocks noGrp="1"/>
          </p:cNvSpPr>
          <p:nvPr>
            <p:ph type="title" idx="2" hasCustomPrompt="1"/>
          </p:nvPr>
        </p:nvSpPr>
        <p:spPr>
          <a:xfrm>
            <a:off x="1345025" y="868963"/>
            <a:ext cx="2011200" cy="122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lt2"/>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45" name="Google Shape;1245;p17"/>
          <p:cNvSpPr/>
          <p:nvPr/>
        </p:nvSpPr>
        <p:spPr>
          <a:xfrm flipH="1">
            <a:off x="4817595" y="740586"/>
            <a:ext cx="3729558" cy="3730390"/>
          </a:xfrm>
          <a:custGeom>
            <a:avLst/>
            <a:gdLst/>
            <a:ahLst/>
            <a:cxnLst/>
            <a:rect l="l" t="t" r="r" b="b"/>
            <a:pathLst>
              <a:path w="35862" h="35870" extrusionOk="0">
                <a:moveTo>
                  <a:pt x="17979" y="17839"/>
                </a:moveTo>
                <a:lnTo>
                  <a:pt x="17988" y="17848"/>
                </a:lnTo>
                <a:lnTo>
                  <a:pt x="17996" y="17857"/>
                </a:lnTo>
                <a:lnTo>
                  <a:pt x="18005" y="17874"/>
                </a:lnTo>
                <a:lnTo>
                  <a:pt x="18014" y="17883"/>
                </a:lnTo>
                <a:lnTo>
                  <a:pt x="18031" y="17891"/>
                </a:lnTo>
                <a:lnTo>
                  <a:pt x="18040" y="17900"/>
                </a:lnTo>
                <a:lnTo>
                  <a:pt x="18040" y="17918"/>
                </a:lnTo>
                <a:lnTo>
                  <a:pt x="18040" y="17926"/>
                </a:lnTo>
                <a:lnTo>
                  <a:pt x="18040" y="17935"/>
                </a:lnTo>
                <a:lnTo>
                  <a:pt x="18040" y="17944"/>
                </a:lnTo>
                <a:lnTo>
                  <a:pt x="18040" y="17961"/>
                </a:lnTo>
                <a:lnTo>
                  <a:pt x="18040" y="17970"/>
                </a:lnTo>
                <a:lnTo>
                  <a:pt x="18040" y="17979"/>
                </a:lnTo>
                <a:lnTo>
                  <a:pt x="18031" y="17996"/>
                </a:lnTo>
                <a:lnTo>
                  <a:pt x="18014" y="18005"/>
                </a:lnTo>
                <a:lnTo>
                  <a:pt x="18005" y="18013"/>
                </a:lnTo>
                <a:lnTo>
                  <a:pt x="17996" y="18022"/>
                </a:lnTo>
                <a:lnTo>
                  <a:pt x="17988" y="18013"/>
                </a:lnTo>
                <a:lnTo>
                  <a:pt x="17979" y="18022"/>
                </a:lnTo>
                <a:lnTo>
                  <a:pt x="17909" y="18022"/>
                </a:lnTo>
                <a:lnTo>
                  <a:pt x="17900" y="18013"/>
                </a:lnTo>
                <a:lnTo>
                  <a:pt x="17892" y="18005"/>
                </a:lnTo>
                <a:lnTo>
                  <a:pt x="17874" y="17996"/>
                </a:lnTo>
                <a:lnTo>
                  <a:pt x="17866" y="17979"/>
                </a:lnTo>
                <a:lnTo>
                  <a:pt x="17857" y="17970"/>
                </a:lnTo>
                <a:lnTo>
                  <a:pt x="17857" y="17961"/>
                </a:lnTo>
                <a:lnTo>
                  <a:pt x="17857" y="17944"/>
                </a:lnTo>
                <a:lnTo>
                  <a:pt x="17857" y="17935"/>
                </a:lnTo>
                <a:lnTo>
                  <a:pt x="17857" y="17926"/>
                </a:lnTo>
                <a:lnTo>
                  <a:pt x="17857" y="17918"/>
                </a:lnTo>
                <a:lnTo>
                  <a:pt x="17857" y="17900"/>
                </a:lnTo>
                <a:lnTo>
                  <a:pt x="17857" y="17891"/>
                </a:lnTo>
                <a:lnTo>
                  <a:pt x="17866" y="17883"/>
                </a:lnTo>
                <a:lnTo>
                  <a:pt x="17874" y="17874"/>
                </a:lnTo>
                <a:lnTo>
                  <a:pt x="17892" y="17857"/>
                </a:lnTo>
                <a:lnTo>
                  <a:pt x="17900" y="17848"/>
                </a:lnTo>
                <a:lnTo>
                  <a:pt x="17909" y="17839"/>
                </a:lnTo>
                <a:close/>
                <a:moveTo>
                  <a:pt x="17343" y="0"/>
                </a:moveTo>
                <a:lnTo>
                  <a:pt x="17761" y="14876"/>
                </a:lnTo>
                <a:lnTo>
                  <a:pt x="16219" y="62"/>
                </a:lnTo>
                <a:lnTo>
                  <a:pt x="14999" y="227"/>
                </a:lnTo>
                <a:lnTo>
                  <a:pt x="17351" y="14929"/>
                </a:lnTo>
                <a:lnTo>
                  <a:pt x="13900" y="445"/>
                </a:lnTo>
                <a:lnTo>
                  <a:pt x="12715" y="759"/>
                </a:lnTo>
                <a:lnTo>
                  <a:pt x="16959" y="15033"/>
                </a:lnTo>
                <a:lnTo>
                  <a:pt x="11643" y="1116"/>
                </a:lnTo>
                <a:lnTo>
                  <a:pt x="10511" y="1587"/>
                </a:lnTo>
                <a:lnTo>
                  <a:pt x="16593" y="15181"/>
                </a:lnTo>
                <a:lnTo>
                  <a:pt x="9508" y="2092"/>
                </a:lnTo>
                <a:lnTo>
                  <a:pt x="8454" y="2702"/>
                </a:lnTo>
                <a:lnTo>
                  <a:pt x="16253" y="15382"/>
                </a:lnTo>
                <a:lnTo>
                  <a:pt x="7513" y="3321"/>
                </a:lnTo>
                <a:lnTo>
                  <a:pt x="6545" y="4061"/>
                </a:lnTo>
                <a:lnTo>
                  <a:pt x="15940" y="15617"/>
                </a:lnTo>
                <a:lnTo>
                  <a:pt x="15940" y="15617"/>
                </a:lnTo>
                <a:lnTo>
                  <a:pt x="5709" y="4802"/>
                </a:lnTo>
                <a:lnTo>
                  <a:pt x="4837" y="5674"/>
                </a:lnTo>
                <a:lnTo>
                  <a:pt x="15652" y="15905"/>
                </a:lnTo>
                <a:lnTo>
                  <a:pt x="15652" y="15905"/>
                </a:lnTo>
                <a:lnTo>
                  <a:pt x="4097" y="6510"/>
                </a:lnTo>
                <a:lnTo>
                  <a:pt x="3347" y="7478"/>
                </a:lnTo>
                <a:lnTo>
                  <a:pt x="15399" y="16201"/>
                </a:lnTo>
                <a:lnTo>
                  <a:pt x="15399" y="16201"/>
                </a:lnTo>
                <a:lnTo>
                  <a:pt x="2728" y="8410"/>
                </a:lnTo>
                <a:lnTo>
                  <a:pt x="2118" y="9464"/>
                </a:lnTo>
                <a:lnTo>
                  <a:pt x="15208" y="16541"/>
                </a:lnTo>
                <a:lnTo>
                  <a:pt x="1613" y="10475"/>
                </a:lnTo>
                <a:lnTo>
                  <a:pt x="1142" y="11608"/>
                </a:lnTo>
                <a:lnTo>
                  <a:pt x="15060" y="16924"/>
                </a:lnTo>
                <a:lnTo>
                  <a:pt x="15060" y="16924"/>
                </a:lnTo>
                <a:lnTo>
                  <a:pt x="785" y="12680"/>
                </a:lnTo>
                <a:lnTo>
                  <a:pt x="471" y="13865"/>
                </a:lnTo>
                <a:lnTo>
                  <a:pt x="14946" y="17316"/>
                </a:lnTo>
                <a:lnTo>
                  <a:pt x="14946" y="17316"/>
                </a:lnTo>
                <a:lnTo>
                  <a:pt x="245" y="14963"/>
                </a:lnTo>
                <a:lnTo>
                  <a:pt x="79" y="16183"/>
                </a:lnTo>
                <a:lnTo>
                  <a:pt x="14885" y="17717"/>
                </a:lnTo>
                <a:lnTo>
                  <a:pt x="1" y="17308"/>
                </a:lnTo>
                <a:lnTo>
                  <a:pt x="1" y="18536"/>
                </a:lnTo>
                <a:lnTo>
                  <a:pt x="14885" y="18127"/>
                </a:lnTo>
                <a:lnTo>
                  <a:pt x="71" y="19661"/>
                </a:lnTo>
                <a:lnTo>
                  <a:pt x="227" y="20881"/>
                </a:lnTo>
                <a:lnTo>
                  <a:pt x="14929" y="18528"/>
                </a:lnTo>
                <a:lnTo>
                  <a:pt x="437" y="21979"/>
                </a:lnTo>
                <a:lnTo>
                  <a:pt x="750" y="23164"/>
                </a:lnTo>
                <a:lnTo>
                  <a:pt x="15025" y="18920"/>
                </a:lnTo>
                <a:lnTo>
                  <a:pt x="1116" y="24236"/>
                </a:lnTo>
                <a:lnTo>
                  <a:pt x="1578" y="25369"/>
                </a:lnTo>
                <a:lnTo>
                  <a:pt x="15173" y="19286"/>
                </a:lnTo>
                <a:lnTo>
                  <a:pt x="2084" y="26371"/>
                </a:lnTo>
                <a:lnTo>
                  <a:pt x="2694" y="27425"/>
                </a:lnTo>
                <a:lnTo>
                  <a:pt x="15373" y="19626"/>
                </a:lnTo>
                <a:lnTo>
                  <a:pt x="3312" y="28366"/>
                </a:lnTo>
                <a:lnTo>
                  <a:pt x="4062" y="29334"/>
                </a:lnTo>
                <a:lnTo>
                  <a:pt x="15626" y="19939"/>
                </a:lnTo>
                <a:lnTo>
                  <a:pt x="4803" y="30170"/>
                </a:lnTo>
                <a:lnTo>
                  <a:pt x="5674" y="31042"/>
                </a:lnTo>
                <a:lnTo>
                  <a:pt x="15905" y="20227"/>
                </a:lnTo>
                <a:lnTo>
                  <a:pt x="6519" y="31782"/>
                </a:lnTo>
                <a:lnTo>
                  <a:pt x="7487" y="32532"/>
                </a:lnTo>
                <a:lnTo>
                  <a:pt x="16219" y="20480"/>
                </a:lnTo>
                <a:lnTo>
                  <a:pt x="8419" y="33159"/>
                </a:lnTo>
                <a:lnTo>
                  <a:pt x="9482" y="33769"/>
                </a:lnTo>
                <a:lnTo>
                  <a:pt x="16558" y="20671"/>
                </a:lnTo>
                <a:lnTo>
                  <a:pt x="10484" y="34266"/>
                </a:lnTo>
                <a:lnTo>
                  <a:pt x="11617" y="34737"/>
                </a:lnTo>
                <a:lnTo>
                  <a:pt x="16933" y="20828"/>
                </a:lnTo>
                <a:lnTo>
                  <a:pt x="12680" y="35094"/>
                </a:lnTo>
                <a:lnTo>
                  <a:pt x="13866" y="35408"/>
                </a:lnTo>
                <a:lnTo>
                  <a:pt x="17325" y="20924"/>
                </a:lnTo>
                <a:lnTo>
                  <a:pt x="14972" y="35626"/>
                </a:lnTo>
                <a:lnTo>
                  <a:pt x="16192" y="35791"/>
                </a:lnTo>
                <a:lnTo>
                  <a:pt x="17726" y="20985"/>
                </a:lnTo>
                <a:lnTo>
                  <a:pt x="17308" y="35870"/>
                </a:lnTo>
                <a:lnTo>
                  <a:pt x="18545" y="35870"/>
                </a:lnTo>
                <a:lnTo>
                  <a:pt x="18127" y="20985"/>
                </a:lnTo>
                <a:lnTo>
                  <a:pt x="19661" y="35800"/>
                </a:lnTo>
                <a:lnTo>
                  <a:pt x="20881" y="35643"/>
                </a:lnTo>
                <a:lnTo>
                  <a:pt x="18528" y="20942"/>
                </a:lnTo>
                <a:lnTo>
                  <a:pt x="21988" y="35434"/>
                </a:lnTo>
                <a:lnTo>
                  <a:pt x="23173" y="35111"/>
                </a:lnTo>
                <a:lnTo>
                  <a:pt x="18920" y="20846"/>
                </a:lnTo>
                <a:lnTo>
                  <a:pt x="24236" y="34754"/>
                </a:lnTo>
                <a:lnTo>
                  <a:pt x="25369" y="34284"/>
                </a:lnTo>
                <a:lnTo>
                  <a:pt x="19295" y="20698"/>
                </a:lnTo>
                <a:lnTo>
                  <a:pt x="26371" y="33787"/>
                </a:lnTo>
                <a:lnTo>
                  <a:pt x="27434" y="33177"/>
                </a:lnTo>
                <a:lnTo>
                  <a:pt x="19635" y="20497"/>
                </a:lnTo>
                <a:lnTo>
                  <a:pt x="28367" y="32558"/>
                </a:lnTo>
                <a:lnTo>
                  <a:pt x="29334" y="31817"/>
                </a:lnTo>
                <a:lnTo>
                  <a:pt x="19948" y="20262"/>
                </a:lnTo>
                <a:lnTo>
                  <a:pt x="30179" y="31077"/>
                </a:lnTo>
                <a:lnTo>
                  <a:pt x="31051" y="30205"/>
                </a:lnTo>
                <a:lnTo>
                  <a:pt x="20227" y="19974"/>
                </a:lnTo>
                <a:lnTo>
                  <a:pt x="31791" y="29369"/>
                </a:lnTo>
                <a:lnTo>
                  <a:pt x="32541" y="28392"/>
                </a:lnTo>
                <a:lnTo>
                  <a:pt x="20463" y="19626"/>
                </a:lnTo>
                <a:lnTo>
                  <a:pt x="33142" y="27425"/>
                </a:lnTo>
                <a:lnTo>
                  <a:pt x="33752" y="26371"/>
                </a:lnTo>
                <a:lnTo>
                  <a:pt x="20654" y="19286"/>
                </a:lnTo>
                <a:lnTo>
                  <a:pt x="20654" y="19286"/>
                </a:lnTo>
                <a:lnTo>
                  <a:pt x="34249" y="25369"/>
                </a:lnTo>
                <a:lnTo>
                  <a:pt x="34720" y="24236"/>
                </a:lnTo>
                <a:lnTo>
                  <a:pt x="20802" y="18920"/>
                </a:lnTo>
                <a:lnTo>
                  <a:pt x="35077" y="23164"/>
                </a:lnTo>
                <a:lnTo>
                  <a:pt x="35391" y="21979"/>
                </a:lnTo>
                <a:lnTo>
                  <a:pt x="20916" y="18528"/>
                </a:lnTo>
                <a:lnTo>
                  <a:pt x="35617" y="20881"/>
                </a:lnTo>
                <a:lnTo>
                  <a:pt x="35783" y="19661"/>
                </a:lnTo>
                <a:lnTo>
                  <a:pt x="20977" y="18127"/>
                </a:lnTo>
                <a:lnTo>
                  <a:pt x="35861" y="18536"/>
                </a:lnTo>
                <a:lnTo>
                  <a:pt x="35861" y="17316"/>
                </a:lnTo>
                <a:lnTo>
                  <a:pt x="20985" y="17726"/>
                </a:lnTo>
                <a:lnTo>
                  <a:pt x="20985" y="17726"/>
                </a:lnTo>
                <a:lnTo>
                  <a:pt x="35800" y="16192"/>
                </a:lnTo>
                <a:lnTo>
                  <a:pt x="35635" y="14972"/>
                </a:lnTo>
                <a:lnTo>
                  <a:pt x="20924" y="17342"/>
                </a:lnTo>
                <a:lnTo>
                  <a:pt x="35417" y="13883"/>
                </a:lnTo>
                <a:lnTo>
                  <a:pt x="35103" y="12698"/>
                </a:lnTo>
                <a:lnTo>
                  <a:pt x="20829" y="16950"/>
                </a:lnTo>
                <a:lnTo>
                  <a:pt x="34737" y="11634"/>
                </a:lnTo>
                <a:lnTo>
                  <a:pt x="34275" y="10502"/>
                </a:lnTo>
                <a:lnTo>
                  <a:pt x="20680" y="16576"/>
                </a:lnTo>
                <a:lnTo>
                  <a:pt x="33770" y="9499"/>
                </a:lnTo>
                <a:lnTo>
                  <a:pt x="33160" y="8436"/>
                </a:lnTo>
                <a:lnTo>
                  <a:pt x="20480" y="16236"/>
                </a:lnTo>
                <a:lnTo>
                  <a:pt x="32541" y="7504"/>
                </a:lnTo>
                <a:lnTo>
                  <a:pt x="31791" y="6536"/>
                </a:lnTo>
                <a:lnTo>
                  <a:pt x="20245" y="15922"/>
                </a:lnTo>
                <a:lnTo>
                  <a:pt x="31059" y="5691"/>
                </a:lnTo>
                <a:lnTo>
                  <a:pt x="30188" y="4820"/>
                </a:lnTo>
                <a:lnTo>
                  <a:pt x="19957" y="15643"/>
                </a:lnTo>
                <a:lnTo>
                  <a:pt x="29343" y="4079"/>
                </a:lnTo>
                <a:lnTo>
                  <a:pt x="28375" y="3338"/>
                </a:lnTo>
                <a:lnTo>
                  <a:pt x="19643" y="15399"/>
                </a:lnTo>
                <a:lnTo>
                  <a:pt x="27443" y="2719"/>
                </a:lnTo>
                <a:lnTo>
                  <a:pt x="26380" y="2109"/>
                </a:lnTo>
                <a:lnTo>
                  <a:pt x="19304" y="15207"/>
                </a:lnTo>
                <a:lnTo>
                  <a:pt x="25378" y="1613"/>
                </a:lnTo>
                <a:lnTo>
                  <a:pt x="24245" y="1142"/>
                </a:lnTo>
                <a:lnTo>
                  <a:pt x="18929" y="15051"/>
                </a:lnTo>
                <a:lnTo>
                  <a:pt x="23181" y="785"/>
                </a:lnTo>
                <a:lnTo>
                  <a:pt x="21996" y="462"/>
                </a:lnTo>
                <a:lnTo>
                  <a:pt x="18537" y="14946"/>
                </a:lnTo>
                <a:lnTo>
                  <a:pt x="20890" y="236"/>
                </a:lnTo>
                <a:lnTo>
                  <a:pt x="19670" y="70"/>
                </a:lnTo>
                <a:lnTo>
                  <a:pt x="18136" y="14876"/>
                </a:lnTo>
                <a:lnTo>
                  <a:pt x="18554" y="0"/>
                </a:lnTo>
                <a:close/>
              </a:path>
            </a:pathLst>
          </a:custGeom>
          <a:solidFill>
            <a:schemeClr val="lt2">
              <a:alpha val="2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6" name="Google Shape;1246;p17"/>
          <p:cNvGrpSpPr/>
          <p:nvPr/>
        </p:nvGrpSpPr>
        <p:grpSpPr>
          <a:xfrm flipH="1">
            <a:off x="4726836" y="241025"/>
            <a:ext cx="3978989" cy="4658463"/>
            <a:chOff x="4726836" y="241025"/>
            <a:chExt cx="3978989" cy="4658463"/>
          </a:xfrm>
        </p:grpSpPr>
        <p:sp>
          <p:nvSpPr>
            <p:cNvPr id="1247" name="Google Shape;1247;p17"/>
            <p:cNvSpPr/>
            <p:nvPr/>
          </p:nvSpPr>
          <p:spPr>
            <a:xfrm>
              <a:off x="4727200" y="241025"/>
              <a:ext cx="3978625" cy="4658075"/>
            </a:xfrm>
            <a:custGeom>
              <a:avLst/>
              <a:gdLst/>
              <a:ahLst/>
              <a:cxnLst/>
              <a:rect l="l" t="t" r="r" b="b"/>
              <a:pathLst>
                <a:path w="159145" h="186323" extrusionOk="0">
                  <a:moveTo>
                    <a:pt x="4" y="2725"/>
                  </a:moveTo>
                  <a:lnTo>
                    <a:pt x="2617" y="0"/>
                  </a:lnTo>
                  <a:lnTo>
                    <a:pt x="159145" y="0"/>
                  </a:lnTo>
                  <a:lnTo>
                    <a:pt x="159145" y="183374"/>
                  </a:lnTo>
                  <a:lnTo>
                    <a:pt x="156495" y="186323"/>
                  </a:lnTo>
                  <a:lnTo>
                    <a:pt x="0" y="186323"/>
                  </a:lnTo>
                  <a:close/>
                </a:path>
              </a:pathLst>
            </a:custGeom>
            <a:solidFill>
              <a:schemeClr val="accent2"/>
            </a:solidFill>
            <a:ln w="19050" cap="flat" cmpd="sng">
              <a:solidFill>
                <a:schemeClr val="dk1"/>
              </a:solidFill>
              <a:prstDash val="solid"/>
              <a:round/>
              <a:headEnd type="none" w="med" len="med"/>
              <a:tailEnd type="none" w="med" len="med"/>
            </a:ln>
          </p:spPr>
        </p:sp>
        <p:sp>
          <p:nvSpPr>
            <p:cNvPr id="1248" name="Google Shape;1248;p17"/>
            <p:cNvSpPr/>
            <p:nvPr/>
          </p:nvSpPr>
          <p:spPr>
            <a:xfrm>
              <a:off x="4726836" y="310688"/>
              <a:ext cx="3911100" cy="45888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9" name="Google Shape;1249;p17"/>
            <p:cNvCxnSpPr/>
            <p:nvPr/>
          </p:nvCxnSpPr>
          <p:spPr>
            <a:xfrm rot="10800000" flipH="1">
              <a:off x="8637025" y="242000"/>
              <a:ext cx="67500" cy="71700"/>
            </a:xfrm>
            <a:prstGeom prst="straightConnector1">
              <a:avLst/>
            </a:prstGeom>
            <a:noFill/>
            <a:ln w="19050" cap="flat" cmpd="sng">
              <a:solidFill>
                <a:schemeClr val="dk1"/>
              </a:solidFill>
              <a:prstDash val="solid"/>
              <a:round/>
              <a:headEnd type="none" w="med" len="med"/>
              <a:tailEnd type="none" w="med" len="med"/>
            </a:ln>
          </p:spPr>
        </p:cxnSp>
      </p:grpSp>
      <p:grpSp>
        <p:nvGrpSpPr>
          <p:cNvPr id="1250" name="Google Shape;1250;p17"/>
          <p:cNvGrpSpPr/>
          <p:nvPr/>
        </p:nvGrpSpPr>
        <p:grpSpPr>
          <a:xfrm>
            <a:off x="45159" y="4838658"/>
            <a:ext cx="1286681" cy="250051"/>
            <a:chOff x="45159" y="59646"/>
            <a:chExt cx="1286681" cy="250051"/>
          </a:xfrm>
        </p:grpSpPr>
        <p:grpSp>
          <p:nvGrpSpPr>
            <p:cNvPr id="1251" name="Google Shape;1251;p17"/>
            <p:cNvGrpSpPr/>
            <p:nvPr/>
          </p:nvGrpSpPr>
          <p:grpSpPr>
            <a:xfrm>
              <a:off x="45159" y="59646"/>
              <a:ext cx="165131" cy="250051"/>
              <a:chOff x="45159" y="59646"/>
              <a:chExt cx="165131" cy="250051"/>
            </a:xfrm>
          </p:grpSpPr>
          <p:sp>
            <p:nvSpPr>
              <p:cNvPr id="1252" name="Google Shape;1252;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17"/>
            <p:cNvGrpSpPr/>
            <p:nvPr/>
          </p:nvGrpSpPr>
          <p:grpSpPr>
            <a:xfrm>
              <a:off x="419009" y="59646"/>
              <a:ext cx="165131" cy="250051"/>
              <a:chOff x="45159" y="59646"/>
              <a:chExt cx="165131" cy="250051"/>
            </a:xfrm>
          </p:grpSpPr>
          <p:sp>
            <p:nvSpPr>
              <p:cNvPr id="1259" name="Google Shape;1259;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7"/>
            <p:cNvGrpSpPr/>
            <p:nvPr/>
          </p:nvGrpSpPr>
          <p:grpSpPr>
            <a:xfrm>
              <a:off x="792859" y="59646"/>
              <a:ext cx="165131" cy="250051"/>
              <a:chOff x="45159" y="59646"/>
              <a:chExt cx="165131" cy="250051"/>
            </a:xfrm>
          </p:grpSpPr>
          <p:sp>
            <p:nvSpPr>
              <p:cNvPr id="1266" name="Google Shape;1266;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17"/>
            <p:cNvGrpSpPr/>
            <p:nvPr/>
          </p:nvGrpSpPr>
          <p:grpSpPr>
            <a:xfrm>
              <a:off x="1166709" y="59646"/>
              <a:ext cx="165131" cy="250051"/>
              <a:chOff x="45159" y="59646"/>
              <a:chExt cx="165131" cy="250051"/>
            </a:xfrm>
          </p:grpSpPr>
          <p:sp>
            <p:nvSpPr>
              <p:cNvPr id="1273" name="Google Shape;1273;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9" name="Google Shape;1279;p17"/>
          <p:cNvGrpSpPr/>
          <p:nvPr/>
        </p:nvGrpSpPr>
        <p:grpSpPr>
          <a:xfrm>
            <a:off x="1473909" y="4838658"/>
            <a:ext cx="1286681" cy="250051"/>
            <a:chOff x="45159" y="59646"/>
            <a:chExt cx="1286681" cy="250051"/>
          </a:xfrm>
        </p:grpSpPr>
        <p:grpSp>
          <p:nvGrpSpPr>
            <p:cNvPr id="1280" name="Google Shape;1280;p17"/>
            <p:cNvGrpSpPr/>
            <p:nvPr/>
          </p:nvGrpSpPr>
          <p:grpSpPr>
            <a:xfrm>
              <a:off x="45159" y="59646"/>
              <a:ext cx="165131" cy="250051"/>
              <a:chOff x="45159" y="59646"/>
              <a:chExt cx="165131" cy="250051"/>
            </a:xfrm>
          </p:grpSpPr>
          <p:sp>
            <p:nvSpPr>
              <p:cNvPr id="1281" name="Google Shape;1281;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17"/>
            <p:cNvGrpSpPr/>
            <p:nvPr/>
          </p:nvGrpSpPr>
          <p:grpSpPr>
            <a:xfrm>
              <a:off x="419009" y="59646"/>
              <a:ext cx="165131" cy="250051"/>
              <a:chOff x="45159" y="59646"/>
              <a:chExt cx="165131" cy="250051"/>
            </a:xfrm>
          </p:grpSpPr>
          <p:sp>
            <p:nvSpPr>
              <p:cNvPr id="1288" name="Google Shape;1288;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792859" y="59646"/>
              <a:ext cx="165131" cy="250051"/>
              <a:chOff x="45159" y="59646"/>
              <a:chExt cx="165131" cy="250051"/>
            </a:xfrm>
          </p:grpSpPr>
          <p:sp>
            <p:nvSpPr>
              <p:cNvPr id="1295" name="Google Shape;1295;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17"/>
            <p:cNvGrpSpPr/>
            <p:nvPr/>
          </p:nvGrpSpPr>
          <p:grpSpPr>
            <a:xfrm>
              <a:off x="1166709" y="59646"/>
              <a:ext cx="165131" cy="250051"/>
              <a:chOff x="45159" y="59646"/>
              <a:chExt cx="165131" cy="250051"/>
            </a:xfrm>
          </p:grpSpPr>
          <p:sp>
            <p:nvSpPr>
              <p:cNvPr id="1302" name="Google Shape;1302;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8" name="Google Shape;1308;p17"/>
          <p:cNvGrpSpPr/>
          <p:nvPr/>
        </p:nvGrpSpPr>
        <p:grpSpPr>
          <a:xfrm>
            <a:off x="2902659" y="4838658"/>
            <a:ext cx="1286681" cy="250051"/>
            <a:chOff x="45159" y="59646"/>
            <a:chExt cx="1286681" cy="250051"/>
          </a:xfrm>
        </p:grpSpPr>
        <p:grpSp>
          <p:nvGrpSpPr>
            <p:cNvPr id="1309" name="Google Shape;1309;p17"/>
            <p:cNvGrpSpPr/>
            <p:nvPr/>
          </p:nvGrpSpPr>
          <p:grpSpPr>
            <a:xfrm>
              <a:off x="45159" y="59646"/>
              <a:ext cx="165131" cy="250051"/>
              <a:chOff x="45159" y="59646"/>
              <a:chExt cx="165131" cy="250051"/>
            </a:xfrm>
          </p:grpSpPr>
          <p:sp>
            <p:nvSpPr>
              <p:cNvPr id="1310" name="Google Shape;1310;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17"/>
            <p:cNvGrpSpPr/>
            <p:nvPr/>
          </p:nvGrpSpPr>
          <p:grpSpPr>
            <a:xfrm>
              <a:off x="419009" y="59646"/>
              <a:ext cx="165131" cy="250051"/>
              <a:chOff x="45159" y="59646"/>
              <a:chExt cx="165131" cy="250051"/>
            </a:xfrm>
          </p:grpSpPr>
          <p:sp>
            <p:nvSpPr>
              <p:cNvPr id="1317" name="Google Shape;1317;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17"/>
            <p:cNvGrpSpPr/>
            <p:nvPr/>
          </p:nvGrpSpPr>
          <p:grpSpPr>
            <a:xfrm>
              <a:off x="792859" y="59646"/>
              <a:ext cx="165131" cy="250051"/>
              <a:chOff x="45159" y="59646"/>
              <a:chExt cx="165131" cy="250051"/>
            </a:xfrm>
          </p:grpSpPr>
          <p:sp>
            <p:nvSpPr>
              <p:cNvPr id="1324" name="Google Shape;1324;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17"/>
            <p:cNvGrpSpPr/>
            <p:nvPr/>
          </p:nvGrpSpPr>
          <p:grpSpPr>
            <a:xfrm>
              <a:off x="1166709" y="59646"/>
              <a:ext cx="165131" cy="250051"/>
              <a:chOff x="45159" y="59646"/>
              <a:chExt cx="165131" cy="250051"/>
            </a:xfrm>
          </p:grpSpPr>
          <p:sp>
            <p:nvSpPr>
              <p:cNvPr id="1331" name="Google Shape;1331;p17"/>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2">
    <p:spTree>
      <p:nvGrpSpPr>
        <p:cNvPr id="1" name="Shape 1369"/>
        <p:cNvGrpSpPr/>
        <p:nvPr/>
      </p:nvGrpSpPr>
      <p:grpSpPr>
        <a:xfrm>
          <a:off x="0" y="0"/>
          <a:ext cx="0" cy="0"/>
          <a:chOff x="0" y="0"/>
          <a:chExt cx="0" cy="0"/>
        </a:xfrm>
      </p:grpSpPr>
      <p:sp>
        <p:nvSpPr>
          <p:cNvPr id="1370" name="Google Shape;1370;p19"/>
          <p:cNvSpPr txBox="1">
            <a:spLocks noGrp="1"/>
          </p:cNvSpPr>
          <p:nvPr>
            <p:ph type="body" idx="1"/>
          </p:nvPr>
        </p:nvSpPr>
        <p:spPr>
          <a:xfrm>
            <a:off x="1067300" y="2577675"/>
            <a:ext cx="2836800" cy="106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400"/>
            </a:lvl1pPr>
            <a:lvl2pPr marL="914400" lvl="1" indent="-304800" algn="r" rtl="0">
              <a:spcBef>
                <a:spcPts val="0"/>
              </a:spcBef>
              <a:spcAft>
                <a:spcPts val="0"/>
              </a:spcAft>
              <a:buSzPts val="1200"/>
              <a:buChar char="○"/>
              <a:defRPr sz="1200"/>
            </a:lvl2pPr>
            <a:lvl3pPr marL="1371600" lvl="2" indent="-304800" algn="r" rtl="0">
              <a:spcBef>
                <a:spcPts val="0"/>
              </a:spcBef>
              <a:spcAft>
                <a:spcPts val="0"/>
              </a:spcAft>
              <a:buSzPts val="1200"/>
              <a:buChar char="■"/>
              <a:defRPr sz="1200"/>
            </a:lvl3pPr>
            <a:lvl4pPr marL="1828800" lvl="3" indent="-304800" algn="r" rtl="0">
              <a:spcBef>
                <a:spcPts val="0"/>
              </a:spcBef>
              <a:spcAft>
                <a:spcPts val="0"/>
              </a:spcAft>
              <a:buSzPts val="1200"/>
              <a:buChar char="●"/>
              <a:defRPr sz="1200"/>
            </a:lvl4pPr>
            <a:lvl5pPr marL="2286000" lvl="4" indent="-304800" algn="r" rtl="0">
              <a:spcBef>
                <a:spcPts val="0"/>
              </a:spcBef>
              <a:spcAft>
                <a:spcPts val="0"/>
              </a:spcAft>
              <a:buSzPts val="1200"/>
              <a:buChar char="○"/>
              <a:defRPr sz="1200"/>
            </a:lvl5pPr>
            <a:lvl6pPr marL="2743200" lvl="5" indent="-304800" algn="r" rtl="0">
              <a:spcBef>
                <a:spcPts val="0"/>
              </a:spcBef>
              <a:spcAft>
                <a:spcPts val="0"/>
              </a:spcAft>
              <a:buSzPts val="1200"/>
              <a:buChar char="■"/>
              <a:defRPr sz="1200"/>
            </a:lvl6pPr>
            <a:lvl7pPr marL="3200400" lvl="6" indent="-304800" algn="r" rtl="0">
              <a:spcBef>
                <a:spcPts val="0"/>
              </a:spcBef>
              <a:spcAft>
                <a:spcPts val="0"/>
              </a:spcAft>
              <a:buSzPts val="1200"/>
              <a:buChar char="●"/>
              <a:defRPr sz="1200"/>
            </a:lvl7pPr>
            <a:lvl8pPr marL="3657600" lvl="7" indent="-304800" algn="r" rtl="0">
              <a:spcBef>
                <a:spcPts val="0"/>
              </a:spcBef>
              <a:spcAft>
                <a:spcPts val="0"/>
              </a:spcAft>
              <a:buSzPts val="1200"/>
              <a:buChar char="○"/>
              <a:defRPr sz="1200"/>
            </a:lvl8pPr>
            <a:lvl9pPr marL="4114800" lvl="8" indent="-304800" algn="r" rtl="0">
              <a:spcBef>
                <a:spcPts val="0"/>
              </a:spcBef>
              <a:spcAft>
                <a:spcPts val="0"/>
              </a:spcAft>
              <a:buSzPts val="1200"/>
              <a:buChar char="■"/>
              <a:defRPr sz="1200"/>
            </a:lvl9pPr>
          </a:lstStyle>
          <a:p>
            <a:endParaRPr/>
          </a:p>
        </p:txBody>
      </p:sp>
      <p:sp>
        <p:nvSpPr>
          <p:cNvPr id="1371" name="Google Shape;1371;p19"/>
          <p:cNvSpPr txBox="1">
            <a:spLocks noGrp="1"/>
          </p:cNvSpPr>
          <p:nvPr>
            <p:ph type="subTitle" idx="2"/>
          </p:nvPr>
        </p:nvSpPr>
        <p:spPr>
          <a:xfrm>
            <a:off x="1259150" y="1641225"/>
            <a:ext cx="2453100" cy="41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Goldman"/>
              <a:buAutoNum type="arabicPeriod"/>
              <a:defRPr b="1">
                <a:latin typeface="Goldman"/>
                <a:ea typeface="Goldman"/>
                <a:cs typeface="Goldman"/>
                <a:sym typeface="Goldman"/>
              </a:defRPr>
            </a:lvl1pPr>
            <a:lvl2pPr lvl="1" rtl="0">
              <a:spcBef>
                <a:spcPts val="0"/>
              </a:spcBef>
              <a:spcAft>
                <a:spcPts val="0"/>
              </a:spcAft>
              <a:buSzPts val="1800"/>
              <a:buFont typeface="Goldman"/>
              <a:buAutoNum type="alphaLcPeriod"/>
              <a:defRPr sz="1800">
                <a:latin typeface="Goldman"/>
                <a:ea typeface="Goldman"/>
                <a:cs typeface="Goldman"/>
                <a:sym typeface="Goldman"/>
              </a:defRPr>
            </a:lvl2pPr>
            <a:lvl3pPr lvl="2" rtl="0">
              <a:spcBef>
                <a:spcPts val="0"/>
              </a:spcBef>
              <a:spcAft>
                <a:spcPts val="0"/>
              </a:spcAft>
              <a:buSzPts val="1800"/>
              <a:buFont typeface="Goldman"/>
              <a:buAutoNum type="romanLcPeriod"/>
              <a:defRPr sz="1800">
                <a:latin typeface="Goldman"/>
                <a:ea typeface="Goldman"/>
                <a:cs typeface="Goldman"/>
                <a:sym typeface="Goldman"/>
              </a:defRPr>
            </a:lvl3pPr>
            <a:lvl4pPr lvl="3" rtl="0">
              <a:spcBef>
                <a:spcPts val="0"/>
              </a:spcBef>
              <a:spcAft>
                <a:spcPts val="0"/>
              </a:spcAft>
              <a:buSzPts val="1800"/>
              <a:buFont typeface="Goldman"/>
              <a:buAutoNum type="arabicPeriod"/>
              <a:defRPr sz="1800">
                <a:latin typeface="Goldman"/>
                <a:ea typeface="Goldman"/>
                <a:cs typeface="Goldman"/>
                <a:sym typeface="Goldman"/>
              </a:defRPr>
            </a:lvl4pPr>
            <a:lvl5pPr lvl="4" rtl="0">
              <a:spcBef>
                <a:spcPts val="0"/>
              </a:spcBef>
              <a:spcAft>
                <a:spcPts val="0"/>
              </a:spcAft>
              <a:buSzPts val="1800"/>
              <a:buFont typeface="Goldman"/>
              <a:buAutoNum type="alphaLcPeriod"/>
              <a:defRPr sz="1800">
                <a:latin typeface="Goldman"/>
                <a:ea typeface="Goldman"/>
                <a:cs typeface="Goldman"/>
                <a:sym typeface="Goldman"/>
              </a:defRPr>
            </a:lvl5pPr>
            <a:lvl6pPr lvl="5" rtl="0">
              <a:spcBef>
                <a:spcPts val="0"/>
              </a:spcBef>
              <a:spcAft>
                <a:spcPts val="0"/>
              </a:spcAft>
              <a:buSzPts val="1800"/>
              <a:buFont typeface="Goldman"/>
              <a:buAutoNum type="romanLcPeriod"/>
              <a:defRPr sz="1800">
                <a:latin typeface="Goldman"/>
                <a:ea typeface="Goldman"/>
                <a:cs typeface="Goldman"/>
                <a:sym typeface="Goldman"/>
              </a:defRPr>
            </a:lvl6pPr>
            <a:lvl7pPr lvl="6" rtl="0">
              <a:spcBef>
                <a:spcPts val="0"/>
              </a:spcBef>
              <a:spcAft>
                <a:spcPts val="0"/>
              </a:spcAft>
              <a:buSzPts val="1800"/>
              <a:buFont typeface="Goldman"/>
              <a:buAutoNum type="arabicPeriod"/>
              <a:defRPr sz="1800">
                <a:latin typeface="Goldman"/>
                <a:ea typeface="Goldman"/>
                <a:cs typeface="Goldman"/>
                <a:sym typeface="Goldman"/>
              </a:defRPr>
            </a:lvl7pPr>
            <a:lvl8pPr lvl="7" rtl="0">
              <a:spcBef>
                <a:spcPts val="0"/>
              </a:spcBef>
              <a:spcAft>
                <a:spcPts val="0"/>
              </a:spcAft>
              <a:buSzPts val="1800"/>
              <a:buFont typeface="Goldman"/>
              <a:buAutoNum type="alphaLcPeriod"/>
              <a:defRPr sz="1800">
                <a:latin typeface="Goldman"/>
                <a:ea typeface="Goldman"/>
                <a:cs typeface="Goldman"/>
                <a:sym typeface="Goldman"/>
              </a:defRPr>
            </a:lvl8pPr>
            <a:lvl9pPr lvl="8" rtl="0">
              <a:spcBef>
                <a:spcPts val="0"/>
              </a:spcBef>
              <a:spcAft>
                <a:spcPts val="0"/>
              </a:spcAft>
              <a:buSzPts val="1800"/>
              <a:buFont typeface="Goldman"/>
              <a:buAutoNum type="romanLcPeriod"/>
              <a:defRPr sz="1800">
                <a:latin typeface="Goldman"/>
                <a:ea typeface="Goldman"/>
                <a:cs typeface="Goldman"/>
                <a:sym typeface="Goldman"/>
              </a:defRPr>
            </a:lvl9pPr>
          </a:lstStyle>
          <a:p>
            <a:endParaRPr/>
          </a:p>
        </p:txBody>
      </p:sp>
      <p:sp>
        <p:nvSpPr>
          <p:cNvPr id="1372" name="Google Shape;1372;p19"/>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3" name="Google Shape;1373;p19"/>
          <p:cNvGrpSpPr/>
          <p:nvPr/>
        </p:nvGrpSpPr>
        <p:grpSpPr>
          <a:xfrm>
            <a:off x="5321341" y="4722875"/>
            <a:ext cx="3050785" cy="212843"/>
            <a:chOff x="5321341" y="4722875"/>
            <a:chExt cx="3050785" cy="212843"/>
          </a:xfrm>
        </p:grpSpPr>
        <p:sp>
          <p:nvSpPr>
            <p:cNvPr id="1374" name="Google Shape;1374;p19"/>
            <p:cNvSpPr/>
            <p:nvPr/>
          </p:nvSpPr>
          <p:spPr>
            <a:xfrm rot="735801">
              <a:off x="5337634"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9"/>
            <p:cNvSpPr/>
            <p:nvPr/>
          </p:nvSpPr>
          <p:spPr>
            <a:xfrm rot="735801">
              <a:off x="5398640"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9"/>
            <p:cNvSpPr/>
            <p:nvPr/>
          </p:nvSpPr>
          <p:spPr>
            <a:xfrm rot="735801">
              <a:off x="5343991"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9"/>
            <p:cNvSpPr/>
            <p:nvPr/>
          </p:nvSpPr>
          <p:spPr>
            <a:xfrm rot="735801">
              <a:off x="5382650"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rot="735801">
              <a:off x="5704509"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rot="735801">
              <a:off x="5765515"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rot="735801">
              <a:off x="5710866"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rot="735801">
              <a:off x="5749525"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rot="735801">
              <a:off x="6042609"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rot="735801">
              <a:off x="6103615"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rot="735801">
              <a:off x="6048966"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rot="735801">
              <a:off x="6087625"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rot="735801">
              <a:off x="6380709"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rot="735801">
              <a:off x="6441715"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rot="735801">
              <a:off x="6387066"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rot="735801">
              <a:off x="6425725"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rot="735801">
              <a:off x="6747584"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rot="735801">
              <a:off x="6808590"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rot="735801">
              <a:off x="6753941"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rot="735801">
              <a:off x="6792600"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rot="735801">
              <a:off x="7085684"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rot="735801">
              <a:off x="7146690"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rot="735801">
              <a:off x="7092041"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rot="735801">
              <a:off x="7130700"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rot="735801">
              <a:off x="7452584"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rot="735801">
              <a:off x="7513590"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rot="735801">
              <a:off x="7458941"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rot="735801">
              <a:off x="7497600"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rot="735801">
              <a:off x="7819459"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rot="735801">
              <a:off x="7880465"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rot="735801">
              <a:off x="7825816"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rot="735801">
              <a:off x="7864475"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rot="735801">
              <a:off x="8157559" y="4741939"/>
              <a:ext cx="198274" cy="174715"/>
            </a:xfrm>
            <a:custGeom>
              <a:avLst/>
              <a:gdLst/>
              <a:ahLst/>
              <a:cxnLst/>
              <a:rect l="l" t="t" r="r" b="b"/>
              <a:pathLst>
                <a:path w="15469" h="13631" extrusionOk="0">
                  <a:moveTo>
                    <a:pt x="11748" y="1"/>
                  </a:moveTo>
                  <a:lnTo>
                    <a:pt x="2589" y="1979"/>
                  </a:lnTo>
                  <a:lnTo>
                    <a:pt x="0" y="6180"/>
                  </a:lnTo>
                  <a:lnTo>
                    <a:pt x="9316" y="13630"/>
                  </a:lnTo>
                  <a:lnTo>
                    <a:pt x="15469" y="2781"/>
                  </a:lnTo>
                  <a:lnTo>
                    <a:pt x="11748" y="1"/>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rot="735801">
              <a:off x="8218565" y="4791495"/>
              <a:ext cx="66254" cy="124663"/>
            </a:xfrm>
            <a:custGeom>
              <a:avLst/>
              <a:gdLst/>
              <a:ahLst/>
              <a:cxnLst/>
              <a:rect l="l" t="t" r="r" b="b"/>
              <a:pathLst>
                <a:path w="5169" h="9726" fill="none" extrusionOk="0">
                  <a:moveTo>
                    <a:pt x="5169" y="0"/>
                  </a:moveTo>
                  <a:lnTo>
                    <a:pt x="4140" y="9725"/>
                  </a:lnTo>
                  <a:lnTo>
                    <a:pt x="1" y="1142"/>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rot="735801">
              <a:off x="8163916" y="4778254"/>
              <a:ext cx="198274" cy="43579"/>
            </a:xfrm>
            <a:custGeom>
              <a:avLst/>
              <a:gdLst/>
              <a:ahLst/>
              <a:cxnLst/>
              <a:rect l="l" t="t" r="r" b="b"/>
              <a:pathLst>
                <a:path w="15469" h="3400" fill="none" extrusionOk="0">
                  <a:moveTo>
                    <a:pt x="0" y="3400"/>
                  </a:moveTo>
                  <a:lnTo>
                    <a:pt x="15469" y="1"/>
                  </a:lnTo>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rot="735801">
              <a:off x="8202575" y="4741654"/>
              <a:ext cx="117408" cy="64690"/>
            </a:xfrm>
            <a:custGeom>
              <a:avLst/>
              <a:gdLst/>
              <a:ahLst/>
              <a:cxnLst/>
              <a:rect l="l" t="t" r="r" b="b"/>
              <a:pathLst>
                <a:path w="9160" h="5047" fill="none" extrusionOk="0">
                  <a:moveTo>
                    <a:pt x="9160" y="1"/>
                  </a:moveTo>
                  <a:lnTo>
                    <a:pt x="7757" y="3905"/>
                  </a:lnTo>
                  <a:lnTo>
                    <a:pt x="4506" y="1003"/>
                  </a:lnTo>
                  <a:lnTo>
                    <a:pt x="2589" y="5047"/>
                  </a:lnTo>
                  <a:lnTo>
                    <a:pt x="1" y="1979"/>
                  </a:lnTo>
                  <a:close/>
                </a:path>
              </a:pathLst>
            </a:custGeom>
            <a:gradFill>
              <a:gsLst>
                <a:gs pos="0">
                  <a:schemeClr val="accent1"/>
                </a:gs>
                <a:gs pos="100000">
                  <a:schemeClr val="lt1"/>
                </a:gs>
              </a:gsLst>
              <a:lin ang="5400012" scaled="0"/>
            </a:gra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0" name="Google Shape;1410;p19"/>
          <p:cNvSpPr txBox="1">
            <a:spLocks noGrp="1"/>
          </p:cNvSpPr>
          <p:nvPr>
            <p:ph type="title"/>
          </p:nvPr>
        </p:nvSpPr>
        <p:spPr>
          <a:xfrm>
            <a:off x="633700" y="445025"/>
            <a:ext cx="3938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1482"/>
        <p:cNvGrpSpPr/>
        <p:nvPr/>
      </p:nvGrpSpPr>
      <p:grpSpPr>
        <a:xfrm>
          <a:off x="0" y="0"/>
          <a:ext cx="0" cy="0"/>
          <a:chOff x="0" y="0"/>
          <a:chExt cx="0" cy="0"/>
        </a:xfrm>
      </p:grpSpPr>
      <p:sp>
        <p:nvSpPr>
          <p:cNvPr id="1483" name="Google Shape;1483;p21"/>
          <p:cNvSpPr txBox="1">
            <a:spLocks noGrp="1"/>
          </p:cNvSpPr>
          <p:nvPr>
            <p:ph type="title"/>
          </p:nvPr>
        </p:nvSpPr>
        <p:spPr>
          <a:xfrm>
            <a:off x="4572000" y="1147500"/>
            <a:ext cx="4061400" cy="925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4" name="Google Shape;1484;p21"/>
          <p:cNvSpPr txBox="1">
            <a:spLocks noGrp="1"/>
          </p:cNvSpPr>
          <p:nvPr>
            <p:ph type="body" idx="1"/>
          </p:nvPr>
        </p:nvSpPr>
        <p:spPr>
          <a:xfrm>
            <a:off x="4572000" y="2555225"/>
            <a:ext cx="3834000" cy="1062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5" name="Google Shape;1485;p21"/>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21"/>
          <p:cNvGrpSpPr/>
          <p:nvPr/>
        </p:nvGrpSpPr>
        <p:grpSpPr>
          <a:xfrm>
            <a:off x="5039688" y="62816"/>
            <a:ext cx="4049702" cy="183758"/>
            <a:chOff x="5039688" y="62816"/>
            <a:chExt cx="4049702" cy="183758"/>
          </a:xfrm>
        </p:grpSpPr>
        <p:sp>
          <p:nvSpPr>
            <p:cNvPr id="1487" name="Google Shape;1487;p21"/>
            <p:cNvSpPr/>
            <p:nvPr/>
          </p:nvSpPr>
          <p:spPr>
            <a:xfrm rot="5400000" flipH="1">
              <a:off x="8905672"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rot="5400000" flipH="1">
              <a:off x="8925676"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rot="5400000" flipH="1">
              <a:off x="8580785"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rot="5400000" flipH="1">
              <a:off x="8600788"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rot="5400000" flipH="1">
              <a:off x="8213160"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rot="5400000" flipH="1">
              <a:off x="8233163"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1"/>
            <p:cNvSpPr/>
            <p:nvPr/>
          </p:nvSpPr>
          <p:spPr>
            <a:xfrm rot="5400000" flipH="1">
              <a:off x="7845547"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1"/>
            <p:cNvSpPr/>
            <p:nvPr/>
          </p:nvSpPr>
          <p:spPr>
            <a:xfrm rot="5400000" flipH="1">
              <a:off x="7865551"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1"/>
            <p:cNvSpPr/>
            <p:nvPr/>
          </p:nvSpPr>
          <p:spPr>
            <a:xfrm rot="5400000" flipH="1">
              <a:off x="7506722"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1"/>
            <p:cNvSpPr/>
            <p:nvPr/>
          </p:nvSpPr>
          <p:spPr>
            <a:xfrm rot="5400000" flipH="1">
              <a:off x="7526726"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
            <p:cNvSpPr/>
            <p:nvPr/>
          </p:nvSpPr>
          <p:spPr>
            <a:xfrm rot="5400000" flipH="1">
              <a:off x="7167897"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1"/>
            <p:cNvSpPr/>
            <p:nvPr/>
          </p:nvSpPr>
          <p:spPr>
            <a:xfrm rot="5400000" flipH="1">
              <a:off x="7187901"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1"/>
            <p:cNvSpPr/>
            <p:nvPr/>
          </p:nvSpPr>
          <p:spPr>
            <a:xfrm rot="5400000" flipH="1">
              <a:off x="6800272"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1"/>
            <p:cNvSpPr/>
            <p:nvPr/>
          </p:nvSpPr>
          <p:spPr>
            <a:xfrm rot="5400000" flipH="1">
              <a:off x="6820276"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1"/>
            <p:cNvSpPr/>
            <p:nvPr/>
          </p:nvSpPr>
          <p:spPr>
            <a:xfrm rot="5400000" flipH="1">
              <a:off x="6452535"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1"/>
            <p:cNvSpPr/>
            <p:nvPr/>
          </p:nvSpPr>
          <p:spPr>
            <a:xfrm rot="5400000" flipH="1">
              <a:off x="6472538"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1"/>
            <p:cNvSpPr/>
            <p:nvPr/>
          </p:nvSpPr>
          <p:spPr>
            <a:xfrm rot="5400000" flipH="1">
              <a:off x="6084922"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1"/>
            <p:cNvSpPr/>
            <p:nvPr/>
          </p:nvSpPr>
          <p:spPr>
            <a:xfrm rot="5400000" flipH="1">
              <a:off x="6104926"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1"/>
            <p:cNvSpPr/>
            <p:nvPr/>
          </p:nvSpPr>
          <p:spPr>
            <a:xfrm rot="5400000" flipH="1">
              <a:off x="5746097"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1"/>
            <p:cNvSpPr/>
            <p:nvPr/>
          </p:nvSpPr>
          <p:spPr>
            <a:xfrm rot="5400000" flipH="1">
              <a:off x="5766101"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1"/>
            <p:cNvSpPr/>
            <p:nvPr/>
          </p:nvSpPr>
          <p:spPr>
            <a:xfrm rot="5400000" flipH="1">
              <a:off x="5407272"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1"/>
            <p:cNvSpPr/>
            <p:nvPr/>
          </p:nvSpPr>
          <p:spPr>
            <a:xfrm rot="5400000" flipH="1">
              <a:off x="5427276"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1"/>
            <p:cNvSpPr/>
            <p:nvPr/>
          </p:nvSpPr>
          <p:spPr>
            <a:xfrm rot="5400000" flipH="1">
              <a:off x="5039647" y="6285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1"/>
            <p:cNvSpPr/>
            <p:nvPr/>
          </p:nvSpPr>
          <p:spPr>
            <a:xfrm rot="5400000" flipH="1">
              <a:off x="5059651" y="8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2089"/>
        <p:cNvGrpSpPr/>
        <p:nvPr/>
      </p:nvGrpSpPr>
      <p:grpSpPr>
        <a:xfrm>
          <a:off x="0" y="0"/>
          <a:ext cx="0" cy="0"/>
          <a:chOff x="0" y="0"/>
          <a:chExt cx="0" cy="0"/>
        </a:xfrm>
      </p:grpSpPr>
      <p:sp>
        <p:nvSpPr>
          <p:cNvPr id="2090" name="Google Shape;2090;p25"/>
          <p:cNvSpPr txBox="1">
            <a:spLocks noGrp="1"/>
          </p:cNvSpPr>
          <p:nvPr>
            <p:ph type="subTitle" idx="1"/>
          </p:nvPr>
        </p:nvSpPr>
        <p:spPr>
          <a:xfrm>
            <a:off x="871600" y="3097875"/>
            <a:ext cx="20574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AutoNum type="arabicPeriod"/>
              <a:defRPr sz="1400"/>
            </a:lvl1pPr>
            <a:lvl2pPr lvl="1" rtl="0">
              <a:spcBef>
                <a:spcPts val="0"/>
              </a:spcBef>
              <a:spcAft>
                <a:spcPts val="0"/>
              </a:spcAft>
              <a:buSzPts val="1200"/>
              <a:buAutoNum type="alphaLcPeriod"/>
              <a:defRPr/>
            </a:lvl2pPr>
            <a:lvl3pPr lvl="2" rtl="0">
              <a:spcBef>
                <a:spcPts val="0"/>
              </a:spcBef>
              <a:spcAft>
                <a:spcPts val="0"/>
              </a:spcAft>
              <a:buSzPts val="1200"/>
              <a:buAutoNum type="romanLcPeriod"/>
              <a:defRPr/>
            </a:lvl3pPr>
            <a:lvl4pPr lvl="3" rtl="0">
              <a:spcBef>
                <a:spcPts val="0"/>
              </a:spcBef>
              <a:spcAft>
                <a:spcPts val="0"/>
              </a:spcAft>
              <a:buSzPts val="1200"/>
              <a:buAutoNum type="arabicPeriod"/>
              <a:defRPr/>
            </a:lvl4pPr>
            <a:lvl5pPr lvl="4" rtl="0">
              <a:spcBef>
                <a:spcPts val="0"/>
              </a:spcBef>
              <a:spcAft>
                <a:spcPts val="0"/>
              </a:spcAft>
              <a:buSzPts val="1200"/>
              <a:buAutoNum type="alphaLcPeriod"/>
              <a:defRPr/>
            </a:lvl5pPr>
            <a:lvl6pPr lvl="5" rtl="0">
              <a:spcBef>
                <a:spcPts val="0"/>
              </a:spcBef>
              <a:spcAft>
                <a:spcPts val="0"/>
              </a:spcAft>
              <a:buSzPts val="1200"/>
              <a:buAutoNum type="romanLcPeriod"/>
              <a:defRPr/>
            </a:lvl6pPr>
            <a:lvl7pPr lvl="6" rtl="0">
              <a:spcBef>
                <a:spcPts val="0"/>
              </a:spcBef>
              <a:spcAft>
                <a:spcPts val="0"/>
              </a:spcAft>
              <a:buSzPts val="1200"/>
              <a:buAutoNum type="arabicPeriod"/>
              <a:defRPr/>
            </a:lvl7pPr>
            <a:lvl8pPr lvl="7" rtl="0">
              <a:spcBef>
                <a:spcPts val="0"/>
              </a:spcBef>
              <a:spcAft>
                <a:spcPts val="0"/>
              </a:spcAft>
              <a:buSzPts val="1200"/>
              <a:buAutoNum type="alphaLcPeriod"/>
              <a:defRPr/>
            </a:lvl8pPr>
            <a:lvl9pPr lvl="8" rtl="0">
              <a:spcBef>
                <a:spcPts val="0"/>
              </a:spcBef>
              <a:spcAft>
                <a:spcPts val="0"/>
              </a:spcAft>
              <a:buSzPts val="1200"/>
              <a:buAutoNum type="romanLcPeriod"/>
              <a:defRPr/>
            </a:lvl9pPr>
          </a:lstStyle>
          <a:p>
            <a:endParaRPr/>
          </a:p>
        </p:txBody>
      </p:sp>
      <p:sp>
        <p:nvSpPr>
          <p:cNvPr id="2091" name="Google Shape;2091;p25"/>
          <p:cNvSpPr txBox="1">
            <a:spLocks noGrp="1"/>
          </p:cNvSpPr>
          <p:nvPr>
            <p:ph type="subTitle" idx="2"/>
          </p:nvPr>
        </p:nvSpPr>
        <p:spPr>
          <a:xfrm>
            <a:off x="755500" y="2739450"/>
            <a:ext cx="2289600" cy="41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Goldman"/>
              <a:buAutoNum type="arabicPeriod"/>
              <a:defRPr b="1">
                <a:latin typeface="Goldman"/>
                <a:ea typeface="Goldman"/>
                <a:cs typeface="Goldman"/>
                <a:sym typeface="Goldman"/>
              </a:defRPr>
            </a:lvl1pPr>
            <a:lvl2pPr lvl="1" rtl="0">
              <a:spcBef>
                <a:spcPts val="0"/>
              </a:spcBef>
              <a:spcAft>
                <a:spcPts val="0"/>
              </a:spcAft>
              <a:buSzPts val="1800"/>
              <a:buFont typeface="Goldman"/>
              <a:buAutoNum type="alphaLcPeriod"/>
              <a:defRPr sz="1800">
                <a:latin typeface="Goldman"/>
                <a:ea typeface="Goldman"/>
                <a:cs typeface="Goldman"/>
                <a:sym typeface="Goldman"/>
              </a:defRPr>
            </a:lvl2pPr>
            <a:lvl3pPr lvl="2" rtl="0">
              <a:spcBef>
                <a:spcPts val="0"/>
              </a:spcBef>
              <a:spcAft>
                <a:spcPts val="0"/>
              </a:spcAft>
              <a:buSzPts val="1800"/>
              <a:buFont typeface="Goldman"/>
              <a:buAutoNum type="romanLcPeriod"/>
              <a:defRPr sz="1800">
                <a:latin typeface="Goldman"/>
                <a:ea typeface="Goldman"/>
                <a:cs typeface="Goldman"/>
                <a:sym typeface="Goldman"/>
              </a:defRPr>
            </a:lvl3pPr>
            <a:lvl4pPr lvl="3" rtl="0">
              <a:spcBef>
                <a:spcPts val="0"/>
              </a:spcBef>
              <a:spcAft>
                <a:spcPts val="0"/>
              </a:spcAft>
              <a:buSzPts val="1800"/>
              <a:buFont typeface="Goldman"/>
              <a:buAutoNum type="arabicPeriod"/>
              <a:defRPr sz="1800">
                <a:latin typeface="Goldman"/>
                <a:ea typeface="Goldman"/>
                <a:cs typeface="Goldman"/>
                <a:sym typeface="Goldman"/>
              </a:defRPr>
            </a:lvl4pPr>
            <a:lvl5pPr lvl="4" rtl="0">
              <a:spcBef>
                <a:spcPts val="0"/>
              </a:spcBef>
              <a:spcAft>
                <a:spcPts val="0"/>
              </a:spcAft>
              <a:buSzPts val="1800"/>
              <a:buFont typeface="Goldman"/>
              <a:buAutoNum type="alphaLcPeriod"/>
              <a:defRPr sz="1800">
                <a:latin typeface="Goldman"/>
                <a:ea typeface="Goldman"/>
                <a:cs typeface="Goldman"/>
                <a:sym typeface="Goldman"/>
              </a:defRPr>
            </a:lvl5pPr>
            <a:lvl6pPr lvl="5" rtl="0">
              <a:spcBef>
                <a:spcPts val="0"/>
              </a:spcBef>
              <a:spcAft>
                <a:spcPts val="0"/>
              </a:spcAft>
              <a:buSzPts val="1800"/>
              <a:buFont typeface="Goldman"/>
              <a:buAutoNum type="romanLcPeriod"/>
              <a:defRPr sz="1800">
                <a:latin typeface="Goldman"/>
                <a:ea typeface="Goldman"/>
                <a:cs typeface="Goldman"/>
                <a:sym typeface="Goldman"/>
              </a:defRPr>
            </a:lvl6pPr>
            <a:lvl7pPr lvl="6" rtl="0">
              <a:spcBef>
                <a:spcPts val="0"/>
              </a:spcBef>
              <a:spcAft>
                <a:spcPts val="0"/>
              </a:spcAft>
              <a:buSzPts val="1800"/>
              <a:buFont typeface="Goldman"/>
              <a:buAutoNum type="arabicPeriod"/>
              <a:defRPr sz="1800">
                <a:latin typeface="Goldman"/>
                <a:ea typeface="Goldman"/>
                <a:cs typeface="Goldman"/>
                <a:sym typeface="Goldman"/>
              </a:defRPr>
            </a:lvl7pPr>
            <a:lvl8pPr lvl="7" rtl="0">
              <a:spcBef>
                <a:spcPts val="0"/>
              </a:spcBef>
              <a:spcAft>
                <a:spcPts val="0"/>
              </a:spcAft>
              <a:buSzPts val="1800"/>
              <a:buFont typeface="Goldman"/>
              <a:buAutoNum type="alphaLcPeriod"/>
              <a:defRPr sz="1800">
                <a:latin typeface="Goldman"/>
                <a:ea typeface="Goldman"/>
                <a:cs typeface="Goldman"/>
                <a:sym typeface="Goldman"/>
              </a:defRPr>
            </a:lvl8pPr>
            <a:lvl9pPr lvl="8" rtl="0">
              <a:spcBef>
                <a:spcPts val="0"/>
              </a:spcBef>
              <a:spcAft>
                <a:spcPts val="0"/>
              </a:spcAft>
              <a:buSzPts val="1800"/>
              <a:buFont typeface="Goldman"/>
              <a:buAutoNum type="romanLcPeriod"/>
              <a:defRPr sz="1800">
                <a:latin typeface="Goldman"/>
                <a:ea typeface="Goldman"/>
                <a:cs typeface="Goldman"/>
                <a:sym typeface="Goldman"/>
              </a:defRPr>
            </a:lvl9pPr>
          </a:lstStyle>
          <a:p>
            <a:endParaRPr/>
          </a:p>
        </p:txBody>
      </p:sp>
      <p:sp>
        <p:nvSpPr>
          <p:cNvPr id="2092" name="Google Shape;2092;p25"/>
          <p:cNvSpPr txBox="1">
            <a:spLocks noGrp="1"/>
          </p:cNvSpPr>
          <p:nvPr>
            <p:ph type="subTitle" idx="3"/>
          </p:nvPr>
        </p:nvSpPr>
        <p:spPr>
          <a:xfrm>
            <a:off x="3543300" y="3097875"/>
            <a:ext cx="20574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AutoNum type="arabicPeriod"/>
              <a:defRPr sz="1400"/>
            </a:lvl1pPr>
            <a:lvl2pPr lvl="1" rtl="0">
              <a:spcBef>
                <a:spcPts val="0"/>
              </a:spcBef>
              <a:spcAft>
                <a:spcPts val="0"/>
              </a:spcAft>
              <a:buSzPts val="1200"/>
              <a:buAutoNum type="alphaLcPeriod"/>
              <a:defRPr/>
            </a:lvl2pPr>
            <a:lvl3pPr lvl="2" rtl="0">
              <a:spcBef>
                <a:spcPts val="0"/>
              </a:spcBef>
              <a:spcAft>
                <a:spcPts val="0"/>
              </a:spcAft>
              <a:buSzPts val="1200"/>
              <a:buAutoNum type="romanLcPeriod"/>
              <a:defRPr/>
            </a:lvl3pPr>
            <a:lvl4pPr lvl="3" rtl="0">
              <a:spcBef>
                <a:spcPts val="0"/>
              </a:spcBef>
              <a:spcAft>
                <a:spcPts val="0"/>
              </a:spcAft>
              <a:buSzPts val="1200"/>
              <a:buAutoNum type="arabicPeriod"/>
              <a:defRPr/>
            </a:lvl4pPr>
            <a:lvl5pPr lvl="4" rtl="0">
              <a:spcBef>
                <a:spcPts val="0"/>
              </a:spcBef>
              <a:spcAft>
                <a:spcPts val="0"/>
              </a:spcAft>
              <a:buSzPts val="1200"/>
              <a:buAutoNum type="alphaLcPeriod"/>
              <a:defRPr/>
            </a:lvl5pPr>
            <a:lvl6pPr lvl="5" rtl="0">
              <a:spcBef>
                <a:spcPts val="0"/>
              </a:spcBef>
              <a:spcAft>
                <a:spcPts val="0"/>
              </a:spcAft>
              <a:buSzPts val="1200"/>
              <a:buAutoNum type="romanLcPeriod"/>
              <a:defRPr/>
            </a:lvl6pPr>
            <a:lvl7pPr lvl="6" rtl="0">
              <a:spcBef>
                <a:spcPts val="0"/>
              </a:spcBef>
              <a:spcAft>
                <a:spcPts val="0"/>
              </a:spcAft>
              <a:buSzPts val="1200"/>
              <a:buAutoNum type="arabicPeriod"/>
              <a:defRPr/>
            </a:lvl7pPr>
            <a:lvl8pPr lvl="7" rtl="0">
              <a:spcBef>
                <a:spcPts val="0"/>
              </a:spcBef>
              <a:spcAft>
                <a:spcPts val="0"/>
              </a:spcAft>
              <a:buSzPts val="1200"/>
              <a:buAutoNum type="alphaLcPeriod"/>
              <a:defRPr/>
            </a:lvl8pPr>
            <a:lvl9pPr lvl="8" rtl="0">
              <a:spcBef>
                <a:spcPts val="0"/>
              </a:spcBef>
              <a:spcAft>
                <a:spcPts val="0"/>
              </a:spcAft>
              <a:buSzPts val="1200"/>
              <a:buAutoNum type="romanLcPeriod"/>
              <a:defRPr/>
            </a:lvl9pPr>
          </a:lstStyle>
          <a:p>
            <a:endParaRPr/>
          </a:p>
        </p:txBody>
      </p:sp>
      <p:sp>
        <p:nvSpPr>
          <p:cNvPr id="2093" name="Google Shape;2093;p25"/>
          <p:cNvSpPr txBox="1">
            <a:spLocks noGrp="1"/>
          </p:cNvSpPr>
          <p:nvPr>
            <p:ph type="subTitle" idx="4"/>
          </p:nvPr>
        </p:nvSpPr>
        <p:spPr>
          <a:xfrm>
            <a:off x="3427200" y="2739450"/>
            <a:ext cx="2289600" cy="41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Goldman"/>
              <a:buAutoNum type="arabicPeriod"/>
              <a:defRPr b="1">
                <a:latin typeface="Goldman"/>
                <a:ea typeface="Goldman"/>
                <a:cs typeface="Goldman"/>
                <a:sym typeface="Goldman"/>
              </a:defRPr>
            </a:lvl1pPr>
            <a:lvl2pPr lvl="1" rtl="0">
              <a:spcBef>
                <a:spcPts val="0"/>
              </a:spcBef>
              <a:spcAft>
                <a:spcPts val="0"/>
              </a:spcAft>
              <a:buSzPts val="1800"/>
              <a:buFont typeface="Goldman"/>
              <a:buAutoNum type="alphaLcPeriod"/>
              <a:defRPr sz="1800">
                <a:latin typeface="Goldman"/>
                <a:ea typeface="Goldman"/>
                <a:cs typeface="Goldman"/>
                <a:sym typeface="Goldman"/>
              </a:defRPr>
            </a:lvl2pPr>
            <a:lvl3pPr lvl="2" rtl="0">
              <a:spcBef>
                <a:spcPts val="0"/>
              </a:spcBef>
              <a:spcAft>
                <a:spcPts val="0"/>
              </a:spcAft>
              <a:buSzPts val="1800"/>
              <a:buFont typeface="Goldman"/>
              <a:buAutoNum type="romanLcPeriod"/>
              <a:defRPr sz="1800">
                <a:latin typeface="Goldman"/>
                <a:ea typeface="Goldman"/>
                <a:cs typeface="Goldman"/>
                <a:sym typeface="Goldman"/>
              </a:defRPr>
            </a:lvl3pPr>
            <a:lvl4pPr lvl="3" rtl="0">
              <a:spcBef>
                <a:spcPts val="0"/>
              </a:spcBef>
              <a:spcAft>
                <a:spcPts val="0"/>
              </a:spcAft>
              <a:buSzPts val="1800"/>
              <a:buFont typeface="Goldman"/>
              <a:buAutoNum type="arabicPeriod"/>
              <a:defRPr sz="1800">
                <a:latin typeface="Goldman"/>
                <a:ea typeface="Goldman"/>
                <a:cs typeface="Goldman"/>
                <a:sym typeface="Goldman"/>
              </a:defRPr>
            </a:lvl4pPr>
            <a:lvl5pPr lvl="4" rtl="0">
              <a:spcBef>
                <a:spcPts val="0"/>
              </a:spcBef>
              <a:spcAft>
                <a:spcPts val="0"/>
              </a:spcAft>
              <a:buSzPts val="1800"/>
              <a:buFont typeface="Goldman"/>
              <a:buAutoNum type="alphaLcPeriod"/>
              <a:defRPr sz="1800">
                <a:latin typeface="Goldman"/>
                <a:ea typeface="Goldman"/>
                <a:cs typeface="Goldman"/>
                <a:sym typeface="Goldman"/>
              </a:defRPr>
            </a:lvl5pPr>
            <a:lvl6pPr lvl="5" rtl="0">
              <a:spcBef>
                <a:spcPts val="0"/>
              </a:spcBef>
              <a:spcAft>
                <a:spcPts val="0"/>
              </a:spcAft>
              <a:buSzPts val="1800"/>
              <a:buFont typeface="Goldman"/>
              <a:buAutoNum type="romanLcPeriod"/>
              <a:defRPr sz="1800">
                <a:latin typeface="Goldman"/>
                <a:ea typeface="Goldman"/>
                <a:cs typeface="Goldman"/>
                <a:sym typeface="Goldman"/>
              </a:defRPr>
            </a:lvl6pPr>
            <a:lvl7pPr lvl="6" rtl="0">
              <a:spcBef>
                <a:spcPts val="0"/>
              </a:spcBef>
              <a:spcAft>
                <a:spcPts val="0"/>
              </a:spcAft>
              <a:buSzPts val="1800"/>
              <a:buFont typeface="Goldman"/>
              <a:buAutoNum type="arabicPeriod"/>
              <a:defRPr sz="1800">
                <a:latin typeface="Goldman"/>
                <a:ea typeface="Goldman"/>
                <a:cs typeface="Goldman"/>
                <a:sym typeface="Goldman"/>
              </a:defRPr>
            </a:lvl7pPr>
            <a:lvl8pPr lvl="7" rtl="0">
              <a:spcBef>
                <a:spcPts val="0"/>
              </a:spcBef>
              <a:spcAft>
                <a:spcPts val="0"/>
              </a:spcAft>
              <a:buSzPts val="1800"/>
              <a:buFont typeface="Goldman"/>
              <a:buAutoNum type="alphaLcPeriod"/>
              <a:defRPr sz="1800">
                <a:latin typeface="Goldman"/>
                <a:ea typeface="Goldman"/>
                <a:cs typeface="Goldman"/>
                <a:sym typeface="Goldman"/>
              </a:defRPr>
            </a:lvl8pPr>
            <a:lvl9pPr lvl="8" rtl="0">
              <a:spcBef>
                <a:spcPts val="0"/>
              </a:spcBef>
              <a:spcAft>
                <a:spcPts val="0"/>
              </a:spcAft>
              <a:buSzPts val="1800"/>
              <a:buFont typeface="Goldman"/>
              <a:buAutoNum type="romanLcPeriod"/>
              <a:defRPr sz="1800">
                <a:latin typeface="Goldman"/>
                <a:ea typeface="Goldman"/>
                <a:cs typeface="Goldman"/>
                <a:sym typeface="Goldman"/>
              </a:defRPr>
            </a:lvl9pPr>
          </a:lstStyle>
          <a:p>
            <a:endParaRPr/>
          </a:p>
        </p:txBody>
      </p:sp>
      <p:sp>
        <p:nvSpPr>
          <p:cNvPr id="2094" name="Google Shape;2094;p25"/>
          <p:cNvSpPr txBox="1">
            <a:spLocks noGrp="1"/>
          </p:cNvSpPr>
          <p:nvPr>
            <p:ph type="subTitle" idx="5"/>
          </p:nvPr>
        </p:nvSpPr>
        <p:spPr>
          <a:xfrm>
            <a:off x="6215000" y="3097875"/>
            <a:ext cx="20574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AutoNum type="arabicPeriod"/>
              <a:defRPr sz="1400"/>
            </a:lvl1pPr>
            <a:lvl2pPr lvl="1" rtl="0">
              <a:spcBef>
                <a:spcPts val="0"/>
              </a:spcBef>
              <a:spcAft>
                <a:spcPts val="0"/>
              </a:spcAft>
              <a:buSzPts val="1200"/>
              <a:buAutoNum type="alphaLcPeriod"/>
              <a:defRPr/>
            </a:lvl2pPr>
            <a:lvl3pPr lvl="2" rtl="0">
              <a:spcBef>
                <a:spcPts val="0"/>
              </a:spcBef>
              <a:spcAft>
                <a:spcPts val="0"/>
              </a:spcAft>
              <a:buSzPts val="1200"/>
              <a:buAutoNum type="romanLcPeriod"/>
              <a:defRPr/>
            </a:lvl3pPr>
            <a:lvl4pPr lvl="3" rtl="0">
              <a:spcBef>
                <a:spcPts val="0"/>
              </a:spcBef>
              <a:spcAft>
                <a:spcPts val="0"/>
              </a:spcAft>
              <a:buSzPts val="1200"/>
              <a:buAutoNum type="arabicPeriod"/>
              <a:defRPr/>
            </a:lvl4pPr>
            <a:lvl5pPr lvl="4" rtl="0">
              <a:spcBef>
                <a:spcPts val="0"/>
              </a:spcBef>
              <a:spcAft>
                <a:spcPts val="0"/>
              </a:spcAft>
              <a:buSzPts val="1200"/>
              <a:buAutoNum type="alphaLcPeriod"/>
              <a:defRPr/>
            </a:lvl5pPr>
            <a:lvl6pPr lvl="5" rtl="0">
              <a:spcBef>
                <a:spcPts val="0"/>
              </a:spcBef>
              <a:spcAft>
                <a:spcPts val="0"/>
              </a:spcAft>
              <a:buSzPts val="1200"/>
              <a:buAutoNum type="romanLcPeriod"/>
              <a:defRPr/>
            </a:lvl6pPr>
            <a:lvl7pPr lvl="6" rtl="0">
              <a:spcBef>
                <a:spcPts val="0"/>
              </a:spcBef>
              <a:spcAft>
                <a:spcPts val="0"/>
              </a:spcAft>
              <a:buSzPts val="1200"/>
              <a:buAutoNum type="arabicPeriod"/>
              <a:defRPr/>
            </a:lvl7pPr>
            <a:lvl8pPr lvl="7" rtl="0">
              <a:spcBef>
                <a:spcPts val="0"/>
              </a:spcBef>
              <a:spcAft>
                <a:spcPts val="0"/>
              </a:spcAft>
              <a:buSzPts val="1200"/>
              <a:buAutoNum type="alphaLcPeriod"/>
              <a:defRPr/>
            </a:lvl8pPr>
            <a:lvl9pPr lvl="8" rtl="0">
              <a:spcBef>
                <a:spcPts val="0"/>
              </a:spcBef>
              <a:spcAft>
                <a:spcPts val="0"/>
              </a:spcAft>
              <a:buSzPts val="1200"/>
              <a:buAutoNum type="romanLcPeriod"/>
              <a:defRPr/>
            </a:lvl9pPr>
          </a:lstStyle>
          <a:p>
            <a:endParaRPr/>
          </a:p>
        </p:txBody>
      </p:sp>
      <p:sp>
        <p:nvSpPr>
          <p:cNvPr id="2095" name="Google Shape;2095;p25"/>
          <p:cNvSpPr txBox="1">
            <a:spLocks noGrp="1"/>
          </p:cNvSpPr>
          <p:nvPr>
            <p:ph type="subTitle" idx="6"/>
          </p:nvPr>
        </p:nvSpPr>
        <p:spPr>
          <a:xfrm>
            <a:off x="6098900" y="2739450"/>
            <a:ext cx="2289600" cy="41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Goldman"/>
              <a:buAutoNum type="arabicPeriod"/>
              <a:defRPr b="1">
                <a:latin typeface="Goldman"/>
                <a:ea typeface="Goldman"/>
                <a:cs typeface="Goldman"/>
                <a:sym typeface="Goldman"/>
              </a:defRPr>
            </a:lvl1pPr>
            <a:lvl2pPr lvl="1" rtl="0">
              <a:spcBef>
                <a:spcPts val="0"/>
              </a:spcBef>
              <a:spcAft>
                <a:spcPts val="0"/>
              </a:spcAft>
              <a:buSzPts val="1800"/>
              <a:buFont typeface="Goldman"/>
              <a:buAutoNum type="alphaLcPeriod"/>
              <a:defRPr sz="1800">
                <a:latin typeface="Goldman"/>
                <a:ea typeface="Goldman"/>
                <a:cs typeface="Goldman"/>
                <a:sym typeface="Goldman"/>
              </a:defRPr>
            </a:lvl2pPr>
            <a:lvl3pPr lvl="2" rtl="0">
              <a:spcBef>
                <a:spcPts val="0"/>
              </a:spcBef>
              <a:spcAft>
                <a:spcPts val="0"/>
              </a:spcAft>
              <a:buSzPts val="1800"/>
              <a:buFont typeface="Goldman"/>
              <a:buAutoNum type="romanLcPeriod"/>
              <a:defRPr sz="1800">
                <a:latin typeface="Goldman"/>
                <a:ea typeface="Goldman"/>
                <a:cs typeface="Goldman"/>
                <a:sym typeface="Goldman"/>
              </a:defRPr>
            </a:lvl3pPr>
            <a:lvl4pPr lvl="3" rtl="0">
              <a:spcBef>
                <a:spcPts val="0"/>
              </a:spcBef>
              <a:spcAft>
                <a:spcPts val="0"/>
              </a:spcAft>
              <a:buSzPts val="1800"/>
              <a:buFont typeface="Goldman"/>
              <a:buAutoNum type="arabicPeriod"/>
              <a:defRPr sz="1800">
                <a:latin typeface="Goldman"/>
                <a:ea typeface="Goldman"/>
                <a:cs typeface="Goldman"/>
                <a:sym typeface="Goldman"/>
              </a:defRPr>
            </a:lvl4pPr>
            <a:lvl5pPr lvl="4" rtl="0">
              <a:spcBef>
                <a:spcPts val="0"/>
              </a:spcBef>
              <a:spcAft>
                <a:spcPts val="0"/>
              </a:spcAft>
              <a:buSzPts val="1800"/>
              <a:buFont typeface="Goldman"/>
              <a:buAutoNum type="alphaLcPeriod"/>
              <a:defRPr sz="1800">
                <a:latin typeface="Goldman"/>
                <a:ea typeface="Goldman"/>
                <a:cs typeface="Goldman"/>
                <a:sym typeface="Goldman"/>
              </a:defRPr>
            </a:lvl5pPr>
            <a:lvl6pPr lvl="5" rtl="0">
              <a:spcBef>
                <a:spcPts val="0"/>
              </a:spcBef>
              <a:spcAft>
                <a:spcPts val="0"/>
              </a:spcAft>
              <a:buSzPts val="1800"/>
              <a:buFont typeface="Goldman"/>
              <a:buAutoNum type="romanLcPeriod"/>
              <a:defRPr sz="1800">
                <a:latin typeface="Goldman"/>
                <a:ea typeface="Goldman"/>
                <a:cs typeface="Goldman"/>
                <a:sym typeface="Goldman"/>
              </a:defRPr>
            </a:lvl6pPr>
            <a:lvl7pPr lvl="6" rtl="0">
              <a:spcBef>
                <a:spcPts val="0"/>
              </a:spcBef>
              <a:spcAft>
                <a:spcPts val="0"/>
              </a:spcAft>
              <a:buSzPts val="1800"/>
              <a:buFont typeface="Goldman"/>
              <a:buAutoNum type="arabicPeriod"/>
              <a:defRPr sz="1800">
                <a:latin typeface="Goldman"/>
                <a:ea typeface="Goldman"/>
                <a:cs typeface="Goldman"/>
                <a:sym typeface="Goldman"/>
              </a:defRPr>
            </a:lvl7pPr>
            <a:lvl8pPr lvl="7" rtl="0">
              <a:spcBef>
                <a:spcPts val="0"/>
              </a:spcBef>
              <a:spcAft>
                <a:spcPts val="0"/>
              </a:spcAft>
              <a:buSzPts val="1800"/>
              <a:buFont typeface="Goldman"/>
              <a:buAutoNum type="alphaLcPeriod"/>
              <a:defRPr sz="1800">
                <a:latin typeface="Goldman"/>
                <a:ea typeface="Goldman"/>
                <a:cs typeface="Goldman"/>
                <a:sym typeface="Goldman"/>
              </a:defRPr>
            </a:lvl8pPr>
            <a:lvl9pPr lvl="8" rtl="0">
              <a:spcBef>
                <a:spcPts val="0"/>
              </a:spcBef>
              <a:spcAft>
                <a:spcPts val="0"/>
              </a:spcAft>
              <a:buSzPts val="1800"/>
              <a:buFont typeface="Goldman"/>
              <a:buAutoNum type="romanLcPeriod"/>
              <a:defRPr sz="1800">
                <a:latin typeface="Goldman"/>
                <a:ea typeface="Goldman"/>
                <a:cs typeface="Goldman"/>
                <a:sym typeface="Goldman"/>
              </a:defRPr>
            </a:lvl9pPr>
          </a:lstStyle>
          <a:p>
            <a:endParaRPr/>
          </a:p>
        </p:txBody>
      </p:sp>
      <p:sp>
        <p:nvSpPr>
          <p:cNvPr id="2096" name="Google Shape;2096;p25"/>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7" name="Google Shape;2097;p25"/>
          <p:cNvGrpSpPr/>
          <p:nvPr/>
        </p:nvGrpSpPr>
        <p:grpSpPr>
          <a:xfrm>
            <a:off x="3352338" y="1298338"/>
            <a:ext cx="2454277" cy="3212450"/>
            <a:chOff x="3352338" y="1298338"/>
            <a:chExt cx="2454277" cy="3212450"/>
          </a:xfrm>
        </p:grpSpPr>
        <p:sp>
          <p:nvSpPr>
            <p:cNvPr id="2098" name="Google Shape;2098;p25"/>
            <p:cNvSpPr/>
            <p:nvPr/>
          </p:nvSpPr>
          <p:spPr>
            <a:xfrm>
              <a:off x="3352338" y="1298338"/>
              <a:ext cx="2454277" cy="59025"/>
            </a:xfrm>
            <a:custGeom>
              <a:avLst/>
              <a:gdLst/>
              <a:ahLst/>
              <a:cxnLst/>
              <a:rect l="l" t="t" r="r" b="b"/>
              <a:pathLst>
                <a:path w="98122" h="1727" extrusionOk="0">
                  <a:moveTo>
                    <a:pt x="0" y="1727"/>
                  </a:moveTo>
                  <a:lnTo>
                    <a:pt x="1367" y="0"/>
                  </a:lnTo>
                  <a:lnTo>
                    <a:pt x="95964" y="0"/>
                  </a:lnTo>
                  <a:lnTo>
                    <a:pt x="98122" y="1511"/>
                  </a:lnTo>
                  <a:close/>
                </a:path>
              </a:pathLst>
            </a:custGeom>
            <a:solidFill>
              <a:schemeClr val="lt1"/>
            </a:solidFill>
            <a:ln w="19050" cap="flat" cmpd="sng">
              <a:solidFill>
                <a:schemeClr val="dk1"/>
              </a:solidFill>
              <a:prstDash val="solid"/>
              <a:round/>
              <a:headEnd type="none" w="med" len="med"/>
              <a:tailEnd type="none" w="med" len="med"/>
            </a:ln>
          </p:spPr>
        </p:sp>
        <p:sp>
          <p:nvSpPr>
            <p:cNvPr id="2099" name="Google Shape;2099;p25"/>
            <p:cNvSpPr/>
            <p:nvPr/>
          </p:nvSpPr>
          <p:spPr>
            <a:xfrm>
              <a:off x="3352918" y="1352688"/>
              <a:ext cx="2453100" cy="31581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25"/>
          <p:cNvGrpSpPr/>
          <p:nvPr/>
        </p:nvGrpSpPr>
        <p:grpSpPr>
          <a:xfrm>
            <a:off x="165875" y="72052"/>
            <a:ext cx="346223" cy="4697438"/>
            <a:chOff x="165875" y="72052"/>
            <a:chExt cx="346223" cy="4697438"/>
          </a:xfrm>
        </p:grpSpPr>
        <p:sp>
          <p:nvSpPr>
            <p:cNvPr id="2101" name="Google Shape;2101;p25"/>
            <p:cNvSpPr/>
            <p:nvPr/>
          </p:nvSpPr>
          <p:spPr>
            <a:xfrm rot="-952386">
              <a:off x="219324" y="13745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rot="-952386">
              <a:off x="223418" y="102567"/>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rot="-952386">
              <a:off x="310246" y="13989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rot="-952386">
              <a:off x="326585" y="242004"/>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rot="-952386">
              <a:off x="304950" y="262220"/>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rot="-952386">
              <a:off x="320667" y="366960"/>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rot="-952386">
              <a:off x="279465" y="386826"/>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rot="-952386">
              <a:off x="219324" y="80647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rot="-952386">
              <a:off x="223418" y="77159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rot="-952386">
              <a:off x="310246" y="80891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rot="-952386">
              <a:off x="326585" y="91102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rot="-952386">
              <a:off x="304950" y="93124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rot="-952386">
              <a:off x="320667" y="103598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rot="-952386">
              <a:off x="279465" y="105585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rot="-952386">
              <a:off x="219324" y="147550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rot="-952386">
              <a:off x="223418" y="1440617"/>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rot="-952386">
              <a:off x="310246" y="147794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rot="-952386">
              <a:off x="326585" y="1580054"/>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rot="-952386">
              <a:off x="304950" y="1600270"/>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rot="-952386">
              <a:off x="320667" y="1705010"/>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rot="-952386">
              <a:off x="279465" y="1724876"/>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rot="-952386">
              <a:off x="219324" y="220207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rot="-952386">
              <a:off x="223418" y="216719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rot="-952386">
              <a:off x="310246" y="220451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rot="-952386">
              <a:off x="326585" y="230662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rot="-952386">
              <a:off x="304950" y="232684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rot="-952386">
              <a:off x="320667" y="243158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rot="-952386">
              <a:off x="279465" y="245145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rot="-952386">
              <a:off x="219324" y="292865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rot="-952386">
              <a:off x="223418" y="2893767"/>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rot="-952386">
              <a:off x="310246" y="293109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rot="-952386">
              <a:off x="326585" y="3033204"/>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rot="-952386">
              <a:off x="304950" y="3053420"/>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rot="-952386">
              <a:off x="320667" y="3158160"/>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rot="-952386">
              <a:off x="279465" y="3178026"/>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rot="-952386">
              <a:off x="219324" y="365522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rot="-952386">
              <a:off x="223418" y="362034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rot="-952386">
              <a:off x="310246" y="365766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rot="-952386">
              <a:off x="326585" y="375977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rot="-952386">
              <a:off x="304950" y="377999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rot="-952386">
              <a:off x="320667" y="388473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rot="-952386">
              <a:off x="279465" y="390460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rot="-952386">
              <a:off x="219324" y="432057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rot="-952386">
              <a:off x="223418" y="428569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rot="-952386">
              <a:off x="310246" y="432301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rot="-952386">
              <a:off x="326585" y="442512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rot="-952386">
              <a:off x="304950" y="444534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rot="-952386">
              <a:off x="320667" y="455008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rot="-952386">
              <a:off x="279465" y="456995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5"/>
          <p:cNvGrpSpPr/>
          <p:nvPr/>
        </p:nvGrpSpPr>
        <p:grpSpPr>
          <a:xfrm>
            <a:off x="8631900" y="345614"/>
            <a:ext cx="346223" cy="4088663"/>
            <a:chOff x="8631900" y="345614"/>
            <a:chExt cx="346223" cy="4088663"/>
          </a:xfrm>
        </p:grpSpPr>
        <p:sp>
          <p:nvSpPr>
            <p:cNvPr id="2151" name="Google Shape;2151;p25"/>
            <p:cNvSpPr/>
            <p:nvPr/>
          </p:nvSpPr>
          <p:spPr>
            <a:xfrm rot="9847614">
              <a:off x="8685349" y="394460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rot="9847614">
              <a:off x="8686891" y="4328068"/>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rot="9847614">
              <a:off x="8668071" y="424251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rot="9847614">
              <a:off x="8699694" y="4220826"/>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rot="9847614">
              <a:off x="8682953" y="4117887"/>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rot="9847614">
              <a:off x="8716623" y="4098979"/>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rot="9847614">
              <a:off x="8693476" y="3946995"/>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rot="9847614">
              <a:off x="8685349" y="320863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rot="9847614">
              <a:off x="8686891" y="3592093"/>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rot="9847614">
              <a:off x="8668071" y="350653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rot="9847614">
              <a:off x="8699694" y="3484851"/>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rot="9847614">
              <a:off x="8682953" y="3381912"/>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rot="9847614">
              <a:off x="8716623" y="3363004"/>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rot="9847614">
              <a:off x="8693476" y="3211020"/>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rot="9847614">
              <a:off x="8685349" y="250525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rot="9847614">
              <a:off x="8686891" y="2888718"/>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rot="9847614">
              <a:off x="8668071" y="280316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rot="9847614">
              <a:off x="8699694" y="2781476"/>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rot="9847614">
              <a:off x="8682953" y="2678537"/>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rot="9847614">
              <a:off x="8716623" y="2659629"/>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rot="9847614">
              <a:off x="8693476" y="2507645"/>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rot="9847614">
              <a:off x="8685349" y="180960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rot="9847614">
              <a:off x="8686891" y="2193068"/>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rot="9847614">
              <a:off x="8668071" y="210751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rot="9847614">
              <a:off x="8699694" y="2085826"/>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rot="9847614">
              <a:off x="8682953" y="1982887"/>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rot="9847614">
              <a:off x="8716623" y="1963979"/>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rot="9847614">
              <a:off x="8693476" y="1811995"/>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rot="9847614">
              <a:off x="8685349" y="107363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rot="9847614">
              <a:off x="8686891" y="1457093"/>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rot="9847614">
              <a:off x="8668071" y="137153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rot="9847614">
              <a:off x="8699694" y="1349851"/>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rot="9847614">
              <a:off x="8682953" y="1246912"/>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rot="9847614">
              <a:off x="8716623" y="1228004"/>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rot="9847614">
              <a:off x="8693476" y="1076020"/>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rot="9847614">
              <a:off x="8685349" y="37025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rot="9847614">
              <a:off x="8686891" y="753718"/>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rot="9847614">
              <a:off x="8668071" y="66816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rot="9847614">
              <a:off x="8699694" y="646476"/>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rot="9847614">
              <a:off x="8682953" y="543537"/>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1" name="Google Shape;2191;p25"/>
          <p:cNvSpPr txBox="1">
            <a:spLocks noGrp="1"/>
          </p:cNvSpPr>
          <p:nvPr>
            <p:ph type="title"/>
          </p:nvPr>
        </p:nvSpPr>
        <p:spPr>
          <a:xfrm>
            <a:off x="633700" y="445025"/>
            <a:ext cx="641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2" name="Google Shape;2192;p25"/>
          <p:cNvSpPr/>
          <p:nvPr/>
        </p:nvSpPr>
        <p:spPr>
          <a:xfrm flipH="1">
            <a:off x="5947833" y="1290375"/>
            <a:ext cx="2543230" cy="3224648"/>
          </a:xfrm>
          <a:custGeom>
            <a:avLst/>
            <a:gdLst/>
            <a:ahLst/>
            <a:cxnLst/>
            <a:rect l="l" t="t" r="r" b="b"/>
            <a:pathLst>
              <a:path w="100712" h="128767" extrusionOk="0">
                <a:moveTo>
                  <a:pt x="100712" y="2446"/>
                </a:moveTo>
                <a:lnTo>
                  <a:pt x="98266" y="0"/>
                </a:lnTo>
                <a:lnTo>
                  <a:pt x="0" y="0"/>
                </a:lnTo>
                <a:lnTo>
                  <a:pt x="0" y="125314"/>
                </a:lnTo>
                <a:lnTo>
                  <a:pt x="2590" y="128767"/>
                </a:lnTo>
                <a:lnTo>
                  <a:pt x="100712" y="128767"/>
                </a:lnTo>
                <a:close/>
              </a:path>
            </a:pathLst>
          </a:custGeom>
          <a:solidFill>
            <a:schemeClr val="lt1"/>
          </a:solidFill>
          <a:ln w="19050" cap="flat" cmpd="sng">
            <a:solidFill>
              <a:schemeClr val="dk1"/>
            </a:solidFill>
            <a:prstDash val="solid"/>
            <a:round/>
            <a:headEnd type="none" w="med" len="med"/>
            <a:tailEnd type="none" w="med" len="med"/>
          </a:ln>
        </p:spPr>
      </p:sp>
      <p:grpSp>
        <p:nvGrpSpPr>
          <p:cNvPr id="2193" name="Google Shape;2193;p25"/>
          <p:cNvGrpSpPr/>
          <p:nvPr/>
        </p:nvGrpSpPr>
        <p:grpSpPr>
          <a:xfrm>
            <a:off x="5947438" y="1296400"/>
            <a:ext cx="2538063" cy="3217825"/>
            <a:chOff x="5947438" y="1296400"/>
            <a:chExt cx="2538063" cy="3217825"/>
          </a:xfrm>
        </p:grpSpPr>
        <p:sp>
          <p:nvSpPr>
            <p:cNvPr id="2194" name="Google Shape;2194;p25"/>
            <p:cNvSpPr/>
            <p:nvPr/>
          </p:nvSpPr>
          <p:spPr>
            <a:xfrm flipH="1">
              <a:off x="5947438" y="1348925"/>
              <a:ext cx="2479200" cy="3165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95" name="Google Shape;2195;p25"/>
            <p:cNvCxnSpPr/>
            <p:nvPr/>
          </p:nvCxnSpPr>
          <p:spPr>
            <a:xfrm rot="10800000" flipH="1">
              <a:off x="8424000" y="1296400"/>
              <a:ext cx="61500" cy="56700"/>
            </a:xfrm>
            <a:prstGeom prst="straightConnector1">
              <a:avLst/>
            </a:prstGeom>
            <a:noFill/>
            <a:ln w="19050" cap="flat" cmpd="sng">
              <a:solidFill>
                <a:schemeClr val="dk1"/>
              </a:solidFill>
              <a:prstDash val="solid"/>
              <a:round/>
              <a:headEnd type="none" w="med" len="med"/>
              <a:tailEnd type="none" w="med" len="med"/>
            </a:ln>
          </p:spPr>
        </p:cxnSp>
      </p:grpSp>
      <p:grpSp>
        <p:nvGrpSpPr>
          <p:cNvPr id="2196" name="Google Shape;2196;p25"/>
          <p:cNvGrpSpPr/>
          <p:nvPr/>
        </p:nvGrpSpPr>
        <p:grpSpPr>
          <a:xfrm>
            <a:off x="654350" y="1290375"/>
            <a:ext cx="2543625" cy="3224648"/>
            <a:chOff x="654350" y="1290375"/>
            <a:chExt cx="2543625" cy="3224648"/>
          </a:xfrm>
        </p:grpSpPr>
        <p:sp>
          <p:nvSpPr>
            <p:cNvPr id="2197" name="Google Shape;2197;p25"/>
            <p:cNvSpPr/>
            <p:nvPr/>
          </p:nvSpPr>
          <p:spPr>
            <a:xfrm>
              <a:off x="654350" y="1290375"/>
              <a:ext cx="2543230" cy="3224648"/>
            </a:xfrm>
            <a:custGeom>
              <a:avLst/>
              <a:gdLst/>
              <a:ahLst/>
              <a:cxnLst/>
              <a:rect l="l" t="t" r="r" b="b"/>
              <a:pathLst>
                <a:path w="100712" h="128767" extrusionOk="0">
                  <a:moveTo>
                    <a:pt x="100712" y="2446"/>
                  </a:moveTo>
                  <a:lnTo>
                    <a:pt x="98266" y="0"/>
                  </a:lnTo>
                  <a:lnTo>
                    <a:pt x="0" y="0"/>
                  </a:lnTo>
                  <a:lnTo>
                    <a:pt x="0" y="125314"/>
                  </a:lnTo>
                  <a:lnTo>
                    <a:pt x="2590" y="128767"/>
                  </a:lnTo>
                  <a:lnTo>
                    <a:pt x="100712" y="128767"/>
                  </a:lnTo>
                  <a:close/>
                </a:path>
              </a:pathLst>
            </a:custGeom>
            <a:solidFill>
              <a:schemeClr val="lt1"/>
            </a:solidFill>
            <a:ln w="19050" cap="flat" cmpd="sng">
              <a:solidFill>
                <a:schemeClr val="dk1"/>
              </a:solidFill>
              <a:prstDash val="solid"/>
              <a:round/>
              <a:headEnd type="none" w="med" len="med"/>
              <a:tailEnd type="none" w="med" len="med"/>
            </a:ln>
          </p:spPr>
        </p:sp>
        <p:sp>
          <p:nvSpPr>
            <p:cNvPr id="2198" name="Google Shape;2198;p25"/>
            <p:cNvSpPr/>
            <p:nvPr/>
          </p:nvSpPr>
          <p:spPr>
            <a:xfrm>
              <a:off x="718775" y="1348925"/>
              <a:ext cx="2479200" cy="3165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99" name="Google Shape;2199;p25"/>
            <p:cNvCxnSpPr/>
            <p:nvPr/>
          </p:nvCxnSpPr>
          <p:spPr>
            <a:xfrm rot="10800000">
              <a:off x="658400" y="1294050"/>
              <a:ext cx="60000" cy="567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4_1">
    <p:bg>
      <p:bgPr>
        <a:solidFill>
          <a:schemeClr val="lt1"/>
        </a:solidFill>
        <a:effectLst/>
      </p:bgPr>
    </p:bg>
    <p:spTree>
      <p:nvGrpSpPr>
        <p:cNvPr id="1" name="Shape 2809"/>
        <p:cNvGrpSpPr/>
        <p:nvPr/>
      </p:nvGrpSpPr>
      <p:grpSpPr>
        <a:xfrm>
          <a:off x="0" y="0"/>
          <a:ext cx="0" cy="0"/>
          <a:chOff x="0" y="0"/>
          <a:chExt cx="0" cy="0"/>
        </a:xfrm>
      </p:grpSpPr>
      <p:sp>
        <p:nvSpPr>
          <p:cNvPr id="2810" name="Google Shape;2810;p30"/>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1" name="Google Shape;2811;p30"/>
          <p:cNvGrpSpPr/>
          <p:nvPr/>
        </p:nvGrpSpPr>
        <p:grpSpPr>
          <a:xfrm>
            <a:off x="54600" y="54600"/>
            <a:ext cx="204227" cy="4062263"/>
            <a:chOff x="54600" y="54600"/>
            <a:chExt cx="204227" cy="4062263"/>
          </a:xfrm>
        </p:grpSpPr>
        <p:sp>
          <p:nvSpPr>
            <p:cNvPr id="2812" name="Google Shape;2812;p30"/>
            <p:cNvSpPr/>
            <p:nvPr/>
          </p:nvSpPr>
          <p:spPr>
            <a:xfrm>
              <a:off x="54600" y="3784108"/>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0"/>
            <p:cNvSpPr/>
            <p:nvPr/>
          </p:nvSpPr>
          <p:spPr>
            <a:xfrm>
              <a:off x="88251" y="3784111"/>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0"/>
            <p:cNvSpPr/>
            <p:nvPr/>
          </p:nvSpPr>
          <p:spPr>
            <a:xfrm>
              <a:off x="98992" y="3955444"/>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0"/>
            <p:cNvSpPr/>
            <p:nvPr/>
          </p:nvSpPr>
          <p:spPr>
            <a:xfrm>
              <a:off x="133802" y="3926697"/>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0"/>
            <p:cNvSpPr/>
            <p:nvPr/>
          </p:nvSpPr>
          <p:spPr>
            <a:xfrm>
              <a:off x="186610" y="3911437"/>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0"/>
            <p:cNvSpPr/>
            <p:nvPr/>
          </p:nvSpPr>
          <p:spPr>
            <a:xfrm>
              <a:off x="200884" y="3943505"/>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0"/>
            <p:cNvSpPr/>
            <p:nvPr/>
          </p:nvSpPr>
          <p:spPr>
            <a:xfrm>
              <a:off x="120897" y="3895392"/>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0"/>
            <p:cNvSpPr/>
            <p:nvPr/>
          </p:nvSpPr>
          <p:spPr>
            <a:xfrm>
              <a:off x="176040" y="3978513"/>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a:off x="118159" y="4024472"/>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a:off x="156694" y="3945862"/>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0"/>
            <p:cNvSpPr/>
            <p:nvPr/>
          </p:nvSpPr>
          <p:spPr>
            <a:xfrm>
              <a:off x="118742" y="3996107"/>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0"/>
            <p:cNvSpPr/>
            <p:nvPr/>
          </p:nvSpPr>
          <p:spPr>
            <a:xfrm>
              <a:off x="164908" y="4041864"/>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a:off x="187598" y="4032887"/>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44372" y="4071979"/>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a:off x="184254" y="4081764"/>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a:off x="90980" y="3913390"/>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209502" y="3975371"/>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0"/>
            <p:cNvSpPr/>
            <p:nvPr/>
          </p:nvSpPr>
          <p:spPr>
            <a:xfrm>
              <a:off x="148277" y="3992583"/>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a:off x="224561" y="3917294"/>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0"/>
            <p:cNvSpPr/>
            <p:nvPr/>
          </p:nvSpPr>
          <p:spPr>
            <a:xfrm>
              <a:off x="54600" y="3313214"/>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88251" y="3313218"/>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98992" y="3484550"/>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133802" y="3455804"/>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0"/>
            <p:cNvSpPr/>
            <p:nvPr/>
          </p:nvSpPr>
          <p:spPr>
            <a:xfrm>
              <a:off x="186610" y="3440544"/>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0"/>
            <p:cNvSpPr/>
            <p:nvPr/>
          </p:nvSpPr>
          <p:spPr>
            <a:xfrm>
              <a:off x="200884" y="3472612"/>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120897" y="3424499"/>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176040" y="3507620"/>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118159" y="3553579"/>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156694" y="3474968"/>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118742" y="3525213"/>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164908" y="3570970"/>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187598" y="3561994"/>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144372" y="3601086"/>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0"/>
            <p:cNvSpPr/>
            <p:nvPr/>
          </p:nvSpPr>
          <p:spPr>
            <a:xfrm>
              <a:off x="184254" y="3610870"/>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0"/>
            <p:cNvSpPr/>
            <p:nvPr/>
          </p:nvSpPr>
          <p:spPr>
            <a:xfrm>
              <a:off x="90980" y="3442496"/>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209502" y="3504478"/>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148277" y="3521690"/>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224561" y="3446401"/>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54600" y="2829775"/>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88251" y="2829778"/>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98992" y="3001111"/>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133802" y="2972364"/>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186610" y="2957104"/>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200884" y="2989172"/>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0"/>
            <p:cNvSpPr/>
            <p:nvPr/>
          </p:nvSpPr>
          <p:spPr>
            <a:xfrm>
              <a:off x="120897" y="2941059"/>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0"/>
            <p:cNvSpPr/>
            <p:nvPr/>
          </p:nvSpPr>
          <p:spPr>
            <a:xfrm>
              <a:off x="176040" y="3024180"/>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118159" y="3070139"/>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156694" y="2991528"/>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118742" y="3041774"/>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164908" y="3087530"/>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187598" y="3078554"/>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144372" y="3117646"/>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184254" y="3127430"/>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90980" y="2959056"/>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209502" y="3021038"/>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148277" y="3038250"/>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224561" y="2962961"/>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54600" y="2358881"/>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88251" y="2358884"/>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98992" y="2530217"/>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0"/>
            <p:cNvSpPr/>
            <p:nvPr/>
          </p:nvSpPr>
          <p:spPr>
            <a:xfrm>
              <a:off x="133802" y="2501471"/>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0"/>
            <p:cNvSpPr/>
            <p:nvPr/>
          </p:nvSpPr>
          <p:spPr>
            <a:xfrm>
              <a:off x="186610" y="2486211"/>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200884" y="2518279"/>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120897" y="2470165"/>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0"/>
            <p:cNvSpPr/>
            <p:nvPr/>
          </p:nvSpPr>
          <p:spPr>
            <a:xfrm>
              <a:off x="176040" y="2553286"/>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0"/>
            <p:cNvSpPr/>
            <p:nvPr/>
          </p:nvSpPr>
          <p:spPr>
            <a:xfrm>
              <a:off x="118159" y="2599245"/>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a:off x="156694" y="2520635"/>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a:off x="118742" y="2570880"/>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a:off x="164908" y="2616637"/>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a:off x="187598" y="2607661"/>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a:off x="144372" y="2646753"/>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a:off x="184254" y="2656537"/>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a:off x="90980" y="2488163"/>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a:off x="209502" y="2550145"/>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a:off x="148277" y="2567357"/>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a:off x="224561" y="2492068"/>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a:off x="54600" y="1913081"/>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a:off x="88251" y="1913084"/>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a:off x="98992" y="2084417"/>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133802" y="2055670"/>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a:off x="186610" y="2040410"/>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0"/>
            <p:cNvSpPr/>
            <p:nvPr/>
          </p:nvSpPr>
          <p:spPr>
            <a:xfrm>
              <a:off x="200884" y="2072478"/>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120897" y="2024365"/>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a:off x="176040" y="2107486"/>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a:off x="118159" y="2153445"/>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56694" y="2074834"/>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18742" y="2125080"/>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164908" y="2170836"/>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a:off x="187598" y="2161860"/>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a:off x="144372" y="2200952"/>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84254" y="2210736"/>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a:off x="90980" y="2042362"/>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a:off x="209502" y="2104344"/>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a:off x="148277" y="2121556"/>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a:off x="224561" y="2046267"/>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a:off x="54600" y="1442187"/>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a:off x="88251" y="1442190"/>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98992" y="1613523"/>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33802" y="1584776"/>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86610" y="1569517"/>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200884" y="1601585"/>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20897" y="1553471"/>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76040" y="1636592"/>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18159" y="1682551"/>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156694" y="1603941"/>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118742" y="1654186"/>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164908" y="1699943"/>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187598" y="1690967"/>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144372" y="1730059"/>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184254" y="1739843"/>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90980" y="1571469"/>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209502" y="1633451"/>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148277" y="1650663"/>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224561" y="1575374"/>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54600" y="958747"/>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88251" y="958751"/>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98992" y="1130083"/>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133802" y="1101337"/>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186610" y="1086077"/>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200884" y="1118145"/>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120897" y="1070032"/>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176040" y="1153153"/>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118159" y="1199112"/>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156694" y="1120501"/>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0"/>
            <p:cNvSpPr/>
            <p:nvPr/>
          </p:nvSpPr>
          <p:spPr>
            <a:xfrm>
              <a:off x="118742" y="1170746"/>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a:off x="164908" y="1216503"/>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187598" y="1207527"/>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0"/>
            <p:cNvSpPr/>
            <p:nvPr/>
          </p:nvSpPr>
          <p:spPr>
            <a:xfrm>
              <a:off x="144372" y="1246619"/>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0"/>
            <p:cNvSpPr/>
            <p:nvPr/>
          </p:nvSpPr>
          <p:spPr>
            <a:xfrm>
              <a:off x="184254" y="1256403"/>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0"/>
            <p:cNvSpPr/>
            <p:nvPr/>
          </p:nvSpPr>
          <p:spPr>
            <a:xfrm>
              <a:off x="90980" y="1088029"/>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0"/>
            <p:cNvSpPr/>
            <p:nvPr/>
          </p:nvSpPr>
          <p:spPr>
            <a:xfrm>
              <a:off x="209502" y="1150011"/>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0"/>
            <p:cNvSpPr/>
            <p:nvPr/>
          </p:nvSpPr>
          <p:spPr>
            <a:xfrm>
              <a:off x="148277" y="1167223"/>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0"/>
            <p:cNvSpPr/>
            <p:nvPr/>
          </p:nvSpPr>
          <p:spPr>
            <a:xfrm>
              <a:off x="224561" y="1091934"/>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0"/>
            <p:cNvSpPr/>
            <p:nvPr/>
          </p:nvSpPr>
          <p:spPr>
            <a:xfrm>
              <a:off x="54600" y="487854"/>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0"/>
            <p:cNvSpPr/>
            <p:nvPr/>
          </p:nvSpPr>
          <p:spPr>
            <a:xfrm>
              <a:off x="88251" y="487857"/>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0"/>
            <p:cNvSpPr/>
            <p:nvPr/>
          </p:nvSpPr>
          <p:spPr>
            <a:xfrm>
              <a:off x="98992" y="659190"/>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0"/>
            <p:cNvSpPr/>
            <p:nvPr/>
          </p:nvSpPr>
          <p:spPr>
            <a:xfrm>
              <a:off x="133802" y="630443"/>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0"/>
            <p:cNvSpPr/>
            <p:nvPr/>
          </p:nvSpPr>
          <p:spPr>
            <a:xfrm>
              <a:off x="186610" y="615184"/>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0"/>
            <p:cNvSpPr/>
            <p:nvPr/>
          </p:nvSpPr>
          <p:spPr>
            <a:xfrm>
              <a:off x="200884" y="647252"/>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0"/>
            <p:cNvSpPr/>
            <p:nvPr/>
          </p:nvSpPr>
          <p:spPr>
            <a:xfrm>
              <a:off x="120897" y="599138"/>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0"/>
            <p:cNvSpPr/>
            <p:nvPr/>
          </p:nvSpPr>
          <p:spPr>
            <a:xfrm>
              <a:off x="176040" y="682259"/>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0"/>
            <p:cNvSpPr/>
            <p:nvPr/>
          </p:nvSpPr>
          <p:spPr>
            <a:xfrm>
              <a:off x="118159" y="728218"/>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0"/>
            <p:cNvSpPr/>
            <p:nvPr/>
          </p:nvSpPr>
          <p:spPr>
            <a:xfrm>
              <a:off x="156694" y="649608"/>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0"/>
            <p:cNvSpPr/>
            <p:nvPr/>
          </p:nvSpPr>
          <p:spPr>
            <a:xfrm>
              <a:off x="118742" y="699853"/>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0"/>
            <p:cNvSpPr/>
            <p:nvPr/>
          </p:nvSpPr>
          <p:spPr>
            <a:xfrm>
              <a:off x="164908" y="745610"/>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0"/>
            <p:cNvSpPr/>
            <p:nvPr/>
          </p:nvSpPr>
          <p:spPr>
            <a:xfrm>
              <a:off x="187598" y="736634"/>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0"/>
            <p:cNvSpPr/>
            <p:nvPr/>
          </p:nvSpPr>
          <p:spPr>
            <a:xfrm>
              <a:off x="144372" y="775726"/>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0"/>
            <p:cNvSpPr/>
            <p:nvPr/>
          </p:nvSpPr>
          <p:spPr>
            <a:xfrm>
              <a:off x="184254" y="785510"/>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0"/>
            <p:cNvSpPr/>
            <p:nvPr/>
          </p:nvSpPr>
          <p:spPr>
            <a:xfrm>
              <a:off x="90980" y="617136"/>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0"/>
            <p:cNvSpPr/>
            <p:nvPr/>
          </p:nvSpPr>
          <p:spPr>
            <a:xfrm>
              <a:off x="209502" y="679118"/>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0"/>
            <p:cNvSpPr/>
            <p:nvPr/>
          </p:nvSpPr>
          <p:spPr>
            <a:xfrm>
              <a:off x="148277" y="696330"/>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0"/>
            <p:cNvSpPr/>
            <p:nvPr/>
          </p:nvSpPr>
          <p:spPr>
            <a:xfrm>
              <a:off x="224561" y="621041"/>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0"/>
            <p:cNvSpPr/>
            <p:nvPr/>
          </p:nvSpPr>
          <p:spPr>
            <a:xfrm>
              <a:off x="54600" y="54600"/>
              <a:ext cx="204227" cy="332755"/>
            </a:xfrm>
            <a:custGeom>
              <a:avLst/>
              <a:gdLst/>
              <a:ahLst/>
              <a:cxnLst/>
              <a:rect l="l" t="t" r="r" b="b"/>
              <a:pathLst>
                <a:path w="9099" h="14827" extrusionOk="0">
                  <a:moveTo>
                    <a:pt x="4069" y="0"/>
                  </a:moveTo>
                  <a:cubicBezTo>
                    <a:pt x="3942" y="0"/>
                    <a:pt x="3831" y="93"/>
                    <a:pt x="3765" y="167"/>
                  </a:cubicBezTo>
                  <a:cubicBezTo>
                    <a:pt x="3146" y="846"/>
                    <a:pt x="2798" y="1657"/>
                    <a:pt x="2763" y="2476"/>
                  </a:cubicBezTo>
                  <a:cubicBezTo>
                    <a:pt x="2301" y="2267"/>
                    <a:pt x="1865" y="2023"/>
                    <a:pt x="1473" y="1744"/>
                  </a:cubicBezTo>
                  <a:lnTo>
                    <a:pt x="1473" y="1744"/>
                  </a:lnTo>
                  <a:cubicBezTo>
                    <a:pt x="1403" y="2485"/>
                    <a:pt x="1778" y="3191"/>
                    <a:pt x="2397" y="3722"/>
                  </a:cubicBezTo>
                  <a:cubicBezTo>
                    <a:pt x="2109" y="3722"/>
                    <a:pt x="1351" y="4716"/>
                    <a:pt x="1238" y="4855"/>
                  </a:cubicBezTo>
                  <a:cubicBezTo>
                    <a:pt x="0" y="6493"/>
                    <a:pt x="358" y="8716"/>
                    <a:pt x="1142" y="10459"/>
                  </a:cubicBezTo>
                  <a:cubicBezTo>
                    <a:pt x="1926" y="12219"/>
                    <a:pt x="3390" y="14302"/>
                    <a:pt x="5377" y="14755"/>
                  </a:cubicBezTo>
                  <a:cubicBezTo>
                    <a:pt x="5567" y="14801"/>
                    <a:pt x="5768" y="14827"/>
                    <a:pt x="5968" y="14827"/>
                  </a:cubicBezTo>
                  <a:cubicBezTo>
                    <a:pt x="6408" y="14827"/>
                    <a:pt x="6838" y="14701"/>
                    <a:pt x="7120" y="14389"/>
                  </a:cubicBezTo>
                  <a:cubicBezTo>
                    <a:pt x="7503" y="13979"/>
                    <a:pt x="7538" y="13343"/>
                    <a:pt x="7469" y="12785"/>
                  </a:cubicBezTo>
                  <a:cubicBezTo>
                    <a:pt x="7408" y="12228"/>
                    <a:pt x="7268" y="11661"/>
                    <a:pt x="7364" y="11112"/>
                  </a:cubicBezTo>
                  <a:cubicBezTo>
                    <a:pt x="7425" y="10746"/>
                    <a:pt x="7599" y="10415"/>
                    <a:pt x="7774" y="10084"/>
                  </a:cubicBezTo>
                  <a:cubicBezTo>
                    <a:pt x="8296" y="9082"/>
                    <a:pt x="8819" y="8385"/>
                    <a:pt x="8941" y="7252"/>
                  </a:cubicBezTo>
                  <a:cubicBezTo>
                    <a:pt x="9098" y="5727"/>
                    <a:pt x="8549" y="5099"/>
                    <a:pt x="7774" y="4393"/>
                  </a:cubicBezTo>
                  <a:cubicBezTo>
                    <a:pt x="7669" y="4289"/>
                    <a:pt x="7556" y="4202"/>
                    <a:pt x="7451" y="4114"/>
                  </a:cubicBezTo>
                  <a:cubicBezTo>
                    <a:pt x="7791" y="3958"/>
                    <a:pt x="8105" y="3766"/>
                    <a:pt x="8410" y="3583"/>
                  </a:cubicBezTo>
                  <a:cubicBezTo>
                    <a:pt x="8488" y="3539"/>
                    <a:pt x="8558" y="3487"/>
                    <a:pt x="8575" y="3417"/>
                  </a:cubicBezTo>
                  <a:cubicBezTo>
                    <a:pt x="8600" y="3284"/>
                    <a:pt x="8356" y="3199"/>
                    <a:pt x="8151" y="3199"/>
                  </a:cubicBezTo>
                  <a:cubicBezTo>
                    <a:pt x="8142" y="3199"/>
                    <a:pt x="8132" y="3199"/>
                    <a:pt x="8122" y="3199"/>
                  </a:cubicBezTo>
                  <a:cubicBezTo>
                    <a:pt x="8009" y="3209"/>
                    <a:pt x="7886" y="3227"/>
                    <a:pt x="7767" y="3227"/>
                  </a:cubicBezTo>
                  <a:cubicBezTo>
                    <a:pt x="7674" y="3227"/>
                    <a:pt x="7584" y="3216"/>
                    <a:pt x="7503" y="3182"/>
                  </a:cubicBezTo>
                  <a:lnTo>
                    <a:pt x="8192" y="2589"/>
                  </a:lnTo>
                  <a:cubicBezTo>
                    <a:pt x="8244" y="2546"/>
                    <a:pt x="8296" y="2494"/>
                    <a:pt x="8296" y="2433"/>
                  </a:cubicBezTo>
                  <a:cubicBezTo>
                    <a:pt x="8288" y="2319"/>
                    <a:pt x="8070" y="2284"/>
                    <a:pt x="7922" y="2284"/>
                  </a:cubicBezTo>
                  <a:cubicBezTo>
                    <a:pt x="7373" y="2284"/>
                    <a:pt x="6841" y="2345"/>
                    <a:pt x="6327" y="2441"/>
                  </a:cubicBezTo>
                  <a:cubicBezTo>
                    <a:pt x="6458" y="2005"/>
                    <a:pt x="6527" y="1561"/>
                    <a:pt x="6510" y="1108"/>
                  </a:cubicBezTo>
                  <a:lnTo>
                    <a:pt x="6510" y="1108"/>
                  </a:lnTo>
                  <a:cubicBezTo>
                    <a:pt x="5795" y="1300"/>
                    <a:pt x="5185" y="1674"/>
                    <a:pt x="4837" y="2145"/>
                  </a:cubicBezTo>
                  <a:cubicBezTo>
                    <a:pt x="4663" y="1500"/>
                    <a:pt x="4488" y="864"/>
                    <a:pt x="4305" y="219"/>
                  </a:cubicBezTo>
                  <a:cubicBezTo>
                    <a:pt x="4279" y="141"/>
                    <a:pt x="4244" y="45"/>
                    <a:pt x="4140" y="10"/>
                  </a:cubicBezTo>
                  <a:cubicBezTo>
                    <a:pt x="4116" y="3"/>
                    <a:pt x="4092" y="0"/>
                    <a:pt x="4069" y="0"/>
                  </a:cubicBezTo>
                  <a:close/>
                </a:path>
              </a:pathLst>
            </a:custGeom>
            <a:gradFill>
              <a:gsLst>
                <a:gs pos="0">
                  <a:schemeClr val="lt2"/>
                </a:gs>
                <a:gs pos="100000">
                  <a:schemeClr val="accen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0"/>
            <p:cNvSpPr/>
            <p:nvPr/>
          </p:nvSpPr>
          <p:spPr>
            <a:xfrm>
              <a:off x="88251" y="54603"/>
              <a:ext cx="155018" cy="95190"/>
            </a:xfrm>
            <a:custGeom>
              <a:avLst/>
              <a:gdLst/>
              <a:ahLst/>
              <a:cxnLst/>
              <a:rect l="l" t="t" r="r" b="b"/>
              <a:pathLst>
                <a:path w="6415" h="3940" extrusionOk="0">
                  <a:moveTo>
                    <a:pt x="2318" y="1"/>
                  </a:moveTo>
                  <a:cubicBezTo>
                    <a:pt x="2292" y="1"/>
                    <a:pt x="2249" y="27"/>
                    <a:pt x="2205" y="70"/>
                  </a:cubicBezTo>
                  <a:cubicBezTo>
                    <a:pt x="1621" y="724"/>
                    <a:pt x="1308" y="1465"/>
                    <a:pt x="1273" y="2232"/>
                  </a:cubicBezTo>
                  <a:lnTo>
                    <a:pt x="1264" y="2598"/>
                  </a:lnTo>
                  <a:lnTo>
                    <a:pt x="924" y="2449"/>
                  </a:lnTo>
                  <a:cubicBezTo>
                    <a:pt x="593" y="2310"/>
                    <a:pt x="288" y="2144"/>
                    <a:pt x="0" y="1970"/>
                  </a:cubicBezTo>
                  <a:lnTo>
                    <a:pt x="0" y="1970"/>
                  </a:lnTo>
                  <a:cubicBezTo>
                    <a:pt x="88" y="2441"/>
                    <a:pt x="366" y="2894"/>
                    <a:pt x="811" y="3277"/>
                  </a:cubicBezTo>
                  <a:lnTo>
                    <a:pt x="837" y="3295"/>
                  </a:lnTo>
                  <a:cubicBezTo>
                    <a:pt x="1316" y="3617"/>
                    <a:pt x="2013" y="3835"/>
                    <a:pt x="2798" y="3896"/>
                  </a:cubicBezTo>
                  <a:cubicBezTo>
                    <a:pt x="3036" y="3920"/>
                    <a:pt x="3343" y="3940"/>
                    <a:pt x="3678" y="3940"/>
                  </a:cubicBezTo>
                  <a:cubicBezTo>
                    <a:pt x="4323" y="3940"/>
                    <a:pt x="5074" y="3866"/>
                    <a:pt x="5647" y="3608"/>
                  </a:cubicBezTo>
                  <a:cubicBezTo>
                    <a:pt x="5900" y="3478"/>
                    <a:pt x="6153" y="3330"/>
                    <a:pt x="6414" y="3181"/>
                  </a:cubicBezTo>
                  <a:lnTo>
                    <a:pt x="6257" y="3181"/>
                  </a:lnTo>
                  <a:cubicBezTo>
                    <a:pt x="6191" y="3185"/>
                    <a:pt x="6120" y="3189"/>
                    <a:pt x="6049" y="3189"/>
                  </a:cubicBezTo>
                  <a:cubicBezTo>
                    <a:pt x="5924" y="3189"/>
                    <a:pt x="5795" y="3176"/>
                    <a:pt x="5674" y="3120"/>
                  </a:cubicBezTo>
                  <a:lnTo>
                    <a:pt x="5299" y="2972"/>
                  </a:lnTo>
                  <a:lnTo>
                    <a:pt x="6144" y="2249"/>
                  </a:lnTo>
                  <a:cubicBezTo>
                    <a:pt x="5639" y="2249"/>
                    <a:pt x="5125" y="2310"/>
                    <a:pt x="4637" y="2406"/>
                  </a:cubicBezTo>
                  <a:lnTo>
                    <a:pt x="4227" y="2493"/>
                  </a:lnTo>
                  <a:lnTo>
                    <a:pt x="4340" y="2092"/>
                  </a:lnTo>
                  <a:cubicBezTo>
                    <a:pt x="4445" y="1796"/>
                    <a:pt x="4497" y="1482"/>
                    <a:pt x="4515" y="1177"/>
                  </a:cubicBezTo>
                  <a:lnTo>
                    <a:pt x="4515" y="1177"/>
                  </a:lnTo>
                  <a:cubicBezTo>
                    <a:pt x="3992" y="1369"/>
                    <a:pt x="3556" y="1665"/>
                    <a:pt x="3295" y="2022"/>
                  </a:cubicBezTo>
                  <a:lnTo>
                    <a:pt x="2990" y="2441"/>
                  </a:lnTo>
                  <a:lnTo>
                    <a:pt x="2327" y="18"/>
                  </a:lnTo>
                  <a:cubicBezTo>
                    <a:pt x="2318" y="9"/>
                    <a:pt x="2318" y="9"/>
                    <a:pt x="231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0"/>
            <p:cNvSpPr/>
            <p:nvPr/>
          </p:nvSpPr>
          <p:spPr>
            <a:xfrm>
              <a:off x="98992" y="225936"/>
              <a:ext cx="6666" cy="19772"/>
            </a:xfrm>
            <a:custGeom>
              <a:avLst/>
              <a:gdLst/>
              <a:ahLst/>
              <a:cxnLst/>
              <a:rect l="l" t="t" r="r" b="b"/>
              <a:pathLst>
                <a:path w="297" h="881" extrusionOk="0">
                  <a:moveTo>
                    <a:pt x="44" y="0"/>
                  </a:moveTo>
                  <a:lnTo>
                    <a:pt x="0" y="872"/>
                  </a:lnTo>
                  <a:lnTo>
                    <a:pt x="253" y="880"/>
                  </a:lnTo>
                  <a:lnTo>
                    <a:pt x="297" y="9"/>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0"/>
            <p:cNvSpPr/>
            <p:nvPr/>
          </p:nvSpPr>
          <p:spPr>
            <a:xfrm>
              <a:off x="133802" y="197189"/>
              <a:ext cx="12143" cy="16630"/>
            </a:xfrm>
            <a:custGeom>
              <a:avLst/>
              <a:gdLst/>
              <a:ahLst/>
              <a:cxnLst/>
              <a:rect l="l" t="t" r="r" b="b"/>
              <a:pathLst>
                <a:path w="541" h="741" extrusionOk="0">
                  <a:moveTo>
                    <a:pt x="349" y="0"/>
                  </a:moveTo>
                  <a:cubicBezTo>
                    <a:pt x="184" y="192"/>
                    <a:pt x="62" y="436"/>
                    <a:pt x="1" y="680"/>
                  </a:cubicBezTo>
                  <a:lnTo>
                    <a:pt x="236" y="741"/>
                  </a:lnTo>
                  <a:cubicBezTo>
                    <a:pt x="297" y="523"/>
                    <a:pt x="393" y="322"/>
                    <a:pt x="541" y="157"/>
                  </a:cubicBez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0"/>
            <p:cNvSpPr/>
            <p:nvPr/>
          </p:nvSpPr>
          <p:spPr>
            <a:xfrm>
              <a:off x="186610" y="181929"/>
              <a:ext cx="9988" cy="13914"/>
            </a:xfrm>
            <a:custGeom>
              <a:avLst/>
              <a:gdLst/>
              <a:ahLst/>
              <a:cxnLst/>
              <a:rect l="l" t="t" r="r" b="b"/>
              <a:pathLst>
                <a:path w="445" h="620" extrusionOk="0">
                  <a:moveTo>
                    <a:pt x="236" y="0"/>
                  </a:moveTo>
                  <a:cubicBezTo>
                    <a:pt x="131" y="175"/>
                    <a:pt x="53" y="358"/>
                    <a:pt x="1" y="567"/>
                  </a:cubicBezTo>
                  <a:lnTo>
                    <a:pt x="236" y="619"/>
                  </a:lnTo>
                  <a:cubicBezTo>
                    <a:pt x="279" y="445"/>
                    <a:pt x="358" y="270"/>
                    <a:pt x="445" y="131"/>
                  </a:cubicBezTo>
                  <a:lnTo>
                    <a:pt x="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0"/>
            <p:cNvSpPr/>
            <p:nvPr/>
          </p:nvSpPr>
          <p:spPr>
            <a:xfrm>
              <a:off x="200884" y="213997"/>
              <a:ext cx="10190" cy="15867"/>
            </a:xfrm>
            <a:custGeom>
              <a:avLst/>
              <a:gdLst/>
              <a:ahLst/>
              <a:cxnLst/>
              <a:rect l="l" t="t" r="r" b="b"/>
              <a:pathLst>
                <a:path w="454" h="707" extrusionOk="0">
                  <a:moveTo>
                    <a:pt x="219" y="1"/>
                  </a:moveTo>
                  <a:lnTo>
                    <a:pt x="1" y="619"/>
                  </a:lnTo>
                  <a:lnTo>
                    <a:pt x="245" y="706"/>
                  </a:lnTo>
                  <a:lnTo>
                    <a:pt x="454" y="88"/>
                  </a:lnTo>
                  <a:lnTo>
                    <a:pt x="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0"/>
            <p:cNvSpPr/>
            <p:nvPr/>
          </p:nvSpPr>
          <p:spPr>
            <a:xfrm>
              <a:off x="120897" y="165884"/>
              <a:ext cx="6868" cy="15867"/>
            </a:xfrm>
            <a:custGeom>
              <a:avLst/>
              <a:gdLst/>
              <a:ahLst/>
              <a:cxnLst/>
              <a:rect l="l" t="t" r="r" b="b"/>
              <a:pathLst>
                <a:path w="306" h="707" extrusionOk="0">
                  <a:moveTo>
                    <a:pt x="279" y="1"/>
                  </a:moveTo>
                  <a:lnTo>
                    <a:pt x="27" y="18"/>
                  </a:lnTo>
                  <a:cubicBezTo>
                    <a:pt x="53" y="236"/>
                    <a:pt x="35" y="445"/>
                    <a:pt x="0" y="654"/>
                  </a:cubicBezTo>
                  <a:lnTo>
                    <a:pt x="236" y="707"/>
                  </a:lnTo>
                  <a:cubicBezTo>
                    <a:pt x="288" y="480"/>
                    <a:pt x="305" y="245"/>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0"/>
            <p:cNvSpPr/>
            <p:nvPr/>
          </p:nvSpPr>
          <p:spPr>
            <a:xfrm>
              <a:off x="176040" y="249005"/>
              <a:ext cx="6868" cy="21926"/>
            </a:xfrm>
            <a:custGeom>
              <a:avLst/>
              <a:gdLst/>
              <a:ahLst/>
              <a:cxnLst/>
              <a:rect l="l" t="t" r="r" b="b"/>
              <a:pathLst>
                <a:path w="306" h="977" extrusionOk="0">
                  <a:moveTo>
                    <a:pt x="53" y="0"/>
                  </a:moveTo>
                  <a:cubicBezTo>
                    <a:pt x="10" y="323"/>
                    <a:pt x="1" y="654"/>
                    <a:pt x="27" y="976"/>
                  </a:cubicBezTo>
                  <a:lnTo>
                    <a:pt x="271" y="959"/>
                  </a:lnTo>
                  <a:cubicBezTo>
                    <a:pt x="254" y="654"/>
                    <a:pt x="262" y="332"/>
                    <a:pt x="306" y="27"/>
                  </a:cubicBezTo>
                  <a:lnTo>
                    <a:pt x="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0"/>
            <p:cNvSpPr/>
            <p:nvPr/>
          </p:nvSpPr>
          <p:spPr>
            <a:xfrm>
              <a:off x="118159" y="294964"/>
              <a:ext cx="13714" cy="16046"/>
            </a:xfrm>
            <a:custGeom>
              <a:avLst/>
              <a:gdLst/>
              <a:ahLst/>
              <a:cxnLst/>
              <a:rect l="l" t="t" r="r" b="b"/>
              <a:pathLst>
                <a:path w="611" h="715" extrusionOk="0">
                  <a:moveTo>
                    <a:pt x="227" y="0"/>
                  </a:moveTo>
                  <a:lnTo>
                    <a:pt x="0" y="96"/>
                  </a:lnTo>
                  <a:cubicBezTo>
                    <a:pt x="96" y="323"/>
                    <a:pt x="253" y="541"/>
                    <a:pt x="445" y="715"/>
                  </a:cubicBezTo>
                  <a:lnTo>
                    <a:pt x="610" y="532"/>
                  </a:lnTo>
                  <a:cubicBezTo>
                    <a:pt x="445" y="392"/>
                    <a:pt x="314" y="201"/>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0"/>
            <p:cNvSpPr/>
            <p:nvPr/>
          </p:nvSpPr>
          <p:spPr>
            <a:xfrm>
              <a:off x="156694" y="216354"/>
              <a:ext cx="8417" cy="15261"/>
            </a:xfrm>
            <a:custGeom>
              <a:avLst/>
              <a:gdLst/>
              <a:ahLst/>
              <a:cxnLst/>
              <a:rect l="l" t="t" r="r" b="b"/>
              <a:pathLst>
                <a:path w="375" h="680" extrusionOk="0">
                  <a:moveTo>
                    <a:pt x="148" y="0"/>
                  </a:moveTo>
                  <a:cubicBezTo>
                    <a:pt x="61" y="209"/>
                    <a:pt x="18" y="436"/>
                    <a:pt x="0" y="671"/>
                  </a:cubicBezTo>
                  <a:lnTo>
                    <a:pt x="253" y="680"/>
                  </a:lnTo>
                  <a:cubicBezTo>
                    <a:pt x="262" y="479"/>
                    <a:pt x="305" y="288"/>
                    <a:pt x="375" y="96"/>
                  </a:cubicBezTo>
                  <a:lnTo>
                    <a:pt x="1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0"/>
            <p:cNvSpPr/>
            <p:nvPr/>
          </p:nvSpPr>
          <p:spPr>
            <a:xfrm>
              <a:off x="118742" y="266599"/>
              <a:ext cx="7452" cy="9605"/>
            </a:xfrm>
            <a:custGeom>
              <a:avLst/>
              <a:gdLst/>
              <a:ahLst/>
              <a:cxnLst/>
              <a:rect l="l" t="t" r="r" b="b"/>
              <a:pathLst>
                <a:path w="332" h="428" extrusionOk="0">
                  <a:moveTo>
                    <a:pt x="245" y="1"/>
                  </a:moveTo>
                  <a:lnTo>
                    <a:pt x="1" y="53"/>
                  </a:lnTo>
                  <a:lnTo>
                    <a:pt x="88" y="428"/>
                  </a:lnTo>
                  <a:lnTo>
                    <a:pt x="332" y="367"/>
                  </a:lnTo>
                  <a:lnTo>
                    <a:pt x="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0"/>
            <p:cNvSpPr/>
            <p:nvPr/>
          </p:nvSpPr>
          <p:spPr>
            <a:xfrm>
              <a:off x="164908" y="312356"/>
              <a:ext cx="10392" cy="15283"/>
            </a:xfrm>
            <a:custGeom>
              <a:avLst/>
              <a:gdLst/>
              <a:ahLst/>
              <a:cxnLst/>
              <a:rect l="l" t="t" r="r" b="b"/>
              <a:pathLst>
                <a:path w="463" h="681" extrusionOk="0">
                  <a:moveTo>
                    <a:pt x="227" y="1"/>
                  </a:moveTo>
                  <a:lnTo>
                    <a:pt x="0" y="97"/>
                  </a:lnTo>
                  <a:lnTo>
                    <a:pt x="227" y="681"/>
                  </a:lnTo>
                  <a:lnTo>
                    <a:pt x="462" y="594"/>
                  </a:lnTo>
                  <a:lnTo>
                    <a:pt x="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0"/>
            <p:cNvSpPr/>
            <p:nvPr/>
          </p:nvSpPr>
          <p:spPr>
            <a:xfrm>
              <a:off x="187598" y="303379"/>
              <a:ext cx="7631" cy="14296"/>
            </a:xfrm>
            <a:custGeom>
              <a:avLst/>
              <a:gdLst/>
              <a:ahLst/>
              <a:cxnLst/>
              <a:rect l="l" t="t" r="r" b="b"/>
              <a:pathLst>
                <a:path w="340" h="637" extrusionOk="0">
                  <a:moveTo>
                    <a:pt x="96" y="0"/>
                  </a:moveTo>
                  <a:cubicBezTo>
                    <a:pt x="35" y="209"/>
                    <a:pt x="0" y="427"/>
                    <a:pt x="9" y="636"/>
                  </a:cubicBezTo>
                  <a:lnTo>
                    <a:pt x="262" y="628"/>
                  </a:lnTo>
                  <a:cubicBezTo>
                    <a:pt x="253" y="436"/>
                    <a:pt x="279" y="261"/>
                    <a:pt x="340" y="87"/>
                  </a:cubicBez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0"/>
            <p:cNvSpPr/>
            <p:nvPr/>
          </p:nvSpPr>
          <p:spPr>
            <a:xfrm>
              <a:off x="144372" y="342471"/>
              <a:ext cx="14679" cy="16652"/>
            </a:xfrm>
            <a:custGeom>
              <a:avLst/>
              <a:gdLst/>
              <a:ahLst/>
              <a:cxnLst/>
              <a:rect l="l" t="t" r="r" b="b"/>
              <a:pathLst>
                <a:path w="654" h="742" extrusionOk="0">
                  <a:moveTo>
                    <a:pt x="192" y="1"/>
                  </a:moveTo>
                  <a:lnTo>
                    <a:pt x="0" y="158"/>
                  </a:lnTo>
                  <a:lnTo>
                    <a:pt x="453" y="742"/>
                  </a:lnTo>
                  <a:lnTo>
                    <a:pt x="654" y="585"/>
                  </a:ln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0"/>
            <p:cNvSpPr/>
            <p:nvPr/>
          </p:nvSpPr>
          <p:spPr>
            <a:xfrm>
              <a:off x="184254" y="352256"/>
              <a:ext cx="7856" cy="11558"/>
            </a:xfrm>
            <a:custGeom>
              <a:avLst/>
              <a:gdLst/>
              <a:ahLst/>
              <a:cxnLst/>
              <a:rect l="l" t="t" r="r" b="b"/>
              <a:pathLst>
                <a:path w="350" h="515" extrusionOk="0">
                  <a:moveTo>
                    <a:pt x="106" y="1"/>
                  </a:moveTo>
                  <a:lnTo>
                    <a:pt x="1" y="454"/>
                  </a:lnTo>
                  <a:lnTo>
                    <a:pt x="245" y="515"/>
                  </a:lnTo>
                  <a:lnTo>
                    <a:pt x="350" y="53"/>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0"/>
            <p:cNvSpPr/>
            <p:nvPr/>
          </p:nvSpPr>
          <p:spPr>
            <a:xfrm>
              <a:off x="90980" y="183882"/>
              <a:ext cx="10370" cy="12927"/>
            </a:xfrm>
            <a:custGeom>
              <a:avLst/>
              <a:gdLst/>
              <a:ahLst/>
              <a:cxnLst/>
              <a:rect l="l" t="t" r="r" b="b"/>
              <a:pathLst>
                <a:path w="462" h="576" extrusionOk="0">
                  <a:moveTo>
                    <a:pt x="262" y="0"/>
                  </a:moveTo>
                  <a:cubicBezTo>
                    <a:pt x="140" y="157"/>
                    <a:pt x="44" y="332"/>
                    <a:pt x="0" y="515"/>
                  </a:cubicBezTo>
                  <a:lnTo>
                    <a:pt x="244" y="576"/>
                  </a:lnTo>
                  <a:cubicBezTo>
                    <a:pt x="279" y="427"/>
                    <a:pt x="357" y="288"/>
                    <a:pt x="462" y="166"/>
                  </a:cubicBezTo>
                  <a:lnTo>
                    <a:pt x="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0"/>
            <p:cNvSpPr/>
            <p:nvPr/>
          </p:nvSpPr>
          <p:spPr>
            <a:xfrm>
              <a:off x="209502" y="245863"/>
              <a:ext cx="11155" cy="14116"/>
            </a:xfrm>
            <a:custGeom>
              <a:avLst/>
              <a:gdLst/>
              <a:ahLst/>
              <a:cxnLst/>
              <a:rect l="l" t="t" r="r" b="b"/>
              <a:pathLst>
                <a:path w="497" h="629" extrusionOk="0">
                  <a:moveTo>
                    <a:pt x="279" y="1"/>
                  </a:moveTo>
                  <a:lnTo>
                    <a:pt x="0" y="506"/>
                  </a:lnTo>
                  <a:lnTo>
                    <a:pt x="218" y="628"/>
                  </a:lnTo>
                  <a:lnTo>
                    <a:pt x="497" y="132"/>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0"/>
            <p:cNvSpPr/>
            <p:nvPr/>
          </p:nvSpPr>
          <p:spPr>
            <a:xfrm>
              <a:off x="148277" y="263075"/>
              <a:ext cx="7070" cy="13533"/>
            </a:xfrm>
            <a:custGeom>
              <a:avLst/>
              <a:gdLst/>
              <a:ahLst/>
              <a:cxnLst/>
              <a:rect l="l" t="t" r="r" b="b"/>
              <a:pathLst>
                <a:path w="315" h="603" extrusionOk="0">
                  <a:moveTo>
                    <a:pt x="61" y="1"/>
                  </a:moveTo>
                  <a:lnTo>
                    <a:pt x="0" y="576"/>
                  </a:lnTo>
                  <a:lnTo>
                    <a:pt x="253" y="602"/>
                  </a:lnTo>
                  <a:lnTo>
                    <a:pt x="314" y="27"/>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0"/>
            <p:cNvSpPr/>
            <p:nvPr/>
          </p:nvSpPr>
          <p:spPr>
            <a:xfrm>
              <a:off x="224561" y="187786"/>
              <a:ext cx="6464" cy="12545"/>
            </a:xfrm>
            <a:custGeom>
              <a:avLst/>
              <a:gdLst/>
              <a:ahLst/>
              <a:cxnLst/>
              <a:rect l="l" t="t" r="r" b="b"/>
              <a:pathLst>
                <a:path w="288" h="559" extrusionOk="0">
                  <a:moveTo>
                    <a:pt x="235" y="1"/>
                  </a:moveTo>
                  <a:lnTo>
                    <a:pt x="0" y="70"/>
                  </a:lnTo>
                  <a:cubicBezTo>
                    <a:pt x="26" y="219"/>
                    <a:pt x="35" y="375"/>
                    <a:pt x="18" y="524"/>
                  </a:cubicBezTo>
                  <a:lnTo>
                    <a:pt x="270" y="558"/>
                  </a:lnTo>
                  <a:cubicBezTo>
                    <a:pt x="288" y="375"/>
                    <a:pt x="279" y="184"/>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3" name="Google Shape;2983;p30"/>
          <p:cNvSpPr/>
          <p:nvPr/>
        </p:nvSpPr>
        <p:spPr>
          <a:xfrm>
            <a:off x="8679375" y="441125"/>
            <a:ext cx="410025" cy="4650725"/>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accent2"/>
          </a:solidFill>
          <a:ln w="19050" cap="flat" cmpd="sng">
            <a:solidFill>
              <a:schemeClr val="dk1"/>
            </a:solidFill>
            <a:prstDash val="solid"/>
            <a:round/>
            <a:headEnd type="none" w="med" len="med"/>
            <a:tailEnd type="none" w="med" len="med"/>
          </a:ln>
        </p:spPr>
      </p:sp>
      <p:sp>
        <p:nvSpPr>
          <p:cNvPr id="2984" name="Google Shape;2984;p30"/>
          <p:cNvSpPr txBox="1"/>
          <p:nvPr/>
        </p:nvSpPr>
        <p:spPr>
          <a:xfrm rot="-5400000">
            <a:off x="6549975" y="2617150"/>
            <a:ext cx="4596900" cy="352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Archivo Black"/>
                <a:ea typeface="Archivo Black"/>
                <a:cs typeface="Archivo Black"/>
                <a:sym typeface="Archivo Black"/>
              </a:rPr>
              <a:t>マーケティング  マーケティング  マーケティング  </a:t>
            </a:r>
            <a:endParaRPr sz="1200" b="1">
              <a:solidFill>
                <a:schemeClr val="dk1"/>
              </a:solidFill>
              <a:latin typeface="Archivo Black"/>
              <a:ea typeface="Archivo Black"/>
              <a:cs typeface="Archivo Black"/>
              <a:sym typeface="Archivo Black"/>
            </a:endParaRPr>
          </a:p>
          <a:p>
            <a:pPr marL="0" lvl="0" indent="0" algn="l" rtl="0">
              <a:spcBef>
                <a:spcPts val="0"/>
              </a:spcBef>
              <a:spcAft>
                <a:spcPts val="0"/>
              </a:spcAft>
              <a:buNone/>
            </a:pPr>
            <a:endParaRPr sz="700" b="1">
              <a:solidFill>
                <a:schemeClr val="dk1"/>
              </a:solidFill>
              <a:latin typeface="Archivo Black"/>
              <a:ea typeface="Archivo Black"/>
              <a:cs typeface="Archivo Black"/>
              <a:sym typeface="Archivo Black"/>
            </a:endParaRPr>
          </a:p>
        </p:txBody>
      </p:sp>
      <p:grpSp>
        <p:nvGrpSpPr>
          <p:cNvPr id="2985" name="Google Shape;2985;p30"/>
          <p:cNvGrpSpPr/>
          <p:nvPr/>
        </p:nvGrpSpPr>
        <p:grpSpPr>
          <a:xfrm>
            <a:off x="4709988" y="4905141"/>
            <a:ext cx="3724814" cy="183758"/>
            <a:chOff x="4709988" y="4905141"/>
            <a:chExt cx="3724814" cy="183758"/>
          </a:xfrm>
        </p:grpSpPr>
        <p:sp>
          <p:nvSpPr>
            <p:cNvPr id="2986" name="Google Shape;2986;p30"/>
            <p:cNvSpPr/>
            <p:nvPr/>
          </p:nvSpPr>
          <p:spPr>
            <a:xfrm rot="5400000" flipH="1">
              <a:off x="8251085"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0"/>
            <p:cNvSpPr/>
            <p:nvPr/>
          </p:nvSpPr>
          <p:spPr>
            <a:xfrm rot="5400000" flipH="1">
              <a:off x="8271088"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0"/>
            <p:cNvSpPr/>
            <p:nvPr/>
          </p:nvSpPr>
          <p:spPr>
            <a:xfrm rot="5400000" flipH="1">
              <a:off x="7883460"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0"/>
            <p:cNvSpPr/>
            <p:nvPr/>
          </p:nvSpPr>
          <p:spPr>
            <a:xfrm rot="5400000" flipH="1">
              <a:off x="7903463"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0"/>
            <p:cNvSpPr/>
            <p:nvPr/>
          </p:nvSpPr>
          <p:spPr>
            <a:xfrm rot="5400000" flipH="1">
              <a:off x="7515847"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0"/>
            <p:cNvSpPr/>
            <p:nvPr/>
          </p:nvSpPr>
          <p:spPr>
            <a:xfrm rot="5400000" flipH="1">
              <a:off x="7535851"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0"/>
            <p:cNvSpPr/>
            <p:nvPr/>
          </p:nvSpPr>
          <p:spPr>
            <a:xfrm rot="5400000" flipH="1">
              <a:off x="7177022"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0"/>
            <p:cNvSpPr/>
            <p:nvPr/>
          </p:nvSpPr>
          <p:spPr>
            <a:xfrm rot="5400000" flipH="1">
              <a:off x="7197026"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0"/>
            <p:cNvSpPr/>
            <p:nvPr/>
          </p:nvSpPr>
          <p:spPr>
            <a:xfrm rot="5400000" flipH="1">
              <a:off x="6838197"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0"/>
            <p:cNvSpPr/>
            <p:nvPr/>
          </p:nvSpPr>
          <p:spPr>
            <a:xfrm rot="5400000" flipH="1">
              <a:off x="6858201"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0"/>
            <p:cNvSpPr/>
            <p:nvPr/>
          </p:nvSpPr>
          <p:spPr>
            <a:xfrm rot="5400000" flipH="1">
              <a:off x="6470572"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0"/>
            <p:cNvSpPr/>
            <p:nvPr/>
          </p:nvSpPr>
          <p:spPr>
            <a:xfrm rot="5400000" flipH="1">
              <a:off x="6490576"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0"/>
            <p:cNvSpPr/>
            <p:nvPr/>
          </p:nvSpPr>
          <p:spPr>
            <a:xfrm rot="5400000" flipH="1">
              <a:off x="6122835"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0"/>
            <p:cNvSpPr/>
            <p:nvPr/>
          </p:nvSpPr>
          <p:spPr>
            <a:xfrm rot="5400000" flipH="1">
              <a:off x="6142838"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0"/>
            <p:cNvSpPr/>
            <p:nvPr/>
          </p:nvSpPr>
          <p:spPr>
            <a:xfrm rot="5400000" flipH="1">
              <a:off x="5755222"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0"/>
            <p:cNvSpPr/>
            <p:nvPr/>
          </p:nvSpPr>
          <p:spPr>
            <a:xfrm rot="5400000" flipH="1">
              <a:off x="5775226"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0"/>
            <p:cNvSpPr/>
            <p:nvPr/>
          </p:nvSpPr>
          <p:spPr>
            <a:xfrm rot="5400000" flipH="1">
              <a:off x="5416397"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0"/>
            <p:cNvSpPr/>
            <p:nvPr/>
          </p:nvSpPr>
          <p:spPr>
            <a:xfrm rot="5400000" flipH="1">
              <a:off x="5436401"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0"/>
            <p:cNvSpPr/>
            <p:nvPr/>
          </p:nvSpPr>
          <p:spPr>
            <a:xfrm rot="5400000" flipH="1">
              <a:off x="5077572"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0"/>
            <p:cNvSpPr/>
            <p:nvPr/>
          </p:nvSpPr>
          <p:spPr>
            <a:xfrm rot="5400000" flipH="1">
              <a:off x="5097576"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0"/>
            <p:cNvSpPr/>
            <p:nvPr/>
          </p:nvSpPr>
          <p:spPr>
            <a:xfrm rot="5400000" flipH="1">
              <a:off x="4709947" y="490518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0"/>
            <p:cNvSpPr/>
            <p:nvPr/>
          </p:nvSpPr>
          <p:spPr>
            <a:xfrm rot="5400000" flipH="1">
              <a:off x="4729951" y="4931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8" name="Google Shape;3008;p30"/>
          <p:cNvSpPr txBox="1"/>
          <p:nvPr/>
        </p:nvSpPr>
        <p:spPr>
          <a:xfrm>
            <a:off x="290650" y="124125"/>
            <a:ext cx="6150600" cy="36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b="1">
                <a:solidFill>
                  <a:schemeClr val="dk1"/>
                </a:solidFill>
                <a:latin typeface="Goldman"/>
                <a:ea typeface="Goldman"/>
                <a:cs typeface="Goldman"/>
                <a:sym typeface="Goldman"/>
              </a:rPr>
              <a:t>  FULL ENERGY NEWSLETTER    FULL ENERGY NEWSLETTER    FULL ENERGY NEWSLETTER</a:t>
            </a:r>
            <a:endParaRPr sz="900" b="1">
              <a:solidFill>
                <a:schemeClr val="dk1"/>
              </a:solidFill>
              <a:latin typeface="Goldman"/>
              <a:ea typeface="Goldman"/>
              <a:cs typeface="Goldman"/>
              <a:sym typeface="Gold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TITLE_ONLY_1">
    <p:spTree>
      <p:nvGrpSpPr>
        <p:cNvPr id="1" name="Shape 3009"/>
        <p:cNvGrpSpPr/>
        <p:nvPr/>
      </p:nvGrpSpPr>
      <p:grpSpPr>
        <a:xfrm>
          <a:off x="0" y="0"/>
          <a:ext cx="0" cy="0"/>
          <a:chOff x="0" y="0"/>
          <a:chExt cx="0" cy="0"/>
        </a:xfrm>
      </p:grpSpPr>
      <p:sp>
        <p:nvSpPr>
          <p:cNvPr id="3010" name="Google Shape;3010;p31"/>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31"/>
          <p:cNvGrpSpPr/>
          <p:nvPr/>
        </p:nvGrpSpPr>
        <p:grpSpPr>
          <a:xfrm>
            <a:off x="8888779" y="54601"/>
            <a:ext cx="183758" cy="4784939"/>
            <a:chOff x="8888779" y="54601"/>
            <a:chExt cx="183758" cy="4784939"/>
          </a:xfrm>
        </p:grpSpPr>
        <p:sp>
          <p:nvSpPr>
            <p:cNvPr id="3012" name="Google Shape;3012;p31"/>
            <p:cNvSpPr/>
            <p:nvPr/>
          </p:nvSpPr>
          <p:spPr>
            <a:xfrm flipH="1">
              <a:off x="8888779" y="546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1"/>
            <p:cNvSpPr/>
            <p:nvPr/>
          </p:nvSpPr>
          <p:spPr>
            <a:xfrm flipH="1">
              <a:off x="8908813" y="8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1"/>
            <p:cNvSpPr/>
            <p:nvPr/>
          </p:nvSpPr>
          <p:spPr>
            <a:xfrm flipH="1">
              <a:off x="8888779" y="4222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1"/>
            <p:cNvSpPr/>
            <p:nvPr/>
          </p:nvSpPr>
          <p:spPr>
            <a:xfrm flipH="1">
              <a:off x="8908813" y="4486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1"/>
            <p:cNvSpPr/>
            <p:nvPr/>
          </p:nvSpPr>
          <p:spPr>
            <a:xfrm flipH="1">
              <a:off x="8888779" y="7898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1"/>
            <p:cNvSpPr/>
            <p:nvPr/>
          </p:nvSpPr>
          <p:spPr>
            <a:xfrm flipH="1">
              <a:off x="8908813" y="8162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1"/>
            <p:cNvSpPr/>
            <p:nvPr/>
          </p:nvSpPr>
          <p:spPr>
            <a:xfrm flipH="1">
              <a:off x="8888779" y="11147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1"/>
            <p:cNvSpPr/>
            <p:nvPr/>
          </p:nvSpPr>
          <p:spPr>
            <a:xfrm flipH="1">
              <a:off x="8908813" y="11411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1"/>
            <p:cNvSpPr/>
            <p:nvPr/>
          </p:nvSpPr>
          <p:spPr>
            <a:xfrm flipH="1">
              <a:off x="8888779" y="14823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1"/>
            <p:cNvSpPr/>
            <p:nvPr/>
          </p:nvSpPr>
          <p:spPr>
            <a:xfrm flipH="1">
              <a:off x="8908813" y="15087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1"/>
            <p:cNvSpPr/>
            <p:nvPr/>
          </p:nvSpPr>
          <p:spPr>
            <a:xfrm flipH="1">
              <a:off x="8888779" y="184996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1"/>
            <p:cNvSpPr/>
            <p:nvPr/>
          </p:nvSpPr>
          <p:spPr>
            <a:xfrm flipH="1">
              <a:off x="8908813" y="187637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1"/>
            <p:cNvSpPr/>
            <p:nvPr/>
          </p:nvSpPr>
          <p:spPr>
            <a:xfrm flipH="1">
              <a:off x="8888779" y="218878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1"/>
            <p:cNvSpPr/>
            <p:nvPr/>
          </p:nvSpPr>
          <p:spPr>
            <a:xfrm flipH="1">
              <a:off x="8908813" y="221519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1"/>
            <p:cNvSpPr/>
            <p:nvPr/>
          </p:nvSpPr>
          <p:spPr>
            <a:xfrm flipH="1">
              <a:off x="8888779" y="25276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1"/>
            <p:cNvSpPr/>
            <p:nvPr/>
          </p:nvSpPr>
          <p:spPr>
            <a:xfrm flipH="1">
              <a:off x="8908813" y="25540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1"/>
            <p:cNvSpPr/>
            <p:nvPr/>
          </p:nvSpPr>
          <p:spPr>
            <a:xfrm flipH="1">
              <a:off x="8888779" y="28952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1"/>
            <p:cNvSpPr/>
            <p:nvPr/>
          </p:nvSpPr>
          <p:spPr>
            <a:xfrm flipH="1">
              <a:off x="8908813" y="29216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1"/>
            <p:cNvSpPr/>
            <p:nvPr/>
          </p:nvSpPr>
          <p:spPr>
            <a:xfrm flipH="1">
              <a:off x="8888779" y="32429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1"/>
            <p:cNvSpPr/>
            <p:nvPr/>
          </p:nvSpPr>
          <p:spPr>
            <a:xfrm flipH="1">
              <a:off x="8908813" y="32693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1"/>
            <p:cNvSpPr/>
            <p:nvPr/>
          </p:nvSpPr>
          <p:spPr>
            <a:xfrm flipH="1">
              <a:off x="8888779" y="361058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1"/>
            <p:cNvSpPr/>
            <p:nvPr/>
          </p:nvSpPr>
          <p:spPr>
            <a:xfrm flipH="1">
              <a:off x="8908813" y="363699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1"/>
            <p:cNvSpPr/>
            <p:nvPr/>
          </p:nvSpPr>
          <p:spPr>
            <a:xfrm flipH="1">
              <a:off x="8888779" y="394941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1"/>
            <p:cNvSpPr/>
            <p:nvPr/>
          </p:nvSpPr>
          <p:spPr>
            <a:xfrm flipH="1">
              <a:off x="8908813" y="397582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1"/>
            <p:cNvSpPr/>
            <p:nvPr/>
          </p:nvSpPr>
          <p:spPr>
            <a:xfrm flipH="1">
              <a:off x="8888779" y="42882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1"/>
            <p:cNvSpPr/>
            <p:nvPr/>
          </p:nvSpPr>
          <p:spPr>
            <a:xfrm flipH="1">
              <a:off x="8908813" y="43146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1"/>
            <p:cNvSpPr/>
            <p:nvPr/>
          </p:nvSpPr>
          <p:spPr>
            <a:xfrm flipH="1">
              <a:off x="8888779" y="4655863"/>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1"/>
            <p:cNvSpPr/>
            <p:nvPr/>
          </p:nvSpPr>
          <p:spPr>
            <a:xfrm flipH="1">
              <a:off x="8908813" y="4682273"/>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0" name="Google Shape;3040;p31"/>
          <p:cNvSpPr/>
          <p:nvPr/>
        </p:nvSpPr>
        <p:spPr>
          <a:xfrm>
            <a:off x="61800" y="428025"/>
            <a:ext cx="410025" cy="4650725"/>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lt2"/>
          </a:solidFill>
          <a:ln w="19050" cap="flat" cmpd="sng">
            <a:solidFill>
              <a:schemeClr val="dk1"/>
            </a:solidFill>
            <a:prstDash val="solid"/>
            <a:round/>
            <a:headEnd type="none" w="med" len="med"/>
            <a:tailEnd type="none" w="med" len="med"/>
          </a:ln>
        </p:spPr>
      </p:sp>
      <p:sp>
        <p:nvSpPr>
          <p:cNvPr id="3041" name="Google Shape;3041;p31"/>
          <p:cNvSpPr txBox="1"/>
          <p:nvPr/>
        </p:nvSpPr>
        <p:spPr>
          <a:xfrm rot="-5400000">
            <a:off x="-2067600" y="2604050"/>
            <a:ext cx="4596900" cy="352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Archivo Black"/>
                <a:ea typeface="Archivo Black"/>
                <a:cs typeface="Archivo Black"/>
                <a:sym typeface="Archivo Black"/>
              </a:rPr>
              <a:t>マーケティング  マーケティング  マーケティング  </a:t>
            </a:r>
            <a:endParaRPr sz="1200" b="1">
              <a:solidFill>
                <a:schemeClr val="dk1"/>
              </a:solidFill>
              <a:latin typeface="Archivo Black"/>
              <a:ea typeface="Archivo Black"/>
              <a:cs typeface="Archivo Black"/>
              <a:sym typeface="Archivo Black"/>
            </a:endParaRPr>
          </a:p>
          <a:p>
            <a:pPr marL="0" lvl="0" indent="0" algn="l" rtl="0">
              <a:spcBef>
                <a:spcPts val="0"/>
              </a:spcBef>
              <a:spcAft>
                <a:spcPts val="0"/>
              </a:spcAft>
              <a:buNone/>
            </a:pPr>
            <a:endParaRPr sz="700" b="1">
              <a:solidFill>
                <a:schemeClr val="dk1"/>
              </a:solidFill>
              <a:latin typeface="Archivo Black"/>
              <a:ea typeface="Archivo Black"/>
              <a:cs typeface="Archivo Black"/>
              <a:sym typeface="Archivo Black"/>
            </a:endParaRPr>
          </a:p>
        </p:txBody>
      </p:sp>
      <p:sp>
        <p:nvSpPr>
          <p:cNvPr id="3042" name="Google Shape;3042;p31"/>
          <p:cNvSpPr txBox="1"/>
          <p:nvPr/>
        </p:nvSpPr>
        <p:spPr>
          <a:xfrm>
            <a:off x="2738325" y="124125"/>
            <a:ext cx="6150600" cy="36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b="1">
                <a:solidFill>
                  <a:schemeClr val="dk1"/>
                </a:solidFill>
                <a:latin typeface="Goldman"/>
                <a:ea typeface="Goldman"/>
                <a:cs typeface="Goldman"/>
                <a:sym typeface="Goldman"/>
              </a:rPr>
              <a:t>  FULL ENERGY NEWSLETTER    FULL ENERGY NEWSLETTER    FULL ENERGY NEWSLETTER</a:t>
            </a:r>
            <a:endParaRPr sz="900" b="1">
              <a:solidFill>
                <a:schemeClr val="dk1"/>
              </a:solidFill>
              <a:latin typeface="Goldman"/>
              <a:ea typeface="Goldman"/>
              <a:cs typeface="Goldman"/>
              <a:sym typeface="Goldman"/>
            </a:endParaRPr>
          </a:p>
        </p:txBody>
      </p:sp>
      <p:sp>
        <p:nvSpPr>
          <p:cNvPr id="3043" name="Google Shape;3043;p31"/>
          <p:cNvSpPr txBox="1"/>
          <p:nvPr/>
        </p:nvSpPr>
        <p:spPr>
          <a:xfrm>
            <a:off x="541200" y="4718450"/>
            <a:ext cx="53211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dk1"/>
                </a:solidFill>
                <a:latin typeface="Archivo Black"/>
                <a:ea typeface="Archivo Black"/>
                <a:cs typeface="Archivo Black"/>
                <a:sym typeface="Archivo Black"/>
              </a:rPr>
              <a:t>エネルギー エネルギー エネルギー エネルギー エネルギー </a:t>
            </a:r>
            <a:endParaRPr sz="1500" b="1">
              <a:solidFill>
                <a:schemeClr val="dk1"/>
              </a:solidFill>
              <a:latin typeface="Archivo Black"/>
              <a:ea typeface="Archivo Black"/>
              <a:cs typeface="Archivo Black"/>
              <a:sym typeface="Archivo Black"/>
            </a:endParaRPr>
          </a:p>
          <a:p>
            <a:pPr marL="0" lvl="0" indent="0" algn="l" rtl="0">
              <a:spcBef>
                <a:spcPts val="0"/>
              </a:spcBef>
              <a:spcAft>
                <a:spcPts val="0"/>
              </a:spcAft>
              <a:buNone/>
            </a:pPr>
            <a:endParaRPr sz="900" b="1">
              <a:solidFill>
                <a:schemeClr val="dk1"/>
              </a:solidFill>
              <a:latin typeface="Archivo Black"/>
              <a:ea typeface="Archivo Black"/>
              <a:cs typeface="Archivo Black"/>
              <a:sym typeface="Archivo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3"/>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txBox="1">
            <a:spLocks noGrp="1"/>
          </p:cNvSpPr>
          <p:nvPr>
            <p:ph type="title"/>
          </p:nvPr>
        </p:nvSpPr>
        <p:spPr>
          <a:xfrm>
            <a:off x="1752947" y="2324100"/>
            <a:ext cx="5626200" cy="5763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7" name="Google Shape;77;p3"/>
          <p:cNvSpPr txBox="1">
            <a:spLocks noGrp="1"/>
          </p:cNvSpPr>
          <p:nvPr>
            <p:ph type="subTitle" idx="1"/>
          </p:nvPr>
        </p:nvSpPr>
        <p:spPr>
          <a:xfrm>
            <a:off x="2271647" y="3558850"/>
            <a:ext cx="4588800" cy="4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8" name="Google Shape;78;p3"/>
          <p:cNvSpPr txBox="1">
            <a:spLocks noGrp="1"/>
          </p:cNvSpPr>
          <p:nvPr>
            <p:ph type="title" idx="2" hasCustomPrompt="1"/>
          </p:nvPr>
        </p:nvSpPr>
        <p:spPr>
          <a:xfrm>
            <a:off x="3659400" y="1085075"/>
            <a:ext cx="1825200" cy="122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79" name="Google Shape;79;p3"/>
          <p:cNvGrpSpPr/>
          <p:nvPr/>
        </p:nvGrpSpPr>
        <p:grpSpPr>
          <a:xfrm>
            <a:off x="45159" y="4707846"/>
            <a:ext cx="1286681" cy="250051"/>
            <a:chOff x="45159" y="59646"/>
            <a:chExt cx="1286681" cy="250051"/>
          </a:xfrm>
        </p:grpSpPr>
        <p:grpSp>
          <p:nvGrpSpPr>
            <p:cNvPr id="80" name="Google Shape;80;p3"/>
            <p:cNvGrpSpPr/>
            <p:nvPr/>
          </p:nvGrpSpPr>
          <p:grpSpPr>
            <a:xfrm>
              <a:off x="45159" y="59646"/>
              <a:ext cx="165131" cy="250051"/>
              <a:chOff x="45159" y="59646"/>
              <a:chExt cx="165131" cy="250051"/>
            </a:xfrm>
          </p:grpSpPr>
          <p:sp>
            <p:nvSpPr>
              <p:cNvPr id="81" name="Google Shape;81;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19009" y="59646"/>
              <a:ext cx="165131" cy="250051"/>
              <a:chOff x="45159" y="59646"/>
              <a:chExt cx="165131" cy="250051"/>
            </a:xfrm>
          </p:grpSpPr>
          <p:sp>
            <p:nvSpPr>
              <p:cNvPr id="88" name="Google Shape;88;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792859" y="59646"/>
              <a:ext cx="165131" cy="250051"/>
              <a:chOff x="45159" y="59646"/>
              <a:chExt cx="165131" cy="250051"/>
            </a:xfrm>
          </p:grpSpPr>
          <p:sp>
            <p:nvSpPr>
              <p:cNvPr id="95" name="Google Shape;95;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3"/>
            <p:cNvGrpSpPr/>
            <p:nvPr/>
          </p:nvGrpSpPr>
          <p:grpSpPr>
            <a:xfrm>
              <a:off x="1166709" y="59646"/>
              <a:ext cx="165131" cy="250051"/>
              <a:chOff x="45159" y="59646"/>
              <a:chExt cx="165131" cy="250051"/>
            </a:xfrm>
          </p:grpSpPr>
          <p:sp>
            <p:nvSpPr>
              <p:cNvPr id="102" name="Google Shape;102;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 name="Google Shape;108;p3"/>
          <p:cNvGrpSpPr/>
          <p:nvPr/>
        </p:nvGrpSpPr>
        <p:grpSpPr>
          <a:xfrm>
            <a:off x="7802709" y="76046"/>
            <a:ext cx="1286681" cy="250051"/>
            <a:chOff x="45159" y="59646"/>
            <a:chExt cx="1286681" cy="250051"/>
          </a:xfrm>
        </p:grpSpPr>
        <p:grpSp>
          <p:nvGrpSpPr>
            <p:cNvPr id="109" name="Google Shape;109;p3"/>
            <p:cNvGrpSpPr/>
            <p:nvPr/>
          </p:nvGrpSpPr>
          <p:grpSpPr>
            <a:xfrm>
              <a:off x="45159" y="59646"/>
              <a:ext cx="165131" cy="250051"/>
              <a:chOff x="45159" y="59646"/>
              <a:chExt cx="165131" cy="250051"/>
            </a:xfrm>
          </p:grpSpPr>
          <p:sp>
            <p:nvSpPr>
              <p:cNvPr id="110" name="Google Shape;110;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3"/>
            <p:cNvGrpSpPr/>
            <p:nvPr/>
          </p:nvGrpSpPr>
          <p:grpSpPr>
            <a:xfrm>
              <a:off x="419009" y="59646"/>
              <a:ext cx="165131" cy="250051"/>
              <a:chOff x="45159" y="59646"/>
              <a:chExt cx="165131" cy="250051"/>
            </a:xfrm>
          </p:grpSpPr>
          <p:sp>
            <p:nvSpPr>
              <p:cNvPr id="117" name="Google Shape;117;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3"/>
            <p:cNvGrpSpPr/>
            <p:nvPr/>
          </p:nvGrpSpPr>
          <p:grpSpPr>
            <a:xfrm>
              <a:off x="792859" y="59646"/>
              <a:ext cx="165131" cy="250051"/>
              <a:chOff x="45159" y="59646"/>
              <a:chExt cx="165131" cy="250051"/>
            </a:xfrm>
          </p:grpSpPr>
          <p:sp>
            <p:nvSpPr>
              <p:cNvPr id="124" name="Google Shape;124;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3"/>
            <p:cNvGrpSpPr/>
            <p:nvPr/>
          </p:nvGrpSpPr>
          <p:grpSpPr>
            <a:xfrm>
              <a:off x="1166709" y="59646"/>
              <a:ext cx="165131" cy="250051"/>
              <a:chOff x="45159" y="59646"/>
              <a:chExt cx="165131" cy="250051"/>
            </a:xfrm>
          </p:grpSpPr>
          <p:sp>
            <p:nvSpPr>
              <p:cNvPr id="131" name="Google Shape;131;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 name="Google Shape;137;p3"/>
          <p:cNvGrpSpPr/>
          <p:nvPr/>
        </p:nvGrpSpPr>
        <p:grpSpPr>
          <a:xfrm>
            <a:off x="6300859" y="76046"/>
            <a:ext cx="1286681" cy="250051"/>
            <a:chOff x="45159" y="59646"/>
            <a:chExt cx="1286681" cy="250051"/>
          </a:xfrm>
        </p:grpSpPr>
        <p:grpSp>
          <p:nvGrpSpPr>
            <p:cNvPr id="138" name="Google Shape;138;p3"/>
            <p:cNvGrpSpPr/>
            <p:nvPr/>
          </p:nvGrpSpPr>
          <p:grpSpPr>
            <a:xfrm>
              <a:off x="45159" y="59646"/>
              <a:ext cx="165131" cy="250051"/>
              <a:chOff x="45159" y="59646"/>
              <a:chExt cx="165131" cy="250051"/>
            </a:xfrm>
          </p:grpSpPr>
          <p:sp>
            <p:nvSpPr>
              <p:cNvPr id="139" name="Google Shape;139;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a:off x="419009" y="59646"/>
              <a:ext cx="165131" cy="250051"/>
              <a:chOff x="45159" y="59646"/>
              <a:chExt cx="165131" cy="250051"/>
            </a:xfrm>
          </p:grpSpPr>
          <p:sp>
            <p:nvSpPr>
              <p:cNvPr id="146" name="Google Shape;146;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792859" y="59646"/>
              <a:ext cx="165131" cy="250051"/>
              <a:chOff x="45159" y="59646"/>
              <a:chExt cx="165131" cy="250051"/>
            </a:xfrm>
          </p:grpSpPr>
          <p:sp>
            <p:nvSpPr>
              <p:cNvPr id="153" name="Google Shape;153;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3"/>
            <p:cNvGrpSpPr/>
            <p:nvPr/>
          </p:nvGrpSpPr>
          <p:grpSpPr>
            <a:xfrm>
              <a:off x="1166709" y="59646"/>
              <a:ext cx="165131" cy="250051"/>
              <a:chOff x="45159" y="59646"/>
              <a:chExt cx="165131" cy="250051"/>
            </a:xfrm>
          </p:grpSpPr>
          <p:sp>
            <p:nvSpPr>
              <p:cNvPr id="160" name="Google Shape;160;p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1631250" y="445025"/>
            <a:ext cx="5881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5" name="Google Shape;185;p5"/>
          <p:cNvSpPr txBox="1">
            <a:spLocks noGrp="1"/>
          </p:cNvSpPr>
          <p:nvPr>
            <p:ph type="subTitle" idx="1"/>
          </p:nvPr>
        </p:nvSpPr>
        <p:spPr>
          <a:xfrm>
            <a:off x="1598525" y="2728700"/>
            <a:ext cx="2118000" cy="43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Archivo Black"/>
              <a:buNone/>
              <a:defRPr b="1">
                <a:solidFill>
                  <a:schemeClr val="dk1"/>
                </a:solidFill>
                <a:latin typeface="Goldman"/>
                <a:ea typeface="Goldman"/>
                <a:cs typeface="Goldman"/>
                <a:sym typeface="Goldman"/>
              </a:defRPr>
            </a:lvl1pPr>
            <a:lvl2pPr lvl="1"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2pPr>
            <a:lvl3pPr lvl="2"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3pPr>
            <a:lvl4pPr lvl="3"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4pPr>
            <a:lvl5pPr lvl="4"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5pPr>
            <a:lvl6pPr lvl="5"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6pPr>
            <a:lvl7pPr lvl="6"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7pPr>
            <a:lvl8pPr lvl="7"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8pPr>
            <a:lvl9pPr lvl="8"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9pPr>
          </a:lstStyle>
          <a:p>
            <a:endParaRPr/>
          </a:p>
        </p:txBody>
      </p:sp>
      <p:sp>
        <p:nvSpPr>
          <p:cNvPr id="186" name="Google Shape;186;p5"/>
          <p:cNvSpPr txBox="1">
            <a:spLocks noGrp="1"/>
          </p:cNvSpPr>
          <p:nvPr>
            <p:ph type="subTitle" idx="2"/>
          </p:nvPr>
        </p:nvSpPr>
        <p:spPr>
          <a:xfrm>
            <a:off x="1483325" y="3088075"/>
            <a:ext cx="2348400" cy="8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2pPr>
            <a:lvl3pPr lvl="2"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3pPr>
            <a:lvl4pPr lvl="3"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4pPr>
            <a:lvl5pPr lvl="4"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5pPr>
            <a:lvl6pPr lvl="5"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6pPr>
            <a:lvl7pPr lvl="6"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7pPr>
            <a:lvl8pPr lvl="7"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8pPr>
            <a:lvl9pPr lvl="8"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9pPr>
          </a:lstStyle>
          <a:p>
            <a:endParaRPr/>
          </a:p>
        </p:txBody>
      </p:sp>
      <p:sp>
        <p:nvSpPr>
          <p:cNvPr id="187" name="Google Shape;187;p5"/>
          <p:cNvSpPr txBox="1">
            <a:spLocks noGrp="1"/>
          </p:cNvSpPr>
          <p:nvPr>
            <p:ph type="subTitle" idx="3"/>
          </p:nvPr>
        </p:nvSpPr>
        <p:spPr>
          <a:xfrm>
            <a:off x="5475925" y="2728700"/>
            <a:ext cx="2118000" cy="43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Archivo Black"/>
              <a:buNone/>
              <a:defRPr b="1">
                <a:solidFill>
                  <a:schemeClr val="dk1"/>
                </a:solidFill>
                <a:latin typeface="Goldman"/>
                <a:ea typeface="Goldman"/>
                <a:cs typeface="Goldman"/>
                <a:sym typeface="Goldman"/>
              </a:defRPr>
            </a:lvl1pPr>
            <a:lvl2pPr lvl="1"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2pPr>
            <a:lvl3pPr lvl="2"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3pPr>
            <a:lvl4pPr lvl="3"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4pPr>
            <a:lvl5pPr lvl="4"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5pPr>
            <a:lvl6pPr lvl="5"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6pPr>
            <a:lvl7pPr lvl="6"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7pPr>
            <a:lvl8pPr lvl="7"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8pPr>
            <a:lvl9pPr lvl="8"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9pPr>
          </a:lstStyle>
          <a:p>
            <a:endParaRPr/>
          </a:p>
        </p:txBody>
      </p:sp>
      <p:sp>
        <p:nvSpPr>
          <p:cNvPr id="188" name="Google Shape;188;p5"/>
          <p:cNvSpPr txBox="1">
            <a:spLocks noGrp="1"/>
          </p:cNvSpPr>
          <p:nvPr>
            <p:ph type="subTitle" idx="4"/>
          </p:nvPr>
        </p:nvSpPr>
        <p:spPr>
          <a:xfrm>
            <a:off x="5360725" y="3088075"/>
            <a:ext cx="2348400" cy="8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2pPr>
            <a:lvl3pPr lvl="2"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3pPr>
            <a:lvl4pPr lvl="3"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4pPr>
            <a:lvl5pPr lvl="4"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5pPr>
            <a:lvl6pPr lvl="5"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6pPr>
            <a:lvl7pPr lvl="6"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7pPr>
            <a:lvl8pPr lvl="7"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8pPr>
            <a:lvl9pPr lvl="8" algn="ctr" rtl="0">
              <a:lnSpc>
                <a:spcPct val="100000"/>
              </a:lnSpc>
              <a:spcBef>
                <a:spcPts val="0"/>
              </a:spcBef>
              <a:spcAft>
                <a:spcPts val="0"/>
              </a:spcAft>
              <a:buClr>
                <a:schemeClr val="dk1"/>
              </a:buClr>
              <a:buSzPts val="1600"/>
              <a:buFont typeface="Archivo Black"/>
              <a:buNone/>
              <a:defRPr sz="1600">
                <a:solidFill>
                  <a:schemeClr val="dk1"/>
                </a:solidFill>
                <a:latin typeface="Archivo Black"/>
                <a:ea typeface="Archivo Black"/>
                <a:cs typeface="Archivo Black"/>
                <a:sym typeface="Archivo Black"/>
              </a:defRPr>
            </a:lvl9pPr>
          </a:lstStyle>
          <a:p>
            <a:endParaRPr/>
          </a:p>
        </p:txBody>
      </p:sp>
      <p:sp>
        <p:nvSpPr>
          <p:cNvPr id="189" name="Google Shape;189;p5"/>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67579" y="166851"/>
            <a:ext cx="183758" cy="4796802"/>
            <a:chOff x="67579" y="166851"/>
            <a:chExt cx="183758" cy="4796802"/>
          </a:xfrm>
        </p:grpSpPr>
        <p:sp>
          <p:nvSpPr>
            <p:cNvPr id="191" name="Google Shape;191;p5"/>
            <p:cNvSpPr/>
            <p:nvPr/>
          </p:nvSpPr>
          <p:spPr>
            <a:xfrm flipH="1">
              <a:off x="67579" y="1668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flipH="1">
              <a:off x="87613" y="1932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flipH="1">
              <a:off x="67579" y="5056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flipH="1">
              <a:off x="87613" y="532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flipH="1">
              <a:off x="67579" y="8733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flipH="1">
              <a:off x="87613" y="8997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flipH="1">
              <a:off x="67579" y="12210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flipH="1">
              <a:off x="87613" y="124744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flipH="1">
              <a:off x="67579" y="15886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flipH="1">
              <a:off x="87613" y="16150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flipH="1">
              <a:off x="67579" y="19274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flipH="1">
              <a:off x="87613" y="19538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flipH="1">
              <a:off x="67579" y="23040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flipH="1">
              <a:off x="87613" y="23304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flipH="1">
              <a:off x="67579" y="26428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flipH="1">
              <a:off x="87613" y="26692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flipH="1">
              <a:off x="67579" y="30104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flipH="1">
              <a:off x="87613" y="30368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flipH="1">
              <a:off x="67579" y="335818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flipH="1">
              <a:off x="87613" y="3384598"/>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flipH="1">
              <a:off x="67579" y="372580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flipH="1">
              <a:off x="87613" y="37522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flipH="1">
              <a:off x="67579" y="406462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flipH="1">
              <a:off x="87613" y="409103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flipH="1">
              <a:off x="67579" y="4441151"/>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flipH="1">
              <a:off x="87613" y="446756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flipH="1">
              <a:off x="67579" y="4779976"/>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flipH="1">
              <a:off x="87613" y="48063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5"/>
          <p:cNvGrpSpPr/>
          <p:nvPr/>
        </p:nvGrpSpPr>
        <p:grpSpPr>
          <a:xfrm>
            <a:off x="4948675" y="1259550"/>
            <a:ext cx="3237150" cy="3247475"/>
            <a:chOff x="4948675" y="1259550"/>
            <a:chExt cx="3237150" cy="3247475"/>
          </a:xfrm>
        </p:grpSpPr>
        <p:sp>
          <p:nvSpPr>
            <p:cNvPr id="220" name="Google Shape;220;p5"/>
            <p:cNvSpPr/>
            <p:nvPr/>
          </p:nvSpPr>
          <p:spPr>
            <a:xfrm>
              <a:off x="4948675" y="1259550"/>
              <a:ext cx="3237150" cy="3247400"/>
            </a:xfrm>
            <a:custGeom>
              <a:avLst/>
              <a:gdLst/>
              <a:ahLst/>
              <a:cxnLst/>
              <a:rect l="l" t="t" r="r" b="b"/>
              <a:pathLst>
                <a:path w="129486" h="129896" extrusionOk="0">
                  <a:moveTo>
                    <a:pt x="0" y="2999"/>
                  </a:moveTo>
                  <a:lnTo>
                    <a:pt x="2549" y="17"/>
                  </a:lnTo>
                  <a:lnTo>
                    <a:pt x="129483" y="0"/>
                  </a:lnTo>
                  <a:lnTo>
                    <a:pt x="129486" y="127019"/>
                  </a:lnTo>
                  <a:lnTo>
                    <a:pt x="126976" y="129870"/>
                  </a:lnTo>
                  <a:lnTo>
                    <a:pt x="0" y="129896"/>
                  </a:lnTo>
                  <a:close/>
                </a:path>
              </a:pathLst>
            </a:custGeom>
            <a:solidFill>
              <a:schemeClr val="lt1"/>
            </a:solidFill>
            <a:ln w="19050" cap="flat" cmpd="sng">
              <a:solidFill>
                <a:schemeClr val="dk1"/>
              </a:solidFill>
              <a:prstDash val="solid"/>
              <a:round/>
              <a:headEnd type="none" w="med" len="med"/>
              <a:tailEnd type="none" w="med" len="med"/>
            </a:ln>
          </p:spPr>
        </p:sp>
        <p:sp>
          <p:nvSpPr>
            <p:cNvPr id="221" name="Google Shape;221;p5"/>
            <p:cNvSpPr/>
            <p:nvPr/>
          </p:nvSpPr>
          <p:spPr>
            <a:xfrm>
              <a:off x="4948675" y="1334525"/>
              <a:ext cx="3172500" cy="3172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2" name="Google Shape;222;p5"/>
            <p:cNvCxnSpPr/>
            <p:nvPr/>
          </p:nvCxnSpPr>
          <p:spPr>
            <a:xfrm rot="10800000" flipH="1">
              <a:off x="8121175" y="1260425"/>
              <a:ext cx="62700" cy="74100"/>
            </a:xfrm>
            <a:prstGeom prst="straightConnector1">
              <a:avLst/>
            </a:prstGeom>
            <a:noFill/>
            <a:ln w="19050" cap="flat" cmpd="sng">
              <a:solidFill>
                <a:schemeClr val="dk1"/>
              </a:solidFill>
              <a:prstDash val="solid"/>
              <a:round/>
              <a:headEnd type="none" w="med" len="med"/>
              <a:tailEnd type="none" w="med" len="med"/>
            </a:ln>
          </p:spPr>
        </p:cxnSp>
      </p:grpSp>
      <p:grpSp>
        <p:nvGrpSpPr>
          <p:cNvPr id="223" name="Google Shape;223;p5"/>
          <p:cNvGrpSpPr/>
          <p:nvPr/>
        </p:nvGrpSpPr>
        <p:grpSpPr>
          <a:xfrm flipH="1">
            <a:off x="1013625" y="1259550"/>
            <a:ext cx="3237150" cy="3247475"/>
            <a:chOff x="861225" y="1107150"/>
            <a:chExt cx="3237150" cy="3247475"/>
          </a:xfrm>
        </p:grpSpPr>
        <p:sp>
          <p:nvSpPr>
            <p:cNvPr id="224" name="Google Shape;224;p5"/>
            <p:cNvSpPr/>
            <p:nvPr/>
          </p:nvSpPr>
          <p:spPr>
            <a:xfrm flipH="1">
              <a:off x="861225" y="1107150"/>
              <a:ext cx="3237150" cy="3247400"/>
            </a:xfrm>
            <a:custGeom>
              <a:avLst/>
              <a:gdLst/>
              <a:ahLst/>
              <a:cxnLst/>
              <a:rect l="l" t="t" r="r" b="b"/>
              <a:pathLst>
                <a:path w="129486" h="129896" extrusionOk="0">
                  <a:moveTo>
                    <a:pt x="0" y="2999"/>
                  </a:moveTo>
                  <a:lnTo>
                    <a:pt x="2549" y="17"/>
                  </a:lnTo>
                  <a:lnTo>
                    <a:pt x="129483" y="0"/>
                  </a:lnTo>
                  <a:lnTo>
                    <a:pt x="129486" y="127019"/>
                  </a:lnTo>
                  <a:lnTo>
                    <a:pt x="126976" y="129870"/>
                  </a:lnTo>
                  <a:lnTo>
                    <a:pt x="0" y="129896"/>
                  </a:lnTo>
                  <a:close/>
                </a:path>
              </a:pathLst>
            </a:custGeom>
            <a:solidFill>
              <a:schemeClr val="lt1"/>
            </a:solidFill>
            <a:ln w="19050" cap="flat" cmpd="sng">
              <a:solidFill>
                <a:schemeClr val="dk1"/>
              </a:solidFill>
              <a:prstDash val="solid"/>
              <a:round/>
              <a:headEnd type="none" w="med" len="med"/>
              <a:tailEnd type="none" w="med" len="med"/>
            </a:ln>
          </p:spPr>
        </p:sp>
        <p:sp>
          <p:nvSpPr>
            <p:cNvPr id="225" name="Google Shape;225;p5"/>
            <p:cNvSpPr/>
            <p:nvPr/>
          </p:nvSpPr>
          <p:spPr>
            <a:xfrm flipH="1">
              <a:off x="925875" y="1182125"/>
              <a:ext cx="3172500" cy="3172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6" name="Google Shape;226;p5"/>
            <p:cNvCxnSpPr/>
            <p:nvPr/>
          </p:nvCxnSpPr>
          <p:spPr>
            <a:xfrm rot="10800000">
              <a:off x="863175" y="1108025"/>
              <a:ext cx="62700" cy="741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839288" y="1733438"/>
            <a:ext cx="5465400" cy="1748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7" name="Google Shape;367;p8"/>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8"/>
          <p:cNvGrpSpPr/>
          <p:nvPr/>
        </p:nvGrpSpPr>
        <p:grpSpPr>
          <a:xfrm>
            <a:off x="5178038" y="205366"/>
            <a:ext cx="3724814" cy="183758"/>
            <a:chOff x="5178038" y="205366"/>
            <a:chExt cx="3724814" cy="183758"/>
          </a:xfrm>
        </p:grpSpPr>
        <p:sp>
          <p:nvSpPr>
            <p:cNvPr id="369" name="Google Shape;369;p8"/>
            <p:cNvSpPr/>
            <p:nvPr/>
          </p:nvSpPr>
          <p:spPr>
            <a:xfrm rot="5400000" flipH="1">
              <a:off x="8719135"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rot="5400000" flipH="1">
              <a:off x="8739138"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rot="5400000" flipH="1">
              <a:off x="8351510"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rot="5400000" flipH="1">
              <a:off x="8371513"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rot="5400000" flipH="1">
              <a:off x="7983897"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rot="5400000" flipH="1">
              <a:off x="8003901"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rot="5400000" flipH="1">
              <a:off x="7645072"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rot="5400000" flipH="1">
              <a:off x="7665076"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rot="5400000" flipH="1">
              <a:off x="7306247"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rot="5400000" flipH="1">
              <a:off x="7326251"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rot="5400000" flipH="1">
              <a:off x="6938622"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rot="5400000" flipH="1">
              <a:off x="6958626"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rot="5400000" flipH="1">
              <a:off x="6590885"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rot="5400000" flipH="1">
              <a:off x="6610888"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5400000" flipH="1">
              <a:off x="6223272"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5400000" flipH="1">
              <a:off x="6243276"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5400000" flipH="1">
              <a:off x="5884447"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5400000" flipH="1">
              <a:off x="5904451"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5400000" flipH="1">
              <a:off x="5545622"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5400000" flipH="1">
              <a:off x="5565626"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5400000" flipH="1">
              <a:off x="5177997" y="2054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rot="5400000" flipH="1">
              <a:off x="5198001" y="2317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260463" y="4735966"/>
            <a:ext cx="3724814" cy="183758"/>
            <a:chOff x="5238513" y="147666"/>
            <a:chExt cx="3724814" cy="183758"/>
          </a:xfrm>
        </p:grpSpPr>
        <p:sp>
          <p:nvSpPr>
            <p:cNvPr id="392" name="Google Shape;392;p8"/>
            <p:cNvSpPr/>
            <p:nvPr/>
          </p:nvSpPr>
          <p:spPr>
            <a:xfrm rot="5400000" flipH="1">
              <a:off x="8779610"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5400000" flipH="1">
              <a:off x="8799613"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5400000" flipH="1">
              <a:off x="8411985"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5400000" flipH="1">
              <a:off x="8431988"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5400000" flipH="1">
              <a:off x="8044372"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5400000" flipH="1">
              <a:off x="8064376"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5400000" flipH="1">
              <a:off x="7705547"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rot="5400000" flipH="1">
              <a:off x="7725551"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rot="5400000" flipH="1">
              <a:off x="7366722"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rot="5400000" flipH="1">
              <a:off x="7386726"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rot="5400000" flipH="1">
              <a:off x="6999097"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rot="5400000" flipH="1">
              <a:off x="7019101"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rot="5400000" flipH="1">
              <a:off x="6651360"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rot="5400000" flipH="1">
              <a:off x="6671363"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rot="5400000" flipH="1">
              <a:off x="6283747"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rot="5400000" flipH="1">
              <a:off x="6303751"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rot="5400000" flipH="1">
              <a:off x="5944922"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rot="5400000" flipH="1">
              <a:off x="5964926"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rot="5400000" flipH="1">
              <a:off x="5606097"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rot="5400000" flipH="1">
              <a:off x="5626101"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rot="5400000" flipH="1">
              <a:off x="5238472" y="147707"/>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rot="5400000" flipH="1">
              <a:off x="5258476" y="174085"/>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4"/>
        <p:cNvGrpSpPr/>
        <p:nvPr/>
      </p:nvGrpSpPr>
      <p:grpSpPr>
        <a:xfrm>
          <a:off x="0" y="0"/>
          <a:ext cx="0" cy="0"/>
          <a:chOff x="0" y="0"/>
          <a:chExt cx="0" cy="0"/>
        </a:xfrm>
      </p:grpSpPr>
      <p:sp>
        <p:nvSpPr>
          <p:cNvPr id="415" name="Google Shape;415;p9"/>
          <p:cNvSpPr/>
          <p:nvPr/>
        </p:nvSpPr>
        <p:spPr>
          <a:xfrm>
            <a:off x="0" y="-86575"/>
            <a:ext cx="9159702" cy="5307437"/>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9"/>
          <p:cNvGrpSpPr/>
          <p:nvPr/>
        </p:nvGrpSpPr>
        <p:grpSpPr>
          <a:xfrm>
            <a:off x="788331" y="4852898"/>
            <a:ext cx="4796802" cy="183758"/>
            <a:chOff x="788331" y="4852898"/>
            <a:chExt cx="4796802" cy="183758"/>
          </a:xfrm>
        </p:grpSpPr>
        <p:sp>
          <p:nvSpPr>
            <p:cNvPr id="417" name="Google Shape;417;p9"/>
            <p:cNvSpPr/>
            <p:nvPr/>
          </p:nvSpPr>
          <p:spPr>
            <a:xfrm rot="5400000" flipH="1">
              <a:off x="540141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rot="5400000" flipH="1">
              <a:off x="542141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rot="5400000" flipH="1">
              <a:off x="5062591"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rot="5400000" flipH="1">
              <a:off x="5082594"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rot="5400000" flipH="1">
              <a:off x="469496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rot="5400000" flipH="1">
              <a:off x="471496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rot="5400000" flipH="1">
              <a:off x="4347229"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rot="5400000" flipH="1">
              <a:off x="4367232"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rot="5400000" flipH="1">
              <a:off x="397961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5400000" flipH="1">
              <a:off x="399961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rot="5400000" flipH="1">
              <a:off x="3640791"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rot="5400000" flipH="1">
              <a:off x="3660794"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rot="5400000" flipH="1">
              <a:off x="326426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rot="5400000" flipH="1">
              <a:off x="328426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rot="5400000" flipH="1">
              <a:off x="2925441"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rot="5400000" flipH="1">
              <a:off x="2945444"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rot="5400000" flipH="1">
              <a:off x="255781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rot="5400000" flipH="1">
              <a:off x="257781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rot="5400000" flipH="1">
              <a:off x="2210079"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rot="5400000" flipH="1">
              <a:off x="2230082"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5400000" flipH="1">
              <a:off x="184246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rot="5400000" flipH="1">
              <a:off x="186246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rot="5400000" flipH="1">
              <a:off x="1503641"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5400000" flipH="1">
              <a:off x="1523644"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rot="5400000" flipH="1">
              <a:off x="1127116"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rot="5400000" flipH="1">
              <a:off x="1147119"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rot="5400000" flipH="1">
              <a:off x="788291" y="4852938"/>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rot="5400000" flipH="1">
              <a:off x="808294" y="4879317"/>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9"/>
          <p:cNvSpPr txBox="1">
            <a:spLocks noGrp="1"/>
          </p:cNvSpPr>
          <p:nvPr>
            <p:ph type="title"/>
          </p:nvPr>
        </p:nvSpPr>
        <p:spPr>
          <a:xfrm>
            <a:off x="4684600" y="1156725"/>
            <a:ext cx="3750300" cy="1899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atin typeface="Oswald Light"/>
                <a:ea typeface="Oswald Light"/>
                <a:cs typeface="Oswald Light"/>
                <a:sym typeface="Oswald Light"/>
              </a:defRPr>
            </a:lvl2pPr>
            <a:lvl3pPr lvl="2" rtl="0">
              <a:spcBef>
                <a:spcPts val="0"/>
              </a:spcBef>
              <a:spcAft>
                <a:spcPts val="0"/>
              </a:spcAft>
              <a:buSzPts val="2800"/>
              <a:buNone/>
              <a:defRPr>
                <a:latin typeface="Oswald Light"/>
                <a:ea typeface="Oswald Light"/>
                <a:cs typeface="Oswald Light"/>
                <a:sym typeface="Oswald Light"/>
              </a:defRPr>
            </a:lvl3pPr>
            <a:lvl4pPr lvl="3" rtl="0">
              <a:spcBef>
                <a:spcPts val="0"/>
              </a:spcBef>
              <a:spcAft>
                <a:spcPts val="0"/>
              </a:spcAft>
              <a:buSzPts val="2800"/>
              <a:buNone/>
              <a:defRPr>
                <a:latin typeface="Oswald Light"/>
                <a:ea typeface="Oswald Light"/>
                <a:cs typeface="Oswald Light"/>
                <a:sym typeface="Oswald Light"/>
              </a:defRPr>
            </a:lvl4pPr>
            <a:lvl5pPr lvl="4" rtl="0">
              <a:spcBef>
                <a:spcPts val="0"/>
              </a:spcBef>
              <a:spcAft>
                <a:spcPts val="0"/>
              </a:spcAft>
              <a:buSzPts val="2800"/>
              <a:buNone/>
              <a:defRPr>
                <a:latin typeface="Oswald Light"/>
                <a:ea typeface="Oswald Light"/>
                <a:cs typeface="Oswald Light"/>
                <a:sym typeface="Oswald Light"/>
              </a:defRPr>
            </a:lvl5pPr>
            <a:lvl6pPr lvl="5" rtl="0">
              <a:spcBef>
                <a:spcPts val="0"/>
              </a:spcBef>
              <a:spcAft>
                <a:spcPts val="0"/>
              </a:spcAft>
              <a:buSzPts val="2800"/>
              <a:buNone/>
              <a:defRPr>
                <a:latin typeface="Oswald Light"/>
                <a:ea typeface="Oswald Light"/>
                <a:cs typeface="Oswald Light"/>
                <a:sym typeface="Oswald Light"/>
              </a:defRPr>
            </a:lvl6pPr>
            <a:lvl7pPr lvl="6" rtl="0">
              <a:spcBef>
                <a:spcPts val="0"/>
              </a:spcBef>
              <a:spcAft>
                <a:spcPts val="0"/>
              </a:spcAft>
              <a:buSzPts val="2800"/>
              <a:buNone/>
              <a:defRPr>
                <a:latin typeface="Oswald Light"/>
                <a:ea typeface="Oswald Light"/>
                <a:cs typeface="Oswald Light"/>
                <a:sym typeface="Oswald Light"/>
              </a:defRPr>
            </a:lvl7pPr>
            <a:lvl8pPr lvl="7" rtl="0">
              <a:spcBef>
                <a:spcPts val="0"/>
              </a:spcBef>
              <a:spcAft>
                <a:spcPts val="0"/>
              </a:spcAft>
              <a:buSzPts val="2800"/>
              <a:buNone/>
              <a:defRPr>
                <a:latin typeface="Oswald Light"/>
                <a:ea typeface="Oswald Light"/>
                <a:cs typeface="Oswald Light"/>
                <a:sym typeface="Oswald Light"/>
              </a:defRPr>
            </a:lvl8pPr>
            <a:lvl9pPr lvl="8" rtl="0">
              <a:spcBef>
                <a:spcPts val="0"/>
              </a:spcBef>
              <a:spcAft>
                <a:spcPts val="0"/>
              </a:spcAft>
              <a:buSzPts val="2800"/>
              <a:buNone/>
              <a:defRPr>
                <a:latin typeface="Oswald Light"/>
                <a:ea typeface="Oswald Light"/>
                <a:cs typeface="Oswald Light"/>
                <a:sym typeface="Oswald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6"/>
        <p:cNvGrpSpPr/>
        <p:nvPr/>
      </p:nvGrpSpPr>
      <p:grpSpPr>
        <a:xfrm>
          <a:off x="0" y="0"/>
          <a:ext cx="0" cy="0"/>
          <a:chOff x="0" y="0"/>
          <a:chExt cx="0" cy="0"/>
        </a:xfrm>
      </p:grpSpPr>
      <p:sp>
        <p:nvSpPr>
          <p:cNvPr id="447" name="Google Shape;447;p10"/>
          <p:cNvSpPr txBox="1">
            <a:spLocks noGrp="1"/>
          </p:cNvSpPr>
          <p:nvPr>
            <p:ph type="body" idx="1"/>
          </p:nvPr>
        </p:nvSpPr>
        <p:spPr>
          <a:xfrm>
            <a:off x="671550" y="1633650"/>
            <a:ext cx="2798400" cy="1823100"/>
          </a:xfrm>
          <a:prstGeom prst="rect">
            <a:avLst/>
          </a:prstGeom>
        </p:spPr>
        <p:txBody>
          <a:bodyPr spcFirstLastPara="1" wrap="square" lIns="91425" tIns="91425" rIns="91425" bIns="91425" anchor="ctr" anchorCtr="0">
            <a:noAutofit/>
          </a:bodyPr>
          <a:lstStyle>
            <a:lvl1pPr marL="457200" lvl="0" indent="-228600">
              <a:lnSpc>
                <a:spcPct val="80000"/>
              </a:lnSpc>
              <a:spcBef>
                <a:spcPts val="0"/>
              </a:spcBef>
              <a:spcAft>
                <a:spcPts val="0"/>
              </a:spcAft>
              <a:buSzPts val="1800"/>
              <a:buNone/>
              <a:defRPr sz="2600" b="1">
                <a:latin typeface="Goldman"/>
                <a:ea typeface="Goldman"/>
                <a:cs typeface="Goldman"/>
                <a:sym typeface="Goldman"/>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11"/>
        <p:cNvGrpSpPr/>
        <p:nvPr/>
      </p:nvGrpSpPr>
      <p:grpSpPr>
        <a:xfrm>
          <a:off x="0" y="0"/>
          <a:ext cx="0" cy="0"/>
          <a:chOff x="0" y="0"/>
          <a:chExt cx="0" cy="0"/>
        </a:xfrm>
      </p:grpSpPr>
      <p:sp>
        <p:nvSpPr>
          <p:cNvPr id="512" name="Google Shape;512;p13"/>
          <p:cNvSpPr txBox="1">
            <a:spLocks noGrp="1"/>
          </p:cNvSpPr>
          <p:nvPr>
            <p:ph type="subTitle" idx="1"/>
          </p:nvPr>
        </p:nvSpPr>
        <p:spPr>
          <a:xfrm>
            <a:off x="1558575" y="2355838"/>
            <a:ext cx="2778600" cy="612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a:buAutoNum type="arabicPeriod"/>
              <a:defRPr sz="1400"/>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13" name="Google Shape;513;p13"/>
          <p:cNvSpPr txBox="1">
            <a:spLocks noGrp="1"/>
          </p:cNvSpPr>
          <p:nvPr>
            <p:ph type="subTitle" idx="2"/>
          </p:nvPr>
        </p:nvSpPr>
        <p:spPr>
          <a:xfrm>
            <a:off x="1558575" y="2000663"/>
            <a:ext cx="2900700" cy="4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Quicksand SemiBold"/>
              <a:buAutoNum type="arabicPeriod"/>
              <a:defRPr b="1">
                <a:latin typeface="Goldman"/>
                <a:ea typeface="Goldman"/>
                <a:cs typeface="Goldman"/>
                <a:sym typeface="Goldman"/>
              </a:defRPr>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14" name="Google Shape;514;p13"/>
          <p:cNvSpPr txBox="1">
            <a:spLocks noGrp="1"/>
          </p:cNvSpPr>
          <p:nvPr>
            <p:ph type="title" hasCustomPrompt="1"/>
          </p:nvPr>
        </p:nvSpPr>
        <p:spPr>
          <a:xfrm>
            <a:off x="788325" y="2202763"/>
            <a:ext cx="9222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5" name="Google Shape;515;p13"/>
          <p:cNvSpPr txBox="1">
            <a:spLocks noGrp="1"/>
          </p:cNvSpPr>
          <p:nvPr>
            <p:ph type="subTitle" idx="3"/>
          </p:nvPr>
        </p:nvSpPr>
        <p:spPr>
          <a:xfrm>
            <a:off x="1558575" y="3595788"/>
            <a:ext cx="2778600" cy="612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a:buAutoNum type="arabicPeriod"/>
              <a:defRPr sz="1400"/>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16" name="Google Shape;516;p13"/>
          <p:cNvSpPr txBox="1">
            <a:spLocks noGrp="1"/>
          </p:cNvSpPr>
          <p:nvPr>
            <p:ph type="subTitle" idx="4"/>
          </p:nvPr>
        </p:nvSpPr>
        <p:spPr>
          <a:xfrm>
            <a:off x="1558575" y="3240613"/>
            <a:ext cx="2900700" cy="4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Quicksand SemiBold"/>
              <a:buAutoNum type="arabicPeriod"/>
              <a:defRPr b="1">
                <a:latin typeface="Goldman"/>
                <a:ea typeface="Goldman"/>
                <a:cs typeface="Goldman"/>
                <a:sym typeface="Goldman"/>
              </a:defRPr>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17" name="Google Shape;517;p13"/>
          <p:cNvSpPr txBox="1">
            <a:spLocks noGrp="1"/>
          </p:cNvSpPr>
          <p:nvPr>
            <p:ph type="title" idx="5" hasCustomPrompt="1"/>
          </p:nvPr>
        </p:nvSpPr>
        <p:spPr>
          <a:xfrm>
            <a:off x="788325" y="3442713"/>
            <a:ext cx="9222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8" name="Google Shape;518;p13"/>
          <p:cNvSpPr txBox="1">
            <a:spLocks noGrp="1"/>
          </p:cNvSpPr>
          <p:nvPr>
            <p:ph type="subTitle" idx="6"/>
          </p:nvPr>
        </p:nvSpPr>
        <p:spPr>
          <a:xfrm>
            <a:off x="5640325" y="1103375"/>
            <a:ext cx="2778600" cy="612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a:buAutoNum type="arabicPeriod"/>
              <a:defRPr sz="1400"/>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19" name="Google Shape;519;p13"/>
          <p:cNvSpPr txBox="1">
            <a:spLocks noGrp="1"/>
          </p:cNvSpPr>
          <p:nvPr>
            <p:ph type="subTitle" idx="7"/>
          </p:nvPr>
        </p:nvSpPr>
        <p:spPr>
          <a:xfrm>
            <a:off x="5640325" y="748200"/>
            <a:ext cx="2900700" cy="4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Quicksand SemiBold"/>
              <a:buAutoNum type="arabicPeriod"/>
              <a:defRPr b="1">
                <a:latin typeface="Goldman"/>
                <a:ea typeface="Goldman"/>
                <a:cs typeface="Goldman"/>
                <a:sym typeface="Goldman"/>
              </a:defRPr>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20" name="Google Shape;520;p13"/>
          <p:cNvSpPr txBox="1">
            <a:spLocks noGrp="1"/>
          </p:cNvSpPr>
          <p:nvPr>
            <p:ph type="title" idx="8" hasCustomPrompt="1"/>
          </p:nvPr>
        </p:nvSpPr>
        <p:spPr>
          <a:xfrm>
            <a:off x="4870075" y="950300"/>
            <a:ext cx="9222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1" name="Google Shape;521;p13"/>
          <p:cNvSpPr txBox="1">
            <a:spLocks noGrp="1"/>
          </p:cNvSpPr>
          <p:nvPr>
            <p:ph type="subTitle" idx="9"/>
          </p:nvPr>
        </p:nvSpPr>
        <p:spPr>
          <a:xfrm>
            <a:off x="5640325" y="2355850"/>
            <a:ext cx="2778600" cy="612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a:buAutoNum type="arabicPeriod"/>
              <a:defRPr sz="1400"/>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22" name="Google Shape;522;p13"/>
          <p:cNvSpPr txBox="1">
            <a:spLocks noGrp="1"/>
          </p:cNvSpPr>
          <p:nvPr>
            <p:ph type="subTitle" idx="13"/>
          </p:nvPr>
        </p:nvSpPr>
        <p:spPr>
          <a:xfrm>
            <a:off x="5640325" y="2000675"/>
            <a:ext cx="2900700" cy="4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Quicksand SemiBold"/>
              <a:buAutoNum type="arabicPeriod"/>
              <a:defRPr b="1">
                <a:latin typeface="Goldman"/>
                <a:ea typeface="Goldman"/>
                <a:cs typeface="Goldman"/>
                <a:sym typeface="Goldman"/>
              </a:defRPr>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23" name="Google Shape;523;p13"/>
          <p:cNvSpPr txBox="1">
            <a:spLocks noGrp="1"/>
          </p:cNvSpPr>
          <p:nvPr>
            <p:ph type="title" idx="14" hasCustomPrompt="1"/>
          </p:nvPr>
        </p:nvSpPr>
        <p:spPr>
          <a:xfrm>
            <a:off x="4870075" y="2202775"/>
            <a:ext cx="9222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4" name="Google Shape;524;p13"/>
          <p:cNvSpPr txBox="1">
            <a:spLocks noGrp="1"/>
          </p:cNvSpPr>
          <p:nvPr>
            <p:ph type="subTitle" idx="15"/>
          </p:nvPr>
        </p:nvSpPr>
        <p:spPr>
          <a:xfrm>
            <a:off x="5640325" y="3595800"/>
            <a:ext cx="2778600" cy="612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a:buAutoNum type="arabicPeriod"/>
              <a:defRPr sz="1400"/>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25" name="Google Shape;525;p13"/>
          <p:cNvSpPr txBox="1">
            <a:spLocks noGrp="1"/>
          </p:cNvSpPr>
          <p:nvPr>
            <p:ph type="subTitle" idx="16"/>
          </p:nvPr>
        </p:nvSpPr>
        <p:spPr>
          <a:xfrm>
            <a:off x="5640325" y="3240625"/>
            <a:ext cx="2900700" cy="4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Quicksand SemiBold"/>
              <a:buAutoNum type="arabicPeriod"/>
              <a:defRPr b="1">
                <a:latin typeface="Goldman"/>
                <a:ea typeface="Goldman"/>
                <a:cs typeface="Goldman"/>
                <a:sym typeface="Goldman"/>
              </a:defRPr>
            </a:lvl1pPr>
            <a:lvl2pPr lvl="1" rtl="0">
              <a:spcBef>
                <a:spcPts val="0"/>
              </a:spcBef>
              <a:spcAft>
                <a:spcPts val="0"/>
              </a:spcAft>
              <a:buSzPts val="1200"/>
              <a:buFont typeface="Roboto Condensed Light"/>
              <a:buAutoNum type="alphaLcPeriod"/>
              <a:defRPr/>
            </a:lvl2pPr>
            <a:lvl3pPr lvl="2" rtl="0">
              <a:spcBef>
                <a:spcPts val="0"/>
              </a:spcBef>
              <a:spcAft>
                <a:spcPts val="0"/>
              </a:spcAft>
              <a:buSzPts val="1200"/>
              <a:buFont typeface="Roboto Condensed Light"/>
              <a:buAutoNum type="romanLcPeriod"/>
              <a:defRPr/>
            </a:lvl3pPr>
            <a:lvl4pPr lvl="3" rtl="0">
              <a:spcBef>
                <a:spcPts val="0"/>
              </a:spcBef>
              <a:spcAft>
                <a:spcPts val="0"/>
              </a:spcAft>
              <a:buSzPts val="1200"/>
              <a:buFont typeface="Roboto Condensed Light"/>
              <a:buAutoNum type="arabicPeriod"/>
              <a:defRPr/>
            </a:lvl4pPr>
            <a:lvl5pPr lvl="4" rtl="0">
              <a:spcBef>
                <a:spcPts val="0"/>
              </a:spcBef>
              <a:spcAft>
                <a:spcPts val="0"/>
              </a:spcAft>
              <a:buSzPts val="1200"/>
              <a:buFont typeface="Roboto Condensed Light"/>
              <a:buAutoNum type="alphaLcPeriod"/>
              <a:defRPr/>
            </a:lvl5pPr>
            <a:lvl6pPr lvl="5" rtl="0">
              <a:spcBef>
                <a:spcPts val="0"/>
              </a:spcBef>
              <a:spcAft>
                <a:spcPts val="0"/>
              </a:spcAft>
              <a:buSzPts val="1200"/>
              <a:buFont typeface="Roboto Condensed Light"/>
              <a:buAutoNum type="romanLcPeriod"/>
              <a:defRPr/>
            </a:lvl6pPr>
            <a:lvl7pPr lvl="6" rtl="0">
              <a:spcBef>
                <a:spcPts val="0"/>
              </a:spcBef>
              <a:spcAft>
                <a:spcPts val="0"/>
              </a:spcAft>
              <a:buSzPts val="1200"/>
              <a:buFont typeface="Roboto Condensed Light"/>
              <a:buAutoNum type="arabicPeriod"/>
              <a:defRPr/>
            </a:lvl7pPr>
            <a:lvl8pPr lvl="7" rtl="0">
              <a:spcBef>
                <a:spcPts val="0"/>
              </a:spcBef>
              <a:spcAft>
                <a:spcPts val="0"/>
              </a:spcAft>
              <a:buSzPts val="1200"/>
              <a:buFont typeface="Roboto Condensed Light"/>
              <a:buAutoNum type="alphaLcPeriod"/>
              <a:defRPr/>
            </a:lvl8pPr>
            <a:lvl9pPr lvl="8" rtl="0">
              <a:spcBef>
                <a:spcPts val="0"/>
              </a:spcBef>
              <a:spcAft>
                <a:spcPts val="0"/>
              </a:spcAft>
              <a:buSzPts val="1200"/>
              <a:buFont typeface="Roboto Condensed Light"/>
              <a:buAutoNum type="romanLcPeriod"/>
              <a:defRPr/>
            </a:lvl9pPr>
          </a:lstStyle>
          <a:p>
            <a:endParaRPr/>
          </a:p>
        </p:txBody>
      </p:sp>
      <p:sp>
        <p:nvSpPr>
          <p:cNvPr id="526" name="Google Shape;526;p13"/>
          <p:cNvSpPr txBox="1">
            <a:spLocks noGrp="1"/>
          </p:cNvSpPr>
          <p:nvPr>
            <p:ph type="title" idx="17" hasCustomPrompt="1"/>
          </p:nvPr>
        </p:nvSpPr>
        <p:spPr>
          <a:xfrm>
            <a:off x="4870075" y="3442725"/>
            <a:ext cx="9222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7" name="Google Shape;527;p13"/>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txBox="1">
            <a:spLocks noGrp="1"/>
          </p:cNvSpPr>
          <p:nvPr>
            <p:ph type="title" idx="18"/>
          </p:nvPr>
        </p:nvSpPr>
        <p:spPr>
          <a:xfrm>
            <a:off x="633700" y="445025"/>
            <a:ext cx="3938400" cy="95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29" name="Google Shape;529;p13"/>
          <p:cNvGrpSpPr/>
          <p:nvPr/>
        </p:nvGrpSpPr>
        <p:grpSpPr>
          <a:xfrm>
            <a:off x="1473909" y="59646"/>
            <a:ext cx="1286681" cy="250051"/>
            <a:chOff x="45159" y="59646"/>
            <a:chExt cx="1286681" cy="250051"/>
          </a:xfrm>
        </p:grpSpPr>
        <p:grpSp>
          <p:nvGrpSpPr>
            <p:cNvPr id="530" name="Google Shape;530;p13"/>
            <p:cNvGrpSpPr/>
            <p:nvPr/>
          </p:nvGrpSpPr>
          <p:grpSpPr>
            <a:xfrm>
              <a:off x="45159" y="59646"/>
              <a:ext cx="165131" cy="250051"/>
              <a:chOff x="45159" y="59646"/>
              <a:chExt cx="165131" cy="250051"/>
            </a:xfrm>
          </p:grpSpPr>
          <p:sp>
            <p:nvSpPr>
              <p:cNvPr id="531" name="Google Shape;531;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3"/>
            <p:cNvGrpSpPr/>
            <p:nvPr/>
          </p:nvGrpSpPr>
          <p:grpSpPr>
            <a:xfrm>
              <a:off x="419009" y="59646"/>
              <a:ext cx="165131" cy="250051"/>
              <a:chOff x="45159" y="59646"/>
              <a:chExt cx="165131" cy="250051"/>
            </a:xfrm>
          </p:grpSpPr>
          <p:sp>
            <p:nvSpPr>
              <p:cNvPr id="538" name="Google Shape;538;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3"/>
            <p:cNvGrpSpPr/>
            <p:nvPr/>
          </p:nvGrpSpPr>
          <p:grpSpPr>
            <a:xfrm>
              <a:off x="792859" y="59646"/>
              <a:ext cx="165131" cy="250051"/>
              <a:chOff x="45159" y="59646"/>
              <a:chExt cx="165131" cy="250051"/>
            </a:xfrm>
          </p:grpSpPr>
          <p:sp>
            <p:nvSpPr>
              <p:cNvPr id="545" name="Google Shape;545;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13"/>
            <p:cNvGrpSpPr/>
            <p:nvPr/>
          </p:nvGrpSpPr>
          <p:grpSpPr>
            <a:xfrm>
              <a:off x="1166709" y="59646"/>
              <a:ext cx="165131" cy="250051"/>
              <a:chOff x="45159" y="59646"/>
              <a:chExt cx="165131" cy="250051"/>
            </a:xfrm>
          </p:grpSpPr>
          <p:sp>
            <p:nvSpPr>
              <p:cNvPr id="552" name="Google Shape;552;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8" name="Google Shape;558;p13"/>
          <p:cNvGrpSpPr/>
          <p:nvPr/>
        </p:nvGrpSpPr>
        <p:grpSpPr>
          <a:xfrm>
            <a:off x="2902659" y="59646"/>
            <a:ext cx="1286681" cy="250051"/>
            <a:chOff x="45159" y="59646"/>
            <a:chExt cx="1286681" cy="250051"/>
          </a:xfrm>
        </p:grpSpPr>
        <p:grpSp>
          <p:nvGrpSpPr>
            <p:cNvPr id="559" name="Google Shape;559;p13"/>
            <p:cNvGrpSpPr/>
            <p:nvPr/>
          </p:nvGrpSpPr>
          <p:grpSpPr>
            <a:xfrm>
              <a:off x="45159" y="59646"/>
              <a:ext cx="165131" cy="250051"/>
              <a:chOff x="45159" y="59646"/>
              <a:chExt cx="165131" cy="250051"/>
            </a:xfrm>
          </p:grpSpPr>
          <p:sp>
            <p:nvSpPr>
              <p:cNvPr id="560" name="Google Shape;560;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13"/>
            <p:cNvGrpSpPr/>
            <p:nvPr/>
          </p:nvGrpSpPr>
          <p:grpSpPr>
            <a:xfrm>
              <a:off x="419009" y="59646"/>
              <a:ext cx="165131" cy="250051"/>
              <a:chOff x="45159" y="59646"/>
              <a:chExt cx="165131" cy="250051"/>
            </a:xfrm>
          </p:grpSpPr>
          <p:sp>
            <p:nvSpPr>
              <p:cNvPr id="567" name="Google Shape;567;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3"/>
            <p:cNvGrpSpPr/>
            <p:nvPr/>
          </p:nvGrpSpPr>
          <p:grpSpPr>
            <a:xfrm>
              <a:off x="792859" y="59646"/>
              <a:ext cx="165131" cy="250051"/>
              <a:chOff x="45159" y="59646"/>
              <a:chExt cx="165131" cy="250051"/>
            </a:xfrm>
          </p:grpSpPr>
          <p:sp>
            <p:nvSpPr>
              <p:cNvPr id="574" name="Google Shape;574;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3"/>
            <p:cNvGrpSpPr/>
            <p:nvPr/>
          </p:nvGrpSpPr>
          <p:grpSpPr>
            <a:xfrm>
              <a:off x="1166709" y="59646"/>
              <a:ext cx="165131" cy="250051"/>
              <a:chOff x="45159" y="59646"/>
              <a:chExt cx="165131" cy="250051"/>
            </a:xfrm>
          </p:grpSpPr>
          <p:sp>
            <p:nvSpPr>
              <p:cNvPr id="581" name="Google Shape;581;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7" name="Google Shape;587;p13"/>
          <p:cNvGrpSpPr/>
          <p:nvPr/>
        </p:nvGrpSpPr>
        <p:grpSpPr>
          <a:xfrm>
            <a:off x="45159" y="59646"/>
            <a:ext cx="1286681" cy="250051"/>
            <a:chOff x="45159" y="59646"/>
            <a:chExt cx="1286681" cy="250051"/>
          </a:xfrm>
        </p:grpSpPr>
        <p:grpSp>
          <p:nvGrpSpPr>
            <p:cNvPr id="588" name="Google Shape;588;p13"/>
            <p:cNvGrpSpPr/>
            <p:nvPr/>
          </p:nvGrpSpPr>
          <p:grpSpPr>
            <a:xfrm>
              <a:off x="48707" y="59646"/>
              <a:ext cx="1283133" cy="250051"/>
              <a:chOff x="48707" y="59646"/>
              <a:chExt cx="1283133" cy="250051"/>
            </a:xfrm>
          </p:grpSpPr>
          <p:grpSp>
            <p:nvGrpSpPr>
              <p:cNvPr id="589" name="Google Shape;589;p13"/>
              <p:cNvGrpSpPr/>
              <p:nvPr/>
            </p:nvGrpSpPr>
            <p:grpSpPr>
              <a:xfrm>
                <a:off x="48707" y="63294"/>
                <a:ext cx="157234" cy="242386"/>
                <a:chOff x="48707" y="63294"/>
                <a:chExt cx="157234" cy="242386"/>
              </a:xfrm>
            </p:grpSpPr>
            <p:sp>
              <p:nvSpPr>
                <p:cNvPr id="590" name="Google Shape;590;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13"/>
              <p:cNvGrpSpPr/>
              <p:nvPr/>
            </p:nvGrpSpPr>
            <p:grpSpPr>
              <a:xfrm>
                <a:off x="419009" y="59646"/>
                <a:ext cx="165131" cy="250051"/>
                <a:chOff x="45159" y="59646"/>
                <a:chExt cx="165131" cy="250051"/>
              </a:xfrm>
            </p:grpSpPr>
            <p:sp>
              <p:nvSpPr>
                <p:cNvPr id="596" name="Google Shape;596;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13"/>
              <p:cNvGrpSpPr/>
              <p:nvPr/>
            </p:nvGrpSpPr>
            <p:grpSpPr>
              <a:xfrm>
                <a:off x="792859" y="59646"/>
                <a:ext cx="165131" cy="250051"/>
                <a:chOff x="45159" y="59646"/>
                <a:chExt cx="165131" cy="250051"/>
              </a:xfrm>
            </p:grpSpPr>
            <p:sp>
              <p:nvSpPr>
                <p:cNvPr id="603" name="Google Shape;603;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3"/>
              <p:cNvGrpSpPr/>
              <p:nvPr/>
            </p:nvGrpSpPr>
            <p:grpSpPr>
              <a:xfrm>
                <a:off x="1166709" y="59646"/>
                <a:ext cx="165131" cy="250051"/>
                <a:chOff x="45159" y="59646"/>
                <a:chExt cx="165131" cy="250051"/>
              </a:xfrm>
            </p:grpSpPr>
            <p:sp>
              <p:nvSpPr>
                <p:cNvPr id="610" name="Google Shape;610;p13"/>
                <p:cNvSpPr/>
                <p:nvPr/>
              </p:nvSpPr>
              <p:spPr>
                <a:xfrm>
                  <a:off x="48707" y="63294"/>
                  <a:ext cx="157234" cy="242386"/>
                </a:xfrm>
                <a:custGeom>
                  <a:avLst/>
                  <a:gdLst/>
                  <a:ahLst/>
                  <a:cxnLst/>
                  <a:rect l="l" t="t" r="r" b="b"/>
                  <a:pathLst>
                    <a:path w="10215" h="15747" extrusionOk="0">
                      <a:moveTo>
                        <a:pt x="5033" y="1"/>
                      </a:moveTo>
                      <a:cubicBezTo>
                        <a:pt x="2613" y="1"/>
                        <a:pt x="558" y="2187"/>
                        <a:pt x="192" y="4531"/>
                      </a:cubicBezTo>
                      <a:cubicBezTo>
                        <a:pt x="1" y="5820"/>
                        <a:pt x="332" y="7162"/>
                        <a:pt x="1046" y="8295"/>
                      </a:cubicBezTo>
                      <a:cubicBezTo>
                        <a:pt x="1639" y="9254"/>
                        <a:pt x="2502" y="10108"/>
                        <a:pt x="2833" y="11171"/>
                      </a:cubicBezTo>
                      <a:cubicBezTo>
                        <a:pt x="3051" y="11894"/>
                        <a:pt x="3007" y="12661"/>
                        <a:pt x="3077" y="13420"/>
                      </a:cubicBezTo>
                      <a:cubicBezTo>
                        <a:pt x="3155" y="14169"/>
                        <a:pt x="3399" y="14962"/>
                        <a:pt x="4027" y="15424"/>
                      </a:cubicBezTo>
                      <a:cubicBezTo>
                        <a:pt x="4314" y="15624"/>
                        <a:pt x="4646" y="15729"/>
                        <a:pt x="4994" y="15746"/>
                      </a:cubicBezTo>
                      <a:lnTo>
                        <a:pt x="5212" y="15746"/>
                      </a:lnTo>
                      <a:cubicBezTo>
                        <a:pt x="5561" y="15738"/>
                        <a:pt x="5900" y="15624"/>
                        <a:pt x="6188" y="15424"/>
                      </a:cubicBezTo>
                      <a:cubicBezTo>
                        <a:pt x="6815" y="14953"/>
                        <a:pt x="7059" y="14169"/>
                        <a:pt x="7129" y="13420"/>
                      </a:cubicBezTo>
                      <a:cubicBezTo>
                        <a:pt x="7208" y="12661"/>
                        <a:pt x="7164" y="11903"/>
                        <a:pt x="7382" y="11171"/>
                      </a:cubicBezTo>
                      <a:cubicBezTo>
                        <a:pt x="7713" y="10091"/>
                        <a:pt x="8567" y="9254"/>
                        <a:pt x="9168" y="8295"/>
                      </a:cubicBezTo>
                      <a:cubicBezTo>
                        <a:pt x="9866" y="7171"/>
                        <a:pt x="10214" y="5820"/>
                        <a:pt x="10022" y="4531"/>
                      </a:cubicBezTo>
                      <a:cubicBezTo>
                        <a:pt x="9674" y="2308"/>
                        <a:pt x="7687" y="226"/>
                        <a:pt x="5386" y="17"/>
                      </a:cubicBezTo>
                      <a:cubicBezTo>
                        <a:pt x="5268" y="6"/>
                        <a:pt x="5150" y="1"/>
                        <a:pt x="5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109877" y="293997"/>
                  <a:ext cx="35695" cy="8066"/>
                </a:xfrm>
                <a:custGeom>
                  <a:avLst/>
                  <a:gdLst/>
                  <a:ahLst/>
                  <a:cxnLst/>
                  <a:rect l="l" t="t" r="r" b="b"/>
                  <a:pathLst>
                    <a:path w="2319" h="524" extrusionOk="0">
                      <a:moveTo>
                        <a:pt x="2319" y="0"/>
                      </a:moveTo>
                      <a:lnTo>
                        <a:pt x="2319" y="0"/>
                      </a:lnTo>
                      <a:cubicBezTo>
                        <a:pt x="1874" y="96"/>
                        <a:pt x="1430" y="140"/>
                        <a:pt x="977" y="140"/>
                      </a:cubicBezTo>
                      <a:cubicBezTo>
                        <a:pt x="654" y="140"/>
                        <a:pt x="323" y="113"/>
                        <a:pt x="0" y="61"/>
                      </a:cubicBezTo>
                      <a:lnTo>
                        <a:pt x="0" y="61"/>
                      </a:lnTo>
                      <a:cubicBezTo>
                        <a:pt x="61" y="122"/>
                        <a:pt x="131" y="192"/>
                        <a:pt x="201" y="244"/>
                      </a:cubicBezTo>
                      <a:cubicBezTo>
                        <a:pt x="419" y="401"/>
                        <a:pt x="706" y="497"/>
                        <a:pt x="1029" y="523"/>
                      </a:cubicBezTo>
                      <a:lnTo>
                        <a:pt x="1229" y="523"/>
                      </a:lnTo>
                      <a:cubicBezTo>
                        <a:pt x="1543" y="506"/>
                        <a:pt x="1839" y="410"/>
                        <a:pt x="2057" y="244"/>
                      </a:cubicBezTo>
                      <a:cubicBezTo>
                        <a:pt x="2153" y="174"/>
                        <a:pt x="2231" y="87"/>
                        <a:pt x="2319"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102104" y="279497"/>
                  <a:ext cx="50718" cy="12853"/>
                </a:xfrm>
                <a:custGeom>
                  <a:avLst/>
                  <a:gdLst/>
                  <a:ahLst/>
                  <a:cxnLst/>
                  <a:rect l="l" t="t" r="r" b="b"/>
                  <a:pathLst>
                    <a:path w="3295" h="835" extrusionOk="0">
                      <a:moveTo>
                        <a:pt x="3294" y="1"/>
                      </a:moveTo>
                      <a:lnTo>
                        <a:pt x="3294" y="1"/>
                      </a:lnTo>
                      <a:cubicBezTo>
                        <a:pt x="2719" y="210"/>
                        <a:pt x="2109" y="306"/>
                        <a:pt x="1508" y="306"/>
                      </a:cubicBezTo>
                      <a:cubicBezTo>
                        <a:pt x="994" y="306"/>
                        <a:pt x="488" y="245"/>
                        <a:pt x="0" y="97"/>
                      </a:cubicBezTo>
                      <a:lnTo>
                        <a:pt x="0" y="97"/>
                      </a:lnTo>
                      <a:cubicBezTo>
                        <a:pt x="70" y="315"/>
                        <a:pt x="157" y="515"/>
                        <a:pt x="253" y="689"/>
                      </a:cubicBezTo>
                      <a:cubicBezTo>
                        <a:pt x="305" y="707"/>
                        <a:pt x="383" y="733"/>
                        <a:pt x="444" y="742"/>
                      </a:cubicBezTo>
                      <a:cubicBezTo>
                        <a:pt x="785" y="804"/>
                        <a:pt x="1131" y="834"/>
                        <a:pt x="1476" y="834"/>
                      </a:cubicBezTo>
                      <a:cubicBezTo>
                        <a:pt x="2006" y="834"/>
                        <a:pt x="2535" y="762"/>
                        <a:pt x="3041" y="620"/>
                      </a:cubicBezTo>
                      <a:cubicBezTo>
                        <a:pt x="3155" y="437"/>
                        <a:pt x="3224" y="245"/>
                        <a:pt x="3294"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99410" y="264751"/>
                  <a:ext cx="55552" cy="15608"/>
                </a:xfrm>
                <a:custGeom>
                  <a:avLst/>
                  <a:gdLst/>
                  <a:ahLst/>
                  <a:cxnLst/>
                  <a:rect l="l" t="t" r="r" b="b"/>
                  <a:pathLst>
                    <a:path w="3609" h="1014" extrusionOk="0">
                      <a:moveTo>
                        <a:pt x="1" y="0"/>
                      </a:moveTo>
                      <a:cubicBezTo>
                        <a:pt x="1" y="96"/>
                        <a:pt x="18" y="210"/>
                        <a:pt x="27" y="305"/>
                      </a:cubicBezTo>
                      <a:cubicBezTo>
                        <a:pt x="44" y="480"/>
                        <a:pt x="70" y="628"/>
                        <a:pt x="105" y="776"/>
                      </a:cubicBezTo>
                      <a:cubicBezTo>
                        <a:pt x="608" y="934"/>
                        <a:pt x="1137" y="1014"/>
                        <a:pt x="1666" y="1014"/>
                      </a:cubicBezTo>
                      <a:cubicBezTo>
                        <a:pt x="2300" y="1014"/>
                        <a:pt x="2936" y="900"/>
                        <a:pt x="3530" y="671"/>
                      </a:cubicBezTo>
                      <a:cubicBezTo>
                        <a:pt x="3556" y="558"/>
                        <a:pt x="3574" y="436"/>
                        <a:pt x="3591" y="305"/>
                      </a:cubicBezTo>
                      <a:cubicBezTo>
                        <a:pt x="3600" y="218"/>
                        <a:pt x="3609" y="131"/>
                        <a:pt x="3609" y="44"/>
                      </a:cubicBezTo>
                      <a:lnTo>
                        <a:pt x="3609" y="44"/>
                      </a:lnTo>
                      <a:cubicBezTo>
                        <a:pt x="3269" y="166"/>
                        <a:pt x="2938" y="244"/>
                        <a:pt x="2589" y="271"/>
                      </a:cubicBezTo>
                      <a:cubicBezTo>
                        <a:pt x="2380" y="297"/>
                        <a:pt x="2171" y="297"/>
                        <a:pt x="1962" y="297"/>
                      </a:cubicBezTo>
                      <a:lnTo>
                        <a:pt x="1718" y="297"/>
                      </a:lnTo>
                      <a:cubicBezTo>
                        <a:pt x="1090" y="297"/>
                        <a:pt x="506" y="253"/>
                        <a:pt x="1" y="0"/>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98748" y="250667"/>
                  <a:ext cx="57014" cy="14792"/>
                </a:xfrm>
                <a:custGeom>
                  <a:avLst/>
                  <a:gdLst/>
                  <a:ahLst/>
                  <a:cxnLst/>
                  <a:rect l="l" t="t" r="r" b="b"/>
                  <a:pathLst>
                    <a:path w="3704" h="961" extrusionOk="0">
                      <a:moveTo>
                        <a:pt x="3704" y="0"/>
                      </a:moveTo>
                      <a:lnTo>
                        <a:pt x="3704" y="0"/>
                      </a:lnTo>
                      <a:cubicBezTo>
                        <a:pt x="3111" y="271"/>
                        <a:pt x="2458" y="401"/>
                        <a:pt x="1813" y="419"/>
                      </a:cubicBezTo>
                      <a:cubicBezTo>
                        <a:pt x="1194" y="419"/>
                        <a:pt x="567" y="297"/>
                        <a:pt x="0" y="53"/>
                      </a:cubicBezTo>
                      <a:lnTo>
                        <a:pt x="0" y="53"/>
                      </a:lnTo>
                      <a:cubicBezTo>
                        <a:pt x="18" y="210"/>
                        <a:pt x="26" y="375"/>
                        <a:pt x="35" y="523"/>
                      </a:cubicBezTo>
                      <a:lnTo>
                        <a:pt x="35" y="619"/>
                      </a:lnTo>
                      <a:cubicBezTo>
                        <a:pt x="511" y="915"/>
                        <a:pt x="1133" y="961"/>
                        <a:pt x="1776" y="961"/>
                      </a:cubicBezTo>
                      <a:cubicBezTo>
                        <a:pt x="1852" y="961"/>
                        <a:pt x="1928" y="960"/>
                        <a:pt x="2005" y="959"/>
                      </a:cubicBezTo>
                      <a:cubicBezTo>
                        <a:pt x="2205" y="959"/>
                        <a:pt x="2414" y="959"/>
                        <a:pt x="2606" y="942"/>
                      </a:cubicBezTo>
                      <a:cubicBezTo>
                        <a:pt x="2963" y="907"/>
                        <a:pt x="3329" y="828"/>
                        <a:pt x="3660" y="698"/>
                      </a:cubicBezTo>
                      <a:cubicBezTo>
                        <a:pt x="3660" y="645"/>
                        <a:pt x="3669" y="576"/>
                        <a:pt x="3669" y="523"/>
                      </a:cubicBezTo>
                      <a:lnTo>
                        <a:pt x="3704" y="0"/>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6" name="Google Shape;616;p13"/>
            <p:cNvSpPr/>
            <p:nvPr/>
          </p:nvSpPr>
          <p:spPr>
            <a:xfrm>
              <a:off x="45159" y="59646"/>
              <a:ext cx="165131" cy="250051"/>
            </a:xfrm>
            <a:custGeom>
              <a:avLst/>
              <a:gdLst/>
              <a:ahLst/>
              <a:cxnLst/>
              <a:rect l="l" t="t" r="r" b="b"/>
              <a:pathLst>
                <a:path w="10728" h="16245" extrusionOk="0">
                  <a:moveTo>
                    <a:pt x="6283" y="4925"/>
                  </a:moveTo>
                  <a:lnTo>
                    <a:pt x="6318" y="4959"/>
                  </a:lnTo>
                  <a:cubicBezTo>
                    <a:pt x="6423" y="5142"/>
                    <a:pt x="6432" y="5395"/>
                    <a:pt x="6327" y="5648"/>
                  </a:cubicBezTo>
                  <a:cubicBezTo>
                    <a:pt x="6318" y="5674"/>
                    <a:pt x="6292" y="5709"/>
                    <a:pt x="6275" y="5752"/>
                  </a:cubicBezTo>
                  <a:cubicBezTo>
                    <a:pt x="6240" y="5482"/>
                    <a:pt x="6231" y="5221"/>
                    <a:pt x="6275" y="4959"/>
                  </a:cubicBezTo>
                  <a:cubicBezTo>
                    <a:pt x="6275" y="4951"/>
                    <a:pt x="6275" y="4925"/>
                    <a:pt x="6283" y="4925"/>
                  </a:cubicBezTo>
                  <a:close/>
                  <a:moveTo>
                    <a:pt x="5255" y="506"/>
                  </a:moveTo>
                  <a:cubicBezTo>
                    <a:pt x="5368" y="506"/>
                    <a:pt x="5482" y="506"/>
                    <a:pt x="5604" y="515"/>
                  </a:cubicBezTo>
                  <a:cubicBezTo>
                    <a:pt x="7695" y="698"/>
                    <a:pt x="9682" y="2624"/>
                    <a:pt x="10013" y="4820"/>
                  </a:cubicBezTo>
                  <a:cubicBezTo>
                    <a:pt x="10214" y="5996"/>
                    <a:pt x="9917" y="7269"/>
                    <a:pt x="9211" y="8402"/>
                  </a:cubicBezTo>
                  <a:cubicBezTo>
                    <a:pt x="9020" y="8715"/>
                    <a:pt x="8784" y="9020"/>
                    <a:pt x="8567" y="9317"/>
                  </a:cubicBezTo>
                  <a:cubicBezTo>
                    <a:pt x="8105" y="9935"/>
                    <a:pt x="7634" y="10580"/>
                    <a:pt x="7390" y="11338"/>
                  </a:cubicBezTo>
                  <a:cubicBezTo>
                    <a:pt x="7320" y="11600"/>
                    <a:pt x="7277" y="11861"/>
                    <a:pt x="7242" y="12131"/>
                  </a:cubicBezTo>
                  <a:cubicBezTo>
                    <a:pt x="6963" y="12262"/>
                    <a:pt x="6693" y="12358"/>
                    <a:pt x="6405" y="12428"/>
                  </a:cubicBezTo>
                  <a:lnTo>
                    <a:pt x="6423" y="9081"/>
                  </a:lnTo>
                  <a:cubicBezTo>
                    <a:pt x="6432" y="8149"/>
                    <a:pt x="6432" y="7190"/>
                    <a:pt x="6327" y="6258"/>
                  </a:cubicBezTo>
                  <a:lnTo>
                    <a:pt x="6310" y="6136"/>
                  </a:lnTo>
                  <a:cubicBezTo>
                    <a:pt x="6405" y="6014"/>
                    <a:pt x="6484" y="5883"/>
                    <a:pt x="6545" y="5744"/>
                  </a:cubicBezTo>
                  <a:cubicBezTo>
                    <a:pt x="6684" y="5421"/>
                    <a:pt x="6658" y="5081"/>
                    <a:pt x="6510" y="4829"/>
                  </a:cubicBezTo>
                  <a:cubicBezTo>
                    <a:pt x="6446" y="4727"/>
                    <a:pt x="6345" y="4662"/>
                    <a:pt x="6254" y="4662"/>
                  </a:cubicBezTo>
                  <a:cubicBezTo>
                    <a:pt x="6221" y="4662"/>
                    <a:pt x="6189" y="4671"/>
                    <a:pt x="6161" y="4689"/>
                  </a:cubicBezTo>
                  <a:cubicBezTo>
                    <a:pt x="6039" y="4742"/>
                    <a:pt x="6031" y="4872"/>
                    <a:pt x="6022" y="4916"/>
                  </a:cubicBezTo>
                  <a:cubicBezTo>
                    <a:pt x="5952" y="5299"/>
                    <a:pt x="6005" y="5691"/>
                    <a:pt x="6048" y="6075"/>
                  </a:cubicBezTo>
                  <a:cubicBezTo>
                    <a:pt x="6039" y="6084"/>
                    <a:pt x="6031" y="6101"/>
                    <a:pt x="6022" y="6118"/>
                  </a:cubicBezTo>
                  <a:lnTo>
                    <a:pt x="5717" y="4829"/>
                  </a:lnTo>
                  <a:cubicBezTo>
                    <a:pt x="5700" y="4776"/>
                    <a:pt x="5647" y="4733"/>
                    <a:pt x="5595" y="4733"/>
                  </a:cubicBezTo>
                  <a:cubicBezTo>
                    <a:pt x="5551" y="4733"/>
                    <a:pt x="5482" y="4768"/>
                    <a:pt x="5473" y="4829"/>
                  </a:cubicBezTo>
                  <a:lnTo>
                    <a:pt x="5063" y="6397"/>
                  </a:lnTo>
                  <a:lnTo>
                    <a:pt x="4523" y="5055"/>
                  </a:lnTo>
                  <a:cubicBezTo>
                    <a:pt x="4509" y="5012"/>
                    <a:pt x="4471" y="4981"/>
                    <a:pt x="4424" y="4981"/>
                  </a:cubicBezTo>
                  <a:cubicBezTo>
                    <a:pt x="4414" y="4981"/>
                    <a:pt x="4403" y="4982"/>
                    <a:pt x="4392" y="4986"/>
                  </a:cubicBezTo>
                  <a:cubicBezTo>
                    <a:pt x="4340" y="4986"/>
                    <a:pt x="4296" y="5029"/>
                    <a:pt x="4288" y="5081"/>
                  </a:cubicBezTo>
                  <a:lnTo>
                    <a:pt x="4061" y="6267"/>
                  </a:lnTo>
                  <a:lnTo>
                    <a:pt x="3469" y="5047"/>
                  </a:lnTo>
                  <a:cubicBezTo>
                    <a:pt x="3455" y="5006"/>
                    <a:pt x="3411" y="4977"/>
                    <a:pt x="3364" y="4977"/>
                  </a:cubicBezTo>
                  <a:cubicBezTo>
                    <a:pt x="3349" y="4977"/>
                    <a:pt x="3335" y="4979"/>
                    <a:pt x="3320" y="4986"/>
                  </a:cubicBezTo>
                  <a:cubicBezTo>
                    <a:pt x="3259" y="5003"/>
                    <a:pt x="3216" y="5055"/>
                    <a:pt x="3233" y="5125"/>
                  </a:cubicBezTo>
                  <a:cubicBezTo>
                    <a:pt x="3652" y="7548"/>
                    <a:pt x="4026" y="10023"/>
                    <a:pt x="4349" y="12463"/>
                  </a:cubicBezTo>
                  <a:cubicBezTo>
                    <a:pt x="4044" y="12402"/>
                    <a:pt x="3756" y="12297"/>
                    <a:pt x="3469" y="12184"/>
                  </a:cubicBezTo>
                  <a:cubicBezTo>
                    <a:pt x="3434" y="11896"/>
                    <a:pt x="3390" y="11626"/>
                    <a:pt x="3303" y="11356"/>
                  </a:cubicBezTo>
                  <a:cubicBezTo>
                    <a:pt x="3076" y="10589"/>
                    <a:pt x="2597" y="9944"/>
                    <a:pt x="2127" y="9325"/>
                  </a:cubicBezTo>
                  <a:cubicBezTo>
                    <a:pt x="1909" y="9029"/>
                    <a:pt x="1682" y="8724"/>
                    <a:pt x="1490" y="8410"/>
                  </a:cubicBezTo>
                  <a:cubicBezTo>
                    <a:pt x="776" y="7277"/>
                    <a:pt x="497" y="5996"/>
                    <a:pt x="671" y="4820"/>
                  </a:cubicBezTo>
                  <a:cubicBezTo>
                    <a:pt x="1011" y="2659"/>
                    <a:pt x="2893" y="506"/>
                    <a:pt x="5255" y="506"/>
                  </a:cubicBezTo>
                  <a:close/>
                  <a:moveTo>
                    <a:pt x="5578" y="5378"/>
                  </a:moveTo>
                  <a:lnTo>
                    <a:pt x="5822" y="6406"/>
                  </a:lnTo>
                  <a:cubicBezTo>
                    <a:pt x="5839" y="6450"/>
                    <a:pt x="5865" y="6484"/>
                    <a:pt x="5909" y="6493"/>
                  </a:cubicBezTo>
                  <a:cubicBezTo>
                    <a:pt x="5920" y="6498"/>
                    <a:pt x="5932" y="6500"/>
                    <a:pt x="5945" y="6500"/>
                  </a:cubicBezTo>
                  <a:cubicBezTo>
                    <a:pt x="5981" y="6500"/>
                    <a:pt x="6018" y="6482"/>
                    <a:pt x="6031" y="6450"/>
                  </a:cubicBezTo>
                  <a:lnTo>
                    <a:pt x="6083" y="6397"/>
                  </a:lnTo>
                  <a:cubicBezTo>
                    <a:pt x="6188" y="7277"/>
                    <a:pt x="6170" y="8184"/>
                    <a:pt x="6170" y="9064"/>
                  </a:cubicBezTo>
                  <a:lnTo>
                    <a:pt x="6153" y="12480"/>
                  </a:lnTo>
                  <a:cubicBezTo>
                    <a:pt x="5882" y="12536"/>
                    <a:pt x="5606" y="12562"/>
                    <a:pt x="5330" y="12562"/>
                  </a:cubicBezTo>
                  <a:cubicBezTo>
                    <a:pt x="5092" y="12562"/>
                    <a:pt x="4854" y="12543"/>
                    <a:pt x="4619" y="12506"/>
                  </a:cubicBezTo>
                  <a:cubicBezTo>
                    <a:pt x="4323" y="10328"/>
                    <a:pt x="3991" y="8123"/>
                    <a:pt x="3625" y="5953"/>
                  </a:cubicBezTo>
                  <a:lnTo>
                    <a:pt x="3625" y="5953"/>
                  </a:lnTo>
                  <a:lnTo>
                    <a:pt x="3991" y="6711"/>
                  </a:lnTo>
                  <a:cubicBezTo>
                    <a:pt x="4015" y="6750"/>
                    <a:pt x="4059" y="6782"/>
                    <a:pt x="4106" y="6782"/>
                  </a:cubicBezTo>
                  <a:cubicBezTo>
                    <a:pt x="4111" y="6782"/>
                    <a:pt x="4117" y="6782"/>
                    <a:pt x="4122" y="6781"/>
                  </a:cubicBezTo>
                  <a:cubicBezTo>
                    <a:pt x="4183" y="6763"/>
                    <a:pt x="4227" y="6737"/>
                    <a:pt x="4235" y="6685"/>
                  </a:cubicBezTo>
                  <a:lnTo>
                    <a:pt x="4453" y="5535"/>
                  </a:lnTo>
                  <a:lnTo>
                    <a:pt x="4968" y="6833"/>
                  </a:lnTo>
                  <a:cubicBezTo>
                    <a:pt x="4985" y="6885"/>
                    <a:pt x="5029" y="6911"/>
                    <a:pt x="5081" y="6911"/>
                  </a:cubicBezTo>
                  <a:cubicBezTo>
                    <a:pt x="5142" y="6911"/>
                    <a:pt x="5185" y="6868"/>
                    <a:pt x="5194" y="6824"/>
                  </a:cubicBezTo>
                  <a:lnTo>
                    <a:pt x="5578" y="5378"/>
                  </a:lnTo>
                  <a:close/>
                  <a:moveTo>
                    <a:pt x="7216" y="12419"/>
                  </a:moveTo>
                  <a:lnTo>
                    <a:pt x="7216" y="12419"/>
                  </a:lnTo>
                  <a:cubicBezTo>
                    <a:pt x="7207" y="12585"/>
                    <a:pt x="7198" y="12759"/>
                    <a:pt x="7190" y="12933"/>
                  </a:cubicBezTo>
                  <a:cubicBezTo>
                    <a:pt x="7190" y="12986"/>
                    <a:pt x="7172" y="13055"/>
                    <a:pt x="7172" y="13108"/>
                  </a:cubicBezTo>
                  <a:cubicBezTo>
                    <a:pt x="6841" y="13238"/>
                    <a:pt x="6475" y="13317"/>
                    <a:pt x="6118" y="13352"/>
                  </a:cubicBezTo>
                  <a:cubicBezTo>
                    <a:pt x="5926" y="13369"/>
                    <a:pt x="5717" y="13369"/>
                    <a:pt x="5517" y="13369"/>
                  </a:cubicBezTo>
                  <a:cubicBezTo>
                    <a:pt x="5440" y="13370"/>
                    <a:pt x="5364" y="13371"/>
                    <a:pt x="5288" y="13371"/>
                  </a:cubicBezTo>
                  <a:cubicBezTo>
                    <a:pt x="4645" y="13371"/>
                    <a:pt x="4023" y="13325"/>
                    <a:pt x="3547" y="13029"/>
                  </a:cubicBezTo>
                  <a:cubicBezTo>
                    <a:pt x="3547" y="13003"/>
                    <a:pt x="3547" y="12968"/>
                    <a:pt x="3538" y="12933"/>
                  </a:cubicBezTo>
                  <a:cubicBezTo>
                    <a:pt x="3530" y="12785"/>
                    <a:pt x="3512" y="12620"/>
                    <a:pt x="3503" y="12463"/>
                  </a:cubicBezTo>
                  <a:lnTo>
                    <a:pt x="3503" y="12463"/>
                  </a:lnTo>
                  <a:cubicBezTo>
                    <a:pt x="4070" y="12707"/>
                    <a:pt x="4689" y="12829"/>
                    <a:pt x="5316" y="12829"/>
                  </a:cubicBezTo>
                  <a:cubicBezTo>
                    <a:pt x="5970" y="12829"/>
                    <a:pt x="6623" y="12698"/>
                    <a:pt x="7216" y="12419"/>
                  </a:cubicBezTo>
                  <a:close/>
                  <a:moveTo>
                    <a:pt x="3556" y="13334"/>
                  </a:moveTo>
                  <a:lnTo>
                    <a:pt x="3556" y="13334"/>
                  </a:lnTo>
                  <a:cubicBezTo>
                    <a:pt x="4061" y="13587"/>
                    <a:pt x="4645" y="13630"/>
                    <a:pt x="5273" y="13630"/>
                  </a:cubicBezTo>
                  <a:lnTo>
                    <a:pt x="5517" y="13630"/>
                  </a:lnTo>
                  <a:cubicBezTo>
                    <a:pt x="5726" y="13630"/>
                    <a:pt x="5935" y="13622"/>
                    <a:pt x="6144" y="13604"/>
                  </a:cubicBezTo>
                  <a:cubicBezTo>
                    <a:pt x="6493" y="13578"/>
                    <a:pt x="6824" y="13500"/>
                    <a:pt x="7164" y="13386"/>
                  </a:cubicBezTo>
                  <a:lnTo>
                    <a:pt x="7164" y="13386"/>
                  </a:lnTo>
                  <a:cubicBezTo>
                    <a:pt x="7155" y="13456"/>
                    <a:pt x="7146" y="13543"/>
                    <a:pt x="7146" y="13630"/>
                  </a:cubicBezTo>
                  <a:cubicBezTo>
                    <a:pt x="7129" y="13761"/>
                    <a:pt x="7111" y="13883"/>
                    <a:pt x="7085" y="13996"/>
                  </a:cubicBezTo>
                  <a:cubicBezTo>
                    <a:pt x="6491" y="14225"/>
                    <a:pt x="5855" y="14339"/>
                    <a:pt x="5221" y="14339"/>
                  </a:cubicBezTo>
                  <a:cubicBezTo>
                    <a:pt x="4692" y="14339"/>
                    <a:pt x="4163" y="14259"/>
                    <a:pt x="3660" y="14101"/>
                  </a:cubicBezTo>
                  <a:cubicBezTo>
                    <a:pt x="3625" y="13953"/>
                    <a:pt x="3599" y="13805"/>
                    <a:pt x="3582" y="13639"/>
                  </a:cubicBezTo>
                  <a:cubicBezTo>
                    <a:pt x="3573" y="13543"/>
                    <a:pt x="3556" y="13430"/>
                    <a:pt x="3556" y="13334"/>
                  </a:cubicBezTo>
                  <a:close/>
                  <a:moveTo>
                    <a:pt x="7024" y="14284"/>
                  </a:moveTo>
                  <a:cubicBezTo>
                    <a:pt x="6954" y="14528"/>
                    <a:pt x="6867" y="14728"/>
                    <a:pt x="6771" y="14903"/>
                  </a:cubicBezTo>
                  <a:cubicBezTo>
                    <a:pt x="6265" y="15045"/>
                    <a:pt x="5736" y="15117"/>
                    <a:pt x="5206" y="15117"/>
                  </a:cubicBezTo>
                  <a:cubicBezTo>
                    <a:pt x="4861" y="15117"/>
                    <a:pt x="4515" y="15087"/>
                    <a:pt x="4174" y="15025"/>
                  </a:cubicBezTo>
                  <a:cubicBezTo>
                    <a:pt x="4113" y="15016"/>
                    <a:pt x="4035" y="14990"/>
                    <a:pt x="3983" y="14972"/>
                  </a:cubicBezTo>
                  <a:cubicBezTo>
                    <a:pt x="3869" y="14798"/>
                    <a:pt x="3800" y="14598"/>
                    <a:pt x="3730" y="14380"/>
                  </a:cubicBezTo>
                  <a:lnTo>
                    <a:pt x="3730" y="14380"/>
                  </a:lnTo>
                  <a:cubicBezTo>
                    <a:pt x="4218" y="14528"/>
                    <a:pt x="4724" y="14589"/>
                    <a:pt x="5238" y="14589"/>
                  </a:cubicBezTo>
                  <a:cubicBezTo>
                    <a:pt x="5848" y="14589"/>
                    <a:pt x="6440" y="14484"/>
                    <a:pt x="7024" y="14284"/>
                  </a:cubicBezTo>
                  <a:close/>
                  <a:moveTo>
                    <a:pt x="6554" y="15199"/>
                  </a:moveTo>
                  <a:cubicBezTo>
                    <a:pt x="6475" y="15312"/>
                    <a:pt x="6388" y="15399"/>
                    <a:pt x="6292" y="15460"/>
                  </a:cubicBezTo>
                  <a:cubicBezTo>
                    <a:pt x="6074" y="15626"/>
                    <a:pt x="5778" y="15722"/>
                    <a:pt x="5464" y="15731"/>
                  </a:cubicBezTo>
                  <a:lnTo>
                    <a:pt x="5264" y="15731"/>
                  </a:lnTo>
                  <a:cubicBezTo>
                    <a:pt x="4941" y="15713"/>
                    <a:pt x="4654" y="15626"/>
                    <a:pt x="4427" y="15460"/>
                  </a:cubicBezTo>
                  <a:cubicBezTo>
                    <a:pt x="4357" y="15408"/>
                    <a:pt x="4288" y="15338"/>
                    <a:pt x="4218" y="15277"/>
                  </a:cubicBezTo>
                  <a:lnTo>
                    <a:pt x="4218" y="15277"/>
                  </a:lnTo>
                  <a:cubicBezTo>
                    <a:pt x="4549" y="15330"/>
                    <a:pt x="4872" y="15356"/>
                    <a:pt x="5203" y="15356"/>
                  </a:cubicBezTo>
                  <a:cubicBezTo>
                    <a:pt x="5656" y="15356"/>
                    <a:pt x="6109" y="15295"/>
                    <a:pt x="6554" y="15199"/>
                  </a:cubicBezTo>
                  <a:close/>
                  <a:moveTo>
                    <a:pt x="5274" y="1"/>
                  </a:moveTo>
                  <a:cubicBezTo>
                    <a:pt x="2664" y="1"/>
                    <a:pt x="566" y="2375"/>
                    <a:pt x="192" y="4733"/>
                  </a:cubicBezTo>
                  <a:cubicBezTo>
                    <a:pt x="0" y="6040"/>
                    <a:pt x="305" y="7434"/>
                    <a:pt x="1072" y="8672"/>
                  </a:cubicBezTo>
                  <a:cubicBezTo>
                    <a:pt x="1281" y="9003"/>
                    <a:pt x="1508" y="9317"/>
                    <a:pt x="1743" y="9622"/>
                  </a:cubicBezTo>
                  <a:cubicBezTo>
                    <a:pt x="2196" y="10232"/>
                    <a:pt x="2632" y="10824"/>
                    <a:pt x="2841" y="11495"/>
                  </a:cubicBezTo>
                  <a:cubicBezTo>
                    <a:pt x="2981" y="11966"/>
                    <a:pt x="3007" y="12445"/>
                    <a:pt x="3033" y="12968"/>
                  </a:cubicBezTo>
                  <a:cubicBezTo>
                    <a:pt x="3050" y="13203"/>
                    <a:pt x="3059" y="13456"/>
                    <a:pt x="3094" y="13700"/>
                  </a:cubicBezTo>
                  <a:cubicBezTo>
                    <a:pt x="3198" y="14711"/>
                    <a:pt x="3547" y="15443"/>
                    <a:pt x="4140" y="15879"/>
                  </a:cubicBezTo>
                  <a:cubicBezTo>
                    <a:pt x="4427" y="16097"/>
                    <a:pt x="4811" y="16227"/>
                    <a:pt x="5238" y="16245"/>
                  </a:cubicBezTo>
                  <a:lnTo>
                    <a:pt x="5508" y="16245"/>
                  </a:lnTo>
                  <a:cubicBezTo>
                    <a:pt x="5926" y="16227"/>
                    <a:pt x="6301" y="16097"/>
                    <a:pt x="6606" y="15879"/>
                  </a:cubicBezTo>
                  <a:cubicBezTo>
                    <a:pt x="7198" y="15443"/>
                    <a:pt x="7547" y="14711"/>
                    <a:pt x="7652" y="13700"/>
                  </a:cubicBezTo>
                  <a:cubicBezTo>
                    <a:pt x="7678" y="13456"/>
                    <a:pt x="7686" y="13203"/>
                    <a:pt x="7713" y="12968"/>
                  </a:cubicBezTo>
                  <a:cubicBezTo>
                    <a:pt x="7730" y="12454"/>
                    <a:pt x="7765" y="11966"/>
                    <a:pt x="7904" y="11495"/>
                  </a:cubicBezTo>
                  <a:cubicBezTo>
                    <a:pt x="8113" y="10824"/>
                    <a:pt x="8549" y="10240"/>
                    <a:pt x="9002" y="9622"/>
                  </a:cubicBezTo>
                  <a:cubicBezTo>
                    <a:pt x="9238" y="9317"/>
                    <a:pt x="9464" y="9003"/>
                    <a:pt x="9673" y="8672"/>
                  </a:cubicBezTo>
                  <a:cubicBezTo>
                    <a:pt x="10414" y="7434"/>
                    <a:pt x="10728" y="6031"/>
                    <a:pt x="10519" y="4733"/>
                  </a:cubicBezTo>
                  <a:cubicBezTo>
                    <a:pt x="10135" y="2293"/>
                    <a:pt x="8018" y="219"/>
                    <a:pt x="5665" y="18"/>
                  </a:cubicBezTo>
                  <a:cubicBezTo>
                    <a:pt x="5533" y="6"/>
                    <a:pt x="5403" y="1"/>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9">
    <p:spTree>
      <p:nvGrpSpPr>
        <p:cNvPr id="1" name="Shape 1070"/>
        <p:cNvGrpSpPr/>
        <p:nvPr/>
      </p:nvGrpSpPr>
      <p:grpSpPr>
        <a:xfrm>
          <a:off x="0" y="0"/>
          <a:ext cx="0" cy="0"/>
          <a:chOff x="0" y="0"/>
          <a:chExt cx="0" cy="0"/>
        </a:xfrm>
      </p:grpSpPr>
      <p:sp>
        <p:nvSpPr>
          <p:cNvPr id="1071" name="Google Shape;1071;p15"/>
          <p:cNvSpPr txBox="1">
            <a:spLocks noGrp="1"/>
          </p:cNvSpPr>
          <p:nvPr>
            <p:ph type="title" hasCustomPrompt="1"/>
          </p:nvPr>
        </p:nvSpPr>
        <p:spPr>
          <a:xfrm>
            <a:off x="1465650" y="367600"/>
            <a:ext cx="34170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3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2" name="Google Shape;1072;p15"/>
          <p:cNvSpPr txBox="1">
            <a:spLocks noGrp="1"/>
          </p:cNvSpPr>
          <p:nvPr>
            <p:ph type="subTitle" idx="1"/>
          </p:nvPr>
        </p:nvSpPr>
        <p:spPr>
          <a:xfrm>
            <a:off x="1205550" y="1014475"/>
            <a:ext cx="39372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3" name="Google Shape;1073;p15"/>
          <p:cNvSpPr txBox="1">
            <a:spLocks noGrp="1"/>
          </p:cNvSpPr>
          <p:nvPr>
            <p:ph type="title" idx="2" hasCustomPrompt="1"/>
          </p:nvPr>
        </p:nvSpPr>
        <p:spPr>
          <a:xfrm>
            <a:off x="4112600" y="2018750"/>
            <a:ext cx="35274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3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4" name="Google Shape;1074;p15"/>
          <p:cNvSpPr txBox="1">
            <a:spLocks noGrp="1"/>
          </p:cNvSpPr>
          <p:nvPr>
            <p:ph type="subTitle" idx="3"/>
          </p:nvPr>
        </p:nvSpPr>
        <p:spPr>
          <a:xfrm>
            <a:off x="3907700" y="2651188"/>
            <a:ext cx="39372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5" name="Google Shape;1075;p15"/>
          <p:cNvSpPr txBox="1">
            <a:spLocks noGrp="1"/>
          </p:cNvSpPr>
          <p:nvPr>
            <p:ph type="title" idx="4" hasCustomPrompt="1"/>
          </p:nvPr>
        </p:nvSpPr>
        <p:spPr>
          <a:xfrm>
            <a:off x="1410450" y="3629325"/>
            <a:ext cx="35274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3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6" name="Google Shape;1076;p15"/>
          <p:cNvSpPr txBox="1">
            <a:spLocks noGrp="1"/>
          </p:cNvSpPr>
          <p:nvPr>
            <p:ph type="subTitle" idx="5"/>
          </p:nvPr>
        </p:nvSpPr>
        <p:spPr>
          <a:xfrm>
            <a:off x="1205550" y="4268950"/>
            <a:ext cx="3937200" cy="4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7" name="Google Shape;1077;p15"/>
          <p:cNvSpPr/>
          <p:nvPr/>
        </p:nvSpPr>
        <p:spPr>
          <a:xfrm>
            <a:off x="0" y="-77416"/>
            <a:ext cx="9143989" cy="5298332"/>
          </a:xfrm>
          <a:custGeom>
            <a:avLst/>
            <a:gdLst/>
            <a:ahLst/>
            <a:cxnLst/>
            <a:rect l="l" t="t" r="r" b="b"/>
            <a:pathLst>
              <a:path w="285705" h="165547" extrusionOk="0">
                <a:moveTo>
                  <a:pt x="11008" y="117"/>
                </a:moveTo>
                <a:lnTo>
                  <a:pt x="11008" y="11008"/>
                </a:lnTo>
                <a:lnTo>
                  <a:pt x="117" y="11008"/>
                </a:lnTo>
                <a:lnTo>
                  <a:pt x="117" y="117"/>
                </a:lnTo>
                <a:close/>
                <a:moveTo>
                  <a:pt x="22051" y="180"/>
                </a:moveTo>
                <a:lnTo>
                  <a:pt x="22051" y="11071"/>
                </a:lnTo>
                <a:lnTo>
                  <a:pt x="11188" y="11071"/>
                </a:lnTo>
                <a:lnTo>
                  <a:pt x="11188" y="180"/>
                </a:lnTo>
                <a:close/>
                <a:moveTo>
                  <a:pt x="33023" y="180"/>
                </a:moveTo>
                <a:lnTo>
                  <a:pt x="33023" y="11071"/>
                </a:lnTo>
                <a:lnTo>
                  <a:pt x="22177" y="11071"/>
                </a:lnTo>
                <a:lnTo>
                  <a:pt x="22177" y="180"/>
                </a:lnTo>
                <a:close/>
                <a:moveTo>
                  <a:pt x="44004" y="180"/>
                </a:moveTo>
                <a:lnTo>
                  <a:pt x="44004" y="11071"/>
                </a:lnTo>
                <a:lnTo>
                  <a:pt x="33158" y="11071"/>
                </a:lnTo>
                <a:lnTo>
                  <a:pt x="33158" y="180"/>
                </a:lnTo>
                <a:close/>
                <a:moveTo>
                  <a:pt x="54984" y="180"/>
                </a:moveTo>
                <a:lnTo>
                  <a:pt x="54984" y="11071"/>
                </a:lnTo>
                <a:lnTo>
                  <a:pt x="44139" y="11071"/>
                </a:lnTo>
                <a:lnTo>
                  <a:pt x="44139" y="180"/>
                </a:lnTo>
                <a:close/>
                <a:moveTo>
                  <a:pt x="65956" y="180"/>
                </a:moveTo>
                <a:lnTo>
                  <a:pt x="65956" y="11071"/>
                </a:lnTo>
                <a:lnTo>
                  <a:pt x="55110" y="11071"/>
                </a:lnTo>
                <a:lnTo>
                  <a:pt x="55110" y="180"/>
                </a:lnTo>
                <a:close/>
                <a:moveTo>
                  <a:pt x="76937" y="180"/>
                </a:moveTo>
                <a:lnTo>
                  <a:pt x="76937" y="11071"/>
                </a:lnTo>
                <a:lnTo>
                  <a:pt x="66091" y="11071"/>
                </a:lnTo>
                <a:lnTo>
                  <a:pt x="66091" y="180"/>
                </a:lnTo>
                <a:close/>
                <a:moveTo>
                  <a:pt x="87918" y="180"/>
                </a:moveTo>
                <a:lnTo>
                  <a:pt x="87918" y="11071"/>
                </a:lnTo>
                <a:lnTo>
                  <a:pt x="77072" y="11071"/>
                </a:lnTo>
                <a:lnTo>
                  <a:pt x="77072" y="180"/>
                </a:lnTo>
                <a:close/>
                <a:moveTo>
                  <a:pt x="98898" y="180"/>
                </a:moveTo>
                <a:lnTo>
                  <a:pt x="98898" y="11071"/>
                </a:lnTo>
                <a:lnTo>
                  <a:pt x="88053" y="11071"/>
                </a:lnTo>
                <a:lnTo>
                  <a:pt x="88053" y="180"/>
                </a:lnTo>
                <a:close/>
                <a:moveTo>
                  <a:pt x="109879" y="180"/>
                </a:moveTo>
                <a:lnTo>
                  <a:pt x="109879" y="11071"/>
                </a:lnTo>
                <a:lnTo>
                  <a:pt x="99033" y="11071"/>
                </a:lnTo>
                <a:lnTo>
                  <a:pt x="99033" y="180"/>
                </a:lnTo>
                <a:close/>
                <a:moveTo>
                  <a:pt x="120842" y="180"/>
                </a:moveTo>
                <a:lnTo>
                  <a:pt x="120842" y="11071"/>
                </a:lnTo>
                <a:lnTo>
                  <a:pt x="109996" y="11071"/>
                </a:lnTo>
                <a:lnTo>
                  <a:pt x="109996" y="180"/>
                </a:lnTo>
                <a:close/>
                <a:moveTo>
                  <a:pt x="131822" y="180"/>
                </a:moveTo>
                <a:lnTo>
                  <a:pt x="131822" y="11071"/>
                </a:lnTo>
                <a:lnTo>
                  <a:pt x="120977" y="11071"/>
                </a:lnTo>
                <a:lnTo>
                  <a:pt x="120977" y="180"/>
                </a:lnTo>
                <a:close/>
                <a:moveTo>
                  <a:pt x="142803" y="180"/>
                </a:moveTo>
                <a:lnTo>
                  <a:pt x="142803" y="11071"/>
                </a:lnTo>
                <a:lnTo>
                  <a:pt x="131957" y="11071"/>
                </a:lnTo>
                <a:lnTo>
                  <a:pt x="131957" y="180"/>
                </a:lnTo>
                <a:close/>
                <a:moveTo>
                  <a:pt x="153784" y="180"/>
                </a:moveTo>
                <a:lnTo>
                  <a:pt x="153784" y="11071"/>
                </a:lnTo>
                <a:lnTo>
                  <a:pt x="142938" y="11071"/>
                </a:lnTo>
                <a:lnTo>
                  <a:pt x="142938" y="180"/>
                </a:lnTo>
                <a:close/>
                <a:moveTo>
                  <a:pt x="164755" y="180"/>
                </a:moveTo>
                <a:lnTo>
                  <a:pt x="164755" y="11071"/>
                </a:lnTo>
                <a:lnTo>
                  <a:pt x="153910" y="11071"/>
                </a:lnTo>
                <a:lnTo>
                  <a:pt x="153910" y="180"/>
                </a:lnTo>
                <a:close/>
                <a:moveTo>
                  <a:pt x="175736" y="180"/>
                </a:moveTo>
                <a:lnTo>
                  <a:pt x="175736" y="11071"/>
                </a:lnTo>
                <a:lnTo>
                  <a:pt x="164890" y="11071"/>
                </a:lnTo>
                <a:lnTo>
                  <a:pt x="164890" y="180"/>
                </a:lnTo>
                <a:close/>
                <a:moveTo>
                  <a:pt x="186717" y="180"/>
                </a:moveTo>
                <a:lnTo>
                  <a:pt x="186717" y="11071"/>
                </a:lnTo>
                <a:lnTo>
                  <a:pt x="175871" y="11071"/>
                </a:lnTo>
                <a:lnTo>
                  <a:pt x="175871" y="180"/>
                </a:lnTo>
                <a:close/>
                <a:moveTo>
                  <a:pt x="197697" y="180"/>
                </a:moveTo>
                <a:lnTo>
                  <a:pt x="197697" y="11071"/>
                </a:lnTo>
                <a:lnTo>
                  <a:pt x="186852" y="11071"/>
                </a:lnTo>
                <a:lnTo>
                  <a:pt x="186852" y="180"/>
                </a:lnTo>
                <a:close/>
                <a:moveTo>
                  <a:pt x="208669" y="180"/>
                </a:moveTo>
                <a:lnTo>
                  <a:pt x="208669" y="11071"/>
                </a:lnTo>
                <a:lnTo>
                  <a:pt x="197823" y="11071"/>
                </a:lnTo>
                <a:lnTo>
                  <a:pt x="197823" y="180"/>
                </a:lnTo>
                <a:close/>
                <a:moveTo>
                  <a:pt x="219650" y="180"/>
                </a:moveTo>
                <a:lnTo>
                  <a:pt x="219650" y="11071"/>
                </a:lnTo>
                <a:lnTo>
                  <a:pt x="208813" y="11071"/>
                </a:lnTo>
                <a:lnTo>
                  <a:pt x="208813" y="180"/>
                </a:lnTo>
                <a:close/>
                <a:moveTo>
                  <a:pt x="230631" y="180"/>
                </a:moveTo>
                <a:lnTo>
                  <a:pt x="230631" y="11071"/>
                </a:lnTo>
                <a:lnTo>
                  <a:pt x="219785" y="11071"/>
                </a:lnTo>
                <a:lnTo>
                  <a:pt x="219785" y="180"/>
                </a:lnTo>
                <a:close/>
                <a:moveTo>
                  <a:pt x="241611" y="180"/>
                </a:moveTo>
                <a:lnTo>
                  <a:pt x="241611" y="11071"/>
                </a:lnTo>
                <a:lnTo>
                  <a:pt x="230766" y="11071"/>
                </a:lnTo>
                <a:lnTo>
                  <a:pt x="230766" y="180"/>
                </a:lnTo>
                <a:close/>
                <a:moveTo>
                  <a:pt x="252592" y="180"/>
                </a:moveTo>
                <a:lnTo>
                  <a:pt x="252592" y="11071"/>
                </a:lnTo>
                <a:lnTo>
                  <a:pt x="241746" y="11071"/>
                </a:lnTo>
                <a:lnTo>
                  <a:pt x="241746" y="180"/>
                </a:lnTo>
                <a:close/>
                <a:moveTo>
                  <a:pt x="263564" y="180"/>
                </a:moveTo>
                <a:lnTo>
                  <a:pt x="263564" y="11071"/>
                </a:lnTo>
                <a:lnTo>
                  <a:pt x="252709" y="11071"/>
                </a:lnTo>
                <a:lnTo>
                  <a:pt x="252709" y="180"/>
                </a:lnTo>
                <a:close/>
                <a:moveTo>
                  <a:pt x="274535" y="180"/>
                </a:moveTo>
                <a:lnTo>
                  <a:pt x="274535" y="11071"/>
                </a:lnTo>
                <a:lnTo>
                  <a:pt x="263690" y="11071"/>
                </a:lnTo>
                <a:lnTo>
                  <a:pt x="263690" y="180"/>
                </a:lnTo>
                <a:close/>
                <a:moveTo>
                  <a:pt x="285543" y="180"/>
                </a:moveTo>
                <a:lnTo>
                  <a:pt x="285543" y="11071"/>
                </a:lnTo>
                <a:lnTo>
                  <a:pt x="274679" y="11071"/>
                </a:lnTo>
                <a:lnTo>
                  <a:pt x="274679" y="180"/>
                </a:lnTo>
                <a:close/>
                <a:moveTo>
                  <a:pt x="11008" y="11143"/>
                </a:moveTo>
                <a:lnTo>
                  <a:pt x="11008" y="22033"/>
                </a:lnTo>
                <a:lnTo>
                  <a:pt x="117" y="22033"/>
                </a:lnTo>
                <a:lnTo>
                  <a:pt x="117" y="11143"/>
                </a:lnTo>
                <a:close/>
                <a:moveTo>
                  <a:pt x="22051" y="11206"/>
                </a:moveTo>
                <a:lnTo>
                  <a:pt x="22051" y="22096"/>
                </a:lnTo>
                <a:lnTo>
                  <a:pt x="11188" y="22096"/>
                </a:lnTo>
                <a:lnTo>
                  <a:pt x="11188" y="11206"/>
                </a:lnTo>
                <a:close/>
                <a:moveTo>
                  <a:pt x="33023" y="11206"/>
                </a:moveTo>
                <a:lnTo>
                  <a:pt x="33023" y="22096"/>
                </a:lnTo>
                <a:lnTo>
                  <a:pt x="22177" y="22096"/>
                </a:lnTo>
                <a:lnTo>
                  <a:pt x="22177" y="11206"/>
                </a:lnTo>
                <a:close/>
                <a:moveTo>
                  <a:pt x="44004" y="11206"/>
                </a:moveTo>
                <a:lnTo>
                  <a:pt x="44004" y="22096"/>
                </a:lnTo>
                <a:lnTo>
                  <a:pt x="33158" y="22096"/>
                </a:lnTo>
                <a:lnTo>
                  <a:pt x="33158" y="11206"/>
                </a:lnTo>
                <a:close/>
                <a:moveTo>
                  <a:pt x="54984" y="11206"/>
                </a:moveTo>
                <a:lnTo>
                  <a:pt x="54984" y="22096"/>
                </a:lnTo>
                <a:lnTo>
                  <a:pt x="44139" y="22096"/>
                </a:lnTo>
                <a:lnTo>
                  <a:pt x="44139" y="11206"/>
                </a:lnTo>
                <a:close/>
                <a:moveTo>
                  <a:pt x="65956" y="11206"/>
                </a:moveTo>
                <a:lnTo>
                  <a:pt x="65956" y="22096"/>
                </a:lnTo>
                <a:lnTo>
                  <a:pt x="55110" y="22096"/>
                </a:lnTo>
                <a:lnTo>
                  <a:pt x="55110" y="11206"/>
                </a:lnTo>
                <a:close/>
                <a:moveTo>
                  <a:pt x="76937" y="11206"/>
                </a:moveTo>
                <a:lnTo>
                  <a:pt x="76937" y="22096"/>
                </a:lnTo>
                <a:lnTo>
                  <a:pt x="66091" y="22096"/>
                </a:lnTo>
                <a:lnTo>
                  <a:pt x="66091" y="11206"/>
                </a:lnTo>
                <a:close/>
                <a:moveTo>
                  <a:pt x="87918" y="11206"/>
                </a:moveTo>
                <a:lnTo>
                  <a:pt x="87918" y="22096"/>
                </a:lnTo>
                <a:lnTo>
                  <a:pt x="77072" y="22096"/>
                </a:lnTo>
                <a:lnTo>
                  <a:pt x="77072" y="11206"/>
                </a:lnTo>
                <a:close/>
                <a:moveTo>
                  <a:pt x="98898" y="11206"/>
                </a:moveTo>
                <a:lnTo>
                  <a:pt x="98898" y="22096"/>
                </a:lnTo>
                <a:lnTo>
                  <a:pt x="88053" y="22096"/>
                </a:lnTo>
                <a:lnTo>
                  <a:pt x="88053" y="11206"/>
                </a:lnTo>
                <a:close/>
                <a:moveTo>
                  <a:pt x="109879" y="11206"/>
                </a:moveTo>
                <a:lnTo>
                  <a:pt x="109879" y="22096"/>
                </a:lnTo>
                <a:lnTo>
                  <a:pt x="99033" y="22096"/>
                </a:lnTo>
                <a:lnTo>
                  <a:pt x="99033" y="11206"/>
                </a:lnTo>
                <a:close/>
                <a:moveTo>
                  <a:pt x="120842" y="11206"/>
                </a:moveTo>
                <a:lnTo>
                  <a:pt x="120842" y="22096"/>
                </a:lnTo>
                <a:lnTo>
                  <a:pt x="109996" y="22096"/>
                </a:lnTo>
                <a:lnTo>
                  <a:pt x="109996" y="11206"/>
                </a:lnTo>
                <a:close/>
                <a:moveTo>
                  <a:pt x="131822" y="11206"/>
                </a:moveTo>
                <a:lnTo>
                  <a:pt x="131822" y="22096"/>
                </a:lnTo>
                <a:lnTo>
                  <a:pt x="120977" y="22096"/>
                </a:lnTo>
                <a:lnTo>
                  <a:pt x="120977" y="11206"/>
                </a:lnTo>
                <a:close/>
                <a:moveTo>
                  <a:pt x="142803" y="11206"/>
                </a:moveTo>
                <a:lnTo>
                  <a:pt x="142803" y="22096"/>
                </a:lnTo>
                <a:lnTo>
                  <a:pt x="131957" y="22096"/>
                </a:lnTo>
                <a:lnTo>
                  <a:pt x="131957" y="11206"/>
                </a:lnTo>
                <a:close/>
                <a:moveTo>
                  <a:pt x="153784" y="11206"/>
                </a:moveTo>
                <a:lnTo>
                  <a:pt x="153784" y="22096"/>
                </a:lnTo>
                <a:lnTo>
                  <a:pt x="142938" y="22096"/>
                </a:lnTo>
                <a:lnTo>
                  <a:pt x="142938" y="11206"/>
                </a:lnTo>
                <a:close/>
                <a:moveTo>
                  <a:pt x="164755" y="11206"/>
                </a:moveTo>
                <a:lnTo>
                  <a:pt x="164755" y="22096"/>
                </a:lnTo>
                <a:lnTo>
                  <a:pt x="153910" y="22096"/>
                </a:lnTo>
                <a:lnTo>
                  <a:pt x="153910" y="11206"/>
                </a:lnTo>
                <a:close/>
                <a:moveTo>
                  <a:pt x="175736" y="11206"/>
                </a:moveTo>
                <a:lnTo>
                  <a:pt x="175736" y="22096"/>
                </a:lnTo>
                <a:lnTo>
                  <a:pt x="164890" y="22096"/>
                </a:lnTo>
                <a:lnTo>
                  <a:pt x="164890" y="11206"/>
                </a:lnTo>
                <a:close/>
                <a:moveTo>
                  <a:pt x="186717" y="11206"/>
                </a:moveTo>
                <a:lnTo>
                  <a:pt x="186717" y="22096"/>
                </a:lnTo>
                <a:lnTo>
                  <a:pt x="175871" y="22096"/>
                </a:lnTo>
                <a:lnTo>
                  <a:pt x="175871" y="11206"/>
                </a:lnTo>
                <a:close/>
                <a:moveTo>
                  <a:pt x="197697" y="11206"/>
                </a:moveTo>
                <a:lnTo>
                  <a:pt x="197697" y="22096"/>
                </a:lnTo>
                <a:lnTo>
                  <a:pt x="186852" y="22096"/>
                </a:lnTo>
                <a:lnTo>
                  <a:pt x="186852" y="11206"/>
                </a:lnTo>
                <a:close/>
                <a:moveTo>
                  <a:pt x="208669" y="11206"/>
                </a:moveTo>
                <a:lnTo>
                  <a:pt x="208669" y="22096"/>
                </a:lnTo>
                <a:lnTo>
                  <a:pt x="197823" y="22096"/>
                </a:lnTo>
                <a:lnTo>
                  <a:pt x="197823" y="11206"/>
                </a:lnTo>
                <a:close/>
                <a:moveTo>
                  <a:pt x="219659" y="11206"/>
                </a:moveTo>
                <a:lnTo>
                  <a:pt x="219659" y="22096"/>
                </a:lnTo>
                <a:lnTo>
                  <a:pt x="208813" y="22096"/>
                </a:lnTo>
                <a:lnTo>
                  <a:pt x="208813" y="11206"/>
                </a:lnTo>
                <a:close/>
                <a:moveTo>
                  <a:pt x="230631" y="11206"/>
                </a:moveTo>
                <a:lnTo>
                  <a:pt x="230631" y="22096"/>
                </a:lnTo>
                <a:lnTo>
                  <a:pt x="219785" y="22096"/>
                </a:lnTo>
                <a:lnTo>
                  <a:pt x="219785" y="11206"/>
                </a:lnTo>
                <a:close/>
                <a:moveTo>
                  <a:pt x="241611" y="11206"/>
                </a:moveTo>
                <a:lnTo>
                  <a:pt x="241611" y="22096"/>
                </a:lnTo>
                <a:lnTo>
                  <a:pt x="230766" y="22096"/>
                </a:lnTo>
                <a:lnTo>
                  <a:pt x="230766" y="11206"/>
                </a:lnTo>
                <a:close/>
                <a:moveTo>
                  <a:pt x="252592" y="11206"/>
                </a:moveTo>
                <a:lnTo>
                  <a:pt x="252592" y="22096"/>
                </a:lnTo>
                <a:lnTo>
                  <a:pt x="241746" y="22096"/>
                </a:lnTo>
                <a:lnTo>
                  <a:pt x="241746" y="11206"/>
                </a:lnTo>
                <a:close/>
                <a:moveTo>
                  <a:pt x="263564" y="11206"/>
                </a:moveTo>
                <a:lnTo>
                  <a:pt x="263564" y="22096"/>
                </a:lnTo>
                <a:lnTo>
                  <a:pt x="252709" y="22096"/>
                </a:lnTo>
                <a:lnTo>
                  <a:pt x="252709" y="11206"/>
                </a:lnTo>
                <a:close/>
                <a:moveTo>
                  <a:pt x="274535" y="11206"/>
                </a:moveTo>
                <a:lnTo>
                  <a:pt x="274535" y="22096"/>
                </a:lnTo>
                <a:lnTo>
                  <a:pt x="263690" y="22096"/>
                </a:lnTo>
                <a:lnTo>
                  <a:pt x="263690" y="11206"/>
                </a:lnTo>
                <a:close/>
                <a:moveTo>
                  <a:pt x="285543" y="11206"/>
                </a:moveTo>
                <a:lnTo>
                  <a:pt x="285543" y="22096"/>
                </a:lnTo>
                <a:lnTo>
                  <a:pt x="274679" y="22096"/>
                </a:lnTo>
                <a:lnTo>
                  <a:pt x="274679" y="11206"/>
                </a:lnTo>
                <a:close/>
                <a:moveTo>
                  <a:pt x="11008" y="22168"/>
                </a:moveTo>
                <a:lnTo>
                  <a:pt x="11008" y="33059"/>
                </a:lnTo>
                <a:lnTo>
                  <a:pt x="117" y="33059"/>
                </a:lnTo>
                <a:lnTo>
                  <a:pt x="117" y="22168"/>
                </a:lnTo>
                <a:close/>
                <a:moveTo>
                  <a:pt x="22051" y="22231"/>
                </a:moveTo>
                <a:lnTo>
                  <a:pt x="22051" y="33122"/>
                </a:lnTo>
                <a:lnTo>
                  <a:pt x="11188" y="33122"/>
                </a:lnTo>
                <a:lnTo>
                  <a:pt x="11188" y="22231"/>
                </a:lnTo>
                <a:close/>
                <a:moveTo>
                  <a:pt x="33023" y="22231"/>
                </a:moveTo>
                <a:lnTo>
                  <a:pt x="33023" y="33122"/>
                </a:lnTo>
                <a:lnTo>
                  <a:pt x="22177" y="33122"/>
                </a:lnTo>
                <a:lnTo>
                  <a:pt x="22177" y="22231"/>
                </a:lnTo>
                <a:close/>
                <a:moveTo>
                  <a:pt x="44004" y="22231"/>
                </a:moveTo>
                <a:lnTo>
                  <a:pt x="44004" y="33122"/>
                </a:lnTo>
                <a:lnTo>
                  <a:pt x="33158" y="33122"/>
                </a:lnTo>
                <a:lnTo>
                  <a:pt x="33158" y="22231"/>
                </a:lnTo>
                <a:close/>
                <a:moveTo>
                  <a:pt x="54984" y="22231"/>
                </a:moveTo>
                <a:lnTo>
                  <a:pt x="54984" y="33122"/>
                </a:lnTo>
                <a:lnTo>
                  <a:pt x="44139" y="33122"/>
                </a:lnTo>
                <a:lnTo>
                  <a:pt x="44139" y="22231"/>
                </a:lnTo>
                <a:close/>
                <a:moveTo>
                  <a:pt x="65956" y="22231"/>
                </a:moveTo>
                <a:lnTo>
                  <a:pt x="65956" y="33122"/>
                </a:lnTo>
                <a:lnTo>
                  <a:pt x="55110" y="33122"/>
                </a:lnTo>
                <a:lnTo>
                  <a:pt x="55110" y="22231"/>
                </a:lnTo>
                <a:close/>
                <a:moveTo>
                  <a:pt x="76937" y="22231"/>
                </a:moveTo>
                <a:lnTo>
                  <a:pt x="76937" y="33122"/>
                </a:lnTo>
                <a:lnTo>
                  <a:pt x="66091" y="33122"/>
                </a:lnTo>
                <a:lnTo>
                  <a:pt x="66091" y="22231"/>
                </a:lnTo>
                <a:close/>
                <a:moveTo>
                  <a:pt x="87918" y="22231"/>
                </a:moveTo>
                <a:lnTo>
                  <a:pt x="87918" y="33122"/>
                </a:lnTo>
                <a:lnTo>
                  <a:pt x="77072" y="33122"/>
                </a:lnTo>
                <a:lnTo>
                  <a:pt x="77072" y="22231"/>
                </a:lnTo>
                <a:close/>
                <a:moveTo>
                  <a:pt x="98898" y="22231"/>
                </a:moveTo>
                <a:lnTo>
                  <a:pt x="98898" y="33122"/>
                </a:lnTo>
                <a:lnTo>
                  <a:pt x="88053" y="33122"/>
                </a:lnTo>
                <a:lnTo>
                  <a:pt x="88053" y="22231"/>
                </a:lnTo>
                <a:close/>
                <a:moveTo>
                  <a:pt x="109879" y="22231"/>
                </a:moveTo>
                <a:lnTo>
                  <a:pt x="109879" y="33122"/>
                </a:lnTo>
                <a:lnTo>
                  <a:pt x="99033" y="33122"/>
                </a:lnTo>
                <a:lnTo>
                  <a:pt x="99033" y="22231"/>
                </a:lnTo>
                <a:close/>
                <a:moveTo>
                  <a:pt x="120842" y="22231"/>
                </a:moveTo>
                <a:lnTo>
                  <a:pt x="120842" y="33122"/>
                </a:lnTo>
                <a:lnTo>
                  <a:pt x="109996" y="33122"/>
                </a:lnTo>
                <a:lnTo>
                  <a:pt x="109996" y="22231"/>
                </a:lnTo>
                <a:close/>
                <a:moveTo>
                  <a:pt x="131822" y="22231"/>
                </a:moveTo>
                <a:lnTo>
                  <a:pt x="131822" y="33122"/>
                </a:lnTo>
                <a:lnTo>
                  <a:pt x="120977" y="33122"/>
                </a:lnTo>
                <a:lnTo>
                  <a:pt x="120977" y="22231"/>
                </a:lnTo>
                <a:close/>
                <a:moveTo>
                  <a:pt x="142803" y="22231"/>
                </a:moveTo>
                <a:lnTo>
                  <a:pt x="142803" y="33122"/>
                </a:lnTo>
                <a:lnTo>
                  <a:pt x="131957" y="33122"/>
                </a:lnTo>
                <a:lnTo>
                  <a:pt x="131957" y="22231"/>
                </a:lnTo>
                <a:close/>
                <a:moveTo>
                  <a:pt x="153784" y="22231"/>
                </a:moveTo>
                <a:lnTo>
                  <a:pt x="153784" y="33122"/>
                </a:lnTo>
                <a:lnTo>
                  <a:pt x="142938" y="33122"/>
                </a:lnTo>
                <a:lnTo>
                  <a:pt x="142938" y="22231"/>
                </a:lnTo>
                <a:close/>
                <a:moveTo>
                  <a:pt x="164755" y="22231"/>
                </a:moveTo>
                <a:lnTo>
                  <a:pt x="164755" y="33122"/>
                </a:lnTo>
                <a:lnTo>
                  <a:pt x="153910" y="33122"/>
                </a:lnTo>
                <a:lnTo>
                  <a:pt x="153910" y="22231"/>
                </a:lnTo>
                <a:close/>
                <a:moveTo>
                  <a:pt x="175736" y="22231"/>
                </a:moveTo>
                <a:lnTo>
                  <a:pt x="175736" y="33122"/>
                </a:lnTo>
                <a:lnTo>
                  <a:pt x="164890" y="33122"/>
                </a:lnTo>
                <a:lnTo>
                  <a:pt x="164890" y="22231"/>
                </a:lnTo>
                <a:close/>
                <a:moveTo>
                  <a:pt x="186717" y="22231"/>
                </a:moveTo>
                <a:lnTo>
                  <a:pt x="186717" y="33122"/>
                </a:lnTo>
                <a:lnTo>
                  <a:pt x="175871" y="33122"/>
                </a:lnTo>
                <a:lnTo>
                  <a:pt x="175871" y="22231"/>
                </a:lnTo>
                <a:close/>
                <a:moveTo>
                  <a:pt x="197697" y="22231"/>
                </a:moveTo>
                <a:lnTo>
                  <a:pt x="197697" y="33122"/>
                </a:lnTo>
                <a:lnTo>
                  <a:pt x="186852" y="33122"/>
                </a:lnTo>
                <a:lnTo>
                  <a:pt x="186852" y="22231"/>
                </a:lnTo>
                <a:close/>
                <a:moveTo>
                  <a:pt x="208669" y="22231"/>
                </a:moveTo>
                <a:lnTo>
                  <a:pt x="208669" y="33122"/>
                </a:lnTo>
                <a:lnTo>
                  <a:pt x="197823" y="33122"/>
                </a:lnTo>
                <a:lnTo>
                  <a:pt x="197823" y="22231"/>
                </a:lnTo>
                <a:close/>
                <a:moveTo>
                  <a:pt x="219659" y="22231"/>
                </a:moveTo>
                <a:lnTo>
                  <a:pt x="219659" y="33122"/>
                </a:lnTo>
                <a:lnTo>
                  <a:pt x="208813" y="33122"/>
                </a:lnTo>
                <a:lnTo>
                  <a:pt x="208813" y="22231"/>
                </a:lnTo>
                <a:close/>
                <a:moveTo>
                  <a:pt x="230631" y="22231"/>
                </a:moveTo>
                <a:lnTo>
                  <a:pt x="230631" y="33122"/>
                </a:lnTo>
                <a:lnTo>
                  <a:pt x="219785" y="33122"/>
                </a:lnTo>
                <a:lnTo>
                  <a:pt x="219785" y="22231"/>
                </a:lnTo>
                <a:close/>
                <a:moveTo>
                  <a:pt x="241611" y="22231"/>
                </a:moveTo>
                <a:lnTo>
                  <a:pt x="241611" y="33122"/>
                </a:lnTo>
                <a:lnTo>
                  <a:pt x="230766" y="33122"/>
                </a:lnTo>
                <a:lnTo>
                  <a:pt x="230766" y="22231"/>
                </a:lnTo>
                <a:close/>
                <a:moveTo>
                  <a:pt x="252592" y="22231"/>
                </a:moveTo>
                <a:lnTo>
                  <a:pt x="252592" y="33122"/>
                </a:lnTo>
                <a:lnTo>
                  <a:pt x="241746" y="33122"/>
                </a:lnTo>
                <a:lnTo>
                  <a:pt x="241746" y="22231"/>
                </a:lnTo>
                <a:close/>
                <a:moveTo>
                  <a:pt x="263564" y="22231"/>
                </a:moveTo>
                <a:lnTo>
                  <a:pt x="263564" y="33122"/>
                </a:lnTo>
                <a:lnTo>
                  <a:pt x="252709" y="33122"/>
                </a:lnTo>
                <a:lnTo>
                  <a:pt x="252709" y="22231"/>
                </a:lnTo>
                <a:close/>
                <a:moveTo>
                  <a:pt x="274535" y="22231"/>
                </a:moveTo>
                <a:lnTo>
                  <a:pt x="274535" y="33122"/>
                </a:lnTo>
                <a:lnTo>
                  <a:pt x="263690" y="33122"/>
                </a:lnTo>
                <a:lnTo>
                  <a:pt x="263690" y="22231"/>
                </a:lnTo>
                <a:close/>
                <a:moveTo>
                  <a:pt x="285543" y="22231"/>
                </a:moveTo>
                <a:lnTo>
                  <a:pt x="285543" y="33122"/>
                </a:lnTo>
                <a:lnTo>
                  <a:pt x="274679" y="33122"/>
                </a:lnTo>
                <a:lnTo>
                  <a:pt x="274679" y="22231"/>
                </a:lnTo>
                <a:close/>
                <a:moveTo>
                  <a:pt x="11008" y="33194"/>
                </a:moveTo>
                <a:lnTo>
                  <a:pt x="11008" y="44085"/>
                </a:lnTo>
                <a:lnTo>
                  <a:pt x="117" y="44085"/>
                </a:lnTo>
                <a:lnTo>
                  <a:pt x="117" y="33194"/>
                </a:lnTo>
                <a:close/>
                <a:moveTo>
                  <a:pt x="22051" y="33257"/>
                </a:moveTo>
                <a:lnTo>
                  <a:pt x="22051" y="44148"/>
                </a:lnTo>
                <a:lnTo>
                  <a:pt x="11188" y="44148"/>
                </a:lnTo>
                <a:lnTo>
                  <a:pt x="11188" y="33257"/>
                </a:lnTo>
                <a:close/>
                <a:moveTo>
                  <a:pt x="33023" y="33257"/>
                </a:moveTo>
                <a:lnTo>
                  <a:pt x="33023" y="44148"/>
                </a:lnTo>
                <a:lnTo>
                  <a:pt x="22177" y="44148"/>
                </a:lnTo>
                <a:lnTo>
                  <a:pt x="22177" y="33257"/>
                </a:lnTo>
                <a:close/>
                <a:moveTo>
                  <a:pt x="44004" y="33257"/>
                </a:moveTo>
                <a:lnTo>
                  <a:pt x="44004" y="44148"/>
                </a:lnTo>
                <a:lnTo>
                  <a:pt x="33158" y="44148"/>
                </a:lnTo>
                <a:lnTo>
                  <a:pt x="33158" y="33257"/>
                </a:lnTo>
                <a:close/>
                <a:moveTo>
                  <a:pt x="54984" y="33257"/>
                </a:moveTo>
                <a:lnTo>
                  <a:pt x="54984" y="44148"/>
                </a:lnTo>
                <a:lnTo>
                  <a:pt x="44139" y="44148"/>
                </a:lnTo>
                <a:lnTo>
                  <a:pt x="44139" y="33257"/>
                </a:lnTo>
                <a:close/>
                <a:moveTo>
                  <a:pt x="65956" y="33257"/>
                </a:moveTo>
                <a:lnTo>
                  <a:pt x="65956" y="44148"/>
                </a:lnTo>
                <a:lnTo>
                  <a:pt x="55110" y="44148"/>
                </a:lnTo>
                <a:lnTo>
                  <a:pt x="55110" y="33257"/>
                </a:lnTo>
                <a:close/>
                <a:moveTo>
                  <a:pt x="76937" y="33257"/>
                </a:moveTo>
                <a:lnTo>
                  <a:pt x="76937" y="44148"/>
                </a:lnTo>
                <a:lnTo>
                  <a:pt x="66091" y="44148"/>
                </a:lnTo>
                <a:lnTo>
                  <a:pt x="66091" y="33257"/>
                </a:lnTo>
                <a:close/>
                <a:moveTo>
                  <a:pt x="87918" y="33257"/>
                </a:moveTo>
                <a:lnTo>
                  <a:pt x="87918" y="44148"/>
                </a:lnTo>
                <a:lnTo>
                  <a:pt x="77072" y="44148"/>
                </a:lnTo>
                <a:lnTo>
                  <a:pt x="77072" y="33257"/>
                </a:lnTo>
                <a:close/>
                <a:moveTo>
                  <a:pt x="98898" y="33257"/>
                </a:moveTo>
                <a:lnTo>
                  <a:pt x="98898" y="44148"/>
                </a:lnTo>
                <a:lnTo>
                  <a:pt x="88053" y="44148"/>
                </a:lnTo>
                <a:lnTo>
                  <a:pt x="88053" y="33257"/>
                </a:lnTo>
                <a:close/>
                <a:moveTo>
                  <a:pt x="109879" y="33257"/>
                </a:moveTo>
                <a:lnTo>
                  <a:pt x="109879" y="44148"/>
                </a:lnTo>
                <a:lnTo>
                  <a:pt x="99033" y="44148"/>
                </a:lnTo>
                <a:lnTo>
                  <a:pt x="99033" y="33257"/>
                </a:lnTo>
                <a:close/>
                <a:moveTo>
                  <a:pt x="120842" y="33257"/>
                </a:moveTo>
                <a:lnTo>
                  <a:pt x="120842" y="44148"/>
                </a:lnTo>
                <a:lnTo>
                  <a:pt x="109996" y="44148"/>
                </a:lnTo>
                <a:lnTo>
                  <a:pt x="109996" y="33257"/>
                </a:lnTo>
                <a:close/>
                <a:moveTo>
                  <a:pt x="131822" y="33257"/>
                </a:moveTo>
                <a:lnTo>
                  <a:pt x="131822" y="44148"/>
                </a:lnTo>
                <a:lnTo>
                  <a:pt x="120977" y="44148"/>
                </a:lnTo>
                <a:lnTo>
                  <a:pt x="120977" y="33257"/>
                </a:lnTo>
                <a:close/>
                <a:moveTo>
                  <a:pt x="142803" y="33257"/>
                </a:moveTo>
                <a:lnTo>
                  <a:pt x="142803" y="44148"/>
                </a:lnTo>
                <a:lnTo>
                  <a:pt x="131957" y="44148"/>
                </a:lnTo>
                <a:lnTo>
                  <a:pt x="131957" y="33257"/>
                </a:lnTo>
                <a:close/>
                <a:moveTo>
                  <a:pt x="153784" y="33257"/>
                </a:moveTo>
                <a:lnTo>
                  <a:pt x="153784" y="44148"/>
                </a:lnTo>
                <a:lnTo>
                  <a:pt x="142938" y="44148"/>
                </a:lnTo>
                <a:lnTo>
                  <a:pt x="142938" y="33257"/>
                </a:lnTo>
                <a:close/>
                <a:moveTo>
                  <a:pt x="164755" y="33257"/>
                </a:moveTo>
                <a:lnTo>
                  <a:pt x="164755" y="44148"/>
                </a:lnTo>
                <a:lnTo>
                  <a:pt x="153910" y="44148"/>
                </a:lnTo>
                <a:lnTo>
                  <a:pt x="153910" y="33257"/>
                </a:lnTo>
                <a:close/>
                <a:moveTo>
                  <a:pt x="175736" y="33257"/>
                </a:moveTo>
                <a:lnTo>
                  <a:pt x="175736" y="44148"/>
                </a:lnTo>
                <a:lnTo>
                  <a:pt x="164890" y="44148"/>
                </a:lnTo>
                <a:lnTo>
                  <a:pt x="164890" y="33257"/>
                </a:lnTo>
                <a:close/>
                <a:moveTo>
                  <a:pt x="186717" y="33257"/>
                </a:moveTo>
                <a:lnTo>
                  <a:pt x="186717" y="44148"/>
                </a:lnTo>
                <a:lnTo>
                  <a:pt x="175871" y="44148"/>
                </a:lnTo>
                <a:lnTo>
                  <a:pt x="175871" y="33257"/>
                </a:lnTo>
                <a:close/>
                <a:moveTo>
                  <a:pt x="197697" y="33257"/>
                </a:moveTo>
                <a:lnTo>
                  <a:pt x="197697" y="44148"/>
                </a:lnTo>
                <a:lnTo>
                  <a:pt x="186852" y="44148"/>
                </a:lnTo>
                <a:lnTo>
                  <a:pt x="186852" y="33257"/>
                </a:lnTo>
                <a:close/>
                <a:moveTo>
                  <a:pt x="208669" y="33257"/>
                </a:moveTo>
                <a:lnTo>
                  <a:pt x="208669" y="44148"/>
                </a:lnTo>
                <a:lnTo>
                  <a:pt x="197823" y="44148"/>
                </a:lnTo>
                <a:lnTo>
                  <a:pt x="197823" y="33257"/>
                </a:lnTo>
                <a:close/>
                <a:moveTo>
                  <a:pt x="219659" y="33257"/>
                </a:moveTo>
                <a:lnTo>
                  <a:pt x="219659" y="44148"/>
                </a:lnTo>
                <a:lnTo>
                  <a:pt x="208813" y="44148"/>
                </a:lnTo>
                <a:lnTo>
                  <a:pt x="208813" y="33257"/>
                </a:lnTo>
                <a:close/>
                <a:moveTo>
                  <a:pt x="230631" y="33257"/>
                </a:moveTo>
                <a:lnTo>
                  <a:pt x="230631" y="44148"/>
                </a:lnTo>
                <a:lnTo>
                  <a:pt x="219785" y="44148"/>
                </a:lnTo>
                <a:lnTo>
                  <a:pt x="219785" y="33257"/>
                </a:lnTo>
                <a:close/>
                <a:moveTo>
                  <a:pt x="241611" y="33257"/>
                </a:moveTo>
                <a:lnTo>
                  <a:pt x="241611" y="44148"/>
                </a:lnTo>
                <a:lnTo>
                  <a:pt x="230766" y="44148"/>
                </a:lnTo>
                <a:lnTo>
                  <a:pt x="230766" y="33257"/>
                </a:lnTo>
                <a:close/>
                <a:moveTo>
                  <a:pt x="252592" y="33257"/>
                </a:moveTo>
                <a:lnTo>
                  <a:pt x="252592" y="44148"/>
                </a:lnTo>
                <a:lnTo>
                  <a:pt x="241746" y="44148"/>
                </a:lnTo>
                <a:lnTo>
                  <a:pt x="241746" y="33257"/>
                </a:lnTo>
                <a:close/>
                <a:moveTo>
                  <a:pt x="263564" y="33257"/>
                </a:moveTo>
                <a:lnTo>
                  <a:pt x="263564" y="44148"/>
                </a:lnTo>
                <a:lnTo>
                  <a:pt x="252709" y="44148"/>
                </a:lnTo>
                <a:lnTo>
                  <a:pt x="252709" y="33257"/>
                </a:lnTo>
                <a:close/>
                <a:moveTo>
                  <a:pt x="274535" y="33257"/>
                </a:moveTo>
                <a:lnTo>
                  <a:pt x="274535" y="44148"/>
                </a:lnTo>
                <a:lnTo>
                  <a:pt x="263690" y="44148"/>
                </a:lnTo>
                <a:lnTo>
                  <a:pt x="263690" y="33257"/>
                </a:lnTo>
                <a:close/>
                <a:moveTo>
                  <a:pt x="285543" y="33257"/>
                </a:moveTo>
                <a:lnTo>
                  <a:pt x="285543" y="44148"/>
                </a:lnTo>
                <a:lnTo>
                  <a:pt x="274679" y="44148"/>
                </a:lnTo>
                <a:lnTo>
                  <a:pt x="274679" y="33257"/>
                </a:lnTo>
                <a:close/>
                <a:moveTo>
                  <a:pt x="11008" y="44220"/>
                </a:moveTo>
                <a:lnTo>
                  <a:pt x="11008" y="55110"/>
                </a:lnTo>
                <a:lnTo>
                  <a:pt x="117" y="55110"/>
                </a:lnTo>
                <a:lnTo>
                  <a:pt x="117" y="44220"/>
                </a:lnTo>
                <a:close/>
                <a:moveTo>
                  <a:pt x="22051" y="44283"/>
                </a:moveTo>
                <a:lnTo>
                  <a:pt x="22051" y="55173"/>
                </a:lnTo>
                <a:lnTo>
                  <a:pt x="11188" y="55173"/>
                </a:lnTo>
                <a:lnTo>
                  <a:pt x="11188" y="44283"/>
                </a:lnTo>
                <a:close/>
                <a:moveTo>
                  <a:pt x="33023" y="44283"/>
                </a:moveTo>
                <a:lnTo>
                  <a:pt x="33023" y="55173"/>
                </a:lnTo>
                <a:lnTo>
                  <a:pt x="22177" y="55173"/>
                </a:lnTo>
                <a:lnTo>
                  <a:pt x="22177" y="44283"/>
                </a:lnTo>
                <a:close/>
                <a:moveTo>
                  <a:pt x="44004" y="44283"/>
                </a:moveTo>
                <a:lnTo>
                  <a:pt x="44004" y="55173"/>
                </a:lnTo>
                <a:lnTo>
                  <a:pt x="33158" y="55173"/>
                </a:lnTo>
                <a:lnTo>
                  <a:pt x="33158" y="44283"/>
                </a:lnTo>
                <a:close/>
                <a:moveTo>
                  <a:pt x="54984" y="44283"/>
                </a:moveTo>
                <a:lnTo>
                  <a:pt x="54984" y="55173"/>
                </a:lnTo>
                <a:lnTo>
                  <a:pt x="44139" y="55173"/>
                </a:lnTo>
                <a:lnTo>
                  <a:pt x="44139" y="44283"/>
                </a:lnTo>
                <a:close/>
                <a:moveTo>
                  <a:pt x="65956" y="44283"/>
                </a:moveTo>
                <a:lnTo>
                  <a:pt x="65956" y="55173"/>
                </a:lnTo>
                <a:lnTo>
                  <a:pt x="55110" y="55173"/>
                </a:lnTo>
                <a:lnTo>
                  <a:pt x="55110" y="44283"/>
                </a:lnTo>
                <a:close/>
                <a:moveTo>
                  <a:pt x="76937" y="44283"/>
                </a:moveTo>
                <a:lnTo>
                  <a:pt x="76937" y="55173"/>
                </a:lnTo>
                <a:lnTo>
                  <a:pt x="66091" y="55173"/>
                </a:lnTo>
                <a:lnTo>
                  <a:pt x="66091" y="44283"/>
                </a:lnTo>
                <a:close/>
                <a:moveTo>
                  <a:pt x="87918" y="44283"/>
                </a:moveTo>
                <a:lnTo>
                  <a:pt x="87918" y="55173"/>
                </a:lnTo>
                <a:lnTo>
                  <a:pt x="77072" y="55173"/>
                </a:lnTo>
                <a:lnTo>
                  <a:pt x="77072" y="44283"/>
                </a:lnTo>
                <a:close/>
                <a:moveTo>
                  <a:pt x="98898" y="44283"/>
                </a:moveTo>
                <a:lnTo>
                  <a:pt x="98898" y="55173"/>
                </a:lnTo>
                <a:lnTo>
                  <a:pt x="88053" y="55173"/>
                </a:lnTo>
                <a:lnTo>
                  <a:pt x="88053" y="44283"/>
                </a:lnTo>
                <a:close/>
                <a:moveTo>
                  <a:pt x="109879" y="44283"/>
                </a:moveTo>
                <a:lnTo>
                  <a:pt x="109879" y="55173"/>
                </a:lnTo>
                <a:lnTo>
                  <a:pt x="99033" y="55173"/>
                </a:lnTo>
                <a:lnTo>
                  <a:pt x="99033" y="44283"/>
                </a:lnTo>
                <a:close/>
                <a:moveTo>
                  <a:pt x="120842" y="44283"/>
                </a:moveTo>
                <a:lnTo>
                  <a:pt x="120842" y="55173"/>
                </a:lnTo>
                <a:lnTo>
                  <a:pt x="109996" y="55173"/>
                </a:lnTo>
                <a:lnTo>
                  <a:pt x="109996" y="44283"/>
                </a:lnTo>
                <a:close/>
                <a:moveTo>
                  <a:pt x="131822" y="44283"/>
                </a:moveTo>
                <a:lnTo>
                  <a:pt x="131822" y="55173"/>
                </a:lnTo>
                <a:lnTo>
                  <a:pt x="120977" y="55173"/>
                </a:lnTo>
                <a:lnTo>
                  <a:pt x="120977" y="44283"/>
                </a:lnTo>
                <a:close/>
                <a:moveTo>
                  <a:pt x="142803" y="44283"/>
                </a:moveTo>
                <a:lnTo>
                  <a:pt x="142803" y="55173"/>
                </a:lnTo>
                <a:lnTo>
                  <a:pt x="131957" y="55173"/>
                </a:lnTo>
                <a:lnTo>
                  <a:pt x="131957" y="44283"/>
                </a:lnTo>
                <a:close/>
                <a:moveTo>
                  <a:pt x="153784" y="44283"/>
                </a:moveTo>
                <a:lnTo>
                  <a:pt x="153784" y="55173"/>
                </a:lnTo>
                <a:lnTo>
                  <a:pt x="142938" y="55173"/>
                </a:lnTo>
                <a:lnTo>
                  <a:pt x="142938" y="44283"/>
                </a:lnTo>
                <a:close/>
                <a:moveTo>
                  <a:pt x="164755" y="44283"/>
                </a:moveTo>
                <a:lnTo>
                  <a:pt x="164755" y="55173"/>
                </a:lnTo>
                <a:lnTo>
                  <a:pt x="153910" y="55173"/>
                </a:lnTo>
                <a:lnTo>
                  <a:pt x="153910" y="44283"/>
                </a:lnTo>
                <a:close/>
                <a:moveTo>
                  <a:pt x="175736" y="44283"/>
                </a:moveTo>
                <a:lnTo>
                  <a:pt x="175736" y="55173"/>
                </a:lnTo>
                <a:lnTo>
                  <a:pt x="164890" y="55173"/>
                </a:lnTo>
                <a:lnTo>
                  <a:pt x="164890" y="44283"/>
                </a:lnTo>
                <a:close/>
                <a:moveTo>
                  <a:pt x="186717" y="44283"/>
                </a:moveTo>
                <a:lnTo>
                  <a:pt x="186717" y="55173"/>
                </a:lnTo>
                <a:lnTo>
                  <a:pt x="175871" y="55173"/>
                </a:lnTo>
                <a:lnTo>
                  <a:pt x="175871" y="44283"/>
                </a:lnTo>
                <a:close/>
                <a:moveTo>
                  <a:pt x="197697" y="44283"/>
                </a:moveTo>
                <a:lnTo>
                  <a:pt x="197697" y="55173"/>
                </a:lnTo>
                <a:lnTo>
                  <a:pt x="186852" y="55173"/>
                </a:lnTo>
                <a:lnTo>
                  <a:pt x="186852" y="44283"/>
                </a:lnTo>
                <a:close/>
                <a:moveTo>
                  <a:pt x="208669" y="44283"/>
                </a:moveTo>
                <a:lnTo>
                  <a:pt x="208669" y="55173"/>
                </a:lnTo>
                <a:lnTo>
                  <a:pt x="197823" y="55173"/>
                </a:lnTo>
                <a:lnTo>
                  <a:pt x="197823" y="44283"/>
                </a:lnTo>
                <a:close/>
                <a:moveTo>
                  <a:pt x="219659" y="44283"/>
                </a:moveTo>
                <a:lnTo>
                  <a:pt x="219659" y="55173"/>
                </a:lnTo>
                <a:lnTo>
                  <a:pt x="208813" y="55173"/>
                </a:lnTo>
                <a:lnTo>
                  <a:pt x="208813" y="44283"/>
                </a:lnTo>
                <a:close/>
                <a:moveTo>
                  <a:pt x="230631" y="44283"/>
                </a:moveTo>
                <a:lnTo>
                  <a:pt x="230631" y="55173"/>
                </a:lnTo>
                <a:lnTo>
                  <a:pt x="219785" y="55173"/>
                </a:lnTo>
                <a:lnTo>
                  <a:pt x="219785" y="44283"/>
                </a:lnTo>
                <a:close/>
                <a:moveTo>
                  <a:pt x="241611" y="44283"/>
                </a:moveTo>
                <a:lnTo>
                  <a:pt x="241611" y="55173"/>
                </a:lnTo>
                <a:lnTo>
                  <a:pt x="230766" y="55173"/>
                </a:lnTo>
                <a:lnTo>
                  <a:pt x="230766" y="44283"/>
                </a:lnTo>
                <a:close/>
                <a:moveTo>
                  <a:pt x="252592" y="44283"/>
                </a:moveTo>
                <a:lnTo>
                  <a:pt x="252592" y="55173"/>
                </a:lnTo>
                <a:lnTo>
                  <a:pt x="241746" y="55173"/>
                </a:lnTo>
                <a:lnTo>
                  <a:pt x="241746" y="44283"/>
                </a:lnTo>
                <a:close/>
                <a:moveTo>
                  <a:pt x="263564" y="44283"/>
                </a:moveTo>
                <a:lnTo>
                  <a:pt x="263564" y="55173"/>
                </a:lnTo>
                <a:lnTo>
                  <a:pt x="252709" y="55173"/>
                </a:lnTo>
                <a:lnTo>
                  <a:pt x="252709" y="44283"/>
                </a:lnTo>
                <a:close/>
                <a:moveTo>
                  <a:pt x="274535" y="44283"/>
                </a:moveTo>
                <a:lnTo>
                  <a:pt x="274535" y="55173"/>
                </a:lnTo>
                <a:lnTo>
                  <a:pt x="263690" y="55173"/>
                </a:lnTo>
                <a:lnTo>
                  <a:pt x="263690" y="44283"/>
                </a:lnTo>
                <a:close/>
                <a:moveTo>
                  <a:pt x="285543" y="44283"/>
                </a:moveTo>
                <a:lnTo>
                  <a:pt x="285543" y="55173"/>
                </a:lnTo>
                <a:lnTo>
                  <a:pt x="274679" y="55173"/>
                </a:lnTo>
                <a:lnTo>
                  <a:pt x="274679" y="44283"/>
                </a:lnTo>
                <a:close/>
                <a:moveTo>
                  <a:pt x="11008" y="55245"/>
                </a:moveTo>
                <a:lnTo>
                  <a:pt x="11008" y="66127"/>
                </a:lnTo>
                <a:lnTo>
                  <a:pt x="117" y="66127"/>
                </a:lnTo>
                <a:lnTo>
                  <a:pt x="117" y="55245"/>
                </a:lnTo>
                <a:close/>
                <a:moveTo>
                  <a:pt x="22051" y="55308"/>
                </a:moveTo>
                <a:lnTo>
                  <a:pt x="22051" y="66199"/>
                </a:lnTo>
                <a:lnTo>
                  <a:pt x="11188" y="66199"/>
                </a:lnTo>
                <a:lnTo>
                  <a:pt x="11188" y="55308"/>
                </a:lnTo>
                <a:close/>
                <a:moveTo>
                  <a:pt x="33023" y="55308"/>
                </a:moveTo>
                <a:lnTo>
                  <a:pt x="33023" y="66199"/>
                </a:lnTo>
                <a:lnTo>
                  <a:pt x="22177" y="66199"/>
                </a:lnTo>
                <a:lnTo>
                  <a:pt x="22177" y="55308"/>
                </a:lnTo>
                <a:close/>
                <a:moveTo>
                  <a:pt x="44004" y="55308"/>
                </a:moveTo>
                <a:lnTo>
                  <a:pt x="44004" y="66199"/>
                </a:lnTo>
                <a:lnTo>
                  <a:pt x="33158" y="66199"/>
                </a:lnTo>
                <a:lnTo>
                  <a:pt x="33158" y="55308"/>
                </a:lnTo>
                <a:close/>
                <a:moveTo>
                  <a:pt x="54984" y="55308"/>
                </a:moveTo>
                <a:lnTo>
                  <a:pt x="54984" y="66199"/>
                </a:lnTo>
                <a:lnTo>
                  <a:pt x="44139" y="66199"/>
                </a:lnTo>
                <a:lnTo>
                  <a:pt x="44139" y="55308"/>
                </a:lnTo>
                <a:close/>
                <a:moveTo>
                  <a:pt x="65965" y="55308"/>
                </a:moveTo>
                <a:lnTo>
                  <a:pt x="65965" y="66199"/>
                </a:lnTo>
                <a:lnTo>
                  <a:pt x="55119" y="66199"/>
                </a:lnTo>
                <a:lnTo>
                  <a:pt x="55119" y="55308"/>
                </a:lnTo>
                <a:close/>
                <a:moveTo>
                  <a:pt x="76937" y="55308"/>
                </a:moveTo>
                <a:lnTo>
                  <a:pt x="76937" y="66199"/>
                </a:lnTo>
                <a:lnTo>
                  <a:pt x="66091" y="66199"/>
                </a:lnTo>
                <a:lnTo>
                  <a:pt x="66091" y="55308"/>
                </a:lnTo>
                <a:close/>
                <a:moveTo>
                  <a:pt x="87918" y="55308"/>
                </a:moveTo>
                <a:lnTo>
                  <a:pt x="87918" y="66199"/>
                </a:lnTo>
                <a:lnTo>
                  <a:pt x="77072" y="66199"/>
                </a:lnTo>
                <a:lnTo>
                  <a:pt x="77072" y="55308"/>
                </a:lnTo>
                <a:close/>
                <a:moveTo>
                  <a:pt x="98898" y="55308"/>
                </a:moveTo>
                <a:lnTo>
                  <a:pt x="98898" y="66199"/>
                </a:lnTo>
                <a:lnTo>
                  <a:pt x="88053" y="66199"/>
                </a:lnTo>
                <a:lnTo>
                  <a:pt x="88053" y="55308"/>
                </a:lnTo>
                <a:close/>
                <a:moveTo>
                  <a:pt x="109879" y="55308"/>
                </a:moveTo>
                <a:lnTo>
                  <a:pt x="109879" y="66199"/>
                </a:lnTo>
                <a:lnTo>
                  <a:pt x="99033" y="66199"/>
                </a:lnTo>
                <a:lnTo>
                  <a:pt x="99033" y="55308"/>
                </a:lnTo>
                <a:close/>
                <a:moveTo>
                  <a:pt x="120842" y="55308"/>
                </a:moveTo>
                <a:lnTo>
                  <a:pt x="120842" y="66199"/>
                </a:lnTo>
                <a:lnTo>
                  <a:pt x="109996" y="66199"/>
                </a:lnTo>
                <a:lnTo>
                  <a:pt x="109996" y="55308"/>
                </a:lnTo>
                <a:close/>
                <a:moveTo>
                  <a:pt x="131822" y="55308"/>
                </a:moveTo>
                <a:lnTo>
                  <a:pt x="131822" y="66199"/>
                </a:lnTo>
                <a:lnTo>
                  <a:pt x="120977" y="66199"/>
                </a:lnTo>
                <a:lnTo>
                  <a:pt x="120977" y="55308"/>
                </a:lnTo>
                <a:close/>
                <a:moveTo>
                  <a:pt x="142803" y="55308"/>
                </a:moveTo>
                <a:lnTo>
                  <a:pt x="142803" y="66199"/>
                </a:lnTo>
                <a:lnTo>
                  <a:pt x="131957" y="66199"/>
                </a:lnTo>
                <a:lnTo>
                  <a:pt x="131957" y="55308"/>
                </a:lnTo>
                <a:close/>
                <a:moveTo>
                  <a:pt x="153784" y="55308"/>
                </a:moveTo>
                <a:lnTo>
                  <a:pt x="153784" y="66199"/>
                </a:lnTo>
                <a:lnTo>
                  <a:pt x="142938" y="66199"/>
                </a:lnTo>
                <a:lnTo>
                  <a:pt x="142938" y="55308"/>
                </a:lnTo>
                <a:close/>
                <a:moveTo>
                  <a:pt x="164755" y="55308"/>
                </a:moveTo>
                <a:lnTo>
                  <a:pt x="164755" y="66199"/>
                </a:lnTo>
                <a:lnTo>
                  <a:pt x="153910" y="66199"/>
                </a:lnTo>
                <a:lnTo>
                  <a:pt x="153910" y="55308"/>
                </a:lnTo>
                <a:close/>
                <a:moveTo>
                  <a:pt x="175736" y="55308"/>
                </a:moveTo>
                <a:lnTo>
                  <a:pt x="175736" y="66199"/>
                </a:lnTo>
                <a:lnTo>
                  <a:pt x="164890" y="66199"/>
                </a:lnTo>
                <a:lnTo>
                  <a:pt x="164890" y="55308"/>
                </a:lnTo>
                <a:close/>
                <a:moveTo>
                  <a:pt x="186717" y="55308"/>
                </a:moveTo>
                <a:lnTo>
                  <a:pt x="186717" y="66199"/>
                </a:lnTo>
                <a:lnTo>
                  <a:pt x="175871" y="66199"/>
                </a:lnTo>
                <a:lnTo>
                  <a:pt x="175871" y="55308"/>
                </a:lnTo>
                <a:close/>
                <a:moveTo>
                  <a:pt x="197697" y="55308"/>
                </a:moveTo>
                <a:lnTo>
                  <a:pt x="197697" y="66199"/>
                </a:lnTo>
                <a:lnTo>
                  <a:pt x="186852" y="66199"/>
                </a:lnTo>
                <a:lnTo>
                  <a:pt x="186852" y="55308"/>
                </a:lnTo>
                <a:close/>
                <a:moveTo>
                  <a:pt x="208669" y="55308"/>
                </a:moveTo>
                <a:lnTo>
                  <a:pt x="208669" y="66199"/>
                </a:lnTo>
                <a:lnTo>
                  <a:pt x="197823" y="66199"/>
                </a:lnTo>
                <a:lnTo>
                  <a:pt x="197823" y="55308"/>
                </a:lnTo>
                <a:close/>
                <a:moveTo>
                  <a:pt x="219659" y="55308"/>
                </a:moveTo>
                <a:lnTo>
                  <a:pt x="219659" y="66199"/>
                </a:lnTo>
                <a:lnTo>
                  <a:pt x="208813" y="66199"/>
                </a:lnTo>
                <a:lnTo>
                  <a:pt x="208813" y="55308"/>
                </a:lnTo>
                <a:close/>
                <a:moveTo>
                  <a:pt x="230631" y="55308"/>
                </a:moveTo>
                <a:lnTo>
                  <a:pt x="230631" y="66199"/>
                </a:lnTo>
                <a:lnTo>
                  <a:pt x="219785" y="66199"/>
                </a:lnTo>
                <a:lnTo>
                  <a:pt x="219785" y="55308"/>
                </a:lnTo>
                <a:close/>
                <a:moveTo>
                  <a:pt x="241611" y="55308"/>
                </a:moveTo>
                <a:lnTo>
                  <a:pt x="241611" y="66199"/>
                </a:lnTo>
                <a:lnTo>
                  <a:pt x="230766" y="66199"/>
                </a:lnTo>
                <a:lnTo>
                  <a:pt x="230766" y="55308"/>
                </a:lnTo>
                <a:close/>
                <a:moveTo>
                  <a:pt x="252592" y="55308"/>
                </a:moveTo>
                <a:lnTo>
                  <a:pt x="252592" y="66199"/>
                </a:lnTo>
                <a:lnTo>
                  <a:pt x="241746" y="66199"/>
                </a:lnTo>
                <a:lnTo>
                  <a:pt x="241746" y="55308"/>
                </a:lnTo>
                <a:close/>
                <a:moveTo>
                  <a:pt x="263564" y="55308"/>
                </a:moveTo>
                <a:lnTo>
                  <a:pt x="263564" y="66199"/>
                </a:lnTo>
                <a:lnTo>
                  <a:pt x="252709" y="66199"/>
                </a:lnTo>
                <a:lnTo>
                  <a:pt x="252709" y="55308"/>
                </a:lnTo>
                <a:close/>
                <a:moveTo>
                  <a:pt x="274535" y="55308"/>
                </a:moveTo>
                <a:lnTo>
                  <a:pt x="274535" y="66199"/>
                </a:lnTo>
                <a:lnTo>
                  <a:pt x="263690" y="66199"/>
                </a:lnTo>
                <a:lnTo>
                  <a:pt x="263690" y="55308"/>
                </a:lnTo>
                <a:close/>
                <a:moveTo>
                  <a:pt x="285543" y="55308"/>
                </a:moveTo>
                <a:lnTo>
                  <a:pt x="285543" y="66199"/>
                </a:lnTo>
                <a:lnTo>
                  <a:pt x="274679" y="66199"/>
                </a:lnTo>
                <a:lnTo>
                  <a:pt x="274679" y="55308"/>
                </a:lnTo>
                <a:close/>
                <a:moveTo>
                  <a:pt x="11008" y="66271"/>
                </a:moveTo>
                <a:lnTo>
                  <a:pt x="11008" y="77162"/>
                </a:lnTo>
                <a:lnTo>
                  <a:pt x="117" y="77162"/>
                </a:lnTo>
                <a:lnTo>
                  <a:pt x="117" y="66271"/>
                </a:lnTo>
                <a:close/>
                <a:moveTo>
                  <a:pt x="22051" y="66334"/>
                </a:moveTo>
                <a:lnTo>
                  <a:pt x="22051" y="77225"/>
                </a:lnTo>
                <a:lnTo>
                  <a:pt x="11188" y="77225"/>
                </a:lnTo>
                <a:lnTo>
                  <a:pt x="11188" y="66334"/>
                </a:lnTo>
                <a:close/>
                <a:moveTo>
                  <a:pt x="33023" y="66334"/>
                </a:moveTo>
                <a:lnTo>
                  <a:pt x="33023" y="77225"/>
                </a:lnTo>
                <a:lnTo>
                  <a:pt x="22177" y="77225"/>
                </a:lnTo>
                <a:lnTo>
                  <a:pt x="22177" y="66334"/>
                </a:lnTo>
                <a:close/>
                <a:moveTo>
                  <a:pt x="44004" y="66334"/>
                </a:moveTo>
                <a:lnTo>
                  <a:pt x="44004" y="77225"/>
                </a:lnTo>
                <a:lnTo>
                  <a:pt x="33158" y="77225"/>
                </a:lnTo>
                <a:lnTo>
                  <a:pt x="33158" y="66334"/>
                </a:lnTo>
                <a:close/>
                <a:moveTo>
                  <a:pt x="54984" y="66334"/>
                </a:moveTo>
                <a:lnTo>
                  <a:pt x="54984" y="77225"/>
                </a:lnTo>
                <a:lnTo>
                  <a:pt x="44139" y="77225"/>
                </a:lnTo>
                <a:lnTo>
                  <a:pt x="44139" y="66334"/>
                </a:lnTo>
                <a:close/>
                <a:moveTo>
                  <a:pt x="65965" y="66334"/>
                </a:moveTo>
                <a:lnTo>
                  <a:pt x="65965" y="77225"/>
                </a:lnTo>
                <a:lnTo>
                  <a:pt x="55119" y="77225"/>
                </a:lnTo>
                <a:lnTo>
                  <a:pt x="55119" y="66334"/>
                </a:lnTo>
                <a:close/>
                <a:moveTo>
                  <a:pt x="76946" y="66334"/>
                </a:moveTo>
                <a:lnTo>
                  <a:pt x="76946" y="77225"/>
                </a:lnTo>
                <a:lnTo>
                  <a:pt x="66100" y="77225"/>
                </a:lnTo>
                <a:lnTo>
                  <a:pt x="66100" y="66334"/>
                </a:lnTo>
                <a:close/>
                <a:moveTo>
                  <a:pt x="87918" y="66334"/>
                </a:moveTo>
                <a:lnTo>
                  <a:pt x="87918" y="77225"/>
                </a:lnTo>
                <a:lnTo>
                  <a:pt x="77072" y="77225"/>
                </a:lnTo>
                <a:lnTo>
                  <a:pt x="77072" y="66334"/>
                </a:lnTo>
                <a:close/>
                <a:moveTo>
                  <a:pt x="98898" y="66334"/>
                </a:moveTo>
                <a:lnTo>
                  <a:pt x="98898" y="77225"/>
                </a:lnTo>
                <a:lnTo>
                  <a:pt x="88053" y="77225"/>
                </a:lnTo>
                <a:lnTo>
                  <a:pt x="88053" y="66334"/>
                </a:lnTo>
                <a:close/>
                <a:moveTo>
                  <a:pt x="109879" y="66334"/>
                </a:moveTo>
                <a:lnTo>
                  <a:pt x="109879" y="77225"/>
                </a:lnTo>
                <a:lnTo>
                  <a:pt x="99033" y="77225"/>
                </a:lnTo>
                <a:lnTo>
                  <a:pt x="99033" y="66334"/>
                </a:lnTo>
                <a:close/>
                <a:moveTo>
                  <a:pt x="120842" y="66334"/>
                </a:moveTo>
                <a:lnTo>
                  <a:pt x="120842" y="77225"/>
                </a:lnTo>
                <a:lnTo>
                  <a:pt x="109996" y="77225"/>
                </a:lnTo>
                <a:lnTo>
                  <a:pt x="109996" y="66334"/>
                </a:lnTo>
                <a:close/>
                <a:moveTo>
                  <a:pt x="131822" y="66334"/>
                </a:moveTo>
                <a:lnTo>
                  <a:pt x="131822" y="77225"/>
                </a:lnTo>
                <a:lnTo>
                  <a:pt x="120977" y="77225"/>
                </a:lnTo>
                <a:lnTo>
                  <a:pt x="120977" y="66334"/>
                </a:lnTo>
                <a:close/>
                <a:moveTo>
                  <a:pt x="142803" y="66334"/>
                </a:moveTo>
                <a:lnTo>
                  <a:pt x="142803" y="77225"/>
                </a:lnTo>
                <a:lnTo>
                  <a:pt x="131957" y="77225"/>
                </a:lnTo>
                <a:lnTo>
                  <a:pt x="131957" y="66334"/>
                </a:lnTo>
                <a:close/>
                <a:moveTo>
                  <a:pt x="153784" y="66334"/>
                </a:moveTo>
                <a:lnTo>
                  <a:pt x="153784" y="77225"/>
                </a:lnTo>
                <a:lnTo>
                  <a:pt x="142938" y="77225"/>
                </a:lnTo>
                <a:lnTo>
                  <a:pt x="142938" y="66334"/>
                </a:lnTo>
                <a:close/>
                <a:moveTo>
                  <a:pt x="164755" y="66334"/>
                </a:moveTo>
                <a:lnTo>
                  <a:pt x="164755" y="77225"/>
                </a:lnTo>
                <a:lnTo>
                  <a:pt x="153910" y="77225"/>
                </a:lnTo>
                <a:lnTo>
                  <a:pt x="153910" y="66334"/>
                </a:lnTo>
                <a:close/>
                <a:moveTo>
                  <a:pt x="175736" y="66334"/>
                </a:moveTo>
                <a:lnTo>
                  <a:pt x="175736" y="77225"/>
                </a:lnTo>
                <a:lnTo>
                  <a:pt x="164890" y="77225"/>
                </a:lnTo>
                <a:lnTo>
                  <a:pt x="164890" y="66334"/>
                </a:lnTo>
                <a:close/>
                <a:moveTo>
                  <a:pt x="186717" y="66334"/>
                </a:moveTo>
                <a:lnTo>
                  <a:pt x="186717" y="77225"/>
                </a:lnTo>
                <a:lnTo>
                  <a:pt x="175871" y="77225"/>
                </a:lnTo>
                <a:lnTo>
                  <a:pt x="175871" y="66334"/>
                </a:lnTo>
                <a:close/>
                <a:moveTo>
                  <a:pt x="197697" y="66334"/>
                </a:moveTo>
                <a:lnTo>
                  <a:pt x="197697" y="77225"/>
                </a:lnTo>
                <a:lnTo>
                  <a:pt x="186852" y="77225"/>
                </a:lnTo>
                <a:lnTo>
                  <a:pt x="186852" y="66334"/>
                </a:lnTo>
                <a:close/>
                <a:moveTo>
                  <a:pt x="208669" y="66334"/>
                </a:moveTo>
                <a:lnTo>
                  <a:pt x="208669" y="77225"/>
                </a:lnTo>
                <a:lnTo>
                  <a:pt x="197823" y="77225"/>
                </a:lnTo>
                <a:lnTo>
                  <a:pt x="197823" y="66334"/>
                </a:lnTo>
                <a:close/>
                <a:moveTo>
                  <a:pt x="219659" y="66334"/>
                </a:moveTo>
                <a:lnTo>
                  <a:pt x="219659" y="77225"/>
                </a:lnTo>
                <a:lnTo>
                  <a:pt x="208813" y="77225"/>
                </a:lnTo>
                <a:lnTo>
                  <a:pt x="208813" y="66334"/>
                </a:lnTo>
                <a:close/>
                <a:moveTo>
                  <a:pt x="230631" y="66334"/>
                </a:moveTo>
                <a:lnTo>
                  <a:pt x="230631" y="77225"/>
                </a:lnTo>
                <a:lnTo>
                  <a:pt x="219785" y="77225"/>
                </a:lnTo>
                <a:lnTo>
                  <a:pt x="219785" y="66334"/>
                </a:lnTo>
                <a:close/>
                <a:moveTo>
                  <a:pt x="241611" y="66334"/>
                </a:moveTo>
                <a:lnTo>
                  <a:pt x="241611" y="77225"/>
                </a:lnTo>
                <a:lnTo>
                  <a:pt x="230766" y="77225"/>
                </a:lnTo>
                <a:lnTo>
                  <a:pt x="230766" y="66334"/>
                </a:lnTo>
                <a:close/>
                <a:moveTo>
                  <a:pt x="252592" y="66334"/>
                </a:moveTo>
                <a:lnTo>
                  <a:pt x="252592" y="77225"/>
                </a:lnTo>
                <a:lnTo>
                  <a:pt x="241746" y="77225"/>
                </a:lnTo>
                <a:lnTo>
                  <a:pt x="241746" y="66334"/>
                </a:lnTo>
                <a:close/>
                <a:moveTo>
                  <a:pt x="263564" y="66334"/>
                </a:moveTo>
                <a:lnTo>
                  <a:pt x="263564" y="77225"/>
                </a:lnTo>
                <a:lnTo>
                  <a:pt x="252709" y="77225"/>
                </a:lnTo>
                <a:lnTo>
                  <a:pt x="252709" y="66334"/>
                </a:lnTo>
                <a:close/>
                <a:moveTo>
                  <a:pt x="274535" y="66334"/>
                </a:moveTo>
                <a:lnTo>
                  <a:pt x="274535" y="77225"/>
                </a:lnTo>
                <a:lnTo>
                  <a:pt x="263690" y="77225"/>
                </a:lnTo>
                <a:lnTo>
                  <a:pt x="263690" y="66334"/>
                </a:lnTo>
                <a:close/>
                <a:moveTo>
                  <a:pt x="285543" y="66334"/>
                </a:moveTo>
                <a:lnTo>
                  <a:pt x="285543" y="77225"/>
                </a:lnTo>
                <a:lnTo>
                  <a:pt x="274679" y="77225"/>
                </a:lnTo>
                <a:lnTo>
                  <a:pt x="274679" y="66334"/>
                </a:lnTo>
                <a:close/>
                <a:moveTo>
                  <a:pt x="11008" y="77297"/>
                </a:moveTo>
                <a:lnTo>
                  <a:pt x="11008" y="88187"/>
                </a:lnTo>
                <a:lnTo>
                  <a:pt x="117" y="88187"/>
                </a:lnTo>
                <a:lnTo>
                  <a:pt x="117" y="77297"/>
                </a:lnTo>
                <a:close/>
                <a:moveTo>
                  <a:pt x="22051" y="77360"/>
                </a:moveTo>
                <a:lnTo>
                  <a:pt x="22051" y="88250"/>
                </a:lnTo>
                <a:lnTo>
                  <a:pt x="11188" y="88250"/>
                </a:lnTo>
                <a:lnTo>
                  <a:pt x="11188" y="77360"/>
                </a:lnTo>
                <a:close/>
                <a:moveTo>
                  <a:pt x="33023" y="77360"/>
                </a:moveTo>
                <a:lnTo>
                  <a:pt x="33023" y="88250"/>
                </a:lnTo>
                <a:lnTo>
                  <a:pt x="22177" y="88250"/>
                </a:lnTo>
                <a:lnTo>
                  <a:pt x="22177" y="77360"/>
                </a:lnTo>
                <a:close/>
                <a:moveTo>
                  <a:pt x="44004" y="77360"/>
                </a:moveTo>
                <a:lnTo>
                  <a:pt x="44004" y="88250"/>
                </a:lnTo>
                <a:lnTo>
                  <a:pt x="33158" y="88250"/>
                </a:lnTo>
                <a:lnTo>
                  <a:pt x="33158" y="77360"/>
                </a:lnTo>
                <a:close/>
                <a:moveTo>
                  <a:pt x="54984" y="77360"/>
                </a:moveTo>
                <a:lnTo>
                  <a:pt x="54984" y="88250"/>
                </a:lnTo>
                <a:lnTo>
                  <a:pt x="44139" y="88250"/>
                </a:lnTo>
                <a:lnTo>
                  <a:pt x="44139" y="77360"/>
                </a:lnTo>
                <a:close/>
                <a:moveTo>
                  <a:pt x="65965" y="77360"/>
                </a:moveTo>
                <a:lnTo>
                  <a:pt x="65965" y="88250"/>
                </a:lnTo>
                <a:lnTo>
                  <a:pt x="55119" y="88250"/>
                </a:lnTo>
                <a:lnTo>
                  <a:pt x="55119" y="77360"/>
                </a:lnTo>
                <a:close/>
                <a:moveTo>
                  <a:pt x="76946" y="77360"/>
                </a:moveTo>
                <a:lnTo>
                  <a:pt x="76946" y="88250"/>
                </a:lnTo>
                <a:lnTo>
                  <a:pt x="66100" y="88250"/>
                </a:lnTo>
                <a:lnTo>
                  <a:pt x="66100" y="77360"/>
                </a:lnTo>
                <a:close/>
                <a:moveTo>
                  <a:pt x="87918" y="77360"/>
                </a:moveTo>
                <a:lnTo>
                  <a:pt x="87918" y="88250"/>
                </a:lnTo>
                <a:lnTo>
                  <a:pt x="77072" y="88250"/>
                </a:lnTo>
                <a:lnTo>
                  <a:pt x="77072" y="77360"/>
                </a:lnTo>
                <a:close/>
                <a:moveTo>
                  <a:pt x="98898" y="77360"/>
                </a:moveTo>
                <a:lnTo>
                  <a:pt x="98898" y="88250"/>
                </a:lnTo>
                <a:lnTo>
                  <a:pt x="88053" y="88250"/>
                </a:lnTo>
                <a:lnTo>
                  <a:pt x="88053" y="77360"/>
                </a:lnTo>
                <a:close/>
                <a:moveTo>
                  <a:pt x="109879" y="77360"/>
                </a:moveTo>
                <a:lnTo>
                  <a:pt x="109879" y="88250"/>
                </a:lnTo>
                <a:lnTo>
                  <a:pt x="99033" y="88250"/>
                </a:lnTo>
                <a:lnTo>
                  <a:pt x="99033" y="77360"/>
                </a:lnTo>
                <a:close/>
                <a:moveTo>
                  <a:pt x="120860" y="77360"/>
                </a:moveTo>
                <a:lnTo>
                  <a:pt x="120860" y="88250"/>
                </a:lnTo>
                <a:lnTo>
                  <a:pt x="110014" y="88250"/>
                </a:lnTo>
                <a:lnTo>
                  <a:pt x="110014" y="77360"/>
                </a:lnTo>
                <a:close/>
                <a:moveTo>
                  <a:pt x="131822" y="77360"/>
                </a:moveTo>
                <a:lnTo>
                  <a:pt x="131822" y="88250"/>
                </a:lnTo>
                <a:lnTo>
                  <a:pt x="120977" y="88250"/>
                </a:lnTo>
                <a:lnTo>
                  <a:pt x="120977" y="77360"/>
                </a:lnTo>
                <a:close/>
                <a:moveTo>
                  <a:pt x="142803" y="77360"/>
                </a:moveTo>
                <a:lnTo>
                  <a:pt x="142803" y="88250"/>
                </a:lnTo>
                <a:lnTo>
                  <a:pt x="131957" y="88250"/>
                </a:lnTo>
                <a:lnTo>
                  <a:pt x="131957" y="77360"/>
                </a:lnTo>
                <a:close/>
                <a:moveTo>
                  <a:pt x="153784" y="77360"/>
                </a:moveTo>
                <a:lnTo>
                  <a:pt x="153784" y="88250"/>
                </a:lnTo>
                <a:lnTo>
                  <a:pt x="142938" y="88250"/>
                </a:lnTo>
                <a:lnTo>
                  <a:pt x="142938" y="77360"/>
                </a:lnTo>
                <a:close/>
                <a:moveTo>
                  <a:pt x="164764" y="77360"/>
                </a:moveTo>
                <a:lnTo>
                  <a:pt x="164764" y="88250"/>
                </a:lnTo>
                <a:lnTo>
                  <a:pt x="153919" y="88250"/>
                </a:lnTo>
                <a:lnTo>
                  <a:pt x="153919" y="77360"/>
                </a:lnTo>
                <a:close/>
                <a:moveTo>
                  <a:pt x="175736" y="77360"/>
                </a:moveTo>
                <a:lnTo>
                  <a:pt x="175736" y="88250"/>
                </a:lnTo>
                <a:lnTo>
                  <a:pt x="164890" y="88250"/>
                </a:lnTo>
                <a:lnTo>
                  <a:pt x="164890" y="77360"/>
                </a:lnTo>
                <a:close/>
                <a:moveTo>
                  <a:pt x="186717" y="77360"/>
                </a:moveTo>
                <a:lnTo>
                  <a:pt x="186717" y="88250"/>
                </a:lnTo>
                <a:lnTo>
                  <a:pt x="175871" y="88250"/>
                </a:lnTo>
                <a:lnTo>
                  <a:pt x="175871" y="77360"/>
                </a:lnTo>
                <a:close/>
                <a:moveTo>
                  <a:pt x="197697" y="77360"/>
                </a:moveTo>
                <a:lnTo>
                  <a:pt x="197697" y="88250"/>
                </a:lnTo>
                <a:lnTo>
                  <a:pt x="186852" y="88250"/>
                </a:lnTo>
                <a:lnTo>
                  <a:pt x="186852" y="77360"/>
                </a:lnTo>
                <a:close/>
                <a:moveTo>
                  <a:pt x="208669" y="77360"/>
                </a:moveTo>
                <a:lnTo>
                  <a:pt x="208669" y="88250"/>
                </a:lnTo>
                <a:lnTo>
                  <a:pt x="197823" y="88250"/>
                </a:lnTo>
                <a:lnTo>
                  <a:pt x="197823" y="77360"/>
                </a:lnTo>
                <a:close/>
                <a:moveTo>
                  <a:pt x="219659" y="77360"/>
                </a:moveTo>
                <a:lnTo>
                  <a:pt x="219659" y="88250"/>
                </a:lnTo>
                <a:lnTo>
                  <a:pt x="208813" y="88250"/>
                </a:lnTo>
                <a:lnTo>
                  <a:pt x="208813" y="77360"/>
                </a:lnTo>
                <a:close/>
                <a:moveTo>
                  <a:pt x="230631" y="77360"/>
                </a:moveTo>
                <a:lnTo>
                  <a:pt x="230631" y="88250"/>
                </a:lnTo>
                <a:lnTo>
                  <a:pt x="219785" y="88250"/>
                </a:lnTo>
                <a:lnTo>
                  <a:pt x="219785" y="77360"/>
                </a:lnTo>
                <a:close/>
                <a:moveTo>
                  <a:pt x="241611" y="77360"/>
                </a:moveTo>
                <a:lnTo>
                  <a:pt x="241611" y="88250"/>
                </a:lnTo>
                <a:lnTo>
                  <a:pt x="230766" y="88250"/>
                </a:lnTo>
                <a:lnTo>
                  <a:pt x="230766" y="77360"/>
                </a:lnTo>
                <a:close/>
                <a:moveTo>
                  <a:pt x="252592" y="77360"/>
                </a:moveTo>
                <a:lnTo>
                  <a:pt x="252592" y="88250"/>
                </a:lnTo>
                <a:lnTo>
                  <a:pt x="241746" y="88250"/>
                </a:lnTo>
                <a:lnTo>
                  <a:pt x="241746" y="77360"/>
                </a:lnTo>
                <a:close/>
                <a:moveTo>
                  <a:pt x="263564" y="77360"/>
                </a:moveTo>
                <a:lnTo>
                  <a:pt x="263564" y="88250"/>
                </a:lnTo>
                <a:lnTo>
                  <a:pt x="252709" y="88250"/>
                </a:lnTo>
                <a:lnTo>
                  <a:pt x="252709" y="77360"/>
                </a:lnTo>
                <a:close/>
                <a:moveTo>
                  <a:pt x="274535" y="77360"/>
                </a:moveTo>
                <a:lnTo>
                  <a:pt x="274535" y="88250"/>
                </a:lnTo>
                <a:lnTo>
                  <a:pt x="263690" y="88250"/>
                </a:lnTo>
                <a:lnTo>
                  <a:pt x="263690" y="77360"/>
                </a:lnTo>
                <a:close/>
                <a:moveTo>
                  <a:pt x="285543" y="77360"/>
                </a:moveTo>
                <a:lnTo>
                  <a:pt x="285543" y="88250"/>
                </a:lnTo>
                <a:lnTo>
                  <a:pt x="274679" y="88250"/>
                </a:lnTo>
                <a:lnTo>
                  <a:pt x="274679" y="77360"/>
                </a:lnTo>
                <a:close/>
                <a:moveTo>
                  <a:pt x="11008" y="88322"/>
                </a:moveTo>
                <a:lnTo>
                  <a:pt x="11008" y="99213"/>
                </a:lnTo>
                <a:lnTo>
                  <a:pt x="117" y="99213"/>
                </a:lnTo>
                <a:lnTo>
                  <a:pt x="117" y="88322"/>
                </a:lnTo>
                <a:close/>
                <a:moveTo>
                  <a:pt x="22051" y="88385"/>
                </a:moveTo>
                <a:lnTo>
                  <a:pt x="22051" y="99276"/>
                </a:lnTo>
                <a:lnTo>
                  <a:pt x="11188" y="99276"/>
                </a:lnTo>
                <a:lnTo>
                  <a:pt x="11188" y="88385"/>
                </a:lnTo>
                <a:close/>
                <a:moveTo>
                  <a:pt x="33023" y="88385"/>
                </a:moveTo>
                <a:lnTo>
                  <a:pt x="33023" y="99276"/>
                </a:lnTo>
                <a:lnTo>
                  <a:pt x="22177" y="99276"/>
                </a:lnTo>
                <a:lnTo>
                  <a:pt x="22177" y="88385"/>
                </a:lnTo>
                <a:close/>
                <a:moveTo>
                  <a:pt x="44004" y="88385"/>
                </a:moveTo>
                <a:lnTo>
                  <a:pt x="44004" y="99276"/>
                </a:lnTo>
                <a:lnTo>
                  <a:pt x="33158" y="99276"/>
                </a:lnTo>
                <a:lnTo>
                  <a:pt x="33158" y="88385"/>
                </a:lnTo>
                <a:close/>
                <a:moveTo>
                  <a:pt x="54984" y="88385"/>
                </a:moveTo>
                <a:lnTo>
                  <a:pt x="54984" y="99276"/>
                </a:lnTo>
                <a:lnTo>
                  <a:pt x="44139" y="99276"/>
                </a:lnTo>
                <a:lnTo>
                  <a:pt x="44139" y="88385"/>
                </a:lnTo>
                <a:close/>
                <a:moveTo>
                  <a:pt x="65965" y="88385"/>
                </a:moveTo>
                <a:lnTo>
                  <a:pt x="65965" y="99276"/>
                </a:lnTo>
                <a:lnTo>
                  <a:pt x="55119" y="99276"/>
                </a:lnTo>
                <a:lnTo>
                  <a:pt x="55119" y="88385"/>
                </a:lnTo>
                <a:close/>
                <a:moveTo>
                  <a:pt x="76946" y="88385"/>
                </a:moveTo>
                <a:lnTo>
                  <a:pt x="76946" y="99276"/>
                </a:lnTo>
                <a:lnTo>
                  <a:pt x="66100" y="99276"/>
                </a:lnTo>
                <a:lnTo>
                  <a:pt x="66100" y="88385"/>
                </a:lnTo>
                <a:close/>
                <a:moveTo>
                  <a:pt x="87918" y="88385"/>
                </a:moveTo>
                <a:lnTo>
                  <a:pt x="87918" y="99276"/>
                </a:lnTo>
                <a:lnTo>
                  <a:pt x="77072" y="99276"/>
                </a:lnTo>
                <a:lnTo>
                  <a:pt x="77072" y="88385"/>
                </a:lnTo>
                <a:close/>
                <a:moveTo>
                  <a:pt x="98898" y="88385"/>
                </a:moveTo>
                <a:lnTo>
                  <a:pt x="98898" y="99276"/>
                </a:lnTo>
                <a:lnTo>
                  <a:pt x="88053" y="99276"/>
                </a:lnTo>
                <a:lnTo>
                  <a:pt x="88053" y="88385"/>
                </a:lnTo>
                <a:close/>
                <a:moveTo>
                  <a:pt x="109879" y="88385"/>
                </a:moveTo>
                <a:lnTo>
                  <a:pt x="109879" y="99276"/>
                </a:lnTo>
                <a:lnTo>
                  <a:pt x="99033" y="99276"/>
                </a:lnTo>
                <a:lnTo>
                  <a:pt x="99033" y="88385"/>
                </a:lnTo>
                <a:close/>
                <a:moveTo>
                  <a:pt x="120860" y="88385"/>
                </a:moveTo>
                <a:lnTo>
                  <a:pt x="120860" y="99276"/>
                </a:lnTo>
                <a:lnTo>
                  <a:pt x="110014" y="99276"/>
                </a:lnTo>
                <a:lnTo>
                  <a:pt x="110014" y="88385"/>
                </a:lnTo>
                <a:close/>
                <a:moveTo>
                  <a:pt x="131822" y="88385"/>
                </a:moveTo>
                <a:lnTo>
                  <a:pt x="131822" y="99276"/>
                </a:lnTo>
                <a:lnTo>
                  <a:pt x="120977" y="99276"/>
                </a:lnTo>
                <a:lnTo>
                  <a:pt x="120977" y="88385"/>
                </a:lnTo>
                <a:close/>
                <a:moveTo>
                  <a:pt x="142803" y="88385"/>
                </a:moveTo>
                <a:lnTo>
                  <a:pt x="142803" y="99276"/>
                </a:lnTo>
                <a:lnTo>
                  <a:pt x="131957" y="99276"/>
                </a:lnTo>
                <a:lnTo>
                  <a:pt x="131957" y="88385"/>
                </a:lnTo>
                <a:close/>
                <a:moveTo>
                  <a:pt x="153784" y="88385"/>
                </a:moveTo>
                <a:lnTo>
                  <a:pt x="153784" y="99276"/>
                </a:lnTo>
                <a:lnTo>
                  <a:pt x="142938" y="99276"/>
                </a:lnTo>
                <a:lnTo>
                  <a:pt x="142938" y="88385"/>
                </a:lnTo>
                <a:close/>
                <a:moveTo>
                  <a:pt x="164764" y="88385"/>
                </a:moveTo>
                <a:lnTo>
                  <a:pt x="164764" y="99276"/>
                </a:lnTo>
                <a:lnTo>
                  <a:pt x="153919" y="99276"/>
                </a:lnTo>
                <a:lnTo>
                  <a:pt x="153919" y="88385"/>
                </a:lnTo>
                <a:close/>
                <a:moveTo>
                  <a:pt x="175736" y="88385"/>
                </a:moveTo>
                <a:lnTo>
                  <a:pt x="175736" y="99276"/>
                </a:lnTo>
                <a:lnTo>
                  <a:pt x="164890" y="99276"/>
                </a:lnTo>
                <a:lnTo>
                  <a:pt x="164890" y="88385"/>
                </a:lnTo>
                <a:close/>
                <a:moveTo>
                  <a:pt x="186717" y="88385"/>
                </a:moveTo>
                <a:lnTo>
                  <a:pt x="186717" y="99276"/>
                </a:lnTo>
                <a:lnTo>
                  <a:pt x="175871" y="99276"/>
                </a:lnTo>
                <a:lnTo>
                  <a:pt x="175871" y="88385"/>
                </a:lnTo>
                <a:close/>
                <a:moveTo>
                  <a:pt x="197697" y="88385"/>
                </a:moveTo>
                <a:lnTo>
                  <a:pt x="197697" y="99276"/>
                </a:lnTo>
                <a:lnTo>
                  <a:pt x="186852" y="99276"/>
                </a:lnTo>
                <a:lnTo>
                  <a:pt x="186852" y="88385"/>
                </a:lnTo>
                <a:close/>
                <a:moveTo>
                  <a:pt x="208678" y="88385"/>
                </a:moveTo>
                <a:lnTo>
                  <a:pt x="208678" y="99276"/>
                </a:lnTo>
                <a:lnTo>
                  <a:pt x="197832" y="99276"/>
                </a:lnTo>
                <a:lnTo>
                  <a:pt x="197832" y="88385"/>
                </a:lnTo>
                <a:close/>
                <a:moveTo>
                  <a:pt x="219659" y="88385"/>
                </a:moveTo>
                <a:lnTo>
                  <a:pt x="219659" y="99276"/>
                </a:lnTo>
                <a:lnTo>
                  <a:pt x="208813" y="99276"/>
                </a:lnTo>
                <a:lnTo>
                  <a:pt x="208813" y="88385"/>
                </a:lnTo>
                <a:close/>
                <a:moveTo>
                  <a:pt x="230631" y="88385"/>
                </a:moveTo>
                <a:lnTo>
                  <a:pt x="230631" y="99276"/>
                </a:lnTo>
                <a:lnTo>
                  <a:pt x="219785" y="99276"/>
                </a:lnTo>
                <a:lnTo>
                  <a:pt x="219785" y="88385"/>
                </a:lnTo>
                <a:close/>
                <a:moveTo>
                  <a:pt x="241611" y="88385"/>
                </a:moveTo>
                <a:lnTo>
                  <a:pt x="241611" y="99276"/>
                </a:lnTo>
                <a:lnTo>
                  <a:pt x="230766" y="99276"/>
                </a:lnTo>
                <a:lnTo>
                  <a:pt x="230766" y="88385"/>
                </a:lnTo>
                <a:close/>
                <a:moveTo>
                  <a:pt x="252592" y="88385"/>
                </a:moveTo>
                <a:lnTo>
                  <a:pt x="252592" y="99276"/>
                </a:lnTo>
                <a:lnTo>
                  <a:pt x="241746" y="99276"/>
                </a:lnTo>
                <a:lnTo>
                  <a:pt x="241746" y="88385"/>
                </a:lnTo>
                <a:close/>
                <a:moveTo>
                  <a:pt x="263564" y="88385"/>
                </a:moveTo>
                <a:lnTo>
                  <a:pt x="263564" y="99276"/>
                </a:lnTo>
                <a:lnTo>
                  <a:pt x="252709" y="99276"/>
                </a:lnTo>
                <a:lnTo>
                  <a:pt x="252709" y="88385"/>
                </a:lnTo>
                <a:close/>
                <a:moveTo>
                  <a:pt x="274535" y="88385"/>
                </a:moveTo>
                <a:lnTo>
                  <a:pt x="274535" y="99276"/>
                </a:lnTo>
                <a:lnTo>
                  <a:pt x="263690" y="99276"/>
                </a:lnTo>
                <a:lnTo>
                  <a:pt x="263690" y="88385"/>
                </a:lnTo>
                <a:close/>
                <a:moveTo>
                  <a:pt x="285543" y="88385"/>
                </a:moveTo>
                <a:lnTo>
                  <a:pt x="285543" y="99276"/>
                </a:lnTo>
                <a:lnTo>
                  <a:pt x="274679" y="99276"/>
                </a:lnTo>
                <a:lnTo>
                  <a:pt x="274679" y="88385"/>
                </a:lnTo>
                <a:close/>
                <a:moveTo>
                  <a:pt x="11008" y="99348"/>
                </a:moveTo>
                <a:lnTo>
                  <a:pt x="11008" y="110239"/>
                </a:lnTo>
                <a:lnTo>
                  <a:pt x="117" y="110239"/>
                </a:lnTo>
                <a:lnTo>
                  <a:pt x="117" y="99348"/>
                </a:lnTo>
                <a:close/>
                <a:moveTo>
                  <a:pt x="22051" y="99411"/>
                </a:moveTo>
                <a:lnTo>
                  <a:pt x="22051" y="110302"/>
                </a:lnTo>
                <a:lnTo>
                  <a:pt x="11188" y="110302"/>
                </a:lnTo>
                <a:lnTo>
                  <a:pt x="11188" y="99411"/>
                </a:lnTo>
                <a:close/>
                <a:moveTo>
                  <a:pt x="33023" y="99411"/>
                </a:moveTo>
                <a:lnTo>
                  <a:pt x="33023" y="110302"/>
                </a:lnTo>
                <a:lnTo>
                  <a:pt x="22177" y="110302"/>
                </a:lnTo>
                <a:lnTo>
                  <a:pt x="22177" y="99411"/>
                </a:lnTo>
                <a:close/>
                <a:moveTo>
                  <a:pt x="44004" y="99411"/>
                </a:moveTo>
                <a:lnTo>
                  <a:pt x="44004" y="110302"/>
                </a:lnTo>
                <a:lnTo>
                  <a:pt x="33158" y="110302"/>
                </a:lnTo>
                <a:lnTo>
                  <a:pt x="33158" y="99411"/>
                </a:lnTo>
                <a:close/>
                <a:moveTo>
                  <a:pt x="54984" y="99411"/>
                </a:moveTo>
                <a:lnTo>
                  <a:pt x="54984" y="110302"/>
                </a:lnTo>
                <a:lnTo>
                  <a:pt x="44139" y="110302"/>
                </a:lnTo>
                <a:lnTo>
                  <a:pt x="44139" y="99411"/>
                </a:lnTo>
                <a:close/>
                <a:moveTo>
                  <a:pt x="65965" y="99411"/>
                </a:moveTo>
                <a:lnTo>
                  <a:pt x="65965" y="110302"/>
                </a:lnTo>
                <a:lnTo>
                  <a:pt x="55119" y="110302"/>
                </a:lnTo>
                <a:lnTo>
                  <a:pt x="55119" y="99411"/>
                </a:lnTo>
                <a:close/>
                <a:moveTo>
                  <a:pt x="76946" y="99411"/>
                </a:moveTo>
                <a:lnTo>
                  <a:pt x="76946" y="110302"/>
                </a:lnTo>
                <a:lnTo>
                  <a:pt x="66100" y="110302"/>
                </a:lnTo>
                <a:lnTo>
                  <a:pt x="66100" y="99411"/>
                </a:lnTo>
                <a:close/>
                <a:moveTo>
                  <a:pt x="87918" y="99411"/>
                </a:moveTo>
                <a:lnTo>
                  <a:pt x="87918" y="110302"/>
                </a:lnTo>
                <a:lnTo>
                  <a:pt x="77072" y="110302"/>
                </a:lnTo>
                <a:lnTo>
                  <a:pt x="77072" y="99411"/>
                </a:lnTo>
                <a:close/>
                <a:moveTo>
                  <a:pt x="98898" y="99411"/>
                </a:moveTo>
                <a:lnTo>
                  <a:pt x="98898" y="110302"/>
                </a:lnTo>
                <a:lnTo>
                  <a:pt x="88053" y="110302"/>
                </a:lnTo>
                <a:lnTo>
                  <a:pt x="88053" y="99411"/>
                </a:lnTo>
                <a:close/>
                <a:moveTo>
                  <a:pt x="109879" y="99411"/>
                </a:moveTo>
                <a:lnTo>
                  <a:pt x="109879" y="110302"/>
                </a:lnTo>
                <a:lnTo>
                  <a:pt x="99033" y="110302"/>
                </a:lnTo>
                <a:lnTo>
                  <a:pt x="99033" y="99411"/>
                </a:lnTo>
                <a:close/>
                <a:moveTo>
                  <a:pt x="120860" y="99411"/>
                </a:moveTo>
                <a:lnTo>
                  <a:pt x="120860" y="110302"/>
                </a:lnTo>
                <a:lnTo>
                  <a:pt x="110014" y="110302"/>
                </a:lnTo>
                <a:lnTo>
                  <a:pt x="110014" y="99411"/>
                </a:lnTo>
                <a:close/>
                <a:moveTo>
                  <a:pt x="131822" y="99411"/>
                </a:moveTo>
                <a:lnTo>
                  <a:pt x="131822" y="110302"/>
                </a:lnTo>
                <a:lnTo>
                  <a:pt x="120977" y="110302"/>
                </a:lnTo>
                <a:lnTo>
                  <a:pt x="120977" y="99411"/>
                </a:lnTo>
                <a:close/>
                <a:moveTo>
                  <a:pt x="142803" y="99411"/>
                </a:moveTo>
                <a:lnTo>
                  <a:pt x="142803" y="110302"/>
                </a:lnTo>
                <a:lnTo>
                  <a:pt x="131957" y="110302"/>
                </a:lnTo>
                <a:lnTo>
                  <a:pt x="131957" y="99411"/>
                </a:lnTo>
                <a:close/>
                <a:moveTo>
                  <a:pt x="153784" y="99411"/>
                </a:moveTo>
                <a:lnTo>
                  <a:pt x="153784" y="110302"/>
                </a:lnTo>
                <a:lnTo>
                  <a:pt x="142938" y="110302"/>
                </a:lnTo>
                <a:lnTo>
                  <a:pt x="142938" y="99411"/>
                </a:lnTo>
                <a:close/>
                <a:moveTo>
                  <a:pt x="164764" y="99411"/>
                </a:moveTo>
                <a:lnTo>
                  <a:pt x="164764" y="110302"/>
                </a:lnTo>
                <a:lnTo>
                  <a:pt x="153919" y="110302"/>
                </a:lnTo>
                <a:lnTo>
                  <a:pt x="153919" y="99411"/>
                </a:lnTo>
                <a:close/>
                <a:moveTo>
                  <a:pt x="175736" y="99411"/>
                </a:moveTo>
                <a:lnTo>
                  <a:pt x="175736" y="110302"/>
                </a:lnTo>
                <a:lnTo>
                  <a:pt x="164890" y="110302"/>
                </a:lnTo>
                <a:lnTo>
                  <a:pt x="164890" y="99411"/>
                </a:lnTo>
                <a:close/>
                <a:moveTo>
                  <a:pt x="186717" y="99411"/>
                </a:moveTo>
                <a:lnTo>
                  <a:pt x="186717" y="110302"/>
                </a:lnTo>
                <a:lnTo>
                  <a:pt x="175871" y="110302"/>
                </a:lnTo>
                <a:lnTo>
                  <a:pt x="175871" y="99411"/>
                </a:lnTo>
                <a:close/>
                <a:moveTo>
                  <a:pt x="197697" y="99411"/>
                </a:moveTo>
                <a:lnTo>
                  <a:pt x="197697" y="110302"/>
                </a:lnTo>
                <a:lnTo>
                  <a:pt x="186852" y="110302"/>
                </a:lnTo>
                <a:lnTo>
                  <a:pt x="186852" y="99411"/>
                </a:lnTo>
                <a:close/>
                <a:moveTo>
                  <a:pt x="208678" y="99411"/>
                </a:moveTo>
                <a:lnTo>
                  <a:pt x="208678" y="110302"/>
                </a:lnTo>
                <a:lnTo>
                  <a:pt x="197832" y="110302"/>
                </a:lnTo>
                <a:lnTo>
                  <a:pt x="197832" y="99411"/>
                </a:lnTo>
                <a:close/>
                <a:moveTo>
                  <a:pt x="219659" y="99411"/>
                </a:moveTo>
                <a:lnTo>
                  <a:pt x="219659" y="110302"/>
                </a:lnTo>
                <a:lnTo>
                  <a:pt x="208813" y="110302"/>
                </a:lnTo>
                <a:lnTo>
                  <a:pt x="208813" y="99411"/>
                </a:lnTo>
                <a:close/>
                <a:moveTo>
                  <a:pt x="230631" y="99411"/>
                </a:moveTo>
                <a:lnTo>
                  <a:pt x="230631" y="110302"/>
                </a:lnTo>
                <a:lnTo>
                  <a:pt x="219785" y="110302"/>
                </a:lnTo>
                <a:lnTo>
                  <a:pt x="219785" y="99411"/>
                </a:lnTo>
                <a:close/>
                <a:moveTo>
                  <a:pt x="241611" y="99411"/>
                </a:moveTo>
                <a:lnTo>
                  <a:pt x="241611" y="110302"/>
                </a:lnTo>
                <a:lnTo>
                  <a:pt x="230766" y="110302"/>
                </a:lnTo>
                <a:lnTo>
                  <a:pt x="230766" y="99411"/>
                </a:lnTo>
                <a:close/>
                <a:moveTo>
                  <a:pt x="252592" y="99411"/>
                </a:moveTo>
                <a:lnTo>
                  <a:pt x="252592" y="110302"/>
                </a:lnTo>
                <a:lnTo>
                  <a:pt x="241746" y="110302"/>
                </a:lnTo>
                <a:lnTo>
                  <a:pt x="241746" y="99411"/>
                </a:lnTo>
                <a:close/>
                <a:moveTo>
                  <a:pt x="263564" y="99411"/>
                </a:moveTo>
                <a:lnTo>
                  <a:pt x="263564" y="110302"/>
                </a:lnTo>
                <a:lnTo>
                  <a:pt x="252709" y="110302"/>
                </a:lnTo>
                <a:lnTo>
                  <a:pt x="252709" y="99411"/>
                </a:lnTo>
                <a:close/>
                <a:moveTo>
                  <a:pt x="274535" y="99411"/>
                </a:moveTo>
                <a:lnTo>
                  <a:pt x="274535" y="110302"/>
                </a:lnTo>
                <a:lnTo>
                  <a:pt x="263690" y="110302"/>
                </a:lnTo>
                <a:lnTo>
                  <a:pt x="263690" y="99411"/>
                </a:lnTo>
                <a:close/>
                <a:moveTo>
                  <a:pt x="285543" y="99411"/>
                </a:moveTo>
                <a:lnTo>
                  <a:pt x="285543" y="110302"/>
                </a:lnTo>
                <a:lnTo>
                  <a:pt x="274679" y="110302"/>
                </a:lnTo>
                <a:lnTo>
                  <a:pt x="274679" y="99411"/>
                </a:lnTo>
                <a:close/>
                <a:moveTo>
                  <a:pt x="11008" y="110374"/>
                </a:moveTo>
                <a:lnTo>
                  <a:pt x="11008" y="121264"/>
                </a:lnTo>
                <a:lnTo>
                  <a:pt x="117" y="121264"/>
                </a:lnTo>
                <a:lnTo>
                  <a:pt x="117" y="110374"/>
                </a:lnTo>
                <a:close/>
                <a:moveTo>
                  <a:pt x="22051" y="110437"/>
                </a:moveTo>
                <a:lnTo>
                  <a:pt x="22051" y="121327"/>
                </a:lnTo>
                <a:lnTo>
                  <a:pt x="11188" y="121327"/>
                </a:lnTo>
                <a:lnTo>
                  <a:pt x="11188" y="110437"/>
                </a:lnTo>
                <a:close/>
                <a:moveTo>
                  <a:pt x="33023" y="110437"/>
                </a:moveTo>
                <a:lnTo>
                  <a:pt x="33023" y="121327"/>
                </a:lnTo>
                <a:lnTo>
                  <a:pt x="22177" y="121327"/>
                </a:lnTo>
                <a:lnTo>
                  <a:pt x="22177" y="110437"/>
                </a:lnTo>
                <a:close/>
                <a:moveTo>
                  <a:pt x="44004" y="110437"/>
                </a:moveTo>
                <a:lnTo>
                  <a:pt x="44004" y="121327"/>
                </a:lnTo>
                <a:lnTo>
                  <a:pt x="33158" y="121327"/>
                </a:lnTo>
                <a:lnTo>
                  <a:pt x="33158" y="110437"/>
                </a:lnTo>
                <a:close/>
                <a:moveTo>
                  <a:pt x="54984" y="110437"/>
                </a:moveTo>
                <a:lnTo>
                  <a:pt x="54984" y="121327"/>
                </a:lnTo>
                <a:lnTo>
                  <a:pt x="44139" y="121327"/>
                </a:lnTo>
                <a:lnTo>
                  <a:pt x="44139" y="110437"/>
                </a:lnTo>
                <a:close/>
                <a:moveTo>
                  <a:pt x="65965" y="110437"/>
                </a:moveTo>
                <a:lnTo>
                  <a:pt x="65965" y="121327"/>
                </a:lnTo>
                <a:lnTo>
                  <a:pt x="55119" y="121327"/>
                </a:lnTo>
                <a:lnTo>
                  <a:pt x="55119" y="110437"/>
                </a:lnTo>
                <a:close/>
                <a:moveTo>
                  <a:pt x="76946" y="110437"/>
                </a:moveTo>
                <a:lnTo>
                  <a:pt x="76946" y="121327"/>
                </a:lnTo>
                <a:lnTo>
                  <a:pt x="66100" y="121327"/>
                </a:lnTo>
                <a:lnTo>
                  <a:pt x="66100" y="110437"/>
                </a:lnTo>
                <a:close/>
                <a:moveTo>
                  <a:pt x="87918" y="110437"/>
                </a:moveTo>
                <a:lnTo>
                  <a:pt x="87918" y="121327"/>
                </a:lnTo>
                <a:lnTo>
                  <a:pt x="77072" y="121327"/>
                </a:lnTo>
                <a:lnTo>
                  <a:pt x="77072" y="110437"/>
                </a:lnTo>
                <a:close/>
                <a:moveTo>
                  <a:pt x="98898" y="110437"/>
                </a:moveTo>
                <a:lnTo>
                  <a:pt x="98898" y="121327"/>
                </a:lnTo>
                <a:lnTo>
                  <a:pt x="88053" y="121327"/>
                </a:lnTo>
                <a:lnTo>
                  <a:pt x="88053" y="110437"/>
                </a:lnTo>
                <a:close/>
                <a:moveTo>
                  <a:pt x="109879" y="110437"/>
                </a:moveTo>
                <a:lnTo>
                  <a:pt x="109879" y="121327"/>
                </a:lnTo>
                <a:lnTo>
                  <a:pt x="99033" y="121327"/>
                </a:lnTo>
                <a:lnTo>
                  <a:pt x="99033" y="110437"/>
                </a:lnTo>
                <a:close/>
                <a:moveTo>
                  <a:pt x="120860" y="110437"/>
                </a:moveTo>
                <a:lnTo>
                  <a:pt x="120860" y="121327"/>
                </a:lnTo>
                <a:lnTo>
                  <a:pt x="110014" y="121327"/>
                </a:lnTo>
                <a:lnTo>
                  <a:pt x="110014" y="110437"/>
                </a:lnTo>
                <a:close/>
                <a:moveTo>
                  <a:pt x="131822" y="110437"/>
                </a:moveTo>
                <a:lnTo>
                  <a:pt x="131822" y="121327"/>
                </a:lnTo>
                <a:lnTo>
                  <a:pt x="120977" y="121327"/>
                </a:lnTo>
                <a:lnTo>
                  <a:pt x="120977" y="110437"/>
                </a:lnTo>
                <a:close/>
                <a:moveTo>
                  <a:pt x="142803" y="110437"/>
                </a:moveTo>
                <a:lnTo>
                  <a:pt x="142803" y="121327"/>
                </a:lnTo>
                <a:lnTo>
                  <a:pt x="131957" y="121327"/>
                </a:lnTo>
                <a:lnTo>
                  <a:pt x="131957" y="110437"/>
                </a:lnTo>
                <a:close/>
                <a:moveTo>
                  <a:pt x="153784" y="110437"/>
                </a:moveTo>
                <a:lnTo>
                  <a:pt x="153784" y="121327"/>
                </a:lnTo>
                <a:lnTo>
                  <a:pt x="142938" y="121327"/>
                </a:lnTo>
                <a:lnTo>
                  <a:pt x="142938" y="110437"/>
                </a:lnTo>
                <a:close/>
                <a:moveTo>
                  <a:pt x="164764" y="110437"/>
                </a:moveTo>
                <a:lnTo>
                  <a:pt x="164764" y="121327"/>
                </a:lnTo>
                <a:lnTo>
                  <a:pt x="153919" y="121327"/>
                </a:lnTo>
                <a:lnTo>
                  <a:pt x="153919" y="110437"/>
                </a:lnTo>
                <a:close/>
                <a:moveTo>
                  <a:pt x="175736" y="110437"/>
                </a:moveTo>
                <a:lnTo>
                  <a:pt x="175736" y="121327"/>
                </a:lnTo>
                <a:lnTo>
                  <a:pt x="164890" y="121327"/>
                </a:lnTo>
                <a:lnTo>
                  <a:pt x="164890" y="110437"/>
                </a:lnTo>
                <a:close/>
                <a:moveTo>
                  <a:pt x="186717" y="110437"/>
                </a:moveTo>
                <a:lnTo>
                  <a:pt x="186717" y="121327"/>
                </a:lnTo>
                <a:lnTo>
                  <a:pt x="175871" y="121327"/>
                </a:lnTo>
                <a:lnTo>
                  <a:pt x="175871" y="110437"/>
                </a:lnTo>
                <a:close/>
                <a:moveTo>
                  <a:pt x="197697" y="110437"/>
                </a:moveTo>
                <a:lnTo>
                  <a:pt x="197697" y="121327"/>
                </a:lnTo>
                <a:lnTo>
                  <a:pt x="186852" y="121327"/>
                </a:lnTo>
                <a:lnTo>
                  <a:pt x="186852" y="110437"/>
                </a:lnTo>
                <a:close/>
                <a:moveTo>
                  <a:pt x="208678" y="110437"/>
                </a:moveTo>
                <a:lnTo>
                  <a:pt x="208678" y="121327"/>
                </a:lnTo>
                <a:lnTo>
                  <a:pt x="197832" y="121327"/>
                </a:lnTo>
                <a:lnTo>
                  <a:pt x="197832" y="110437"/>
                </a:lnTo>
                <a:close/>
                <a:moveTo>
                  <a:pt x="219659" y="110437"/>
                </a:moveTo>
                <a:lnTo>
                  <a:pt x="219659" y="121327"/>
                </a:lnTo>
                <a:lnTo>
                  <a:pt x="208813" y="121327"/>
                </a:lnTo>
                <a:lnTo>
                  <a:pt x="208813" y="110437"/>
                </a:lnTo>
                <a:close/>
                <a:moveTo>
                  <a:pt x="230631" y="110437"/>
                </a:moveTo>
                <a:lnTo>
                  <a:pt x="230631" y="121327"/>
                </a:lnTo>
                <a:lnTo>
                  <a:pt x="219785" y="121327"/>
                </a:lnTo>
                <a:lnTo>
                  <a:pt x="219785" y="110437"/>
                </a:lnTo>
                <a:close/>
                <a:moveTo>
                  <a:pt x="241611" y="110437"/>
                </a:moveTo>
                <a:lnTo>
                  <a:pt x="241611" y="121327"/>
                </a:lnTo>
                <a:lnTo>
                  <a:pt x="230766" y="121327"/>
                </a:lnTo>
                <a:lnTo>
                  <a:pt x="230766" y="110437"/>
                </a:lnTo>
                <a:close/>
                <a:moveTo>
                  <a:pt x="252592" y="110437"/>
                </a:moveTo>
                <a:lnTo>
                  <a:pt x="252592" y="121327"/>
                </a:lnTo>
                <a:lnTo>
                  <a:pt x="241746" y="121327"/>
                </a:lnTo>
                <a:lnTo>
                  <a:pt x="241746" y="110437"/>
                </a:lnTo>
                <a:close/>
                <a:moveTo>
                  <a:pt x="263564" y="110437"/>
                </a:moveTo>
                <a:lnTo>
                  <a:pt x="263564" y="121327"/>
                </a:lnTo>
                <a:lnTo>
                  <a:pt x="252709" y="121327"/>
                </a:lnTo>
                <a:lnTo>
                  <a:pt x="252709" y="110437"/>
                </a:lnTo>
                <a:close/>
                <a:moveTo>
                  <a:pt x="274535" y="110437"/>
                </a:moveTo>
                <a:lnTo>
                  <a:pt x="274535" y="121327"/>
                </a:lnTo>
                <a:lnTo>
                  <a:pt x="263690" y="121327"/>
                </a:lnTo>
                <a:lnTo>
                  <a:pt x="263690" y="110437"/>
                </a:lnTo>
                <a:close/>
                <a:moveTo>
                  <a:pt x="285543" y="110437"/>
                </a:moveTo>
                <a:lnTo>
                  <a:pt x="285543" y="121327"/>
                </a:lnTo>
                <a:lnTo>
                  <a:pt x="274679" y="121327"/>
                </a:lnTo>
                <a:lnTo>
                  <a:pt x="274679" y="110437"/>
                </a:lnTo>
                <a:close/>
                <a:moveTo>
                  <a:pt x="11008" y="121399"/>
                </a:moveTo>
                <a:lnTo>
                  <a:pt x="11008" y="132290"/>
                </a:lnTo>
                <a:lnTo>
                  <a:pt x="117" y="132290"/>
                </a:lnTo>
                <a:lnTo>
                  <a:pt x="117" y="121399"/>
                </a:lnTo>
                <a:close/>
                <a:moveTo>
                  <a:pt x="22051" y="121462"/>
                </a:moveTo>
                <a:lnTo>
                  <a:pt x="22051" y="132353"/>
                </a:lnTo>
                <a:lnTo>
                  <a:pt x="11188" y="132353"/>
                </a:lnTo>
                <a:lnTo>
                  <a:pt x="11188" y="121462"/>
                </a:lnTo>
                <a:close/>
                <a:moveTo>
                  <a:pt x="33023" y="121462"/>
                </a:moveTo>
                <a:lnTo>
                  <a:pt x="33023" y="132353"/>
                </a:lnTo>
                <a:lnTo>
                  <a:pt x="22177" y="132353"/>
                </a:lnTo>
                <a:lnTo>
                  <a:pt x="22177" y="121462"/>
                </a:lnTo>
                <a:close/>
                <a:moveTo>
                  <a:pt x="44004" y="121462"/>
                </a:moveTo>
                <a:lnTo>
                  <a:pt x="44004" y="132353"/>
                </a:lnTo>
                <a:lnTo>
                  <a:pt x="33158" y="132353"/>
                </a:lnTo>
                <a:lnTo>
                  <a:pt x="33158" y="121462"/>
                </a:lnTo>
                <a:close/>
                <a:moveTo>
                  <a:pt x="54984" y="121462"/>
                </a:moveTo>
                <a:lnTo>
                  <a:pt x="54984" y="132353"/>
                </a:lnTo>
                <a:lnTo>
                  <a:pt x="44139" y="132353"/>
                </a:lnTo>
                <a:lnTo>
                  <a:pt x="44139" y="121462"/>
                </a:lnTo>
                <a:close/>
                <a:moveTo>
                  <a:pt x="65965" y="121462"/>
                </a:moveTo>
                <a:lnTo>
                  <a:pt x="65965" y="132353"/>
                </a:lnTo>
                <a:lnTo>
                  <a:pt x="55119" y="132353"/>
                </a:lnTo>
                <a:lnTo>
                  <a:pt x="55119" y="121462"/>
                </a:lnTo>
                <a:close/>
                <a:moveTo>
                  <a:pt x="76946" y="121462"/>
                </a:moveTo>
                <a:lnTo>
                  <a:pt x="76946" y="132353"/>
                </a:lnTo>
                <a:lnTo>
                  <a:pt x="66100" y="132353"/>
                </a:lnTo>
                <a:lnTo>
                  <a:pt x="66100" y="121462"/>
                </a:lnTo>
                <a:close/>
                <a:moveTo>
                  <a:pt x="87918" y="121462"/>
                </a:moveTo>
                <a:lnTo>
                  <a:pt x="87918" y="132353"/>
                </a:lnTo>
                <a:lnTo>
                  <a:pt x="77072" y="132353"/>
                </a:lnTo>
                <a:lnTo>
                  <a:pt x="77072" y="121462"/>
                </a:lnTo>
                <a:close/>
                <a:moveTo>
                  <a:pt x="98898" y="121462"/>
                </a:moveTo>
                <a:lnTo>
                  <a:pt x="98898" y="132353"/>
                </a:lnTo>
                <a:lnTo>
                  <a:pt x="88053" y="132353"/>
                </a:lnTo>
                <a:lnTo>
                  <a:pt x="88053" y="121462"/>
                </a:lnTo>
                <a:close/>
                <a:moveTo>
                  <a:pt x="109879" y="121462"/>
                </a:moveTo>
                <a:lnTo>
                  <a:pt x="109879" y="132353"/>
                </a:lnTo>
                <a:lnTo>
                  <a:pt x="99033" y="132353"/>
                </a:lnTo>
                <a:lnTo>
                  <a:pt x="99033" y="121462"/>
                </a:lnTo>
                <a:close/>
                <a:moveTo>
                  <a:pt x="120860" y="121462"/>
                </a:moveTo>
                <a:lnTo>
                  <a:pt x="120860" y="132353"/>
                </a:lnTo>
                <a:lnTo>
                  <a:pt x="110014" y="132353"/>
                </a:lnTo>
                <a:lnTo>
                  <a:pt x="110014" y="121462"/>
                </a:lnTo>
                <a:close/>
                <a:moveTo>
                  <a:pt x="131822" y="121462"/>
                </a:moveTo>
                <a:lnTo>
                  <a:pt x="131822" y="132353"/>
                </a:lnTo>
                <a:lnTo>
                  <a:pt x="120977" y="132353"/>
                </a:lnTo>
                <a:lnTo>
                  <a:pt x="120977" y="121462"/>
                </a:lnTo>
                <a:close/>
                <a:moveTo>
                  <a:pt x="142803" y="121462"/>
                </a:moveTo>
                <a:lnTo>
                  <a:pt x="142803" y="132353"/>
                </a:lnTo>
                <a:lnTo>
                  <a:pt x="131957" y="132353"/>
                </a:lnTo>
                <a:lnTo>
                  <a:pt x="131957" y="121462"/>
                </a:lnTo>
                <a:close/>
                <a:moveTo>
                  <a:pt x="153784" y="121462"/>
                </a:moveTo>
                <a:lnTo>
                  <a:pt x="153784" y="132353"/>
                </a:lnTo>
                <a:lnTo>
                  <a:pt x="142938" y="132353"/>
                </a:lnTo>
                <a:lnTo>
                  <a:pt x="142938" y="121462"/>
                </a:lnTo>
                <a:close/>
                <a:moveTo>
                  <a:pt x="164764" y="121462"/>
                </a:moveTo>
                <a:lnTo>
                  <a:pt x="164764" y="132353"/>
                </a:lnTo>
                <a:lnTo>
                  <a:pt x="153919" y="132353"/>
                </a:lnTo>
                <a:lnTo>
                  <a:pt x="153919" y="121462"/>
                </a:lnTo>
                <a:close/>
                <a:moveTo>
                  <a:pt x="175736" y="121462"/>
                </a:moveTo>
                <a:lnTo>
                  <a:pt x="175736" y="132353"/>
                </a:lnTo>
                <a:lnTo>
                  <a:pt x="164890" y="132353"/>
                </a:lnTo>
                <a:lnTo>
                  <a:pt x="164890" y="121462"/>
                </a:lnTo>
                <a:close/>
                <a:moveTo>
                  <a:pt x="186717" y="121462"/>
                </a:moveTo>
                <a:lnTo>
                  <a:pt x="186717" y="132353"/>
                </a:lnTo>
                <a:lnTo>
                  <a:pt x="175871" y="132353"/>
                </a:lnTo>
                <a:lnTo>
                  <a:pt x="175871" y="121462"/>
                </a:lnTo>
                <a:close/>
                <a:moveTo>
                  <a:pt x="197697" y="121462"/>
                </a:moveTo>
                <a:lnTo>
                  <a:pt x="197697" y="132353"/>
                </a:lnTo>
                <a:lnTo>
                  <a:pt x="186852" y="132353"/>
                </a:lnTo>
                <a:lnTo>
                  <a:pt x="186852" y="121462"/>
                </a:lnTo>
                <a:close/>
                <a:moveTo>
                  <a:pt x="208678" y="121462"/>
                </a:moveTo>
                <a:lnTo>
                  <a:pt x="208678" y="132353"/>
                </a:lnTo>
                <a:lnTo>
                  <a:pt x="197832" y="132353"/>
                </a:lnTo>
                <a:lnTo>
                  <a:pt x="197832" y="121462"/>
                </a:lnTo>
                <a:close/>
                <a:moveTo>
                  <a:pt x="219659" y="121462"/>
                </a:moveTo>
                <a:lnTo>
                  <a:pt x="219659" y="132353"/>
                </a:lnTo>
                <a:lnTo>
                  <a:pt x="208813" y="132353"/>
                </a:lnTo>
                <a:lnTo>
                  <a:pt x="208813" y="121462"/>
                </a:lnTo>
                <a:close/>
                <a:moveTo>
                  <a:pt x="230631" y="121462"/>
                </a:moveTo>
                <a:lnTo>
                  <a:pt x="230631" y="132353"/>
                </a:lnTo>
                <a:lnTo>
                  <a:pt x="219785" y="132353"/>
                </a:lnTo>
                <a:lnTo>
                  <a:pt x="219785" y="121462"/>
                </a:lnTo>
                <a:close/>
                <a:moveTo>
                  <a:pt x="241611" y="121462"/>
                </a:moveTo>
                <a:lnTo>
                  <a:pt x="241611" y="132353"/>
                </a:lnTo>
                <a:lnTo>
                  <a:pt x="230766" y="132353"/>
                </a:lnTo>
                <a:lnTo>
                  <a:pt x="230766" y="121462"/>
                </a:lnTo>
                <a:close/>
                <a:moveTo>
                  <a:pt x="252592" y="121462"/>
                </a:moveTo>
                <a:lnTo>
                  <a:pt x="252592" y="132353"/>
                </a:lnTo>
                <a:lnTo>
                  <a:pt x="241746" y="132353"/>
                </a:lnTo>
                <a:lnTo>
                  <a:pt x="241746" y="121462"/>
                </a:lnTo>
                <a:close/>
                <a:moveTo>
                  <a:pt x="263564" y="121462"/>
                </a:moveTo>
                <a:lnTo>
                  <a:pt x="263564" y="132353"/>
                </a:lnTo>
                <a:lnTo>
                  <a:pt x="252709" y="132353"/>
                </a:lnTo>
                <a:lnTo>
                  <a:pt x="252709" y="121462"/>
                </a:lnTo>
                <a:close/>
                <a:moveTo>
                  <a:pt x="274535" y="121462"/>
                </a:moveTo>
                <a:lnTo>
                  <a:pt x="274535" y="132353"/>
                </a:lnTo>
                <a:lnTo>
                  <a:pt x="263690" y="132353"/>
                </a:lnTo>
                <a:lnTo>
                  <a:pt x="263690" y="121462"/>
                </a:lnTo>
                <a:close/>
                <a:moveTo>
                  <a:pt x="285543" y="121462"/>
                </a:moveTo>
                <a:lnTo>
                  <a:pt x="285543" y="132353"/>
                </a:lnTo>
                <a:lnTo>
                  <a:pt x="274679" y="132353"/>
                </a:lnTo>
                <a:lnTo>
                  <a:pt x="274679" y="121462"/>
                </a:lnTo>
                <a:close/>
                <a:moveTo>
                  <a:pt x="11008" y="132425"/>
                </a:moveTo>
                <a:lnTo>
                  <a:pt x="11008" y="143316"/>
                </a:lnTo>
                <a:lnTo>
                  <a:pt x="117" y="143316"/>
                </a:lnTo>
                <a:lnTo>
                  <a:pt x="117" y="132425"/>
                </a:lnTo>
                <a:close/>
                <a:moveTo>
                  <a:pt x="22051" y="132488"/>
                </a:moveTo>
                <a:lnTo>
                  <a:pt x="22051" y="143379"/>
                </a:lnTo>
                <a:lnTo>
                  <a:pt x="11188" y="143379"/>
                </a:lnTo>
                <a:lnTo>
                  <a:pt x="11188" y="132488"/>
                </a:lnTo>
                <a:close/>
                <a:moveTo>
                  <a:pt x="33023" y="132488"/>
                </a:moveTo>
                <a:lnTo>
                  <a:pt x="33023" y="143379"/>
                </a:lnTo>
                <a:lnTo>
                  <a:pt x="22177" y="143379"/>
                </a:lnTo>
                <a:lnTo>
                  <a:pt x="22177" y="132488"/>
                </a:lnTo>
                <a:close/>
                <a:moveTo>
                  <a:pt x="44004" y="132488"/>
                </a:moveTo>
                <a:lnTo>
                  <a:pt x="44004" y="143379"/>
                </a:lnTo>
                <a:lnTo>
                  <a:pt x="33158" y="143379"/>
                </a:lnTo>
                <a:lnTo>
                  <a:pt x="33158" y="132488"/>
                </a:lnTo>
                <a:close/>
                <a:moveTo>
                  <a:pt x="54984" y="132488"/>
                </a:moveTo>
                <a:lnTo>
                  <a:pt x="54984" y="143379"/>
                </a:lnTo>
                <a:lnTo>
                  <a:pt x="44139" y="143379"/>
                </a:lnTo>
                <a:lnTo>
                  <a:pt x="44139" y="132488"/>
                </a:lnTo>
                <a:close/>
                <a:moveTo>
                  <a:pt x="65965" y="132488"/>
                </a:moveTo>
                <a:lnTo>
                  <a:pt x="65965" y="143379"/>
                </a:lnTo>
                <a:lnTo>
                  <a:pt x="55119" y="143379"/>
                </a:lnTo>
                <a:lnTo>
                  <a:pt x="55119" y="132488"/>
                </a:lnTo>
                <a:close/>
                <a:moveTo>
                  <a:pt x="76946" y="132488"/>
                </a:moveTo>
                <a:lnTo>
                  <a:pt x="76946" y="143379"/>
                </a:lnTo>
                <a:lnTo>
                  <a:pt x="66100" y="143379"/>
                </a:lnTo>
                <a:lnTo>
                  <a:pt x="66100" y="132488"/>
                </a:lnTo>
                <a:close/>
                <a:moveTo>
                  <a:pt x="87918" y="132488"/>
                </a:moveTo>
                <a:lnTo>
                  <a:pt x="87918" y="143379"/>
                </a:lnTo>
                <a:lnTo>
                  <a:pt x="77072" y="143379"/>
                </a:lnTo>
                <a:lnTo>
                  <a:pt x="77072" y="132488"/>
                </a:lnTo>
                <a:close/>
                <a:moveTo>
                  <a:pt x="98898" y="132488"/>
                </a:moveTo>
                <a:lnTo>
                  <a:pt x="98898" y="143379"/>
                </a:lnTo>
                <a:lnTo>
                  <a:pt x="88053" y="143379"/>
                </a:lnTo>
                <a:lnTo>
                  <a:pt x="88053" y="132488"/>
                </a:lnTo>
                <a:close/>
                <a:moveTo>
                  <a:pt x="109879" y="132488"/>
                </a:moveTo>
                <a:lnTo>
                  <a:pt x="109879" y="143379"/>
                </a:lnTo>
                <a:lnTo>
                  <a:pt x="99033" y="143379"/>
                </a:lnTo>
                <a:lnTo>
                  <a:pt x="99033" y="132488"/>
                </a:lnTo>
                <a:close/>
                <a:moveTo>
                  <a:pt x="120860" y="132488"/>
                </a:moveTo>
                <a:lnTo>
                  <a:pt x="120860" y="143379"/>
                </a:lnTo>
                <a:lnTo>
                  <a:pt x="110014" y="143379"/>
                </a:lnTo>
                <a:lnTo>
                  <a:pt x="110014" y="132488"/>
                </a:lnTo>
                <a:close/>
                <a:moveTo>
                  <a:pt x="131822" y="132488"/>
                </a:moveTo>
                <a:lnTo>
                  <a:pt x="131822" y="143379"/>
                </a:lnTo>
                <a:lnTo>
                  <a:pt x="120977" y="143379"/>
                </a:lnTo>
                <a:lnTo>
                  <a:pt x="120977" y="132488"/>
                </a:lnTo>
                <a:close/>
                <a:moveTo>
                  <a:pt x="142803" y="132488"/>
                </a:moveTo>
                <a:lnTo>
                  <a:pt x="142803" y="143379"/>
                </a:lnTo>
                <a:lnTo>
                  <a:pt x="131957" y="143379"/>
                </a:lnTo>
                <a:lnTo>
                  <a:pt x="131957" y="132488"/>
                </a:lnTo>
                <a:close/>
                <a:moveTo>
                  <a:pt x="153784" y="132488"/>
                </a:moveTo>
                <a:lnTo>
                  <a:pt x="153784" y="143379"/>
                </a:lnTo>
                <a:lnTo>
                  <a:pt x="142938" y="143379"/>
                </a:lnTo>
                <a:lnTo>
                  <a:pt x="142938" y="132488"/>
                </a:lnTo>
                <a:close/>
                <a:moveTo>
                  <a:pt x="164764" y="132488"/>
                </a:moveTo>
                <a:lnTo>
                  <a:pt x="164764" y="143379"/>
                </a:lnTo>
                <a:lnTo>
                  <a:pt x="153919" y="143379"/>
                </a:lnTo>
                <a:lnTo>
                  <a:pt x="153919" y="132488"/>
                </a:lnTo>
                <a:close/>
                <a:moveTo>
                  <a:pt x="175736" y="132488"/>
                </a:moveTo>
                <a:lnTo>
                  <a:pt x="175736" y="143379"/>
                </a:lnTo>
                <a:lnTo>
                  <a:pt x="164890" y="143379"/>
                </a:lnTo>
                <a:lnTo>
                  <a:pt x="164890" y="132488"/>
                </a:lnTo>
                <a:close/>
                <a:moveTo>
                  <a:pt x="186717" y="132488"/>
                </a:moveTo>
                <a:lnTo>
                  <a:pt x="186717" y="143379"/>
                </a:lnTo>
                <a:lnTo>
                  <a:pt x="175871" y="143379"/>
                </a:lnTo>
                <a:lnTo>
                  <a:pt x="175871" y="132488"/>
                </a:lnTo>
                <a:close/>
                <a:moveTo>
                  <a:pt x="197697" y="132488"/>
                </a:moveTo>
                <a:lnTo>
                  <a:pt x="197697" y="143379"/>
                </a:lnTo>
                <a:lnTo>
                  <a:pt x="186852" y="143379"/>
                </a:lnTo>
                <a:lnTo>
                  <a:pt x="186852" y="132488"/>
                </a:lnTo>
                <a:close/>
                <a:moveTo>
                  <a:pt x="208678" y="132488"/>
                </a:moveTo>
                <a:lnTo>
                  <a:pt x="208678" y="143379"/>
                </a:lnTo>
                <a:lnTo>
                  <a:pt x="197832" y="143379"/>
                </a:lnTo>
                <a:lnTo>
                  <a:pt x="197832" y="132488"/>
                </a:lnTo>
                <a:close/>
                <a:moveTo>
                  <a:pt x="219659" y="132488"/>
                </a:moveTo>
                <a:lnTo>
                  <a:pt x="219659" y="143379"/>
                </a:lnTo>
                <a:lnTo>
                  <a:pt x="208813" y="143379"/>
                </a:lnTo>
                <a:lnTo>
                  <a:pt x="208813" y="132488"/>
                </a:lnTo>
                <a:close/>
                <a:moveTo>
                  <a:pt x="230631" y="132488"/>
                </a:moveTo>
                <a:lnTo>
                  <a:pt x="230631" y="143379"/>
                </a:lnTo>
                <a:lnTo>
                  <a:pt x="219785" y="143379"/>
                </a:lnTo>
                <a:lnTo>
                  <a:pt x="219785" y="132488"/>
                </a:lnTo>
                <a:close/>
                <a:moveTo>
                  <a:pt x="241611" y="132488"/>
                </a:moveTo>
                <a:lnTo>
                  <a:pt x="241611" y="143379"/>
                </a:lnTo>
                <a:lnTo>
                  <a:pt x="230766" y="143379"/>
                </a:lnTo>
                <a:lnTo>
                  <a:pt x="230766" y="132488"/>
                </a:lnTo>
                <a:close/>
                <a:moveTo>
                  <a:pt x="252592" y="132488"/>
                </a:moveTo>
                <a:lnTo>
                  <a:pt x="252592" y="143379"/>
                </a:lnTo>
                <a:lnTo>
                  <a:pt x="241746" y="143379"/>
                </a:lnTo>
                <a:lnTo>
                  <a:pt x="241746" y="132488"/>
                </a:lnTo>
                <a:close/>
                <a:moveTo>
                  <a:pt x="263564" y="132488"/>
                </a:moveTo>
                <a:lnTo>
                  <a:pt x="263564" y="143379"/>
                </a:lnTo>
                <a:lnTo>
                  <a:pt x="252709" y="143379"/>
                </a:lnTo>
                <a:lnTo>
                  <a:pt x="252709" y="132488"/>
                </a:lnTo>
                <a:close/>
                <a:moveTo>
                  <a:pt x="274535" y="132488"/>
                </a:moveTo>
                <a:lnTo>
                  <a:pt x="274535" y="143379"/>
                </a:lnTo>
                <a:lnTo>
                  <a:pt x="263690" y="143379"/>
                </a:lnTo>
                <a:lnTo>
                  <a:pt x="263690" y="132488"/>
                </a:lnTo>
                <a:close/>
                <a:moveTo>
                  <a:pt x="285543" y="132488"/>
                </a:moveTo>
                <a:lnTo>
                  <a:pt x="285543" y="143379"/>
                </a:lnTo>
                <a:lnTo>
                  <a:pt x="274679" y="143379"/>
                </a:lnTo>
                <a:lnTo>
                  <a:pt x="274679" y="132488"/>
                </a:lnTo>
                <a:close/>
                <a:moveTo>
                  <a:pt x="11008" y="143451"/>
                </a:moveTo>
                <a:lnTo>
                  <a:pt x="11008" y="154341"/>
                </a:lnTo>
                <a:lnTo>
                  <a:pt x="117" y="154341"/>
                </a:lnTo>
                <a:lnTo>
                  <a:pt x="117" y="143451"/>
                </a:lnTo>
                <a:close/>
                <a:moveTo>
                  <a:pt x="22051" y="143514"/>
                </a:moveTo>
                <a:lnTo>
                  <a:pt x="22051" y="154404"/>
                </a:lnTo>
                <a:lnTo>
                  <a:pt x="11188" y="154404"/>
                </a:lnTo>
                <a:lnTo>
                  <a:pt x="11188" y="143514"/>
                </a:lnTo>
                <a:close/>
                <a:moveTo>
                  <a:pt x="33023" y="143514"/>
                </a:moveTo>
                <a:lnTo>
                  <a:pt x="33023" y="154404"/>
                </a:lnTo>
                <a:lnTo>
                  <a:pt x="22177" y="154404"/>
                </a:lnTo>
                <a:lnTo>
                  <a:pt x="22177" y="143514"/>
                </a:lnTo>
                <a:close/>
                <a:moveTo>
                  <a:pt x="44004" y="143514"/>
                </a:moveTo>
                <a:lnTo>
                  <a:pt x="44004" y="154404"/>
                </a:lnTo>
                <a:lnTo>
                  <a:pt x="33158" y="154404"/>
                </a:lnTo>
                <a:lnTo>
                  <a:pt x="33158" y="143514"/>
                </a:lnTo>
                <a:close/>
                <a:moveTo>
                  <a:pt x="54984" y="143514"/>
                </a:moveTo>
                <a:lnTo>
                  <a:pt x="54984" y="154404"/>
                </a:lnTo>
                <a:lnTo>
                  <a:pt x="44139" y="154404"/>
                </a:lnTo>
                <a:lnTo>
                  <a:pt x="44139" y="143514"/>
                </a:lnTo>
                <a:close/>
                <a:moveTo>
                  <a:pt x="65965" y="143514"/>
                </a:moveTo>
                <a:lnTo>
                  <a:pt x="65965" y="154404"/>
                </a:lnTo>
                <a:lnTo>
                  <a:pt x="55119" y="154404"/>
                </a:lnTo>
                <a:lnTo>
                  <a:pt x="55119" y="143514"/>
                </a:lnTo>
                <a:close/>
                <a:moveTo>
                  <a:pt x="76946" y="143514"/>
                </a:moveTo>
                <a:lnTo>
                  <a:pt x="76946" y="154404"/>
                </a:lnTo>
                <a:lnTo>
                  <a:pt x="66100" y="154404"/>
                </a:lnTo>
                <a:lnTo>
                  <a:pt x="66100" y="143514"/>
                </a:lnTo>
                <a:close/>
                <a:moveTo>
                  <a:pt x="87918" y="143514"/>
                </a:moveTo>
                <a:lnTo>
                  <a:pt x="87918" y="154404"/>
                </a:lnTo>
                <a:lnTo>
                  <a:pt x="77072" y="154404"/>
                </a:lnTo>
                <a:lnTo>
                  <a:pt x="77072" y="143514"/>
                </a:lnTo>
                <a:close/>
                <a:moveTo>
                  <a:pt x="98898" y="143514"/>
                </a:moveTo>
                <a:lnTo>
                  <a:pt x="98898" y="154404"/>
                </a:lnTo>
                <a:lnTo>
                  <a:pt x="88053" y="154404"/>
                </a:lnTo>
                <a:lnTo>
                  <a:pt x="88053" y="143514"/>
                </a:lnTo>
                <a:close/>
                <a:moveTo>
                  <a:pt x="109879" y="143514"/>
                </a:moveTo>
                <a:lnTo>
                  <a:pt x="109879" y="154404"/>
                </a:lnTo>
                <a:lnTo>
                  <a:pt x="99033" y="154404"/>
                </a:lnTo>
                <a:lnTo>
                  <a:pt x="99033" y="143514"/>
                </a:lnTo>
                <a:close/>
                <a:moveTo>
                  <a:pt x="120860" y="143514"/>
                </a:moveTo>
                <a:lnTo>
                  <a:pt x="120860" y="154404"/>
                </a:lnTo>
                <a:lnTo>
                  <a:pt x="110014" y="154404"/>
                </a:lnTo>
                <a:lnTo>
                  <a:pt x="110014" y="143514"/>
                </a:lnTo>
                <a:close/>
                <a:moveTo>
                  <a:pt x="131822" y="143514"/>
                </a:moveTo>
                <a:lnTo>
                  <a:pt x="131822" y="154404"/>
                </a:lnTo>
                <a:lnTo>
                  <a:pt x="120977" y="154404"/>
                </a:lnTo>
                <a:lnTo>
                  <a:pt x="120977" y="143514"/>
                </a:lnTo>
                <a:close/>
                <a:moveTo>
                  <a:pt x="142803" y="143514"/>
                </a:moveTo>
                <a:lnTo>
                  <a:pt x="142803" y="154404"/>
                </a:lnTo>
                <a:lnTo>
                  <a:pt x="131957" y="154404"/>
                </a:lnTo>
                <a:lnTo>
                  <a:pt x="131957" y="143514"/>
                </a:lnTo>
                <a:close/>
                <a:moveTo>
                  <a:pt x="153784" y="143514"/>
                </a:moveTo>
                <a:lnTo>
                  <a:pt x="153784" y="154404"/>
                </a:lnTo>
                <a:lnTo>
                  <a:pt x="142938" y="154404"/>
                </a:lnTo>
                <a:lnTo>
                  <a:pt x="142938" y="143514"/>
                </a:lnTo>
                <a:close/>
                <a:moveTo>
                  <a:pt x="164764" y="143514"/>
                </a:moveTo>
                <a:lnTo>
                  <a:pt x="164764" y="154404"/>
                </a:lnTo>
                <a:lnTo>
                  <a:pt x="153919" y="154404"/>
                </a:lnTo>
                <a:lnTo>
                  <a:pt x="153919" y="143514"/>
                </a:lnTo>
                <a:close/>
                <a:moveTo>
                  <a:pt x="175736" y="143514"/>
                </a:moveTo>
                <a:lnTo>
                  <a:pt x="175736" y="154404"/>
                </a:lnTo>
                <a:lnTo>
                  <a:pt x="164890" y="154404"/>
                </a:lnTo>
                <a:lnTo>
                  <a:pt x="164890" y="143514"/>
                </a:lnTo>
                <a:close/>
                <a:moveTo>
                  <a:pt x="186717" y="143514"/>
                </a:moveTo>
                <a:lnTo>
                  <a:pt x="186717" y="154404"/>
                </a:lnTo>
                <a:lnTo>
                  <a:pt x="175871" y="154404"/>
                </a:lnTo>
                <a:lnTo>
                  <a:pt x="175871" y="143514"/>
                </a:lnTo>
                <a:close/>
                <a:moveTo>
                  <a:pt x="197697" y="143514"/>
                </a:moveTo>
                <a:lnTo>
                  <a:pt x="197697" y="154404"/>
                </a:lnTo>
                <a:lnTo>
                  <a:pt x="186852" y="154404"/>
                </a:lnTo>
                <a:lnTo>
                  <a:pt x="186852" y="143514"/>
                </a:lnTo>
                <a:close/>
                <a:moveTo>
                  <a:pt x="208678" y="143514"/>
                </a:moveTo>
                <a:lnTo>
                  <a:pt x="208678" y="154404"/>
                </a:lnTo>
                <a:lnTo>
                  <a:pt x="197832" y="154404"/>
                </a:lnTo>
                <a:lnTo>
                  <a:pt x="197832" y="143514"/>
                </a:lnTo>
                <a:close/>
                <a:moveTo>
                  <a:pt x="219659" y="143514"/>
                </a:moveTo>
                <a:lnTo>
                  <a:pt x="219659" y="154404"/>
                </a:lnTo>
                <a:lnTo>
                  <a:pt x="208813" y="154404"/>
                </a:lnTo>
                <a:lnTo>
                  <a:pt x="208813" y="143514"/>
                </a:lnTo>
                <a:close/>
                <a:moveTo>
                  <a:pt x="230631" y="143514"/>
                </a:moveTo>
                <a:lnTo>
                  <a:pt x="230631" y="154404"/>
                </a:lnTo>
                <a:lnTo>
                  <a:pt x="219785" y="154404"/>
                </a:lnTo>
                <a:lnTo>
                  <a:pt x="219785" y="143514"/>
                </a:lnTo>
                <a:close/>
                <a:moveTo>
                  <a:pt x="241611" y="143514"/>
                </a:moveTo>
                <a:lnTo>
                  <a:pt x="241611" y="154404"/>
                </a:lnTo>
                <a:lnTo>
                  <a:pt x="230766" y="154404"/>
                </a:lnTo>
                <a:lnTo>
                  <a:pt x="230766" y="143514"/>
                </a:lnTo>
                <a:close/>
                <a:moveTo>
                  <a:pt x="252592" y="143514"/>
                </a:moveTo>
                <a:lnTo>
                  <a:pt x="252592" y="154404"/>
                </a:lnTo>
                <a:lnTo>
                  <a:pt x="241746" y="154404"/>
                </a:lnTo>
                <a:lnTo>
                  <a:pt x="241746" y="143514"/>
                </a:lnTo>
                <a:close/>
                <a:moveTo>
                  <a:pt x="263573" y="143514"/>
                </a:moveTo>
                <a:lnTo>
                  <a:pt x="263573" y="154404"/>
                </a:lnTo>
                <a:lnTo>
                  <a:pt x="252727" y="154404"/>
                </a:lnTo>
                <a:lnTo>
                  <a:pt x="252727" y="143514"/>
                </a:lnTo>
                <a:close/>
                <a:moveTo>
                  <a:pt x="274535" y="143514"/>
                </a:moveTo>
                <a:lnTo>
                  <a:pt x="274535" y="154404"/>
                </a:lnTo>
                <a:lnTo>
                  <a:pt x="263690" y="154404"/>
                </a:lnTo>
                <a:lnTo>
                  <a:pt x="263690" y="143514"/>
                </a:lnTo>
                <a:close/>
                <a:moveTo>
                  <a:pt x="285543" y="143514"/>
                </a:moveTo>
                <a:lnTo>
                  <a:pt x="285543" y="154404"/>
                </a:lnTo>
                <a:lnTo>
                  <a:pt x="274679" y="154404"/>
                </a:lnTo>
                <a:lnTo>
                  <a:pt x="274679" y="143514"/>
                </a:lnTo>
                <a:close/>
                <a:moveTo>
                  <a:pt x="11008" y="154476"/>
                </a:moveTo>
                <a:lnTo>
                  <a:pt x="11008" y="165367"/>
                </a:lnTo>
                <a:lnTo>
                  <a:pt x="117" y="165367"/>
                </a:lnTo>
                <a:lnTo>
                  <a:pt x="117" y="154476"/>
                </a:lnTo>
                <a:close/>
                <a:moveTo>
                  <a:pt x="22051" y="154539"/>
                </a:moveTo>
                <a:lnTo>
                  <a:pt x="22051" y="165430"/>
                </a:lnTo>
                <a:lnTo>
                  <a:pt x="11188" y="165430"/>
                </a:lnTo>
                <a:lnTo>
                  <a:pt x="11188" y="154539"/>
                </a:lnTo>
                <a:close/>
                <a:moveTo>
                  <a:pt x="33023" y="154539"/>
                </a:moveTo>
                <a:lnTo>
                  <a:pt x="33023" y="165430"/>
                </a:lnTo>
                <a:lnTo>
                  <a:pt x="22177" y="165430"/>
                </a:lnTo>
                <a:lnTo>
                  <a:pt x="22177" y="154539"/>
                </a:lnTo>
                <a:close/>
                <a:moveTo>
                  <a:pt x="44004" y="154539"/>
                </a:moveTo>
                <a:lnTo>
                  <a:pt x="44004" y="165430"/>
                </a:lnTo>
                <a:lnTo>
                  <a:pt x="33158" y="165430"/>
                </a:lnTo>
                <a:lnTo>
                  <a:pt x="33158" y="154539"/>
                </a:lnTo>
                <a:close/>
                <a:moveTo>
                  <a:pt x="54984" y="154539"/>
                </a:moveTo>
                <a:lnTo>
                  <a:pt x="54984" y="165430"/>
                </a:lnTo>
                <a:lnTo>
                  <a:pt x="44139" y="165430"/>
                </a:lnTo>
                <a:lnTo>
                  <a:pt x="44139" y="154539"/>
                </a:lnTo>
                <a:close/>
                <a:moveTo>
                  <a:pt x="65965" y="154539"/>
                </a:moveTo>
                <a:lnTo>
                  <a:pt x="65965" y="165430"/>
                </a:lnTo>
                <a:lnTo>
                  <a:pt x="55119" y="165430"/>
                </a:lnTo>
                <a:lnTo>
                  <a:pt x="55119" y="154539"/>
                </a:lnTo>
                <a:close/>
                <a:moveTo>
                  <a:pt x="76946" y="154539"/>
                </a:moveTo>
                <a:lnTo>
                  <a:pt x="76946" y="165430"/>
                </a:lnTo>
                <a:lnTo>
                  <a:pt x="66100" y="165430"/>
                </a:lnTo>
                <a:lnTo>
                  <a:pt x="66100" y="154539"/>
                </a:lnTo>
                <a:close/>
                <a:moveTo>
                  <a:pt x="87918" y="154539"/>
                </a:moveTo>
                <a:lnTo>
                  <a:pt x="87918" y="165430"/>
                </a:lnTo>
                <a:lnTo>
                  <a:pt x="77072" y="165430"/>
                </a:lnTo>
                <a:lnTo>
                  <a:pt x="77072" y="154539"/>
                </a:lnTo>
                <a:close/>
                <a:moveTo>
                  <a:pt x="98898" y="154539"/>
                </a:moveTo>
                <a:lnTo>
                  <a:pt x="98898" y="165430"/>
                </a:lnTo>
                <a:lnTo>
                  <a:pt x="88053" y="165430"/>
                </a:lnTo>
                <a:lnTo>
                  <a:pt x="88053" y="154539"/>
                </a:lnTo>
                <a:close/>
                <a:moveTo>
                  <a:pt x="109879" y="154539"/>
                </a:moveTo>
                <a:lnTo>
                  <a:pt x="109879" y="165430"/>
                </a:lnTo>
                <a:lnTo>
                  <a:pt x="99033" y="165430"/>
                </a:lnTo>
                <a:lnTo>
                  <a:pt x="99033" y="154539"/>
                </a:lnTo>
                <a:close/>
                <a:moveTo>
                  <a:pt x="120860" y="154539"/>
                </a:moveTo>
                <a:lnTo>
                  <a:pt x="120860" y="165430"/>
                </a:lnTo>
                <a:lnTo>
                  <a:pt x="110014" y="165430"/>
                </a:lnTo>
                <a:lnTo>
                  <a:pt x="110014" y="154539"/>
                </a:lnTo>
                <a:close/>
                <a:moveTo>
                  <a:pt x="131822" y="154539"/>
                </a:moveTo>
                <a:lnTo>
                  <a:pt x="131822" y="165430"/>
                </a:lnTo>
                <a:lnTo>
                  <a:pt x="120977" y="165430"/>
                </a:lnTo>
                <a:lnTo>
                  <a:pt x="120977" y="154539"/>
                </a:lnTo>
                <a:close/>
                <a:moveTo>
                  <a:pt x="142803" y="154539"/>
                </a:moveTo>
                <a:lnTo>
                  <a:pt x="142803" y="165430"/>
                </a:lnTo>
                <a:lnTo>
                  <a:pt x="131957" y="165430"/>
                </a:lnTo>
                <a:lnTo>
                  <a:pt x="131957" y="154539"/>
                </a:lnTo>
                <a:close/>
                <a:moveTo>
                  <a:pt x="153784" y="154539"/>
                </a:moveTo>
                <a:lnTo>
                  <a:pt x="153784" y="165430"/>
                </a:lnTo>
                <a:lnTo>
                  <a:pt x="142938" y="165430"/>
                </a:lnTo>
                <a:lnTo>
                  <a:pt x="142938" y="154539"/>
                </a:lnTo>
                <a:close/>
                <a:moveTo>
                  <a:pt x="164764" y="154539"/>
                </a:moveTo>
                <a:lnTo>
                  <a:pt x="164764" y="165430"/>
                </a:lnTo>
                <a:lnTo>
                  <a:pt x="153919" y="165430"/>
                </a:lnTo>
                <a:lnTo>
                  <a:pt x="153919" y="154539"/>
                </a:lnTo>
                <a:close/>
                <a:moveTo>
                  <a:pt x="175736" y="154539"/>
                </a:moveTo>
                <a:lnTo>
                  <a:pt x="175736" y="165430"/>
                </a:lnTo>
                <a:lnTo>
                  <a:pt x="164890" y="165430"/>
                </a:lnTo>
                <a:lnTo>
                  <a:pt x="164890" y="154539"/>
                </a:lnTo>
                <a:close/>
                <a:moveTo>
                  <a:pt x="186717" y="154539"/>
                </a:moveTo>
                <a:lnTo>
                  <a:pt x="186717" y="165430"/>
                </a:lnTo>
                <a:lnTo>
                  <a:pt x="175871" y="165430"/>
                </a:lnTo>
                <a:lnTo>
                  <a:pt x="175871" y="154539"/>
                </a:lnTo>
                <a:close/>
                <a:moveTo>
                  <a:pt x="197697" y="154539"/>
                </a:moveTo>
                <a:lnTo>
                  <a:pt x="197697" y="165430"/>
                </a:lnTo>
                <a:lnTo>
                  <a:pt x="186852" y="165430"/>
                </a:lnTo>
                <a:lnTo>
                  <a:pt x="186852" y="154539"/>
                </a:lnTo>
                <a:close/>
                <a:moveTo>
                  <a:pt x="208678" y="154539"/>
                </a:moveTo>
                <a:lnTo>
                  <a:pt x="208678" y="165430"/>
                </a:lnTo>
                <a:lnTo>
                  <a:pt x="197832" y="165430"/>
                </a:lnTo>
                <a:lnTo>
                  <a:pt x="197832" y="154539"/>
                </a:lnTo>
                <a:close/>
                <a:moveTo>
                  <a:pt x="219659" y="154539"/>
                </a:moveTo>
                <a:lnTo>
                  <a:pt x="219659" y="165430"/>
                </a:lnTo>
                <a:lnTo>
                  <a:pt x="208813" y="165430"/>
                </a:lnTo>
                <a:lnTo>
                  <a:pt x="208813" y="154539"/>
                </a:lnTo>
                <a:close/>
                <a:moveTo>
                  <a:pt x="230631" y="154539"/>
                </a:moveTo>
                <a:lnTo>
                  <a:pt x="230631" y="165430"/>
                </a:lnTo>
                <a:lnTo>
                  <a:pt x="219785" y="165430"/>
                </a:lnTo>
                <a:lnTo>
                  <a:pt x="219785" y="154539"/>
                </a:lnTo>
                <a:close/>
                <a:moveTo>
                  <a:pt x="241611" y="154539"/>
                </a:moveTo>
                <a:lnTo>
                  <a:pt x="241611" y="165430"/>
                </a:lnTo>
                <a:lnTo>
                  <a:pt x="230766" y="165430"/>
                </a:lnTo>
                <a:lnTo>
                  <a:pt x="230766" y="154539"/>
                </a:lnTo>
                <a:close/>
                <a:moveTo>
                  <a:pt x="252592" y="154539"/>
                </a:moveTo>
                <a:lnTo>
                  <a:pt x="252592" y="165430"/>
                </a:lnTo>
                <a:lnTo>
                  <a:pt x="241746" y="165430"/>
                </a:lnTo>
                <a:lnTo>
                  <a:pt x="241746" y="154539"/>
                </a:lnTo>
                <a:close/>
                <a:moveTo>
                  <a:pt x="263573" y="154539"/>
                </a:moveTo>
                <a:lnTo>
                  <a:pt x="263573" y="165430"/>
                </a:lnTo>
                <a:lnTo>
                  <a:pt x="252727" y="165430"/>
                </a:lnTo>
                <a:lnTo>
                  <a:pt x="252727" y="154539"/>
                </a:lnTo>
                <a:close/>
                <a:moveTo>
                  <a:pt x="274544" y="154539"/>
                </a:moveTo>
                <a:lnTo>
                  <a:pt x="274544" y="165430"/>
                </a:lnTo>
                <a:lnTo>
                  <a:pt x="263699" y="165430"/>
                </a:lnTo>
                <a:lnTo>
                  <a:pt x="263699" y="154539"/>
                </a:lnTo>
                <a:close/>
                <a:moveTo>
                  <a:pt x="285543" y="154539"/>
                </a:moveTo>
                <a:lnTo>
                  <a:pt x="285543" y="165430"/>
                </a:lnTo>
                <a:lnTo>
                  <a:pt x="274679" y="165430"/>
                </a:lnTo>
                <a:lnTo>
                  <a:pt x="274679" y="154539"/>
                </a:lnTo>
                <a:close/>
                <a:moveTo>
                  <a:pt x="0" y="0"/>
                </a:moveTo>
                <a:lnTo>
                  <a:pt x="0" y="11026"/>
                </a:lnTo>
                <a:lnTo>
                  <a:pt x="0" y="11116"/>
                </a:lnTo>
                <a:lnTo>
                  <a:pt x="0" y="22051"/>
                </a:lnTo>
                <a:lnTo>
                  <a:pt x="0" y="22141"/>
                </a:lnTo>
                <a:lnTo>
                  <a:pt x="0" y="33077"/>
                </a:lnTo>
                <a:lnTo>
                  <a:pt x="0" y="33167"/>
                </a:lnTo>
                <a:lnTo>
                  <a:pt x="0" y="44103"/>
                </a:lnTo>
                <a:lnTo>
                  <a:pt x="0" y="44193"/>
                </a:lnTo>
                <a:lnTo>
                  <a:pt x="0" y="55128"/>
                </a:lnTo>
                <a:lnTo>
                  <a:pt x="0" y="55218"/>
                </a:lnTo>
                <a:lnTo>
                  <a:pt x="0" y="66154"/>
                </a:lnTo>
                <a:lnTo>
                  <a:pt x="0" y="66244"/>
                </a:lnTo>
                <a:lnTo>
                  <a:pt x="0" y="77180"/>
                </a:lnTo>
                <a:lnTo>
                  <a:pt x="0" y="77270"/>
                </a:lnTo>
                <a:lnTo>
                  <a:pt x="0" y="88205"/>
                </a:lnTo>
                <a:lnTo>
                  <a:pt x="0" y="88295"/>
                </a:lnTo>
                <a:lnTo>
                  <a:pt x="0" y="99231"/>
                </a:lnTo>
                <a:lnTo>
                  <a:pt x="0" y="99321"/>
                </a:lnTo>
                <a:lnTo>
                  <a:pt x="0" y="110257"/>
                </a:lnTo>
                <a:lnTo>
                  <a:pt x="0" y="110347"/>
                </a:lnTo>
                <a:lnTo>
                  <a:pt x="0" y="121282"/>
                </a:lnTo>
                <a:lnTo>
                  <a:pt x="0" y="121372"/>
                </a:lnTo>
                <a:lnTo>
                  <a:pt x="0" y="132308"/>
                </a:lnTo>
                <a:lnTo>
                  <a:pt x="0" y="132398"/>
                </a:lnTo>
                <a:lnTo>
                  <a:pt x="0" y="143334"/>
                </a:lnTo>
                <a:lnTo>
                  <a:pt x="0" y="143424"/>
                </a:lnTo>
                <a:lnTo>
                  <a:pt x="0" y="154359"/>
                </a:lnTo>
                <a:lnTo>
                  <a:pt x="0" y="154449"/>
                </a:lnTo>
                <a:lnTo>
                  <a:pt x="0" y="165475"/>
                </a:lnTo>
                <a:lnTo>
                  <a:pt x="11071" y="165475"/>
                </a:lnTo>
                <a:lnTo>
                  <a:pt x="11071" y="165547"/>
                </a:lnTo>
                <a:lnTo>
                  <a:pt x="285705" y="165547"/>
                </a:lnTo>
                <a:lnTo>
                  <a:pt x="285705" y="154521"/>
                </a:lnTo>
                <a:lnTo>
                  <a:pt x="285705" y="154431"/>
                </a:lnTo>
                <a:lnTo>
                  <a:pt x="285705" y="143487"/>
                </a:lnTo>
                <a:lnTo>
                  <a:pt x="285705" y="143397"/>
                </a:lnTo>
                <a:lnTo>
                  <a:pt x="285705" y="132461"/>
                </a:lnTo>
                <a:lnTo>
                  <a:pt x="285705" y="132371"/>
                </a:lnTo>
                <a:lnTo>
                  <a:pt x="285705" y="121435"/>
                </a:lnTo>
                <a:lnTo>
                  <a:pt x="285705" y="121345"/>
                </a:lnTo>
                <a:lnTo>
                  <a:pt x="285705" y="110410"/>
                </a:lnTo>
                <a:lnTo>
                  <a:pt x="285705" y="110320"/>
                </a:lnTo>
                <a:lnTo>
                  <a:pt x="285705" y="99384"/>
                </a:lnTo>
                <a:lnTo>
                  <a:pt x="285705" y="99294"/>
                </a:lnTo>
                <a:lnTo>
                  <a:pt x="285705" y="88358"/>
                </a:lnTo>
                <a:lnTo>
                  <a:pt x="285705" y="88268"/>
                </a:lnTo>
                <a:lnTo>
                  <a:pt x="285705" y="77333"/>
                </a:lnTo>
                <a:lnTo>
                  <a:pt x="285705" y="77243"/>
                </a:lnTo>
                <a:lnTo>
                  <a:pt x="285705" y="66307"/>
                </a:lnTo>
                <a:lnTo>
                  <a:pt x="285705" y="66217"/>
                </a:lnTo>
                <a:lnTo>
                  <a:pt x="285705" y="55281"/>
                </a:lnTo>
                <a:lnTo>
                  <a:pt x="285705" y="55191"/>
                </a:lnTo>
                <a:lnTo>
                  <a:pt x="285705" y="44256"/>
                </a:lnTo>
                <a:lnTo>
                  <a:pt x="285705" y="44166"/>
                </a:lnTo>
                <a:lnTo>
                  <a:pt x="285705" y="33230"/>
                </a:lnTo>
                <a:lnTo>
                  <a:pt x="285705" y="33140"/>
                </a:lnTo>
                <a:lnTo>
                  <a:pt x="285705" y="22204"/>
                </a:lnTo>
                <a:lnTo>
                  <a:pt x="285705" y="22114"/>
                </a:lnTo>
                <a:lnTo>
                  <a:pt x="285705" y="11188"/>
                </a:lnTo>
                <a:lnTo>
                  <a:pt x="285705" y="11098"/>
                </a:lnTo>
                <a:lnTo>
                  <a:pt x="285705" y="72"/>
                </a:lnTo>
                <a:lnTo>
                  <a:pt x="11116" y="72"/>
                </a:lnTo>
                <a:lnTo>
                  <a:pt x="111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8" name="Google Shape;1078;p15"/>
          <p:cNvGrpSpPr/>
          <p:nvPr/>
        </p:nvGrpSpPr>
        <p:grpSpPr>
          <a:xfrm>
            <a:off x="154375" y="323827"/>
            <a:ext cx="346223" cy="4697438"/>
            <a:chOff x="8445850" y="323827"/>
            <a:chExt cx="346223" cy="4697438"/>
          </a:xfrm>
        </p:grpSpPr>
        <p:sp>
          <p:nvSpPr>
            <p:cNvPr id="1079" name="Google Shape;1079;p15"/>
            <p:cNvSpPr/>
            <p:nvPr/>
          </p:nvSpPr>
          <p:spPr>
            <a:xfrm rot="9847614">
              <a:off x="8499299" y="4531594"/>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rot="9847614">
              <a:off x="8500841" y="4915055"/>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rot="9847614">
              <a:off x="8482021" y="4829500"/>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rot="9847614">
              <a:off x="8513644" y="4807813"/>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rot="9847614">
              <a:off x="8496903" y="4704874"/>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rot="9847614">
              <a:off x="8530573" y="4685967"/>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rot="9847614">
              <a:off x="8507426" y="4533983"/>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rot="9847614">
              <a:off x="8499299" y="3862569"/>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rot="9847614">
              <a:off x="8500841" y="4246030"/>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rot="9847614">
              <a:off x="8482021" y="4160475"/>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rot="9847614">
              <a:off x="8513644" y="4138788"/>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rot="9847614">
              <a:off x="8496903" y="4035849"/>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rot="9847614">
              <a:off x="8530573" y="4016942"/>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rot="9847614">
              <a:off x="8507426" y="3864958"/>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rot="9847614">
              <a:off x="8499299" y="3193544"/>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rot="9847614">
              <a:off x="8500841" y="3577005"/>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rot="9847614">
              <a:off x="8482021" y="3491450"/>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rot="9847614">
              <a:off x="8513644" y="3469763"/>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rot="9847614">
              <a:off x="8496903" y="3366824"/>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rot="9847614">
              <a:off x="8530573" y="3347917"/>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rot="9847614">
              <a:off x="8507426" y="3195933"/>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rot="9847614">
              <a:off x="8499299" y="2466969"/>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rot="9847614">
              <a:off x="8500841" y="2850430"/>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rot="9847614">
              <a:off x="8482021" y="2764875"/>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rot="9847614">
              <a:off x="8513644" y="2743188"/>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rot="9847614">
              <a:off x="8496903" y="2640249"/>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rot="9847614">
              <a:off x="8530573" y="2621342"/>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rot="9847614">
              <a:off x="8507426" y="2469358"/>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rot="9847614">
              <a:off x="8499299" y="1740394"/>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rot="9847614">
              <a:off x="8500841" y="2123855"/>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rot="9847614">
              <a:off x="8482021" y="2038300"/>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rot="9847614">
              <a:off x="8513644" y="2016613"/>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rot="9847614">
              <a:off x="8496903" y="1913674"/>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rot="9847614">
              <a:off x="8530573" y="1894767"/>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rot="9847614">
              <a:off x="8507426" y="1742783"/>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rot="9847614">
              <a:off x="8499299" y="1013819"/>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rot="9847614">
              <a:off x="8500841" y="1397280"/>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rot="9847614">
              <a:off x="8482021" y="1311725"/>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rot="9847614">
              <a:off x="8513644" y="1290038"/>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rot="9847614">
              <a:off x="8496903" y="1187099"/>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rot="9847614">
              <a:off x="8530573" y="1168192"/>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rot="9847614">
              <a:off x="8507426" y="1016208"/>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rot="9847614">
              <a:off x="8499299" y="348469"/>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rot="9847614">
              <a:off x="8500841" y="731930"/>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rot="9847614">
              <a:off x="8482021" y="646375"/>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rot="9847614">
              <a:off x="8513644" y="624688"/>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rot="9847614">
              <a:off x="8496903" y="521749"/>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rot="9847614">
              <a:off x="8530573" y="502842"/>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rot="9847614">
              <a:off x="8507426" y="350858"/>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1"/>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15"/>
          <p:cNvGrpSpPr/>
          <p:nvPr/>
        </p:nvGrpSpPr>
        <p:grpSpPr>
          <a:xfrm>
            <a:off x="8654450" y="72052"/>
            <a:ext cx="346223" cy="4697438"/>
            <a:chOff x="8654450" y="72052"/>
            <a:chExt cx="346223" cy="4697438"/>
          </a:xfrm>
        </p:grpSpPr>
        <p:sp>
          <p:nvSpPr>
            <p:cNvPr id="1129" name="Google Shape;1129;p15"/>
            <p:cNvSpPr/>
            <p:nvPr/>
          </p:nvSpPr>
          <p:spPr>
            <a:xfrm rot="-952386">
              <a:off x="8707899" y="13745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rot="-952386">
              <a:off x="8711993" y="102567"/>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rot="-952386">
              <a:off x="8798821" y="13989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rot="-952386">
              <a:off x="8815160" y="242004"/>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rot="-952386">
              <a:off x="8793525" y="262220"/>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rot="-952386">
              <a:off x="8809242" y="366960"/>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rot="-952386">
              <a:off x="8768040" y="386826"/>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rot="-952386">
              <a:off x="8707899" y="80647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rot="-952386">
              <a:off x="8711993" y="77159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rot="-952386">
              <a:off x="8798821" y="80891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rot="-952386">
              <a:off x="8815160" y="91102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rot="-952386">
              <a:off x="8793525" y="93124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rot="-952386">
              <a:off x="8809242" y="103598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rot="-952386">
              <a:off x="8768040" y="105585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rot="-952386">
              <a:off x="8707899" y="147550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rot="-952386">
              <a:off x="8711993" y="1440617"/>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rot="-952386">
              <a:off x="8798821" y="147794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rot="-952386">
              <a:off x="8815160" y="1580054"/>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rot="-952386">
              <a:off x="8793525" y="1600270"/>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rot="-952386">
              <a:off x="8809242" y="1705010"/>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rot="-952386">
              <a:off x="8768040" y="1724876"/>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rot="-952386">
              <a:off x="8707899" y="220207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rot="-952386">
              <a:off x="8711993" y="216719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rot="-952386">
              <a:off x="8798821" y="220451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rot="-952386">
              <a:off x="8815160" y="230662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rot="-952386">
              <a:off x="8793525" y="232684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rot="-952386">
              <a:off x="8809242" y="243158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rot="-952386">
              <a:off x="8768040" y="245145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rot="-952386">
              <a:off x="8707899" y="2928651"/>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rot="-952386">
              <a:off x="8711993" y="2893767"/>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rot="-952386">
              <a:off x="8798821" y="2931093"/>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rot="-952386">
              <a:off x="8815160" y="3033204"/>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rot="-952386">
              <a:off x="8793525" y="3053420"/>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rot="-952386">
              <a:off x="8809242" y="3158160"/>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rot="-952386">
              <a:off x="8768040" y="3178026"/>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rot="-952386">
              <a:off x="8707899" y="365522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rot="-952386">
              <a:off x="8711993" y="362034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rot="-952386">
              <a:off x="8798821" y="365766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rot="-952386">
              <a:off x="8815160" y="375977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rot="-952386">
              <a:off x="8793525" y="377999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rot="-952386">
              <a:off x="8809242" y="388473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rot="-952386">
              <a:off x="8768040" y="390460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rot="-952386">
              <a:off x="8707899" y="4320576"/>
              <a:ext cx="239324" cy="424272"/>
            </a:xfrm>
            <a:custGeom>
              <a:avLst/>
              <a:gdLst/>
              <a:ahLst/>
              <a:cxnLst/>
              <a:rect l="l" t="t" r="r" b="b"/>
              <a:pathLst>
                <a:path w="7390" h="13099" extrusionOk="0">
                  <a:moveTo>
                    <a:pt x="1891" y="0"/>
                  </a:moveTo>
                  <a:lnTo>
                    <a:pt x="218" y="4872"/>
                  </a:lnTo>
                  <a:lnTo>
                    <a:pt x="1891" y="5333"/>
                  </a:lnTo>
                  <a:lnTo>
                    <a:pt x="0" y="9150"/>
                  </a:lnTo>
                  <a:lnTo>
                    <a:pt x="1612" y="9604"/>
                  </a:lnTo>
                  <a:lnTo>
                    <a:pt x="784" y="13098"/>
                  </a:lnTo>
                  <a:lnTo>
                    <a:pt x="4401" y="8584"/>
                  </a:lnTo>
                  <a:lnTo>
                    <a:pt x="2797" y="8148"/>
                  </a:lnTo>
                  <a:lnTo>
                    <a:pt x="5943" y="5063"/>
                  </a:lnTo>
                  <a:lnTo>
                    <a:pt x="3991" y="4532"/>
                  </a:lnTo>
                  <a:lnTo>
                    <a:pt x="7390" y="1516"/>
                  </a:lnTo>
                  <a:lnTo>
                    <a:pt x="1891"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rot="-952386">
              <a:off x="8711993" y="4285692"/>
              <a:ext cx="233689" cy="75695"/>
            </a:xfrm>
            <a:custGeom>
              <a:avLst/>
              <a:gdLst/>
              <a:ahLst/>
              <a:cxnLst/>
              <a:rect l="l" t="t" r="r" b="b"/>
              <a:pathLst>
                <a:path w="7216" h="2337" extrusionOk="0">
                  <a:moveTo>
                    <a:pt x="1699" y="1"/>
                  </a:moveTo>
                  <a:lnTo>
                    <a:pt x="0" y="820"/>
                  </a:lnTo>
                  <a:lnTo>
                    <a:pt x="5499" y="2336"/>
                  </a:lnTo>
                  <a:lnTo>
                    <a:pt x="7216" y="1526"/>
                  </a:lnTo>
                  <a:lnTo>
                    <a:pt x="1699"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rot="-952386">
              <a:off x="8798821" y="4323018"/>
              <a:ext cx="165681" cy="123923"/>
            </a:xfrm>
            <a:custGeom>
              <a:avLst/>
              <a:gdLst/>
              <a:ahLst/>
              <a:cxnLst/>
              <a:rect l="l" t="t" r="r" b="b"/>
              <a:pathLst>
                <a:path w="5116" h="3826" extrusionOk="0">
                  <a:moveTo>
                    <a:pt x="5116" y="0"/>
                  </a:moveTo>
                  <a:lnTo>
                    <a:pt x="3399" y="810"/>
                  </a:lnTo>
                  <a:lnTo>
                    <a:pt x="0" y="3826"/>
                  </a:lnTo>
                  <a:lnTo>
                    <a:pt x="1700" y="3015"/>
                  </a:lnTo>
                  <a:lnTo>
                    <a:pt x="5116"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rot="-952386">
              <a:off x="8815160" y="4425129"/>
              <a:ext cx="117719" cy="43499"/>
            </a:xfrm>
            <a:custGeom>
              <a:avLst/>
              <a:gdLst/>
              <a:ahLst/>
              <a:cxnLst/>
              <a:rect l="l" t="t" r="r" b="b"/>
              <a:pathLst>
                <a:path w="3635" h="1343" extrusionOk="0">
                  <a:moveTo>
                    <a:pt x="1709" y="0"/>
                  </a:moveTo>
                  <a:lnTo>
                    <a:pt x="1" y="802"/>
                  </a:lnTo>
                  <a:lnTo>
                    <a:pt x="1961" y="1342"/>
                  </a:lnTo>
                  <a:lnTo>
                    <a:pt x="3635" y="532"/>
                  </a:lnTo>
                  <a:lnTo>
                    <a:pt x="1709" y="0"/>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rot="-952386">
              <a:off x="8793525" y="4445345"/>
              <a:ext cx="156095" cy="126222"/>
            </a:xfrm>
            <a:custGeom>
              <a:avLst/>
              <a:gdLst/>
              <a:ahLst/>
              <a:cxnLst/>
              <a:rect l="l" t="t" r="r" b="b"/>
              <a:pathLst>
                <a:path w="4820" h="3897" extrusionOk="0">
                  <a:moveTo>
                    <a:pt x="4820" y="1"/>
                  </a:moveTo>
                  <a:lnTo>
                    <a:pt x="3146" y="811"/>
                  </a:lnTo>
                  <a:lnTo>
                    <a:pt x="0" y="3896"/>
                  </a:lnTo>
                  <a:lnTo>
                    <a:pt x="1700" y="3086"/>
                  </a:lnTo>
                  <a:lnTo>
                    <a:pt x="4820"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rot="-952386">
              <a:off x="8809242" y="4550085"/>
              <a:ext cx="106708" cy="40390"/>
            </a:xfrm>
            <a:custGeom>
              <a:avLst/>
              <a:gdLst/>
              <a:ahLst/>
              <a:cxnLst/>
              <a:rect l="l" t="t" r="r" b="b"/>
              <a:pathLst>
                <a:path w="3295" h="1247" extrusionOk="0">
                  <a:moveTo>
                    <a:pt x="1726" y="1"/>
                  </a:moveTo>
                  <a:lnTo>
                    <a:pt x="0" y="803"/>
                  </a:lnTo>
                  <a:lnTo>
                    <a:pt x="1630" y="1247"/>
                  </a:lnTo>
                  <a:lnTo>
                    <a:pt x="3294" y="437"/>
                  </a:lnTo>
                  <a:lnTo>
                    <a:pt x="1726"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rot="-952386">
              <a:off x="8768040" y="4569951"/>
              <a:ext cx="171057" cy="172507"/>
            </a:xfrm>
            <a:custGeom>
              <a:avLst/>
              <a:gdLst/>
              <a:ahLst/>
              <a:cxnLst/>
              <a:rect l="l" t="t" r="r" b="b"/>
              <a:pathLst>
                <a:path w="5282" h="5326" extrusionOk="0">
                  <a:moveTo>
                    <a:pt x="5281" y="1"/>
                  </a:moveTo>
                  <a:lnTo>
                    <a:pt x="3617" y="811"/>
                  </a:lnTo>
                  <a:lnTo>
                    <a:pt x="0" y="5325"/>
                  </a:lnTo>
                  <a:lnTo>
                    <a:pt x="1708" y="4515"/>
                  </a:lnTo>
                  <a:lnTo>
                    <a:pt x="5281" y="1"/>
                  </a:lnTo>
                  <a:close/>
                </a:path>
              </a:pathLst>
            </a:custGeom>
            <a:gradFill>
              <a:gsLst>
                <a:gs pos="0">
                  <a:schemeClr val="accent3"/>
                </a:gs>
                <a:gs pos="100000">
                  <a:schemeClr val="lt1"/>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ldman"/>
              <a:buNone/>
              <a:defRPr sz="2800" b="1">
                <a:solidFill>
                  <a:schemeClr val="dk1"/>
                </a:solidFill>
                <a:latin typeface="Goldman"/>
                <a:ea typeface="Goldman"/>
                <a:cs typeface="Goldman"/>
                <a:sym typeface="Goldman"/>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8" r:id="rId7"/>
    <p:sldLayoutId id="2147483659" r:id="rId8"/>
    <p:sldLayoutId id="2147483661" r:id="rId9"/>
    <p:sldLayoutId id="2147483662" r:id="rId10"/>
    <p:sldLayoutId id="2147483663" r:id="rId11"/>
    <p:sldLayoutId id="2147483665" r:id="rId12"/>
    <p:sldLayoutId id="2147483667" r:id="rId13"/>
    <p:sldLayoutId id="2147483671"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1"/>
        <p:cNvGrpSpPr/>
        <p:nvPr/>
      </p:nvGrpSpPr>
      <p:grpSpPr>
        <a:xfrm>
          <a:off x="0" y="0"/>
          <a:ext cx="0" cy="0"/>
          <a:chOff x="0" y="0"/>
          <a:chExt cx="0" cy="0"/>
        </a:xfrm>
      </p:grpSpPr>
      <p:grpSp>
        <p:nvGrpSpPr>
          <p:cNvPr id="3052" name="Google Shape;3052;p34"/>
          <p:cNvGrpSpPr/>
          <p:nvPr/>
        </p:nvGrpSpPr>
        <p:grpSpPr>
          <a:xfrm>
            <a:off x="2829650" y="1261075"/>
            <a:ext cx="5705950" cy="2207450"/>
            <a:chOff x="2829650" y="1261075"/>
            <a:chExt cx="5705950" cy="2207450"/>
          </a:xfrm>
        </p:grpSpPr>
        <p:sp>
          <p:nvSpPr>
            <p:cNvPr id="3053" name="Google Shape;3053;p34"/>
            <p:cNvSpPr/>
            <p:nvPr/>
          </p:nvSpPr>
          <p:spPr>
            <a:xfrm>
              <a:off x="2829650" y="1263350"/>
              <a:ext cx="5705950" cy="2205175"/>
            </a:xfrm>
            <a:custGeom>
              <a:avLst/>
              <a:gdLst/>
              <a:ahLst/>
              <a:cxnLst/>
              <a:rect l="l" t="t" r="r" b="b"/>
              <a:pathLst>
                <a:path w="228238" h="88207" extrusionOk="0">
                  <a:moveTo>
                    <a:pt x="0" y="2752"/>
                  </a:moveTo>
                  <a:lnTo>
                    <a:pt x="2737" y="0"/>
                  </a:lnTo>
                  <a:lnTo>
                    <a:pt x="228148" y="0"/>
                  </a:lnTo>
                  <a:lnTo>
                    <a:pt x="228238" y="85628"/>
                  </a:lnTo>
                  <a:lnTo>
                    <a:pt x="225267" y="88207"/>
                  </a:lnTo>
                  <a:lnTo>
                    <a:pt x="289" y="88207"/>
                  </a:lnTo>
                  <a:close/>
                </a:path>
              </a:pathLst>
            </a:custGeom>
            <a:solidFill>
              <a:schemeClr val="lt1"/>
            </a:solidFill>
            <a:ln w="19050" cap="flat" cmpd="sng">
              <a:solidFill>
                <a:schemeClr val="dk1"/>
              </a:solidFill>
              <a:prstDash val="solid"/>
              <a:round/>
              <a:headEnd type="none" w="med" len="med"/>
              <a:tailEnd type="none" w="med" len="med"/>
            </a:ln>
          </p:spPr>
        </p:sp>
        <p:sp>
          <p:nvSpPr>
            <p:cNvPr id="3054" name="Google Shape;3054;p34"/>
            <p:cNvSpPr/>
            <p:nvPr/>
          </p:nvSpPr>
          <p:spPr>
            <a:xfrm>
              <a:off x="2830425" y="1329200"/>
              <a:ext cx="5626200" cy="2139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5" name="Google Shape;3055;p34"/>
            <p:cNvCxnSpPr/>
            <p:nvPr/>
          </p:nvCxnSpPr>
          <p:spPr>
            <a:xfrm rot="10800000" flipH="1">
              <a:off x="8453275" y="1261075"/>
              <a:ext cx="81300" cy="69000"/>
            </a:xfrm>
            <a:prstGeom prst="straightConnector1">
              <a:avLst/>
            </a:prstGeom>
            <a:noFill/>
            <a:ln w="19050" cap="flat" cmpd="sng">
              <a:solidFill>
                <a:schemeClr val="dk1"/>
              </a:solidFill>
              <a:prstDash val="solid"/>
              <a:round/>
              <a:headEnd type="none" w="med" len="med"/>
              <a:tailEnd type="none" w="med" len="med"/>
            </a:ln>
          </p:spPr>
        </p:cxnSp>
      </p:grpSp>
      <p:sp>
        <p:nvSpPr>
          <p:cNvPr id="3056" name="Google Shape;3056;p34"/>
          <p:cNvSpPr txBox="1">
            <a:spLocks noGrp="1"/>
          </p:cNvSpPr>
          <p:nvPr>
            <p:ph type="ctrTitle"/>
          </p:nvPr>
        </p:nvSpPr>
        <p:spPr>
          <a:xfrm>
            <a:off x="3150963" y="1508150"/>
            <a:ext cx="4970400" cy="12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err="1" smtClean="0"/>
              <a:t>Pancasila</a:t>
            </a:r>
            <a:r>
              <a:rPr lang="en-US" sz="4000" dirty="0" smtClean="0"/>
              <a:t> </a:t>
            </a:r>
            <a:r>
              <a:rPr lang="en-US" sz="4000" dirty="0" err="1" smtClean="0"/>
              <a:t>Sebagai</a:t>
            </a:r>
            <a:r>
              <a:rPr lang="en-US" sz="4000" dirty="0" smtClean="0"/>
              <a:t> </a:t>
            </a:r>
            <a:r>
              <a:rPr lang="en-US" sz="4000" dirty="0" err="1" smtClean="0"/>
              <a:t>Sistem</a:t>
            </a:r>
            <a:r>
              <a:rPr lang="en-US" sz="4000" dirty="0" smtClean="0"/>
              <a:t> </a:t>
            </a:r>
            <a:r>
              <a:rPr lang="en-US" sz="4000" dirty="0" err="1" smtClean="0"/>
              <a:t>Etika</a:t>
            </a:r>
            <a:endParaRPr sz="4000" dirty="0"/>
          </a:p>
        </p:txBody>
      </p:sp>
      <p:sp>
        <p:nvSpPr>
          <p:cNvPr id="3057" name="Google Shape;3057;p34"/>
          <p:cNvSpPr txBox="1">
            <a:spLocks noGrp="1"/>
          </p:cNvSpPr>
          <p:nvPr>
            <p:ph type="subTitle" idx="1"/>
          </p:nvPr>
        </p:nvSpPr>
        <p:spPr>
          <a:xfrm>
            <a:off x="3031668" y="2922906"/>
            <a:ext cx="5302438" cy="5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Kelompok</a:t>
            </a:r>
            <a:r>
              <a:rPr lang="en-US" dirty="0" smtClean="0"/>
              <a:t>  12 : </a:t>
            </a:r>
            <a:r>
              <a:rPr lang="en-US" dirty="0" err="1" smtClean="0"/>
              <a:t>M.Aditawan</a:t>
            </a:r>
            <a:r>
              <a:rPr lang="en-US" dirty="0" smtClean="0"/>
              <a:t> &amp; </a:t>
            </a:r>
            <a:r>
              <a:rPr lang="en-US" dirty="0" err="1" smtClean="0"/>
              <a:t>M.Ishann</a:t>
            </a:r>
            <a:r>
              <a:rPr lang="en-US" dirty="0" smtClean="0"/>
              <a:t> </a:t>
            </a:r>
            <a:r>
              <a:rPr lang="en-US" dirty="0" err="1" smtClean="0"/>
              <a:t>Andhika</a:t>
            </a:r>
            <a:endParaRPr dirty="0"/>
          </a:p>
        </p:txBody>
      </p:sp>
      <p:grpSp>
        <p:nvGrpSpPr>
          <p:cNvPr id="3104" name="Google Shape;3104;p34"/>
          <p:cNvGrpSpPr/>
          <p:nvPr/>
        </p:nvGrpSpPr>
        <p:grpSpPr>
          <a:xfrm>
            <a:off x="2834381" y="3468353"/>
            <a:ext cx="5708475" cy="530150"/>
            <a:chOff x="2830425" y="4092100"/>
            <a:chExt cx="5708475" cy="530150"/>
          </a:xfrm>
        </p:grpSpPr>
        <p:grpSp>
          <p:nvGrpSpPr>
            <p:cNvPr id="3105" name="Google Shape;3105;p34"/>
            <p:cNvGrpSpPr/>
            <p:nvPr/>
          </p:nvGrpSpPr>
          <p:grpSpPr>
            <a:xfrm>
              <a:off x="2830425" y="4093350"/>
              <a:ext cx="5706090" cy="528900"/>
              <a:chOff x="2830425" y="4093350"/>
              <a:chExt cx="5706090" cy="528900"/>
            </a:xfrm>
          </p:grpSpPr>
          <p:sp>
            <p:nvSpPr>
              <p:cNvPr id="3106" name="Google Shape;3106;p34"/>
              <p:cNvSpPr/>
              <p:nvPr/>
            </p:nvSpPr>
            <p:spPr>
              <a:xfrm>
                <a:off x="2834381" y="4093350"/>
                <a:ext cx="5702134" cy="521550"/>
              </a:xfrm>
              <a:custGeom>
                <a:avLst/>
                <a:gdLst/>
                <a:ahLst/>
                <a:cxnLst/>
                <a:rect l="l" t="t" r="r" b="b"/>
                <a:pathLst>
                  <a:path w="227721" h="20862" extrusionOk="0">
                    <a:moveTo>
                      <a:pt x="64" y="2446"/>
                    </a:moveTo>
                    <a:lnTo>
                      <a:pt x="2798" y="0"/>
                    </a:lnTo>
                    <a:lnTo>
                      <a:pt x="227721" y="0"/>
                    </a:lnTo>
                    <a:lnTo>
                      <a:pt x="227721" y="18128"/>
                    </a:lnTo>
                    <a:lnTo>
                      <a:pt x="225563" y="20862"/>
                    </a:lnTo>
                    <a:lnTo>
                      <a:pt x="0" y="20862"/>
                    </a:lnTo>
                    <a:close/>
                  </a:path>
                </a:pathLst>
              </a:custGeom>
              <a:solidFill>
                <a:schemeClr val="accent2"/>
              </a:solidFill>
              <a:ln w="19050" cap="flat" cmpd="sng">
                <a:solidFill>
                  <a:schemeClr val="dk1"/>
                </a:solidFill>
                <a:prstDash val="solid"/>
                <a:round/>
                <a:headEnd type="none" w="med" len="med"/>
                <a:tailEnd type="none" w="med" len="med"/>
              </a:ln>
            </p:spPr>
          </p:sp>
          <p:sp>
            <p:nvSpPr>
              <p:cNvPr id="3107" name="Google Shape;3107;p34"/>
              <p:cNvSpPr txBox="1"/>
              <p:nvPr/>
            </p:nvSpPr>
            <p:spPr>
              <a:xfrm>
                <a:off x="2830425" y="4159950"/>
                <a:ext cx="5644500" cy="4623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dk1"/>
                  </a:solidFill>
                  <a:latin typeface="Archivo Black"/>
                  <a:ea typeface="Archivo Black"/>
                  <a:cs typeface="Archivo Black"/>
                  <a:sym typeface="Archivo Black"/>
                </a:endParaRPr>
              </a:p>
            </p:txBody>
          </p:sp>
        </p:grpSp>
        <p:cxnSp>
          <p:nvCxnSpPr>
            <p:cNvPr id="3108" name="Google Shape;3108;p34"/>
            <p:cNvCxnSpPr/>
            <p:nvPr/>
          </p:nvCxnSpPr>
          <p:spPr>
            <a:xfrm flipH="1">
              <a:off x="8475300" y="4092100"/>
              <a:ext cx="63600" cy="70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3"/>
        <p:cNvGrpSpPr/>
        <p:nvPr/>
      </p:nvGrpSpPr>
      <p:grpSpPr>
        <a:xfrm>
          <a:off x="0" y="0"/>
          <a:ext cx="0" cy="0"/>
          <a:chOff x="0" y="0"/>
          <a:chExt cx="0" cy="0"/>
        </a:xfrm>
      </p:grpSpPr>
      <p:grpSp>
        <p:nvGrpSpPr>
          <p:cNvPr id="3534" name="Google Shape;3534;p45"/>
          <p:cNvGrpSpPr/>
          <p:nvPr/>
        </p:nvGrpSpPr>
        <p:grpSpPr>
          <a:xfrm flipH="1">
            <a:off x="322224" y="435908"/>
            <a:ext cx="3891814" cy="1935152"/>
            <a:chOff x="853875" y="2309950"/>
            <a:chExt cx="3246051" cy="1499528"/>
          </a:xfrm>
        </p:grpSpPr>
        <p:sp>
          <p:nvSpPr>
            <p:cNvPr id="3535" name="Google Shape;3535;p45"/>
            <p:cNvSpPr/>
            <p:nvPr/>
          </p:nvSpPr>
          <p:spPr>
            <a:xfrm>
              <a:off x="853875" y="2309950"/>
              <a:ext cx="3246051" cy="1499528"/>
            </a:xfrm>
            <a:custGeom>
              <a:avLst/>
              <a:gdLst/>
              <a:ahLst/>
              <a:cxnLst/>
              <a:rect l="l" t="t" r="r" b="b"/>
              <a:pathLst>
                <a:path w="129894" h="59760" extrusionOk="0">
                  <a:moveTo>
                    <a:pt x="129894" y="2698"/>
                  </a:moveTo>
                  <a:lnTo>
                    <a:pt x="127196" y="0"/>
                  </a:lnTo>
                  <a:lnTo>
                    <a:pt x="0" y="0"/>
                  </a:lnTo>
                  <a:lnTo>
                    <a:pt x="0" y="56955"/>
                  </a:lnTo>
                  <a:lnTo>
                    <a:pt x="2661" y="59760"/>
                  </a:lnTo>
                  <a:lnTo>
                    <a:pt x="129790" y="59760"/>
                  </a:lnTo>
                  <a:close/>
                </a:path>
              </a:pathLst>
            </a:custGeom>
            <a:solidFill>
              <a:schemeClr val="lt1"/>
            </a:solidFill>
            <a:ln w="19050" cap="flat" cmpd="sng">
              <a:solidFill>
                <a:schemeClr val="dk1"/>
              </a:solidFill>
              <a:prstDash val="solid"/>
              <a:round/>
              <a:headEnd type="none" w="med" len="med"/>
              <a:tailEnd type="none" w="med" len="med"/>
            </a:ln>
          </p:spPr>
        </p:sp>
        <p:sp>
          <p:nvSpPr>
            <p:cNvPr id="3536" name="Google Shape;3536;p45"/>
            <p:cNvSpPr/>
            <p:nvPr/>
          </p:nvSpPr>
          <p:spPr>
            <a:xfrm>
              <a:off x="920200" y="2377625"/>
              <a:ext cx="3179700" cy="1431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7" name="Google Shape;3537;p45"/>
            <p:cNvCxnSpPr/>
            <p:nvPr/>
          </p:nvCxnSpPr>
          <p:spPr>
            <a:xfrm rot="10800000">
              <a:off x="855200" y="2312200"/>
              <a:ext cx="66300" cy="67800"/>
            </a:xfrm>
            <a:prstGeom prst="straightConnector1">
              <a:avLst/>
            </a:prstGeom>
            <a:noFill/>
            <a:ln w="19050" cap="flat" cmpd="sng">
              <a:solidFill>
                <a:schemeClr val="dk1"/>
              </a:solidFill>
              <a:prstDash val="solid"/>
              <a:round/>
              <a:headEnd type="none" w="med" len="med"/>
              <a:tailEnd type="none" w="med" len="med"/>
            </a:ln>
          </p:spPr>
        </p:cxnSp>
      </p:grpSp>
      <p:grpSp>
        <p:nvGrpSpPr>
          <p:cNvPr id="3542" name="Google Shape;3542;p45"/>
          <p:cNvGrpSpPr/>
          <p:nvPr/>
        </p:nvGrpSpPr>
        <p:grpSpPr>
          <a:xfrm>
            <a:off x="8660425" y="196650"/>
            <a:ext cx="405761" cy="4650625"/>
            <a:chOff x="8660425" y="196650"/>
            <a:chExt cx="405761" cy="4650625"/>
          </a:xfrm>
        </p:grpSpPr>
        <p:sp>
          <p:nvSpPr>
            <p:cNvPr id="3543" name="Google Shape;3543;p45"/>
            <p:cNvSpPr/>
            <p:nvPr/>
          </p:nvSpPr>
          <p:spPr>
            <a:xfrm>
              <a:off x="8660425" y="196650"/>
              <a:ext cx="405761" cy="4648400"/>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lt2"/>
            </a:solidFill>
            <a:ln w="19050" cap="flat" cmpd="sng">
              <a:solidFill>
                <a:schemeClr val="dk1"/>
              </a:solidFill>
              <a:prstDash val="solid"/>
              <a:round/>
              <a:headEnd type="none" w="med" len="med"/>
              <a:tailEnd type="none" w="med" len="med"/>
            </a:ln>
          </p:spPr>
        </p:sp>
        <p:cxnSp>
          <p:nvCxnSpPr>
            <p:cNvPr id="3544" name="Google Shape;3544;p45"/>
            <p:cNvCxnSpPr/>
            <p:nvPr/>
          </p:nvCxnSpPr>
          <p:spPr>
            <a:xfrm rot="10800000" flipH="1">
              <a:off x="9006275" y="199875"/>
              <a:ext cx="58200" cy="56700"/>
            </a:xfrm>
            <a:prstGeom prst="straightConnector1">
              <a:avLst/>
            </a:prstGeom>
            <a:noFill/>
            <a:ln w="19050" cap="flat" cmpd="sng">
              <a:solidFill>
                <a:schemeClr val="dk1"/>
              </a:solidFill>
              <a:prstDash val="solid"/>
              <a:round/>
              <a:headEnd type="none" w="med" len="med"/>
              <a:tailEnd type="none" w="med" len="med"/>
            </a:ln>
          </p:spPr>
        </p:cxnSp>
        <p:sp>
          <p:nvSpPr>
            <p:cNvPr id="3545" name="Google Shape;3545;p45"/>
            <p:cNvSpPr txBox="1"/>
            <p:nvPr/>
          </p:nvSpPr>
          <p:spPr>
            <a:xfrm>
              <a:off x="8660425" y="255475"/>
              <a:ext cx="347700" cy="4591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grpSp>
      <p:sp>
        <p:nvSpPr>
          <p:cNvPr id="3546" name="Google Shape;3546;p45"/>
          <p:cNvSpPr txBox="1">
            <a:spLocks noGrp="1"/>
          </p:cNvSpPr>
          <p:nvPr>
            <p:ph type="body" idx="1"/>
          </p:nvPr>
        </p:nvSpPr>
        <p:spPr>
          <a:xfrm>
            <a:off x="285378" y="565048"/>
            <a:ext cx="3877637" cy="827817"/>
          </a:xfrm>
          <a:prstGeom prst="rect">
            <a:avLst/>
          </a:prstGeom>
        </p:spPr>
        <p:txBody>
          <a:bodyPr spcFirstLastPara="1" wrap="square" lIns="91425" tIns="91425" rIns="91425" bIns="91425" anchor="t" anchorCtr="0">
            <a:noAutofit/>
          </a:bodyPr>
          <a:lstStyle/>
          <a:p>
            <a:pPr marL="0" lvl="0" indent="0" algn="l">
              <a:spcAft>
                <a:spcPts val="1200"/>
              </a:spcAft>
              <a:buNone/>
            </a:pPr>
            <a:r>
              <a:rPr lang="en-US" b="1" dirty="0" smtClean="0">
                <a:latin typeface="Goldman" charset="0"/>
              </a:rPr>
              <a:t>2.Etika </a:t>
            </a:r>
            <a:r>
              <a:rPr lang="en-US" b="1" dirty="0" err="1" smtClean="0">
                <a:latin typeface="Goldman" charset="0"/>
              </a:rPr>
              <a:t>Telelogi</a:t>
            </a:r>
            <a:endParaRPr lang="en-US" b="1" dirty="0" smtClean="0">
              <a:latin typeface="Goldman" charset="0"/>
            </a:endParaRPr>
          </a:p>
          <a:p>
            <a:pPr marL="0" lvl="0" indent="0" algn="l">
              <a:spcAft>
                <a:spcPts val="1200"/>
              </a:spcAft>
              <a:buNone/>
            </a:pPr>
            <a:r>
              <a:rPr lang="en-US" sz="1200" dirty="0"/>
              <a:t>B</a:t>
            </a:r>
            <a:r>
              <a:rPr lang="id-ID" sz="1200" dirty="0" smtClean="0"/>
              <a:t>erkebalikan </a:t>
            </a:r>
            <a:r>
              <a:rPr lang="id-ID" sz="1200" dirty="0"/>
              <a:t>dengan etika deontologi, yaitu bahwa baik buruk suatu tindakan dilihat berdasarkan tujuan atau akibat dari perbua menjawab apabila dihadapkan pada situasi konkrit ketika dihadapkan tan itu. Etika teleologi membantu kesulitan etika deontologi ketika pada dua atau lebih kewajiban yang bertentangan satu dengan yang lain. </a:t>
            </a:r>
            <a:endParaRPr lang="en-US" sz="1200" dirty="0">
              <a:latin typeface="Barlow" charset="0"/>
            </a:endParaRPr>
          </a:p>
        </p:txBody>
      </p:sp>
      <p:sp>
        <p:nvSpPr>
          <p:cNvPr id="3549" name="Google Shape;3549;p45"/>
          <p:cNvSpPr txBox="1"/>
          <p:nvPr/>
        </p:nvSpPr>
        <p:spPr>
          <a:xfrm>
            <a:off x="96825" y="101675"/>
            <a:ext cx="8107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smtClean="0">
                <a:solidFill>
                  <a:schemeClr val="dk1"/>
                </a:solidFill>
                <a:latin typeface="Goldman"/>
                <a:ea typeface="Goldman"/>
                <a:cs typeface="Goldman"/>
                <a:sym typeface="Goldman"/>
              </a:rPr>
              <a:t>PENGERTIAN ETIKA</a:t>
            </a:r>
            <a:endParaRPr sz="1200" b="1" dirty="0">
              <a:solidFill>
                <a:schemeClr val="dk1"/>
              </a:solidFill>
              <a:latin typeface="Goldman"/>
              <a:ea typeface="Goldman"/>
              <a:cs typeface="Goldman"/>
              <a:sym typeface="Goldman"/>
            </a:endParaRPr>
          </a:p>
        </p:txBody>
      </p:sp>
      <p:grpSp>
        <p:nvGrpSpPr>
          <p:cNvPr id="3566" name="Google Shape;3566;p45"/>
          <p:cNvGrpSpPr/>
          <p:nvPr/>
        </p:nvGrpSpPr>
        <p:grpSpPr>
          <a:xfrm>
            <a:off x="5701150" y="3013176"/>
            <a:ext cx="2240222" cy="1305097"/>
            <a:chOff x="5701150" y="3013176"/>
            <a:chExt cx="2240222" cy="1305097"/>
          </a:xfrm>
        </p:grpSpPr>
        <p:sp>
          <p:nvSpPr>
            <p:cNvPr id="3567" name="Google Shape;3567;p45"/>
            <p:cNvSpPr/>
            <p:nvPr/>
          </p:nvSpPr>
          <p:spPr>
            <a:xfrm rot="1458758">
              <a:off x="5701150" y="3013220"/>
              <a:ext cx="2237638" cy="1305053"/>
            </a:xfrm>
            <a:custGeom>
              <a:avLst/>
              <a:gdLst/>
              <a:ahLst/>
              <a:cxnLst/>
              <a:rect l="l" t="t" r="r" b="b"/>
              <a:pathLst>
                <a:path w="17605" h="10268" extrusionOk="0">
                  <a:moveTo>
                    <a:pt x="11407" y="1"/>
                  </a:moveTo>
                  <a:cubicBezTo>
                    <a:pt x="8997" y="1"/>
                    <a:pt x="7294" y="413"/>
                    <a:pt x="5874" y="845"/>
                  </a:cubicBezTo>
                  <a:cubicBezTo>
                    <a:pt x="1996" y="2031"/>
                    <a:pt x="1" y="4087"/>
                    <a:pt x="524" y="6004"/>
                  </a:cubicBezTo>
                  <a:cubicBezTo>
                    <a:pt x="1012" y="7797"/>
                    <a:pt x="2599" y="10268"/>
                    <a:pt x="5916" y="10268"/>
                  </a:cubicBezTo>
                  <a:cubicBezTo>
                    <a:pt x="6146" y="10268"/>
                    <a:pt x="6385" y="10256"/>
                    <a:pt x="6632" y="10231"/>
                  </a:cubicBezTo>
                  <a:cubicBezTo>
                    <a:pt x="10441" y="9848"/>
                    <a:pt x="15452" y="9011"/>
                    <a:pt x="16541" y="6301"/>
                  </a:cubicBezTo>
                  <a:cubicBezTo>
                    <a:pt x="17543" y="3808"/>
                    <a:pt x="17604" y="497"/>
                    <a:pt x="13683" y="113"/>
                  </a:cubicBezTo>
                  <a:cubicBezTo>
                    <a:pt x="12858" y="35"/>
                    <a:pt x="12103" y="1"/>
                    <a:pt x="11407" y="1"/>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5"/>
            <p:cNvSpPr/>
            <p:nvPr/>
          </p:nvSpPr>
          <p:spPr>
            <a:xfrm rot="1458758">
              <a:off x="5729409" y="3013176"/>
              <a:ext cx="2211963" cy="1169566"/>
            </a:xfrm>
            <a:custGeom>
              <a:avLst/>
              <a:gdLst/>
              <a:ahLst/>
              <a:cxnLst/>
              <a:rect l="l" t="t" r="r" b="b"/>
              <a:pathLst>
                <a:path w="17403" h="9202" extrusionOk="0">
                  <a:moveTo>
                    <a:pt x="11379" y="0"/>
                  </a:moveTo>
                  <a:cubicBezTo>
                    <a:pt x="8981" y="0"/>
                    <a:pt x="7282" y="417"/>
                    <a:pt x="5865" y="848"/>
                  </a:cubicBezTo>
                  <a:cubicBezTo>
                    <a:pt x="1987" y="2034"/>
                    <a:pt x="0" y="4090"/>
                    <a:pt x="523" y="6007"/>
                  </a:cubicBezTo>
                  <a:cubicBezTo>
                    <a:pt x="767" y="6949"/>
                    <a:pt x="1325" y="8064"/>
                    <a:pt x="2274" y="8927"/>
                  </a:cubicBezTo>
                  <a:cubicBezTo>
                    <a:pt x="2516" y="9082"/>
                    <a:pt x="2766" y="9201"/>
                    <a:pt x="3000" y="9201"/>
                  </a:cubicBezTo>
                  <a:cubicBezTo>
                    <a:pt x="3096" y="9201"/>
                    <a:pt x="3188" y="9181"/>
                    <a:pt x="3277" y="9136"/>
                  </a:cubicBezTo>
                  <a:cubicBezTo>
                    <a:pt x="3695" y="8927"/>
                    <a:pt x="3634" y="8230"/>
                    <a:pt x="3747" y="7829"/>
                  </a:cubicBezTo>
                  <a:cubicBezTo>
                    <a:pt x="3890" y="7326"/>
                    <a:pt x="4242" y="7058"/>
                    <a:pt x="4628" y="7058"/>
                  </a:cubicBezTo>
                  <a:cubicBezTo>
                    <a:pt x="4877" y="7058"/>
                    <a:pt x="5139" y="7169"/>
                    <a:pt x="5368" y="7402"/>
                  </a:cubicBezTo>
                  <a:cubicBezTo>
                    <a:pt x="5691" y="7742"/>
                    <a:pt x="5935" y="8143"/>
                    <a:pt x="6423" y="8265"/>
                  </a:cubicBezTo>
                  <a:cubicBezTo>
                    <a:pt x="6507" y="8286"/>
                    <a:pt x="6587" y="8296"/>
                    <a:pt x="6662" y="8296"/>
                  </a:cubicBezTo>
                  <a:cubicBezTo>
                    <a:pt x="7163" y="8296"/>
                    <a:pt x="7477" y="7854"/>
                    <a:pt x="7765" y="7445"/>
                  </a:cubicBezTo>
                  <a:cubicBezTo>
                    <a:pt x="8085" y="6993"/>
                    <a:pt x="8514" y="6146"/>
                    <a:pt x="9176" y="6146"/>
                  </a:cubicBezTo>
                  <a:cubicBezTo>
                    <a:pt x="9216" y="6146"/>
                    <a:pt x="9257" y="6149"/>
                    <a:pt x="9298" y="6156"/>
                  </a:cubicBezTo>
                  <a:cubicBezTo>
                    <a:pt x="9778" y="6225"/>
                    <a:pt x="10065" y="6731"/>
                    <a:pt x="10423" y="7001"/>
                  </a:cubicBezTo>
                  <a:cubicBezTo>
                    <a:pt x="10614" y="7154"/>
                    <a:pt x="10833" y="7251"/>
                    <a:pt x="11067" y="7251"/>
                  </a:cubicBezTo>
                  <a:cubicBezTo>
                    <a:pt x="11153" y="7251"/>
                    <a:pt x="11240" y="7238"/>
                    <a:pt x="11329" y="7210"/>
                  </a:cubicBezTo>
                  <a:cubicBezTo>
                    <a:pt x="11686" y="7088"/>
                    <a:pt x="11808" y="6696"/>
                    <a:pt x="11921" y="6382"/>
                  </a:cubicBezTo>
                  <a:cubicBezTo>
                    <a:pt x="12102" y="5920"/>
                    <a:pt x="12346" y="5231"/>
                    <a:pt x="12913" y="5231"/>
                  </a:cubicBezTo>
                  <a:cubicBezTo>
                    <a:pt x="12977" y="5231"/>
                    <a:pt x="13044" y="5240"/>
                    <a:pt x="13115" y="5258"/>
                  </a:cubicBezTo>
                  <a:cubicBezTo>
                    <a:pt x="13836" y="5442"/>
                    <a:pt x="14114" y="6571"/>
                    <a:pt x="14871" y="6571"/>
                  </a:cubicBezTo>
                  <a:cubicBezTo>
                    <a:pt x="14901" y="6571"/>
                    <a:pt x="14931" y="6569"/>
                    <a:pt x="14963" y="6565"/>
                  </a:cubicBezTo>
                  <a:cubicBezTo>
                    <a:pt x="15442" y="6513"/>
                    <a:pt x="15747" y="6051"/>
                    <a:pt x="16017" y="5702"/>
                  </a:cubicBezTo>
                  <a:cubicBezTo>
                    <a:pt x="16261" y="5397"/>
                    <a:pt x="16497" y="5119"/>
                    <a:pt x="16819" y="4892"/>
                  </a:cubicBezTo>
                  <a:cubicBezTo>
                    <a:pt x="16871" y="4857"/>
                    <a:pt x="16924" y="4814"/>
                    <a:pt x="16976" y="4779"/>
                  </a:cubicBezTo>
                  <a:cubicBezTo>
                    <a:pt x="17403" y="2626"/>
                    <a:pt x="16828" y="421"/>
                    <a:pt x="13664" y="116"/>
                  </a:cubicBezTo>
                  <a:cubicBezTo>
                    <a:pt x="12836" y="36"/>
                    <a:pt x="12078" y="0"/>
                    <a:pt x="1137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5"/>
            <p:cNvSpPr/>
            <p:nvPr/>
          </p:nvSpPr>
          <p:spPr>
            <a:xfrm rot="1458758">
              <a:off x="6586776" y="3195670"/>
              <a:ext cx="650256" cy="196876"/>
            </a:xfrm>
            <a:custGeom>
              <a:avLst/>
              <a:gdLst/>
              <a:ahLst/>
              <a:cxnLst/>
              <a:rect l="l" t="t" r="r" b="b"/>
              <a:pathLst>
                <a:path w="5116" h="1549" extrusionOk="0">
                  <a:moveTo>
                    <a:pt x="4001" y="0"/>
                  </a:moveTo>
                  <a:cubicBezTo>
                    <a:pt x="3563" y="0"/>
                    <a:pt x="3022" y="53"/>
                    <a:pt x="2440" y="163"/>
                  </a:cubicBezTo>
                  <a:cubicBezTo>
                    <a:pt x="1063" y="424"/>
                    <a:pt x="0" y="921"/>
                    <a:pt x="61" y="1252"/>
                  </a:cubicBezTo>
                  <a:cubicBezTo>
                    <a:pt x="101" y="1448"/>
                    <a:pt x="503" y="1548"/>
                    <a:pt x="1100" y="1548"/>
                  </a:cubicBezTo>
                  <a:cubicBezTo>
                    <a:pt x="1541" y="1548"/>
                    <a:pt x="2088" y="1494"/>
                    <a:pt x="2675" y="1383"/>
                  </a:cubicBezTo>
                  <a:cubicBezTo>
                    <a:pt x="4052" y="1122"/>
                    <a:pt x="5115" y="634"/>
                    <a:pt x="5054" y="294"/>
                  </a:cubicBezTo>
                  <a:cubicBezTo>
                    <a:pt x="5014" y="102"/>
                    <a:pt x="4607" y="0"/>
                    <a:pt x="4001" y="0"/>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5"/>
            <p:cNvSpPr/>
            <p:nvPr/>
          </p:nvSpPr>
          <p:spPr>
            <a:xfrm rot="1458783">
              <a:off x="6059264" y="3405927"/>
              <a:ext cx="1194065" cy="141358"/>
            </a:xfrm>
            <a:custGeom>
              <a:avLst/>
              <a:gdLst/>
              <a:ahLst/>
              <a:cxnLst/>
              <a:rect l="l" t="t" r="r" b="b"/>
              <a:pathLst>
                <a:path w="60211" h="7128" extrusionOk="0">
                  <a:moveTo>
                    <a:pt x="0" y="4892"/>
                  </a:moveTo>
                  <a:cubicBezTo>
                    <a:pt x="19815" y="8474"/>
                    <a:pt x="41883" y="8341"/>
                    <a:pt x="60211" y="0"/>
                  </a:cubicBezTo>
                </a:path>
              </a:pathLst>
            </a:custGeom>
            <a:noFill/>
            <a:ln w="19050" cap="flat" cmpd="sng">
              <a:solidFill>
                <a:schemeClr val="dk1"/>
              </a:solidFill>
              <a:prstDash val="solid"/>
              <a:round/>
              <a:headEnd type="none" w="med" len="med"/>
              <a:tailEnd type="none" w="med" len="med"/>
            </a:ln>
          </p:spPr>
        </p:sp>
      </p:grpSp>
      <p:grpSp>
        <p:nvGrpSpPr>
          <p:cNvPr id="3576" name="Google Shape;3576;p45"/>
          <p:cNvGrpSpPr/>
          <p:nvPr/>
        </p:nvGrpSpPr>
        <p:grpSpPr>
          <a:xfrm>
            <a:off x="60700" y="4610300"/>
            <a:ext cx="4972320" cy="461626"/>
            <a:chOff x="60700" y="4610300"/>
            <a:chExt cx="4972320" cy="461626"/>
          </a:xfrm>
        </p:grpSpPr>
        <p:sp>
          <p:nvSpPr>
            <p:cNvPr id="3577" name="Google Shape;3577;p45"/>
            <p:cNvSpPr/>
            <p:nvPr/>
          </p:nvSpPr>
          <p:spPr>
            <a:xfrm>
              <a:off x="64147" y="4610300"/>
              <a:ext cx="4968872" cy="455209"/>
            </a:xfrm>
            <a:custGeom>
              <a:avLst/>
              <a:gdLst/>
              <a:ahLst/>
              <a:cxnLst/>
              <a:rect l="l" t="t" r="r" b="b"/>
              <a:pathLst>
                <a:path w="227721" h="20862" extrusionOk="0">
                  <a:moveTo>
                    <a:pt x="64" y="2446"/>
                  </a:moveTo>
                  <a:lnTo>
                    <a:pt x="2798" y="0"/>
                  </a:lnTo>
                  <a:lnTo>
                    <a:pt x="227721" y="0"/>
                  </a:lnTo>
                  <a:lnTo>
                    <a:pt x="227721" y="18128"/>
                  </a:lnTo>
                  <a:lnTo>
                    <a:pt x="225563" y="20862"/>
                  </a:lnTo>
                  <a:lnTo>
                    <a:pt x="0" y="20862"/>
                  </a:lnTo>
                  <a:close/>
                </a:path>
              </a:pathLst>
            </a:custGeom>
            <a:solidFill>
              <a:schemeClr val="accent2"/>
            </a:solidFill>
            <a:ln w="19050" cap="flat" cmpd="sng">
              <a:solidFill>
                <a:schemeClr val="dk1"/>
              </a:solidFill>
              <a:prstDash val="solid"/>
              <a:round/>
              <a:headEnd type="none" w="med" len="med"/>
              <a:tailEnd type="none" w="med" len="med"/>
            </a:ln>
          </p:spPr>
        </p:sp>
        <p:sp>
          <p:nvSpPr>
            <p:cNvPr id="3578" name="Google Shape;3578;p45"/>
            <p:cNvSpPr txBox="1"/>
            <p:nvPr/>
          </p:nvSpPr>
          <p:spPr>
            <a:xfrm>
              <a:off x="60700" y="4668426"/>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r>
                <a:rPr lang="en-US" sz="1000" dirty="0">
                  <a:solidFill>
                    <a:schemeClr val="dk1"/>
                  </a:solidFill>
                  <a:latin typeface="Archivo Black"/>
                  <a:ea typeface="Archivo Black"/>
                  <a:cs typeface="Archivo Black"/>
                  <a:sym typeface="Archivo Black"/>
                </a:rPr>
                <a:t>PENGERTIAN ETIKA PENGERTIAN ETIKA PENGERTIAN ETIKA</a:t>
              </a:r>
              <a:endParaRPr lang="en-US" sz="1000" dirty="0">
                <a:solidFill>
                  <a:schemeClr val="dk1"/>
                </a:solidFill>
                <a:latin typeface="Archivo Black"/>
                <a:ea typeface="Archivo Black"/>
                <a:cs typeface="Archivo Black"/>
                <a:sym typeface="Archivo Black"/>
              </a:endParaRPr>
            </a:p>
          </p:txBody>
        </p:sp>
        <p:cxnSp>
          <p:nvCxnSpPr>
            <p:cNvPr id="3579" name="Google Shape;3579;p45"/>
            <p:cNvCxnSpPr/>
            <p:nvPr/>
          </p:nvCxnSpPr>
          <p:spPr>
            <a:xfrm rot="10800000" flipH="1">
              <a:off x="4976475" y="4611650"/>
              <a:ext cx="53700" cy="60000"/>
            </a:xfrm>
            <a:prstGeom prst="straightConnector1">
              <a:avLst/>
            </a:prstGeom>
            <a:noFill/>
            <a:ln w="19050" cap="flat" cmpd="sng">
              <a:solidFill>
                <a:schemeClr val="dk1"/>
              </a:solidFill>
              <a:prstDash val="solid"/>
              <a:round/>
              <a:headEnd type="none" w="med" len="med"/>
              <a:tailEnd type="none" w="med" len="med"/>
            </a:ln>
          </p:spPr>
        </p:cxnSp>
      </p:grpSp>
      <p:grpSp>
        <p:nvGrpSpPr>
          <p:cNvPr id="48" name="Google Shape;3576;p45"/>
          <p:cNvGrpSpPr/>
          <p:nvPr/>
        </p:nvGrpSpPr>
        <p:grpSpPr>
          <a:xfrm rot="16200000">
            <a:off x="6198439" y="2114089"/>
            <a:ext cx="4634187" cy="805758"/>
            <a:chOff x="2759228" y="4611650"/>
            <a:chExt cx="4918800" cy="805758"/>
          </a:xfrm>
        </p:grpSpPr>
        <p:sp>
          <p:nvSpPr>
            <p:cNvPr id="50" name="Google Shape;3578;p45"/>
            <p:cNvSpPr txBox="1"/>
            <p:nvPr/>
          </p:nvSpPr>
          <p:spPr>
            <a:xfrm>
              <a:off x="2759228" y="5013908"/>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r>
                <a:rPr lang="en-US" sz="1000" dirty="0">
                  <a:solidFill>
                    <a:schemeClr val="dk1"/>
                  </a:solidFill>
                  <a:latin typeface="Archivo Black"/>
                  <a:ea typeface="Archivo Black"/>
                  <a:cs typeface="Archivo Black"/>
                  <a:sym typeface="Archivo Black"/>
                </a:rPr>
                <a:t>PENGERTIAN ETIKA PENGERTIAN ETIKA PENGERTIAN ETIKA</a:t>
              </a:r>
              <a:endParaRPr lang="en-US" sz="1000" dirty="0">
                <a:solidFill>
                  <a:schemeClr val="dk1"/>
                </a:solidFill>
                <a:latin typeface="Archivo Black"/>
                <a:ea typeface="Archivo Black"/>
                <a:cs typeface="Archivo Black"/>
                <a:sym typeface="Archivo Black"/>
              </a:endParaRPr>
            </a:p>
          </p:txBody>
        </p:sp>
        <p:cxnSp>
          <p:nvCxnSpPr>
            <p:cNvPr id="51" name="Google Shape;3579;p45"/>
            <p:cNvCxnSpPr/>
            <p:nvPr/>
          </p:nvCxnSpPr>
          <p:spPr>
            <a:xfrm rot="10800000" flipH="1">
              <a:off x="4976475" y="4611650"/>
              <a:ext cx="53700" cy="60000"/>
            </a:xfrm>
            <a:prstGeom prst="straightConnector1">
              <a:avLst/>
            </a:prstGeom>
            <a:noFill/>
            <a:ln w="19050" cap="flat" cmpd="sng">
              <a:solidFill>
                <a:schemeClr val="dk1"/>
              </a:solidFill>
              <a:prstDash val="solid"/>
              <a:round/>
              <a:headEnd type="none" w="med" len="med"/>
              <a:tailEnd type="none" w="med" len="med"/>
            </a:ln>
          </p:spPr>
        </p:cxnSp>
      </p:grpSp>
      <p:grpSp>
        <p:nvGrpSpPr>
          <p:cNvPr id="52" name="Google Shape;3534;p45"/>
          <p:cNvGrpSpPr/>
          <p:nvPr/>
        </p:nvGrpSpPr>
        <p:grpSpPr>
          <a:xfrm flipH="1">
            <a:off x="322286" y="2609688"/>
            <a:ext cx="3891814" cy="1728395"/>
            <a:chOff x="853875" y="2309950"/>
            <a:chExt cx="3246051" cy="1499528"/>
          </a:xfrm>
        </p:grpSpPr>
        <p:sp>
          <p:nvSpPr>
            <p:cNvPr id="53" name="Google Shape;3535;p45"/>
            <p:cNvSpPr/>
            <p:nvPr/>
          </p:nvSpPr>
          <p:spPr>
            <a:xfrm>
              <a:off x="853875" y="2309950"/>
              <a:ext cx="3246051" cy="1499528"/>
            </a:xfrm>
            <a:custGeom>
              <a:avLst/>
              <a:gdLst/>
              <a:ahLst/>
              <a:cxnLst/>
              <a:rect l="l" t="t" r="r" b="b"/>
              <a:pathLst>
                <a:path w="129894" h="59760" extrusionOk="0">
                  <a:moveTo>
                    <a:pt x="129894" y="2698"/>
                  </a:moveTo>
                  <a:lnTo>
                    <a:pt x="127196" y="0"/>
                  </a:lnTo>
                  <a:lnTo>
                    <a:pt x="0" y="0"/>
                  </a:lnTo>
                  <a:lnTo>
                    <a:pt x="0" y="56955"/>
                  </a:lnTo>
                  <a:lnTo>
                    <a:pt x="2661" y="59760"/>
                  </a:lnTo>
                  <a:lnTo>
                    <a:pt x="129790" y="59760"/>
                  </a:lnTo>
                  <a:close/>
                </a:path>
              </a:pathLst>
            </a:custGeom>
            <a:solidFill>
              <a:schemeClr val="lt1"/>
            </a:solidFill>
            <a:ln w="19050" cap="flat" cmpd="sng">
              <a:solidFill>
                <a:schemeClr val="dk1"/>
              </a:solidFill>
              <a:prstDash val="solid"/>
              <a:round/>
              <a:headEnd type="none" w="med" len="med"/>
              <a:tailEnd type="none" w="med" len="med"/>
            </a:ln>
          </p:spPr>
        </p:sp>
        <p:sp>
          <p:nvSpPr>
            <p:cNvPr id="54" name="Google Shape;3536;p45"/>
            <p:cNvSpPr/>
            <p:nvPr/>
          </p:nvSpPr>
          <p:spPr>
            <a:xfrm>
              <a:off x="920200" y="2377625"/>
              <a:ext cx="3179700" cy="1431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3537;p45"/>
            <p:cNvCxnSpPr/>
            <p:nvPr/>
          </p:nvCxnSpPr>
          <p:spPr>
            <a:xfrm rot="10800000">
              <a:off x="855200" y="2312200"/>
              <a:ext cx="66300" cy="67800"/>
            </a:xfrm>
            <a:prstGeom prst="straightConnector1">
              <a:avLst/>
            </a:prstGeom>
            <a:noFill/>
            <a:ln w="19050" cap="flat" cmpd="sng">
              <a:solidFill>
                <a:schemeClr val="dk1"/>
              </a:solidFill>
              <a:prstDash val="solid"/>
              <a:round/>
              <a:headEnd type="none" w="med" len="med"/>
              <a:tailEnd type="none" w="med" len="med"/>
            </a:ln>
          </p:spPr>
        </p:cxnSp>
      </p:grpSp>
      <p:sp>
        <p:nvSpPr>
          <p:cNvPr id="56" name="Google Shape;3549;p45"/>
          <p:cNvSpPr txBox="1"/>
          <p:nvPr/>
        </p:nvSpPr>
        <p:spPr>
          <a:xfrm>
            <a:off x="160500" y="2110600"/>
            <a:ext cx="8107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2400" b="1" dirty="0" smtClean="0">
              <a:solidFill>
                <a:schemeClr val="dk1"/>
              </a:solidFill>
              <a:latin typeface="Goldman"/>
              <a:ea typeface="Goldman"/>
              <a:cs typeface="Goldman"/>
              <a:sym typeface="Goldman"/>
            </a:endParaRPr>
          </a:p>
        </p:txBody>
      </p:sp>
      <p:sp>
        <p:nvSpPr>
          <p:cNvPr id="57" name="Google Shape;3546;p45"/>
          <p:cNvSpPr txBox="1">
            <a:spLocks/>
          </p:cNvSpPr>
          <p:nvPr/>
        </p:nvSpPr>
        <p:spPr>
          <a:xfrm>
            <a:off x="322224" y="2683201"/>
            <a:ext cx="3760673" cy="14595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Barlow"/>
              <a:buChar char="●"/>
              <a:defRPr sz="1400" b="0" i="0" u="none" strike="noStrike" cap="none">
                <a:solidFill>
                  <a:schemeClr val="dk1"/>
                </a:solidFill>
                <a:latin typeface="Barlow"/>
                <a:ea typeface="Barlow"/>
                <a:cs typeface="Barlow"/>
                <a:sym typeface="Barlow"/>
              </a:defRPr>
            </a:lvl1pPr>
            <a:lvl2pPr marL="914400" marR="0" lvl="1"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2pPr>
            <a:lvl3pPr marL="1371600" marR="0" lvl="2"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3pPr>
            <a:lvl4pPr marL="1828800" marR="0" lvl="3"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4pPr>
            <a:lvl5pPr marL="2286000" marR="0" lvl="4"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5pPr>
            <a:lvl6pPr marL="2743200" marR="0" lvl="5"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6pPr>
            <a:lvl7pPr marL="3200400" marR="0" lvl="6"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7pPr>
            <a:lvl8pPr marL="3657600" marR="0" lvl="7"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8pPr>
            <a:lvl9pPr marL="4114800" marR="0" lvl="8"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9pPr>
          </a:lstStyle>
          <a:p>
            <a:pPr marL="0" indent="0" algn="l">
              <a:spcAft>
                <a:spcPts val="1200"/>
              </a:spcAft>
              <a:buNone/>
            </a:pPr>
            <a:r>
              <a:rPr lang="en-US" b="1" dirty="0" smtClean="0">
                <a:latin typeface="Goldman" charset="0"/>
              </a:rPr>
              <a:t>3.Etika </a:t>
            </a:r>
            <a:r>
              <a:rPr lang="en-US" b="1" dirty="0" err="1" smtClean="0">
                <a:latin typeface="Goldman" charset="0"/>
              </a:rPr>
              <a:t>Keutamaan</a:t>
            </a:r>
            <a:r>
              <a:rPr lang="en-US" b="1" dirty="0">
                <a:latin typeface="Goldman" charset="0"/>
              </a:rPr>
              <a:t/>
            </a:r>
            <a:br>
              <a:rPr lang="en-US" b="1" dirty="0">
                <a:latin typeface="Goldman" charset="0"/>
              </a:rPr>
            </a:br>
            <a:r>
              <a:rPr lang="en-US" dirty="0" err="1">
                <a:latin typeface="Barlow" charset="0"/>
              </a:rPr>
              <a:t>Etika</a:t>
            </a:r>
            <a:r>
              <a:rPr lang="en-US" dirty="0">
                <a:latin typeface="Barlow" charset="0"/>
              </a:rPr>
              <a:t> </a:t>
            </a:r>
            <a:r>
              <a:rPr lang="en-US" dirty="0" err="1">
                <a:latin typeface="Barlow" charset="0"/>
              </a:rPr>
              <a:t>ini</a:t>
            </a:r>
            <a:r>
              <a:rPr lang="en-US" dirty="0">
                <a:latin typeface="Barlow" charset="0"/>
              </a:rPr>
              <a:t> </a:t>
            </a:r>
            <a:r>
              <a:rPr lang="en-US" dirty="0" err="1">
                <a:latin typeface="Barlow" charset="0"/>
              </a:rPr>
              <a:t>tidak</a:t>
            </a:r>
            <a:r>
              <a:rPr lang="en-US" dirty="0">
                <a:latin typeface="Barlow" charset="0"/>
              </a:rPr>
              <a:t> </a:t>
            </a:r>
            <a:r>
              <a:rPr lang="en-US" dirty="0" err="1">
                <a:latin typeface="Barlow" charset="0"/>
              </a:rPr>
              <a:t>mempersoalkan</a:t>
            </a:r>
            <a:r>
              <a:rPr lang="en-US" dirty="0">
                <a:latin typeface="Barlow" charset="0"/>
              </a:rPr>
              <a:t> </a:t>
            </a:r>
            <a:r>
              <a:rPr lang="en-US" dirty="0" err="1">
                <a:latin typeface="Barlow" charset="0"/>
              </a:rPr>
              <a:t>akibat</a:t>
            </a:r>
            <a:r>
              <a:rPr lang="en-US" dirty="0">
                <a:latin typeface="Barlow" charset="0"/>
              </a:rPr>
              <a:t> </a:t>
            </a:r>
            <a:r>
              <a:rPr lang="en-US" dirty="0" err="1">
                <a:latin typeface="Barlow" charset="0"/>
              </a:rPr>
              <a:t>suatu</a:t>
            </a:r>
            <a:r>
              <a:rPr lang="en-US" dirty="0">
                <a:latin typeface="Barlow" charset="0"/>
              </a:rPr>
              <a:t> </a:t>
            </a:r>
            <a:r>
              <a:rPr lang="en-US" dirty="0" err="1">
                <a:latin typeface="Barlow" charset="0"/>
              </a:rPr>
              <a:t>tindakan</a:t>
            </a:r>
            <a:r>
              <a:rPr lang="en-US" dirty="0">
                <a:latin typeface="Barlow" charset="0"/>
              </a:rPr>
              <a:t>, </a:t>
            </a:r>
            <a:r>
              <a:rPr lang="en-US" dirty="0" err="1">
                <a:latin typeface="Barlow" charset="0"/>
              </a:rPr>
              <a:t>tidak</a:t>
            </a:r>
            <a:r>
              <a:rPr lang="en-US" dirty="0">
                <a:latin typeface="Barlow" charset="0"/>
              </a:rPr>
              <a:t> </a:t>
            </a:r>
            <a:r>
              <a:rPr lang="en-US" dirty="0" err="1">
                <a:latin typeface="Barlow" charset="0"/>
              </a:rPr>
              <a:t>juga</a:t>
            </a:r>
            <a:r>
              <a:rPr lang="en-US" dirty="0">
                <a:latin typeface="Barlow" charset="0"/>
              </a:rPr>
              <a:t> </a:t>
            </a:r>
            <a:r>
              <a:rPr lang="en-US" dirty="0" err="1" smtClean="0">
                <a:latin typeface="Barlow" charset="0"/>
              </a:rPr>
              <a:t>mendasarkan</a:t>
            </a:r>
            <a:r>
              <a:rPr lang="en-US" dirty="0" smtClean="0">
                <a:latin typeface="Barlow" charset="0"/>
              </a:rPr>
              <a:t> </a:t>
            </a:r>
            <a:r>
              <a:rPr lang="en-US" dirty="0" err="1">
                <a:latin typeface="Barlow" charset="0"/>
              </a:rPr>
              <a:t>pada</a:t>
            </a:r>
            <a:r>
              <a:rPr lang="en-US" dirty="0">
                <a:latin typeface="Barlow" charset="0"/>
              </a:rPr>
              <a:t> </a:t>
            </a:r>
            <a:r>
              <a:rPr lang="en-US" dirty="0" err="1">
                <a:latin typeface="Barlow" charset="0"/>
              </a:rPr>
              <a:t>penilaian</a:t>
            </a:r>
            <a:r>
              <a:rPr lang="en-US" dirty="0">
                <a:latin typeface="Barlow" charset="0"/>
              </a:rPr>
              <a:t> moral </a:t>
            </a:r>
            <a:r>
              <a:rPr lang="en-US" dirty="0" err="1">
                <a:latin typeface="Barlow" charset="0"/>
              </a:rPr>
              <a:t>pada</a:t>
            </a:r>
            <a:r>
              <a:rPr lang="en-US" dirty="0">
                <a:latin typeface="Barlow" charset="0"/>
              </a:rPr>
              <a:t> </a:t>
            </a:r>
            <a:r>
              <a:rPr lang="en-US" dirty="0" err="1">
                <a:latin typeface="Barlow" charset="0"/>
              </a:rPr>
              <a:t>kewajiban</a:t>
            </a:r>
            <a:r>
              <a:rPr lang="en-US" dirty="0">
                <a:latin typeface="Barlow" charset="0"/>
              </a:rPr>
              <a:t> </a:t>
            </a:r>
            <a:r>
              <a:rPr lang="en-US" dirty="0" err="1">
                <a:latin typeface="Barlow" charset="0"/>
              </a:rPr>
              <a:t>terhadap</a:t>
            </a:r>
            <a:r>
              <a:rPr lang="en-US" dirty="0">
                <a:latin typeface="Barlow" charset="0"/>
              </a:rPr>
              <a:t> </a:t>
            </a:r>
            <a:r>
              <a:rPr lang="en-US" dirty="0" err="1">
                <a:latin typeface="Barlow" charset="0"/>
              </a:rPr>
              <a:t>hukum</a:t>
            </a:r>
            <a:r>
              <a:rPr lang="en-US" dirty="0">
                <a:latin typeface="Barlow" charset="0"/>
              </a:rPr>
              <a:t> </a:t>
            </a:r>
            <a:r>
              <a:rPr lang="en-US" dirty="0" smtClean="0">
                <a:latin typeface="Barlow" charset="0"/>
              </a:rPr>
              <a:t>moral </a:t>
            </a:r>
            <a:r>
              <a:rPr lang="en-US" dirty="0">
                <a:latin typeface="Barlow" charset="0"/>
              </a:rPr>
              <a:t>universal, </a:t>
            </a:r>
            <a:r>
              <a:rPr lang="en-US" dirty="0" err="1">
                <a:latin typeface="Barlow" charset="0"/>
              </a:rPr>
              <a:t>tetapi</a:t>
            </a:r>
            <a:r>
              <a:rPr lang="en-US" dirty="0">
                <a:latin typeface="Barlow" charset="0"/>
              </a:rPr>
              <a:t> </a:t>
            </a:r>
            <a:r>
              <a:rPr lang="en-US" dirty="0" err="1">
                <a:latin typeface="Barlow" charset="0"/>
              </a:rPr>
              <a:t>pada</a:t>
            </a:r>
            <a:r>
              <a:rPr lang="en-US" dirty="0">
                <a:latin typeface="Barlow" charset="0"/>
              </a:rPr>
              <a:t> </a:t>
            </a:r>
            <a:r>
              <a:rPr lang="en-US" dirty="0" err="1">
                <a:latin typeface="Barlow" charset="0"/>
              </a:rPr>
              <a:t>pengembangan</a:t>
            </a:r>
            <a:r>
              <a:rPr lang="en-US" dirty="0">
                <a:latin typeface="Barlow" charset="0"/>
              </a:rPr>
              <a:t> </a:t>
            </a:r>
            <a:r>
              <a:rPr lang="en-US" dirty="0" err="1">
                <a:latin typeface="Barlow" charset="0"/>
              </a:rPr>
              <a:t>karakter</a:t>
            </a:r>
            <a:r>
              <a:rPr lang="en-US" dirty="0">
                <a:latin typeface="Barlow" charset="0"/>
              </a:rPr>
              <a:t> moral </a:t>
            </a:r>
            <a:r>
              <a:rPr lang="en-US" dirty="0" err="1">
                <a:latin typeface="Barlow" charset="0"/>
              </a:rPr>
              <a:t>pada</a:t>
            </a:r>
            <a:r>
              <a:rPr lang="en-US" dirty="0">
                <a:latin typeface="Barlow" charset="0"/>
              </a:rPr>
              <a:t> </a:t>
            </a:r>
            <a:r>
              <a:rPr lang="en-US" dirty="0" err="1">
                <a:latin typeface="Barlow" charset="0"/>
              </a:rPr>
              <a:t>diri</a:t>
            </a:r>
            <a:r>
              <a:rPr lang="en-US" dirty="0">
                <a:latin typeface="Barlow" charset="0"/>
              </a:rPr>
              <a:t> </a:t>
            </a:r>
            <a:r>
              <a:rPr lang="en-US" dirty="0" err="1" smtClean="0">
                <a:latin typeface="Barlow" charset="0"/>
              </a:rPr>
              <a:t>setiap</a:t>
            </a:r>
            <a:r>
              <a:rPr lang="en-US" dirty="0" smtClean="0">
                <a:latin typeface="Barlow" charset="0"/>
              </a:rPr>
              <a:t> </a:t>
            </a:r>
            <a:r>
              <a:rPr lang="en-US" dirty="0">
                <a:latin typeface="Barlow" charset="0"/>
              </a:rPr>
              <a:t>orang</a:t>
            </a:r>
            <a:endParaRPr lang="en-US" dirty="0" smtClean="0">
              <a:latin typeface="Barlow" charset="0"/>
            </a:endParaRPr>
          </a:p>
        </p:txBody>
      </p:sp>
      <p:grpSp>
        <p:nvGrpSpPr>
          <p:cNvPr id="35" name="Google Shape;4790;p63"/>
          <p:cNvGrpSpPr/>
          <p:nvPr/>
        </p:nvGrpSpPr>
        <p:grpSpPr>
          <a:xfrm>
            <a:off x="4540138" y="650580"/>
            <a:ext cx="2606643" cy="2337579"/>
            <a:chOff x="505152" y="1077312"/>
            <a:chExt cx="1610306" cy="1777718"/>
          </a:xfrm>
        </p:grpSpPr>
        <p:sp>
          <p:nvSpPr>
            <p:cNvPr id="36" name="Google Shape;4791;p63"/>
            <p:cNvSpPr/>
            <p:nvPr/>
          </p:nvSpPr>
          <p:spPr>
            <a:xfrm rot="-1811233">
              <a:off x="632965" y="1368078"/>
              <a:ext cx="1373090" cy="805500"/>
            </a:xfrm>
            <a:custGeom>
              <a:avLst/>
              <a:gdLst/>
              <a:ahLst/>
              <a:cxnLst/>
              <a:rect l="l" t="t" r="r" b="b"/>
              <a:pathLst>
                <a:path w="19783" h="11605" extrusionOk="0">
                  <a:moveTo>
                    <a:pt x="12588" y="1"/>
                  </a:moveTo>
                  <a:cubicBezTo>
                    <a:pt x="12145" y="1"/>
                    <a:pt x="11710" y="247"/>
                    <a:pt x="11312" y="814"/>
                  </a:cubicBezTo>
                  <a:cubicBezTo>
                    <a:pt x="10598" y="1808"/>
                    <a:pt x="11077" y="2548"/>
                    <a:pt x="11077" y="2548"/>
                  </a:cubicBezTo>
                  <a:lnTo>
                    <a:pt x="7879" y="5930"/>
                  </a:lnTo>
                  <a:lnTo>
                    <a:pt x="1" y="10749"/>
                  </a:lnTo>
                  <a:cubicBezTo>
                    <a:pt x="1" y="10749"/>
                    <a:pt x="9482" y="10958"/>
                    <a:pt x="11556" y="11280"/>
                  </a:cubicBezTo>
                  <a:cubicBezTo>
                    <a:pt x="12625" y="11450"/>
                    <a:pt x="14142" y="11604"/>
                    <a:pt x="15525" y="11604"/>
                  </a:cubicBezTo>
                  <a:cubicBezTo>
                    <a:pt x="16837" y="11604"/>
                    <a:pt x="18030" y="11466"/>
                    <a:pt x="18606" y="11071"/>
                  </a:cubicBezTo>
                  <a:cubicBezTo>
                    <a:pt x="19783" y="10261"/>
                    <a:pt x="19304" y="8657"/>
                    <a:pt x="18868" y="7716"/>
                  </a:cubicBezTo>
                  <a:cubicBezTo>
                    <a:pt x="18432" y="6784"/>
                    <a:pt x="18249" y="6017"/>
                    <a:pt x="17805" y="5136"/>
                  </a:cubicBezTo>
                  <a:cubicBezTo>
                    <a:pt x="17343" y="4256"/>
                    <a:pt x="14345" y="953"/>
                    <a:pt x="13587" y="387"/>
                  </a:cubicBezTo>
                  <a:cubicBezTo>
                    <a:pt x="13258" y="140"/>
                    <a:pt x="12920" y="1"/>
                    <a:pt x="12588" y="1"/>
                  </a:cubicBezTo>
                  <a:close/>
                </a:path>
              </a:pathLst>
            </a:custGeom>
            <a:gradFill>
              <a:gsLst>
                <a:gs pos="0">
                  <a:schemeClr val="accent2"/>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92;p63"/>
            <p:cNvSpPr/>
            <p:nvPr/>
          </p:nvSpPr>
          <p:spPr>
            <a:xfrm rot="-1811233">
              <a:off x="621710" y="1366221"/>
              <a:ext cx="1370730" cy="821672"/>
            </a:xfrm>
            <a:custGeom>
              <a:avLst/>
              <a:gdLst/>
              <a:ahLst/>
              <a:cxnLst/>
              <a:rect l="l" t="t" r="r" b="b"/>
              <a:pathLst>
                <a:path w="19749" h="11838" extrusionOk="0">
                  <a:moveTo>
                    <a:pt x="7977" y="5959"/>
                  </a:moveTo>
                  <a:cubicBezTo>
                    <a:pt x="7969" y="5966"/>
                    <a:pt x="7963" y="5971"/>
                    <a:pt x="7962" y="5971"/>
                  </a:cubicBezTo>
                  <a:cubicBezTo>
                    <a:pt x="7962" y="5971"/>
                    <a:pt x="7966" y="5968"/>
                    <a:pt x="7977" y="5959"/>
                  </a:cubicBezTo>
                  <a:close/>
                  <a:moveTo>
                    <a:pt x="12765" y="251"/>
                  </a:moveTo>
                  <a:cubicBezTo>
                    <a:pt x="13039" y="251"/>
                    <a:pt x="13309" y="354"/>
                    <a:pt x="13543" y="507"/>
                  </a:cubicBezTo>
                  <a:cubicBezTo>
                    <a:pt x="13901" y="734"/>
                    <a:pt x="14214" y="1082"/>
                    <a:pt x="14519" y="1388"/>
                  </a:cubicBezTo>
                  <a:cubicBezTo>
                    <a:pt x="14964" y="1849"/>
                    <a:pt x="15400" y="2303"/>
                    <a:pt x="15827" y="2782"/>
                  </a:cubicBezTo>
                  <a:cubicBezTo>
                    <a:pt x="16262" y="3261"/>
                    <a:pt x="16689" y="3749"/>
                    <a:pt x="17099" y="4263"/>
                  </a:cubicBezTo>
                  <a:cubicBezTo>
                    <a:pt x="17378" y="4603"/>
                    <a:pt x="17657" y="4943"/>
                    <a:pt x="17866" y="5318"/>
                  </a:cubicBezTo>
                  <a:cubicBezTo>
                    <a:pt x="18092" y="5753"/>
                    <a:pt x="18267" y="6224"/>
                    <a:pt x="18441" y="6686"/>
                  </a:cubicBezTo>
                  <a:cubicBezTo>
                    <a:pt x="18606" y="7130"/>
                    <a:pt x="18789" y="7575"/>
                    <a:pt x="18990" y="8011"/>
                  </a:cubicBezTo>
                  <a:cubicBezTo>
                    <a:pt x="19260" y="8621"/>
                    <a:pt x="19469" y="9318"/>
                    <a:pt x="19382" y="9980"/>
                  </a:cubicBezTo>
                  <a:cubicBezTo>
                    <a:pt x="19295" y="10634"/>
                    <a:pt x="18868" y="11113"/>
                    <a:pt x="18258" y="11313"/>
                  </a:cubicBezTo>
                  <a:cubicBezTo>
                    <a:pt x="17648" y="11523"/>
                    <a:pt x="16986" y="11575"/>
                    <a:pt x="16341" y="11592"/>
                  </a:cubicBezTo>
                  <a:cubicBezTo>
                    <a:pt x="16082" y="11603"/>
                    <a:pt x="15823" y="11608"/>
                    <a:pt x="15563" y="11608"/>
                  </a:cubicBezTo>
                  <a:cubicBezTo>
                    <a:pt x="14311" y="11608"/>
                    <a:pt x="13052" y="11489"/>
                    <a:pt x="11818" y="11287"/>
                  </a:cubicBezTo>
                  <a:cubicBezTo>
                    <a:pt x="10990" y="11157"/>
                    <a:pt x="10145" y="11113"/>
                    <a:pt x="9299" y="11069"/>
                  </a:cubicBezTo>
                  <a:cubicBezTo>
                    <a:pt x="8097" y="11008"/>
                    <a:pt x="6885" y="10956"/>
                    <a:pt x="5665" y="10913"/>
                  </a:cubicBezTo>
                  <a:cubicBezTo>
                    <a:pt x="4506" y="10869"/>
                    <a:pt x="3356" y="10834"/>
                    <a:pt x="2197" y="10799"/>
                  </a:cubicBezTo>
                  <a:cubicBezTo>
                    <a:pt x="1666" y="10785"/>
                    <a:pt x="1123" y="10770"/>
                    <a:pt x="583" y="10761"/>
                  </a:cubicBezTo>
                  <a:lnTo>
                    <a:pt x="583" y="10761"/>
                  </a:lnTo>
                  <a:cubicBezTo>
                    <a:pt x="1019" y="10495"/>
                    <a:pt x="1456" y="10233"/>
                    <a:pt x="1883" y="9971"/>
                  </a:cubicBezTo>
                  <a:cubicBezTo>
                    <a:pt x="2999" y="9300"/>
                    <a:pt x="4105" y="8612"/>
                    <a:pt x="5221" y="7932"/>
                  </a:cubicBezTo>
                  <a:cubicBezTo>
                    <a:pt x="6092" y="7401"/>
                    <a:pt x="6946" y="6878"/>
                    <a:pt x="7818" y="6346"/>
                  </a:cubicBezTo>
                  <a:cubicBezTo>
                    <a:pt x="7940" y="6268"/>
                    <a:pt x="8071" y="6215"/>
                    <a:pt x="8166" y="6120"/>
                  </a:cubicBezTo>
                  <a:cubicBezTo>
                    <a:pt x="8463" y="5823"/>
                    <a:pt x="8750" y="5509"/>
                    <a:pt x="9038" y="5204"/>
                  </a:cubicBezTo>
                  <a:cubicBezTo>
                    <a:pt x="9805" y="4403"/>
                    <a:pt x="10554" y="3610"/>
                    <a:pt x="11321" y="2817"/>
                  </a:cubicBezTo>
                  <a:cubicBezTo>
                    <a:pt x="11330" y="2791"/>
                    <a:pt x="11347" y="2782"/>
                    <a:pt x="11365" y="2764"/>
                  </a:cubicBezTo>
                  <a:cubicBezTo>
                    <a:pt x="11423" y="2702"/>
                    <a:pt x="11395" y="2620"/>
                    <a:pt x="11343" y="2581"/>
                  </a:cubicBezTo>
                  <a:lnTo>
                    <a:pt x="11343" y="2581"/>
                  </a:lnTo>
                  <a:cubicBezTo>
                    <a:pt x="11078" y="2130"/>
                    <a:pt x="11258" y="1499"/>
                    <a:pt x="11522" y="1091"/>
                  </a:cubicBezTo>
                  <a:cubicBezTo>
                    <a:pt x="11757" y="734"/>
                    <a:pt x="12079" y="385"/>
                    <a:pt x="12515" y="281"/>
                  </a:cubicBezTo>
                  <a:cubicBezTo>
                    <a:pt x="12598" y="260"/>
                    <a:pt x="12682" y="251"/>
                    <a:pt x="12765" y="251"/>
                  </a:cubicBezTo>
                  <a:close/>
                  <a:moveTo>
                    <a:pt x="12783" y="0"/>
                  </a:moveTo>
                  <a:cubicBezTo>
                    <a:pt x="12555" y="0"/>
                    <a:pt x="12326" y="59"/>
                    <a:pt x="12105" y="194"/>
                  </a:cubicBezTo>
                  <a:cubicBezTo>
                    <a:pt x="11713" y="420"/>
                    <a:pt x="11382" y="830"/>
                    <a:pt x="11190" y="1248"/>
                  </a:cubicBezTo>
                  <a:cubicBezTo>
                    <a:pt x="11034" y="1571"/>
                    <a:pt x="10973" y="1945"/>
                    <a:pt x="11034" y="2303"/>
                  </a:cubicBezTo>
                  <a:cubicBezTo>
                    <a:pt x="11055" y="2417"/>
                    <a:pt x="11088" y="2544"/>
                    <a:pt x="11148" y="2653"/>
                  </a:cubicBezTo>
                  <a:lnTo>
                    <a:pt x="11148" y="2653"/>
                  </a:lnTo>
                  <a:cubicBezTo>
                    <a:pt x="10502" y="3332"/>
                    <a:pt x="9840" y="4020"/>
                    <a:pt x="9195" y="4699"/>
                  </a:cubicBezTo>
                  <a:cubicBezTo>
                    <a:pt x="8837" y="5074"/>
                    <a:pt x="8471" y="5448"/>
                    <a:pt x="8114" y="5823"/>
                  </a:cubicBezTo>
                  <a:lnTo>
                    <a:pt x="7992" y="5945"/>
                  </a:lnTo>
                  <a:cubicBezTo>
                    <a:pt x="7988" y="5949"/>
                    <a:pt x="7983" y="5954"/>
                    <a:pt x="7978" y="5958"/>
                  </a:cubicBezTo>
                  <a:lnTo>
                    <a:pt x="7978" y="5958"/>
                  </a:lnTo>
                  <a:cubicBezTo>
                    <a:pt x="7936" y="5991"/>
                    <a:pt x="7886" y="6016"/>
                    <a:pt x="7835" y="6041"/>
                  </a:cubicBezTo>
                  <a:cubicBezTo>
                    <a:pt x="7051" y="6520"/>
                    <a:pt x="6249" y="7000"/>
                    <a:pt x="5465" y="7488"/>
                  </a:cubicBezTo>
                  <a:cubicBezTo>
                    <a:pt x="4349" y="8176"/>
                    <a:pt x="3234" y="8847"/>
                    <a:pt x="2110" y="9536"/>
                  </a:cubicBezTo>
                  <a:cubicBezTo>
                    <a:pt x="1456" y="9936"/>
                    <a:pt x="785" y="10329"/>
                    <a:pt x="132" y="10747"/>
                  </a:cubicBezTo>
                  <a:cubicBezTo>
                    <a:pt x="123" y="10756"/>
                    <a:pt x="106" y="10756"/>
                    <a:pt x="97" y="10764"/>
                  </a:cubicBezTo>
                  <a:cubicBezTo>
                    <a:pt x="1" y="10834"/>
                    <a:pt x="45" y="10982"/>
                    <a:pt x="167" y="10982"/>
                  </a:cubicBezTo>
                  <a:cubicBezTo>
                    <a:pt x="655" y="11000"/>
                    <a:pt x="1134" y="11008"/>
                    <a:pt x="1622" y="11017"/>
                  </a:cubicBezTo>
                  <a:cubicBezTo>
                    <a:pt x="2746" y="11052"/>
                    <a:pt x="3879" y="11087"/>
                    <a:pt x="5003" y="11113"/>
                  </a:cubicBezTo>
                  <a:cubicBezTo>
                    <a:pt x="6275" y="11157"/>
                    <a:pt x="7548" y="11218"/>
                    <a:pt x="8811" y="11279"/>
                  </a:cubicBezTo>
                  <a:cubicBezTo>
                    <a:pt x="9726" y="11322"/>
                    <a:pt x="10668" y="11366"/>
                    <a:pt x="11556" y="11488"/>
                  </a:cubicBezTo>
                  <a:cubicBezTo>
                    <a:pt x="12952" y="11670"/>
                    <a:pt x="14333" y="11837"/>
                    <a:pt x="15742" y="11837"/>
                  </a:cubicBezTo>
                  <a:cubicBezTo>
                    <a:pt x="15811" y="11837"/>
                    <a:pt x="15880" y="11837"/>
                    <a:pt x="15949" y="11836"/>
                  </a:cubicBezTo>
                  <a:cubicBezTo>
                    <a:pt x="16646" y="11828"/>
                    <a:pt x="17378" y="11793"/>
                    <a:pt x="18049" y="11618"/>
                  </a:cubicBezTo>
                  <a:cubicBezTo>
                    <a:pt x="18650" y="11462"/>
                    <a:pt x="19208" y="11148"/>
                    <a:pt x="19469" y="10546"/>
                  </a:cubicBezTo>
                  <a:cubicBezTo>
                    <a:pt x="19748" y="9893"/>
                    <a:pt x="19644" y="9143"/>
                    <a:pt x="19434" y="8490"/>
                  </a:cubicBezTo>
                  <a:cubicBezTo>
                    <a:pt x="19312" y="8124"/>
                    <a:pt x="19138" y="7784"/>
                    <a:pt x="18999" y="7427"/>
                  </a:cubicBezTo>
                  <a:cubicBezTo>
                    <a:pt x="18798" y="6956"/>
                    <a:pt x="18641" y="6468"/>
                    <a:pt x="18450" y="5998"/>
                  </a:cubicBezTo>
                  <a:cubicBezTo>
                    <a:pt x="18319" y="5666"/>
                    <a:pt x="18188" y="5335"/>
                    <a:pt x="17996" y="5030"/>
                  </a:cubicBezTo>
                  <a:cubicBezTo>
                    <a:pt x="17874" y="4838"/>
                    <a:pt x="17744" y="4655"/>
                    <a:pt x="17604" y="4481"/>
                  </a:cubicBezTo>
                  <a:cubicBezTo>
                    <a:pt x="17221" y="3984"/>
                    <a:pt x="16811" y="3505"/>
                    <a:pt x="16393" y="3026"/>
                  </a:cubicBezTo>
                  <a:cubicBezTo>
                    <a:pt x="15949" y="2512"/>
                    <a:pt x="15478" y="2006"/>
                    <a:pt x="15007" y="1510"/>
                  </a:cubicBezTo>
                  <a:cubicBezTo>
                    <a:pt x="14676" y="1161"/>
                    <a:pt x="14336" y="804"/>
                    <a:pt x="13962" y="481"/>
                  </a:cubicBezTo>
                  <a:cubicBezTo>
                    <a:pt x="13617" y="199"/>
                    <a:pt x="13203" y="0"/>
                    <a:pt x="1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3;p63"/>
            <p:cNvSpPr/>
            <p:nvPr/>
          </p:nvSpPr>
          <p:spPr>
            <a:xfrm rot="-1811233">
              <a:off x="794907" y="1334631"/>
              <a:ext cx="1125097" cy="656269"/>
            </a:xfrm>
            <a:custGeom>
              <a:avLst/>
              <a:gdLst/>
              <a:ahLst/>
              <a:cxnLst/>
              <a:rect l="l" t="t" r="r" b="b"/>
              <a:pathLst>
                <a:path w="16210" h="9455" extrusionOk="0">
                  <a:moveTo>
                    <a:pt x="9524" y="0"/>
                  </a:moveTo>
                  <a:cubicBezTo>
                    <a:pt x="9083" y="0"/>
                    <a:pt x="8646" y="244"/>
                    <a:pt x="8244" y="810"/>
                  </a:cubicBezTo>
                  <a:cubicBezTo>
                    <a:pt x="7547" y="1804"/>
                    <a:pt x="8018" y="2536"/>
                    <a:pt x="8018" y="2536"/>
                  </a:cubicBezTo>
                  <a:lnTo>
                    <a:pt x="4793" y="5926"/>
                  </a:lnTo>
                  <a:lnTo>
                    <a:pt x="0" y="8854"/>
                  </a:lnTo>
                  <a:cubicBezTo>
                    <a:pt x="453" y="8837"/>
                    <a:pt x="910" y="8831"/>
                    <a:pt x="1365" y="8831"/>
                  </a:cubicBezTo>
                  <a:cubicBezTo>
                    <a:pt x="1629" y="8831"/>
                    <a:pt x="1891" y="8833"/>
                    <a:pt x="2153" y="8836"/>
                  </a:cubicBezTo>
                  <a:cubicBezTo>
                    <a:pt x="2328" y="8838"/>
                    <a:pt x="2504" y="8839"/>
                    <a:pt x="2680" y="8839"/>
                  </a:cubicBezTo>
                  <a:cubicBezTo>
                    <a:pt x="4101" y="8839"/>
                    <a:pt x="5527" y="8780"/>
                    <a:pt x="6950" y="8780"/>
                  </a:cubicBezTo>
                  <a:cubicBezTo>
                    <a:pt x="8364" y="8780"/>
                    <a:pt x="9774" y="8838"/>
                    <a:pt x="11172" y="9071"/>
                  </a:cubicBezTo>
                  <a:cubicBezTo>
                    <a:pt x="11556" y="9141"/>
                    <a:pt x="11896" y="9272"/>
                    <a:pt x="12201" y="9455"/>
                  </a:cubicBezTo>
                  <a:cubicBezTo>
                    <a:pt x="12591" y="8614"/>
                    <a:pt x="13510" y="8115"/>
                    <a:pt x="14422" y="8115"/>
                  </a:cubicBezTo>
                  <a:cubicBezTo>
                    <a:pt x="14711" y="8115"/>
                    <a:pt x="14998" y="8165"/>
                    <a:pt x="15268" y="8270"/>
                  </a:cubicBezTo>
                  <a:cubicBezTo>
                    <a:pt x="15652" y="8409"/>
                    <a:pt x="15965" y="8636"/>
                    <a:pt x="16209" y="8923"/>
                  </a:cubicBezTo>
                  <a:cubicBezTo>
                    <a:pt x="16122" y="8479"/>
                    <a:pt x="15957" y="8052"/>
                    <a:pt x="15809" y="7712"/>
                  </a:cubicBezTo>
                  <a:cubicBezTo>
                    <a:pt x="15373" y="6788"/>
                    <a:pt x="15198" y="6030"/>
                    <a:pt x="14737" y="5132"/>
                  </a:cubicBezTo>
                  <a:cubicBezTo>
                    <a:pt x="14292" y="4252"/>
                    <a:pt x="11286" y="949"/>
                    <a:pt x="10519" y="383"/>
                  </a:cubicBezTo>
                  <a:cubicBezTo>
                    <a:pt x="10193" y="139"/>
                    <a:pt x="9857" y="0"/>
                    <a:pt x="9524" y="0"/>
                  </a:cubicBezTo>
                  <a:close/>
                </a:path>
              </a:pathLst>
            </a:custGeom>
            <a:gradFill>
              <a:gsLst>
                <a:gs pos="0">
                  <a:schemeClr val="accent2"/>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94;p63"/>
            <p:cNvSpPr/>
            <p:nvPr/>
          </p:nvSpPr>
          <p:spPr>
            <a:xfrm rot="-1811233">
              <a:off x="784183" y="1326378"/>
              <a:ext cx="1145711" cy="672858"/>
            </a:xfrm>
            <a:custGeom>
              <a:avLst/>
              <a:gdLst/>
              <a:ahLst/>
              <a:cxnLst/>
              <a:rect l="l" t="t" r="r" b="b"/>
              <a:pathLst>
                <a:path w="16507" h="9694" extrusionOk="0">
                  <a:moveTo>
                    <a:pt x="4896" y="5950"/>
                  </a:moveTo>
                  <a:lnTo>
                    <a:pt x="4896" y="5950"/>
                  </a:lnTo>
                  <a:cubicBezTo>
                    <a:pt x="4896" y="5950"/>
                    <a:pt x="4896" y="5951"/>
                    <a:pt x="4895" y="5952"/>
                  </a:cubicBezTo>
                  <a:cubicBezTo>
                    <a:pt x="4895" y="5952"/>
                    <a:pt x="4895" y="5952"/>
                    <a:pt x="4895" y="5952"/>
                  </a:cubicBezTo>
                  <a:lnTo>
                    <a:pt x="4895" y="5952"/>
                  </a:lnTo>
                  <a:cubicBezTo>
                    <a:pt x="4896" y="5951"/>
                    <a:pt x="4896" y="5950"/>
                    <a:pt x="4896" y="5950"/>
                  </a:cubicBezTo>
                  <a:close/>
                  <a:moveTo>
                    <a:pt x="9693" y="255"/>
                  </a:moveTo>
                  <a:cubicBezTo>
                    <a:pt x="10247" y="255"/>
                    <a:pt x="10746" y="694"/>
                    <a:pt x="11143" y="1071"/>
                  </a:cubicBezTo>
                  <a:cubicBezTo>
                    <a:pt x="11745" y="1647"/>
                    <a:pt x="12311" y="2257"/>
                    <a:pt x="12860" y="2884"/>
                  </a:cubicBezTo>
                  <a:cubicBezTo>
                    <a:pt x="13409" y="3494"/>
                    <a:pt x="13967" y="4122"/>
                    <a:pt x="14455" y="4775"/>
                  </a:cubicBezTo>
                  <a:cubicBezTo>
                    <a:pt x="14681" y="5089"/>
                    <a:pt x="14856" y="5394"/>
                    <a:pt x="15021" y="5760"/>
                  </a:cubicBezTo>
                  <a:cubicBezTo>
                    <a:pt x="15313" y="6435"/>
                    <a:pt x="15533" y="7141"/>
                    <a:pt x="15841" y="7811"/>
                  </a:cubicBezTo>
                  <a:lnTo>
                    <a:pt x="15841" y="7811"/>
                  </a:lnTo>
                  <a:cubicBezTo>
                    <a:pt x="15835" y="7837"/>
                    <a:pt x="15837" y="7865"/>
                    <a:pt x="15849" y="7895"/>
                  </a:cubicBezTo>
                  <a:cubicBezTo>
                    <a:pt x="15965" y="8143"/>
                    <a:pt x="16065" y="8399"/>
                    <a:pt x="16142" y="8662"/>
                  </a:cubicBezTo>
                  <a:lnTo>
                    <a:pt x="16142" y="8662"/>
                  </a:lnTo>
                  <a:cubicBezTo>
                    <a:pt x="15685" y="8294"/>
                    <a:pt x="15121" y="8110"/>
                    <a:pt x="14552" y="8110"/>
                  </a:cubicBezTo>
                  <a:cubicBezTo>
                    <a:pt x="13968" y="8110"/>
                    <a:pt x="13378" y="8304"/>
                    <a:pt x="12895" y="8688"/>
                  </a:cubicBezTo>
                  <a:cubicBezTo>
                    <a:pt x="12655" y="8881"/>
                    <a:pt x="12450" y="9123"/>
                    <a:pt x="12297" y="9400"/>
                  </a:cubicBezTo>
                  <a:lnTo>
                    <a:pt x="12297" y="9400"/>
                  </a:lnTo>
                  <a:cubicBezTo>
                    <a:pt x="11677" y="9064"/>
                    <a:pt x="10962" y="8997"/>
                    <a:pt x="10263" y="8923"/>
                  </a:cubicBezTo>
                  <a:cubicBezTo>
                    <a:pt x="9444" y="8836"/>
                    <a:pt x="8625" y="8793"/>
                    <a:pt x="7814" y="8784"/>
                  </a:cubicBezTo>
                  <a:cubicBezTo>
                    <a:pt x="7633" y="8782"/>
                    <a:pt x="7452" y="8781"/>
                    <a:pt x="7272" y="8781"/>
                  </a:cubicBezTo>
                  <a:cubicBezTo>
                    <a:pt x="5825" y="8781"/>
                    <a:pt x="4385" y="8836"/>
                    <a:pt x="2952" y="8836"/>
                  </a:cubicBezTo>
                  <a:cubicBezTo>
                    <a:pt x="2537" y="8836"/>
                    <a:pt x="2123" y="8833"/>
                    <a:pt x="1708" y="8833"/>
                  </a:cubicBezTo>
                  <a:cubicBezTo>
                    <a:pt x="1339" y="8833"/>
                    <a:pt x="970" y="8835"/>
                    <a:pt x="601" y="8846"/>
                  </a:cubicBezTo>
                  <a:lnTo>
                    <a:pt x="601" y="8846"/>
                  </a:lnTo>
                  <a:cubicBezTo>
                    <a:pt x="943" y="8639"/>
                    <a:pt x="1283" y="8433"/>
                    <a:pt x="1618" y="8217"/>
                  </a:cubicBezTo>
                  <a:cubicBezTo>
                    <a:pt x="2438" y="7721"/>
                    <a:pt x="3257" y="7215"/>
                    <a:pt x="4076" y="6727"/>
                  </a:cubicBezTo>
                  <a:cubicBezTo>
                    <a:pt x="4337" y="6562"/>
                    <a:pt x="4607" y="6396"/>
                    <a:pt x="4869" y="6248"/>
                  </a:cubicBezTo>
                  <a:cubicBezTo>
                    <a:pt x="4956" y="6196"/>
                    <a:pt x="5034" y="6152"/>
                    <a:pt x="5104" y="6074"/>
                  </a:cubicBezTo>
                  <a:cubicBezTo>
                    <a:pt x="5653" y="5507"/>
                    <a:pt x="6185" y="4941"/>
                    <a:pt x="6734" y="4374"/>
                  </a:cubicBezTo>
                  <a:cubicBezTo>
                    <a:pt x="7231" y="3851"/>
                    <a:pt x="7745" y="3329"/>
                    <a:pt x="8241" y="2797"/>
                  </a:cubicBezTo>
                  <a:lnTo>
                    <a:pt x="8276" y="2762"/>
                  </a:lnTo>
                  <a:cubicBezTo>
                    <a:pt x="8311" y="2727"/>
                    <a:pt x="8320" y="2666"/>
                    <a:pt x="8302" y="2623"/>
                  </a:cubicBezTo>
                  <a:cubicBezTo>
                    <a:pt x="8172" y="2414"/>
                    <a:pt x="8137" y="2117"/>
                    <a:pt x="8172" y="1882"/>
                  </a:cubicBezTo>
                  <a:cubicBezTo>
                    <a:pt x="8233" y="1289"/>
                    <a:pt x="8651" y="679"/>
                    <a:pt x="9156" y="400"/>
                  </a:cubicBezTo>
                  <a:cubicBezTo>
                    <a:pt x="9340" y="298"/>
                    <a:pt x="9519" y="255"/>
                    <a:pt x="9693" y="255"/>
                  </a:cubicBezTo>
                  <a:close/>
                  <a:moveTo>
                    <a:pt x="9674" y="0"/>
                  </a:moveTo>
                  <a:cubicBezTo>
                    <a:pt x="9503" y="0"/>
                    <a:pt x="9328" y="34"/>
                    <a:pt x="9148" y="113"/>
                  </a:cubicBezTo>
                  <a:cubicBezTo>
                    <a:pt x="8843" y="244"/>
                    <a:pt x="8599" y="488"/>
                    <a:pt x="8390" y="749"/>
                  </a:cubicBezTo>
                  <a:cubicBezTo>
                    <a:pt x="8172" y="1037"/>
                    <a:pt x="7989" y="1368"/>
                    <a:pt x="7928" y="1725"/>
                  </a:cubicBezTo>
                  <a:cubicBezTo>
                    <a:pt x="7880" y="2012"/>
                    <a:pt x="7898" y="2365"/>
                    <a:pt x="8041" y="2643"/>
                  </a:cubicBezTo>
                  <a:lnTo>
                    <a:pt x="8041" y="2643"/>
                  </a:lnTo>
                  <a:cubicBezTo>
                    <a:pt x="7642" y="3066"/>
                    <a:pt x="7236" y="3481"/>
                    <a:pt x="6830" y="3904"/>
                  </a:cubicBezTo>
                  <a:cubicBezTo>
                    <a:pt x="6228" y="4522"/>
                    <a:pt x="5644" y="5150"/>
                    <a:pt x="5043" y="5777"/>
                  </a:cubicBezTo>
                  <a:cubicBezTo>
                    <a:pt x="4991" y="5830"/>
                    <a:pt x="4939" y="5891"/>
                    <a:pt x="4878" y="5952"/>
                  </a:cubicBezTo>
                  <a:cubicBezTo>
                    <a:pt x="4874" y="5960"/>
                    <a:pt x="4873" y="5964"/>
                    <a:pt x="4874" y="5965"/>
                  </a:cubicBezTo>
                  <a:lnTo>
                    <a:pt x="4874" y="5965"/>
                  </a:lnTo>
                  <a:cubicBezTo>
                    <a:pt x="4863" y="5973"/>
                    <a:pt x="4850" y="5981"/>
                    <a:pt x="4834" y="5987"/>
                  </a:cubicBezTo>
                  <a:cubicBezTo>
                    <a:pt x="4616" y="6117"/>
                    <a:pt x="4398" y="6248"/>
                    <a:pt x="4180" y="6387"/>
                  </a:cubicBezTo>
                  <a:cubicBezTo>
                    <a:pt x="3387" y="6875"/>
                    <a:pt x="2594" y="7355"/>
                    <a:pt x="1801" y="7851"/>
                  </a:cubicBezTo>
                  <a:cubicBezTo>
                    <a:pt x="1244" y="8183"/>
                    <a:pt x="677" y="8514"/>
                    <a:pt x="128" y="8871"/>
                  </a:cubicBezTo>
                  <a:cubicBezTo>
                    <a:pt x="119" y="8880"/>
                    <a:pt x="111" y="8880"/>
                    <a:pt x="102" y="8897"/>
                  </a:cubicBezTo>
                  <a:cubicBezTo>
                    <a:pt x="0" y="8948"/>
                    <a:pt x="31" y="9115"/>
                    <a:pt x="154" y="9115"/>
                  </a:cubicBezTo>
                  <a:cubicBezTo>
                    <a:pt x="157" y="9115"/>
                    <a:pt x="160" y="9115"/>
                    <a:pt x="163" y="9115"/>
                  </a:cubicBezTo>
                  <a:cubicBezTo>
                    <a:pt x="613" y="9091"/>
                    <a:pt x="1061" y="9085"/>
                    <a:pt x="1509" y="9085"/>
                  </a:cubicBezTo>
                  <a:cubicBezTo>
                    <a:pt x="1867" y="9085"/>
                    <a:pt x="2225" y="9089"/>
                    <a:pt x="2586" y="9089"/>
                  </a:cubicBezTo>
                  <a:cubicBezTo>
                    <a:pt x="3387" y="9089"/>
                    <a:pt x="4180" y="9080"/>
                    <a:pt x="4991" y="9054"/>
                  </a:cubicBezTo>
                  <a:cubicBezTo>
                    <a:pt x="5697" y="9043"/>
                    <a:pt x="6402" y="9029"/>
                    <a:pt x="7106" y="9029"/>
                  </a:cubicBezTo>
                  <a:cubicBezTo>
                    <a:pt x="8001" y="9029"/>
                    <a:pt x="8895" y="9051"/>
                    <a:pt x="9793" y="9124"/>
                  </a:cubicBezTo>
                  <a:cubicBezTo>
                    <a:pt x="10237" y="9167"/>
                    <a:pt x="10699" y="9211"/>
                    <a:pt x="11143" y="9289"/>
                  </a:cubicBezTo>
                  <a:cubicBezTo>
                    <a:pt x="11562" y="9350"/>
                    <a:pt x="11936" y="9464"/>
                    <a:pt x="12302" y="9681"/>
                  </a:cubicBezTo>
                  <a:cubicBezTo>
                    <a:pt x="12319" y="9690"/>
                    <a:pt x="12337" y="9693"/>
                    <a:pt x="12356" y="9693"/>
                  </a:cubicBezTo>
                  <a:cubicBezTo>
                    <a:pt x="12398" y="9693"/>
                    <a:pt x="12441" y="9674"/>
                    <a:pt x="12459" y="9638"/>
                  </a:cubicBezTo>
                  <a:cubicBezTo>
                    <a:pt x="12782" y="8967"/>
                    <a:pt x="13418" y="8531"/>
                    <a:pt x="14141" y="8392"/>
                  </a:cubicBezTo>
                  <a:cubicBezTo>
                    <a:pt x="14284" y="8365"/>
                    <a:pt x="14428" y="8352"/>
                    <a:pt x="14570" y="8352"/>
                  </a:cubicBezTo>
                  <a:cubicBezTo>
                    <a:pt x="15195" y="8352"/>
                    <a:pt x="15801" y="8603"/>
                    <a:pt x="16240" y="9065"/>
                  </a:cubicBezTo>
                  <a:lnTo>
                    <a:pt x="16240" y="9065"/>
                  </a:lnTo>
                  <a:cubicBezTo>
                    <a:pt x="16241" y="9067"/>
                    <a:pt x="16241" y="9069"/>
                    <a:pt x="16241" y="9071"/>
                  </a:cubicBezTo>
                  <a:cubicBezTo>
                    <a:pt x="16242" y="9071"/>
                    <a:pt x="16243" y="9070"/>
                    <a:pt x="16244" y="9070"/>
                  </a:cubicBezTo>
                  <a:lnTo>
                    <a:pt x="16244" y="9070"/>
                  </a:lnTo>
                  <a:cubicBezTo>
                    <a:pt x="16261" y="9087"/>
                    <a:pt x="16277" y="9105"/>
                    <a:pt x="16294" y="9124"/>
                  </a:cubicBezTo>
                  <a:cubicBezTo>
                    <a:pt x="16318" y="9150"/>
                    <a:pt x="16345" y="9161"/>
                    <a:pt x="16372" y="9161"/>
                  </a:cubicBezTo>
                  <a:cubicBezTo>
                    <a:pt x="16442" y="9161"/>
                    <a:pt x="16507" y="9084"/>
                    <a:pt x="16494" y="9002"/>
                  </a:cubicBezTo>
                  <a:cubicBezTo>
                    <a:pt x="16398" y="8575"/>
                    <a:pt x="16241" y="8174"/>
                    <a:pt x="16058" y="7773"/>
                  </a:cubicBezTo>
                  <a:cubicBezTo>
                    <a:pt x="15588" y="6771"/>
                    <a:pt x="15352" y="5638"/>
                    <a:pt x="14699" y="4732"/>
                  </a:cubicBezTo>
                  <a:cubicBezTo>
                    <a:pt x="14193" y="4043"/>
                    <a:pt x="13636" y="3407"/>
                    <a:pt x="13069" y="2771"/>
                  </a:cubicBezTo>
                  <a:cubicBezTo>
                    <a:pt x="12485" y="2117"/>
                    <a:pt x="11893" y="1464"/>
                    <a:pt x="11257" y="854"/>
                  </a:cubicBezTo>
                  <a:cubicBezTo>
                    <a:pt x="10815" y="432"/>
                    <a:pt x="10277"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95;p63"/>
            <p:cNvSpPr/>
            <p:nvPr/>
          </p:nvSpPr>
          <p:spPr>
            <a:xfrm rot="-1811233">
              <a:off x="674659" y="1605098"/>
              <a:ext cx="1230943" cy="1006233"/>
            </a:xfrm>
            <a:custGeom>
              <a:avLst/>
              <a:gdLst/>
              <a:ahLst/>
              <a:cxnLst/>
              <a:rect l="l" t="t" r="r" b="b"/>
              <a:pathLst>
                <a:path w="17735" h="14497" extrusionOk="0">
                  <a:moveTo>
                    <a:pt x="12929" y="0"/>
                  </a:moveTo>
                  <a:cubicBezTo>
                    <a:pt x="12907" y="0"/>
                    <a:pt x="12885" y="2"/>
                    <a:pt x="12863" y="5"/>
                  </a:cubicBezTo>
                  <a:cubicBezTo>
                    <a:pt x="12140" y="119"/>
                    <a:pt x="9621" y="1495"/>
                    <a:pt x="7451" y="1818"/>
                  </a:cubicBezTo>
                  <a:cubicBezTo>
                    <a:pt x="5883" y="2062"/>
                    <a:pt x="3495" y="3369"/>
                    <a:pt x="2693" y="3535"/>
                  </a:cubicBezTo>
                  <a:cubicBezTo>
                    <a:pt x="1883" y="3692"/>
                    <a:pt x="427" y="4624"/>
                    <a:pt x="288" y="5600"/>
                  </a:cubicBezTo>
                  <a:cubicBezTo>
                    <a:pt x="140" y="6567"/>
                    <a:pt x="863" y="9696"/>
                    <a:pt x="732" y="10524"/>
                  </a:cubicBezTo>
                  <a:cubicBezTo>
                    <a:pt x="602" y="11343"/>
                    <a:pt x="0" y="13644"/>
                    <a:pt x="1133" y="14315"/>
                  </a:cubicBezTo>
                  <a:cubicBezTo>
                    <a:pt x="1342" y="14440"/>
                    <a:pt x="1533" y="14497"/>
                    <a:pt x="1703" y="14497"/>
                  </a:cubicBezTo>
                  <a:cubicBezTo>
                    <a:pt x="2464" y="14497"/>
                    <a:pt x="2817" y="13371"/>
                    <a:pt x="2554" y="12310"/>
                  </a:cubicBezTo>
                  <a:cubicBezTo>
                    <a:pt x="2223" y="11012"/>
                    <a:pt x="2223" y="8903"/>
                    <a:pt x="2475" y="8476"/>
                  </a:cubicBezTo>
                  <a:cubicBezTo>
                    <a:pt x="2737" y="8049"/>
                    <a:pt x="3817" y="8633"/>
                    <a:pt x="4889" y="7378"/>
                  </a:cubicBezTo>
                  <a:cubicBezTo>
                    <a:pt x="5498" y="6671"/>
                    <a:pt x="6054" y="6420"/>
                    <a:pt x="6562" y="6420"/>
                  </a:cubicBezTo>
                  <a:cubicBezTo>
                    <a:pt x="6957" y="6420"/>
                    <a:pt x="7322" y="6571"/>
                    <a:pt x="7661" y="6776"/>
                  </a:cubicBezTo>
                  <a:cubicBezTo>
                    <a:pt x="8334" y="7185"/>
                    <a:pt x="8272" y="9365"/>
                    <a:pt x="9143" y="9365"/>
                  </a:cubicBezTo>
                  <a:cubicBezTo>
                    <a:pt x="9276" y="9365"/>
                    <a:pt x="9431" y="9314"/>
                    <a:pt x="9613" y="9199"/>
                  </a:cubicBezTo>
                  <a:cubicBezTo>
                    <a:pt x="10840" y="8402"/>
                    <a:pt x="11983" y="7443"/>
                    <a:pt x="12703" y="7443"/>
                  </a:cubicBezTo>
                  <a:cubicBezTo>
                    <a:pt x="12785" y="7443"/>
                    <a:pt x="12862" y="7455"/>
                    <a:pt x="12933" y="7482"/>
                  </a:cubicBezTo>
                  <a:cubicBezTo>
                    <a:pt x="13522" y="7703"/>
                    <a:pt x="14839" y="8229"/>
                    <a:pt x="15585" y="8229"/>
                  </a:cubicBezTo>
                  <a:cubicBezTo>
                    <a:pt x="15722" y="8229"/>
                    <a:pt x="15840" y="8211"/>
                    <a:pt x="15931" y="8171"/>
                  </a:cubicBezTo>
                  <a:cubicBezTo>
                    <a:pt x="17735" y="7352"/>
                    <a:pt x="16942" y="4903"/>
                    <a:pt x="16384" y="4293"/>
                  </a:cubicBezTo>
                  <a:cubicBezTo>
                    <a:pt x="15826" y="3683"/>
                    <a:pt x="14597" y="1731"/>
                    <a:pt x="14597" y="1731"/>
                  </a:cubicBezTo>
                  <a:cubicBezTo>
                    <a:pt x="14597" y="1731"/>
                    <a:pt x="13654" y="0"/>
                    <a:pt x="1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96;p63"/>
            <p:cNvSpPr/>
            <p:nvPr/>
          </p:nvSpPr>
          <p:spPr>
            <a:xfrm rot="-1811233">
              <a:off x="685327" y="1602817"/>
              <a:ext cx="1191589" cy="1021919"/>
            </a:xfrm>
            <a:custGeom>
              <a:avLst/>
              <a:gdLst/>
              <a:ahLst/>
              <a:cxnLst/>
              <a:rect l="l" t="t" r="r" b="b"/>
              <a:pathLst>
                <a:path w="17168" h="14723" extrusionOk="0">
                  <a:moveTo>
                    <a:pt x="12768" y="242"/>
                  </a:moveTo>
                  <a:cubicBezTo>
                    <a:pt x="12782" y="242"/>
                    <a:pt x="12797" y="243"/>
                    <a:pt x="12811" y="245"/>
                  </a:cubicBezTo>
                  <a:cubicBezTo>
                    <a:pt x="12976" y="245"/>
                    <a:pt x="13124" y="350"/>
                    <a:pt x="13246" y="445"/>
                  </a:cubicBezTo>
                  <a:cubicBezTo>
                    <a:pt x="13734" y="838"/>
                    <a:pt x="14057" y="1404"/>
                    <a:pt x="14379" y="1927"/>
                  </a:cubicBezTo>
                  <a:cubicBezTo>
                    <a:pt x="14797" y="2607"/>
                    <a:pt x="15242" y="3269"/>
                    <a:pt x="15713" y="3905"/>
                  </a:cubicBezTo>
                  <a:cubicBezTo>
                    <a:pt x="15826" y="4062"/>
                    <a:pt x="15957" y="4236"/>
                    <a:pt x="16087" y="4393"/>
                  </a:cubicBezTo>
                  <a:cubicBezTo>
                    <a:pt x="16174" y="4498"/>
                    <a:pt x="16262" y="4602"/>
                    <a:pt x="16340" y="4716"/>
                  </a:cubicBezTo>
                  <a:cubicBezTo>
                    <a:pt x="16540" y="5038"/>
                    <a:pt x="16654" y="5404"/>
                    <a:pt x="16732" y="5761"/>
                  </a:cubicBezTo>
                  <a:cubicBezTo>
                    <a:pt x="16915" y="6633"/>
                    <a:pt x="16758" y="7609"/>
                    <a:pt x="15930" y="8088"/>
                  </a:cubicBezTo>
                  <a:cubicBezTo>
                    <a:pt x="15757" y="8182"/>
                    <a:pt x="15620" y="8220"/>
                    <a:pt x="15441" y="8220"/>
                  </a:cubicBezTo>
                  <a:cubicBezTo>
                    <a:pt x="15421" y="8220"/>
                    <a:pt x="15402" y="8220"/>
                    <a:pt x="15381" y="8219"/>
                  </a:cubicBezTo>
                  <a:cubicBezTo>
                    <a:pt x="15146" y="8201"/>
                    <a:pt x="14902" y="8149"/>
                    <a:pt x="14675" y="8097"/>
                  </a:cubicBezTo>
                  <a:cubicBezTo>
                    <a:pt x="14161" y="7966"/>
                    <a:pt x="13673" y="7792"/>
                    <a:pt x="13168" y="7609"/>
                  </a:cubicBezTo>
                  <a:cubicBezTo>
                    <a:pt x="12994" y="7539"/>
                    <a:pt x="12811" y="7452"/>
                    <a:pt x="12628" y="7443"/>
                  </a:cubicBezTo>
                  <a:cubicBezTo>
                    <a:pt x="12614" y="7443"/>
                    <a:pt x="12600" y="7442"/>
                    <a:pt x="12586" y="7442"/>
                  </a:cubicBezTo>
                  <a:cubicBezTo>
                    <a:pt x="12382" y="7442"/>
                    <a:pt x="12178" y="7501"/>
                    <a:pt x="11983" y="7583"/>
                  </a:cubicBezTo>
                  <a:cubicBezTo>
                    <a:pt x="11381" y="7835"/>
                    <a:pt x="10859" y="8228"/>
                    <a:pt x="10327" y="8594"/>
                  </a:cubicBezTo>
                  <a:cubicBezTo>
                    <a:pt x="10022" y="8811"/>
                    <a:pt x="9717" y="9029"/>
                    <a:pt x="9394" y="9230"/>
                  </a:cubicBezTo>
                  <a:cubicBezTo>
                    <a:pt x="9277" y="9300"/>
                    <a:pt x="9140" y="9363"/>
                    <a:pt x="9006" y="9363"/>
                  </a:cubicBezTo>
                  <a:cubicBezTo>
                    <a:pt x="8990" y="9363"/>
                    <a:pt x="8974" y="9362"/>
                    <a:pt x="8959" y="9360"/>
                  </a:cubicBezTo>
                  <a:cubicBezTo>
                    <a:pt x="8697" y="9326"/>
                    <a:pt x="8549" y="9003"/>
                    <a:pt x="8462" y="8794"/>
                  </a:cubicBezTo>
                  <a:cubicBezTo>
                    <a:pt x="8323" y="8445"/>
                    <a:pt x="8244" y="8071"/>
                    <a:pt x="8131" y="7722"/>
                  </a:cubicBezTo>
                  <a:cubicBezTo>
                    <a:pt x="8026" y="7434"/>
                    <a:pt x="7922" y="7095"/>
                    <a:pt x="7695" y="6877"/>
                  </a:cubicBezTo>
                  <a:cubicBezTo>
                    <a:pt x="7547" y="6746"/>
                    <a:pt x="7355" y="6659"/>
                    <a:pt x="7172" y="6580"/>
                  </a:cubicBezTo>
                  <a:cubicBezTo>
                    <a:pt x="6963" y="6493"/>
                    <a:pt x="6745" y="6441"/>
                    <a:pt x="6519" y="6432"/>
                  </a:cubicBezTo>
                  <a:cubicBezTo>
                    <a:pt x="6487" y="6430"/>
                    <a:pt x="6455" y="6429"/>
                    <a:pt x="6423" y="6429"/>
                  </a:cubicBezTo>
                  <a:cubicBezTo>
                    <a:pt x="5912" y="6429"/>
                    <a:pt x="5449" y="6688"/>
                    <a:pt x="5063" y="7016"/>
                  </a:cubicBezTo>
                  <a:cubicBezTo>
                    <a:pt x="4784" y="7269"/>
                    <a:pt x="4567" y="7583"/>
                    <a:pt x="4253" y="7827"/>
                  </a:cubicBezTo>
                  <a:cubicBezTo>
                    <a:pt x="4018" y="8001"/>
                    <a:pt x="3756" y="8114"/>
                    <a:pt x="3486" y="8184"/>
                  </a:cubicBezTo>
                  <a:cubicBezTo>
                    <a:pt x="3277" y="8236"/>
                    <a:pt x="3076" y="8245"/>
                    <a:pt x="2859" y="8271"/>
                  </a:cubicBezTo>
                  <a:cubicBezTo>
                    <a:pt x="2702" y="8280"/>
                    <a:pt x="2527" y="8306"/>
                    <a:pt x="2397" y="8376"/>
                  </a:cubicBezTo>
                  <a:cubicBezTo>
                    <a:pt x="2118" y="8541"/>
                    <a:pt x="2100" y="8977"/>
                    <a:pt x="2074" y="9265"/>
                  </a:cubicBezTo>
                  <a:cubicBezTo>
                    <a:pt x="2013" y="9814"/>
                    <a:pt x="2031" y="10371"/>
                    <a:pt x="2074" y="10929"/>
                  </a:cubicBezTo>
                  <a:cubicBezTo>
                    <a:pt x="2092" y="11225"/>
                    <a:pt x="2127" y="11530"/>
                    <a:pt x="2170" y="11818"/>
                  </a:cubicBezTo>
                  <a:cubicBezTo>
                    <a:pt x="2214" y="12105"/>
                    <a:pt x="2292" y="12376"/>
                    <a:pt x="2344" y="12663"/>
                  </a:cubicBezTo>
                  <a:cubicBezTo>
                    <a:pt x="2432" y="13160"/>
                    <a:pt x="2405" y="13805"/>
                    <a:pt x="2083" y="14214"/>
                  </a:cubicBezTo>
                  <a:cubicBezTo>
                    <a:pt x="1940" y="14398"/>
                    <a:pt x="1747" y="14477"/>
                    <a:pt x="1547" y="14477"/>
                  </a:cubicBezTo>
                  <a:cubicBezTo>
                    <a:pt x="1321" y="14477"/>
                    <a:pt x="1087" y="14376"/>
                    <a:pt x="906" y="14214"/>
                  </a:cubicBezTo>
                  <a:cubicBezTo>
                    <a:pt x="575" y="13927"/>
                    <a:pt x="471" y="13448"/>
                    <a:pt x="445" y="13021"/>
                  </a:cubicBezTo>
                  <a:cubicBezTo>
                    <a:pt x="418" y="12532"/>
                    <a:pt x="471" y="12036"/>
                    <a:pt x="549" y="11556"/>
                  </a:cubicBezTo>
                  <a:cubicBezTo>
                    <a:pt x="601" y="11208"/>
                    <a:pt x="697" y="10859"/>
                    <a:pt x="723" y="10511"/>
                  </a:cubicBezTo>
                  <a:cubicBezTo>
                    <a:pt x="741" y="10136"/>
                    <a:pt x="689" y="9753"/>
                    <a:pt x="645" y="9369"/>
                  </a:cubicBezTo>
                  <a:cubicBezTo>
                    <a:pt x="575" y="8872"/>
                    <a:pt x="506" y="8367"/>
                    <a:pt x="436" y="7870"/>
                  </a:cubicBezTo>
                  <a:cubicBezTo>
                    <a:pt x="375" y="7391"/>
                    <a:pt x="305" y="6912"/>
                    <a:pt x="270" y="6415"/>
                  </a:cubicBezTo>
                  <a:cubicBezTo>
                    <a:pt x="253" y="6023"/>
                    <a:pt x="244" y="5648"/>
                    <a:pt x="436" y="5282"/>
                  </a:cubicBezTo>
                  <a:cubicBezTo>
                    <a:pt x="706" y="4803"/>
                    <a:pt x="1177" y="4428"/>
                    <a:pt x="1656" y="4149"/>
                  </a:cubicBezTo>
                  <a:cubicBezTo>
                    <a:pt x="1874" y="4018"/>
                    <a:pt x="2118" y="3905"/>
                    <a:pt x="2362" y="3827"/>
                  </a:cubicBezTo>
                  <a:cubicBezTo>
                    <a:pt x="2527" y="3774"/>
                    <a:pt x="2702" y="3748"/>
                    <a:pt x="2867" y="3696"/>
                  </a:cubicBezTo>
                  <a:cubicBezTo>
                    <a:pt x="3303" y="3557"/>
                    <a:pt x="3739" y="3356"/>
                    <a:pt x="4166" y="3173"/>
                  </a:cubicBezTo>
                  <a:cubicBezTo>
                    <a:pt x="4706" y="2929"/>
                    <a:pt x="5255" y="2702"/>
                    <a:pt x="5821" y="2493"/>
                  </a:cubicBezTo>
                  <a:cubicBezTo>
                    <a:pt x="6318" y="2310"/>
                    <a:pt x="6841" y="2136"/>
                    <a:pt x="7373" y="2058"/>
                  </a:cubicBezTo>
                  <a:cubicBezTo>
                    <a:pt x="7384" y="2054"/>
                    <a:pt x="7393" y="2049"/>
                    <a:pt x="7401" y="2043"/>
                  </a:cubicBezTo>
                  <a:lnTo>
                    <a:pt x="7401" y="2043"/>
                  </a:lnTo>
                  <a:cubicBezTo>
                    <a:pt x="8677" y="1848"/>
                    <a:pt x="9894" y="1356"/>
                    <a:pt x="11076" y="872"/>
                  </a:cubicBezTo>
                  <a:cubicBezTo>
                    <a:pt x="11530" y="689"/>
                    <a:pt x="11965" y="489"/>
                    <a:pt x="12410" y="341"/>
                  </a:cubicBezTo>
                  <a:cubicBezTo>
                    <a:pt x="12519" y="302"/>
                    <a:pt x="12648" y="242"/>
                    <a:pt x="12768" y="242"/>
                  </a:cubicBezTo>
                  <a:close/>
                  <a:moveTo>
                    <a:pt x="12811" y="0"/>
                  </a:moveTo>
                  <a:cubicBezTo>
                    <a:pt x="12667" y="0"/>
                    <a:pt x="12530" y="48"/>
                    <a:pt x="12401" y="97"/>
                  </a:cubicBezTo>
                  <a:cubicBezTo>
                    <a:pt x="11939" y="254"/>
                    <a:pt x="11503" y="445"/>
                    <a:pt x="11059" y="637"/>
                  </a:cubicBezTo>
                  <a:cubicBezTo>
                    <a:pt x="10458" y="881"/>
                    <a:pt x="9848" y="1125"/>
                    <a:pt x="9238" y="1334"/>
                  </a:cubicBezTo>
                  <a:cubicBezTo>
                    <a:pt x="8599" y="1533"/>
                    <a:pt x="7968" y="1706"/>
                    <a:pt x="7321" y="1819"/>
                  </a:cubicBezTo>
                  <a:lnTo>
                    <a:pt x="7321" y="1819"/>
                  </a:lnTo>
                  <a:cubicBezTo>
                    <a:pt x="7315" y="1820"/>
                    <a:pt x="7309" y="1821"/>
                    <a:pt x="7303" y="1822"/>
                  </a:cubicBezTo>
                  <a:cubicBezTo>
                    <a:pt x="7303" y="1822"/>
                    <a:pt x="7303" y="1822"/>
                    <a:pt x="7303" y="1822"/>
                  </a:cubicBezTo>
                  <a:lnTo>
                    <a:pt x="7303" y="1822"/>
                  </a:lnTo>
                  <a:cubicBezTo>
                    <a:pt x="7299" y="1823"/>
                    <a:pt x="7294" y="1823"/>
                    <a:pt x="7290" y="1824"/>
                  </a:cubicBezTo>
                  <a:lnTo>
                    <a:pt x="7290" y="1824"/>
                  </a:lnTo>
                  <a:cubicBezTo>
                    <a:pt x="6728" y="1912"/>
                    <a:pt x="6175" y="2094"/>
                    <a:pt x="5630" y="2302"/>
                  </a:cubicBezTo>
                  <a:cubicBezTo>
                    <a:pt x="5063" y="2511"/>
                    <a:pt x="4523" y="2746"/>
                    <a:pt x="3965" y="2990"/>
                  </a:cubicBezTo>
                  <a:cubicBezTo>
                    <a:pt x="3556" y="3164"/>
                    <a:pt x="3129" y="3356"/>
                    <a:pt x="2693" y="3487"/>
                  </a:cubicBezTo>
                  <a:cubicBezTo>
                    <a:pt x="2510" y="3539"/>
                    <a:pt x="2318" y="3574"/>
                    <a:pt x="2144" y="3644"/>
                  </a:cubicBezTo>
                  <a:cubicBezTo>
                    <a:pt x="1883" y="3740"/>
                    <a:pt x="1639" y="3870"/>
                    <a:pt x="1403" y="4018"/>
                  </a:cubicBezTo>
                  <a:cubicBezTo>
                    <a:pt x="941" y="4315"/>
                    <a:pt x="471" y="4707"/>
                    <a:pt x="209" y="5212"/>
                  </a:cubicBezTo>
                  <a:cubicBezTo>
                    <a:pt x="9" y="5578"/>
                    <a:pt x="0" y="5970"/>
                    <a:pt x="35" y="6371"/>
                  </a:cubicBezTo>
                  <a:cubicBezTo>
                    <a:pt x="96" y="7400"/>
                    <a:pt x="296" y="8411"/>
                    <a:pt x="427" y="9421"/>
                  </a:cubicBezTo>
                  <a:cubicBezTo>
                    <a:pt x="471" y="9796"/>
                    <a:pt x="532" y="10188"/>
                    <a:pt x="488" y="10554"/>
                  </a:cubicBezTo>
                  <a:cubicBezTo>
                    <a:pt x="462" y="10929"/>
                    <a:pt x="349" y="11312"/>
                    <a:pt x="296" y="11678"/>
                  </a:cubicBezTo>
                  <a:cubicBezTo>
                    <a:pt x="218" y="12166"/>
                    <a:pt x="174" y="12681"/>
                    <a:pt x="227" y="13169"/>
                  </a:cubicBezTo>
                  <a:cubicBezTo>
                    <a:pt x="270" y="13604"/>
                    <a:pt x="401" y="14075"/>
                    <a:pt x="750" y="14380"/>
                  </a:cubicBezTo>
                  <a:cubicBezTo>
                    <a:pt x="972" y="14579"/>
                    <a:pt x="1283" y="14723"/>
                    <a:pt x="1585" y="14723"/>
                  </a:cubicBezTo>
                  <a:cubicBezTo>
                    <a:pt x="1744" y="14723"/>
                    <a:pt x="1901" y="14683"/>
                    <a:pt x="2039" y="14589"/>
                  </a:cubicBezTo>
                  <a:cubicBezTo>
                    <a:pt x="2466" y="14302"/>
                    <a:pt x="2606" y="13735"/>
                    <a:pt x="2641" y="13256"/>
                  </a:cubicBezTo>
                  <a:cubicBezTo>
                    <a:pt x="2667" y="12663"/>
                    <a:pt x="2449" y="12071"/>
                    <a:pt x="2388" y="11469"/>
                  </a:cubicBezTo>
                  <a:cubicBezTo>
                    <a:pt x="2310" y="10877"/>
                    <a:pt x="2292" y="10275"/>
                    <a:pt x="2310" y="9674"/>
                  </a:cubicBezTo>
                  <a:cubicBezTo>
                    <a:pt x="2318" y="9448"/>
                    <a:pt x="2336" y="9212"/>
                    <a:pt x="2379" y="8994"/>
                  </a:cubicBezTo>
                  <a:cubicBezTo>
                    <a:pt x="2397" y="8881"/>
                    <a:pt x="2405" y="8707"/>
                    <a:pt x="2510" y="8620"/>
                  </a:cubicBezTo>
                  <a:cubicBezTo>
                    <a:pt x="2606" y="8533"/>
                    <a:pt x="2780" y="8533"/>
                    <a:pt x="2902" y="8524"/>
                  </a:cubicBezTo>
                  <a:cubicBezTo>
                    <a:pt x="3120" y="8498"/>
                    <a:pt x="3338" y="8480"/>
                    <a:pt x="3556" y="8437"/>
                  </a:cubicBezTo>
                  <a:cubicBezTo>
                    <a:pt x="3835" y="8367"/>
                    <a:pt x="4096" y="8245"/>
                    <a:pt x="4340" y="8088"/>
                  </a:cubicBezTo>
                  <a:cubicBezTo>
                    <a:pt x="4645" y="7870"/>
                    <a:pt x="4872" y="7583"/>
                    <a:pt x="5133" y="7321"/>
                  </a:cubicBezTo>
                  <a:cubicBezTo>
                    <a:pt x="5499" y="6955"/>
                    <a:pt x="5968" y="6669"/>
                    <a:pt x="6498" y="6669"/>
                  </a:cubicBezTo>
                  <a:cubicBezTo>
                    <a:pt x="6548" y="6669"/>
                    <a:pt x="6598" y="6671"/>
                    <a:pt x="6649" y="6676"/>
                  </a:cubicBezTo>
                  <a:cubicBezTo>
                    <a:pt x="6876" y="6702"/>
                    <a:pt x="7103" y="6790"/>
                    <a:pt x="7303" y="6894"/>
                  </a:cubicBezTo>
                  <a:cubicBezTo>
                    <a:pt x="7442" y="6973"/>
                    <a:pt x="7573" y="7034"/>
                    <a:pt x="7669" y="7182"/>
                  </a:cubicBezTo>
                  <a:cubicBezTo>
                    <a:pt x="7869" y="7478"/>
                    <a:pt x="7957" y="7844"/>
                    <a:pt x="8052" y="8175"/>
                  </a:cubicBezTo>
                  <a:cubicBezTo>
                    <a:pt x="8192" y="8653"/>
                    <a:pt x="8387" y="9606"/>
                    <a:pt x="9026" y="9606"/>
                  </a:cubicBezTo>
                  <a:cubicBezTo>
                    <a:pt x="9063" y="9606"/>
                    <a:pt x="9102" y="9602"/>
                    <a:pt x="9142" y="9596"/>
                  </a:cubicBezTo>
                  <a:cubicBezTo>
                    <a:pt x="9360" y="9570"/>
                    <a:pt x="9534" y="9448"/>
                    <a:pt x="9717" y="9326"/>
                  </a:cubicBezTo>
                  <a:cubicBezTo>
                    <a:pt x="10048" y="9108"/>
                    <a:pt x="10362" y="8890"/>
                    <a:pt x="10675" y="8672"/>
                  </a:cubicBezTo>
                  <a:cubicBezTo>
                    <a:pt x="11181" y="8323"/>
                    <a:pt x="11713" y="7914"/>
                    <a:pt x="12314" y="7739"/>
                  </a:cubicBezTo>
                  <a:cubicBezTo>
                    <a:pt x="12405" y="7708"/>
                    <a:pt x="12489" y="7692"/>
                    <a:pt x="12574" y="7692"/>
                  </a:cubicBezTo>
                  <a:cubicBezTo>
                    <a:pt x="12674" y="7692"/>
                    <a:pt x="12775" y="7714"/>
                    <a:pt x="12889" y="7757"/>
                  </a:cubicBezTo>
                  <a:cubicBezTo>
                    <a:pt x="13098" y="7835"/>
                    <a:pt x="13316" y="7922"/>
                    <a:pt x="13516" y="8001"/>
                  </a:cubicBezTo>
                  <a:cubicBezTo>
                    <a:pt x="14031" y="8184"/>
                    <a:pt x="14562" y="8367"/>
                    <a:pt x="15094" y="8445"/>
                  </a:cubicBezTo>
                  <a:cubicBezTo>
                    <a:pt x="15215" y="8466"/>
                    <a:pt x="15336" y="8480"/>
                    <a:pt x="15458" y="8480"/>
                  </a:cubicBezTo>
                  <a:cubicBezTo>
                    <a:pt x="15545" y="8480"/>
                    <a:pt x="15633" y="8472"/>
                    <a:pt x="15721" y="8454"/>
                  </a:cubicBezTo>
                  <a:cubicBezTo>
                    <a:pt x="15939" y="8411"/>
                    <a:pt x="16157" y="8271"/>
                    <a:pt x="16331" y="8132"/>
                  </a:cubicBezTo>
                  <a:cubicBezTo>
                    <a:pt x="16689" y="7844"/>
                    <a:pt x="16915" y="7434"/>
                    <a:pt x="17002" y="6981"/>
                  </a:cubicBezTo>
                  <a:cubicBezTo>
                    <a:pt x="17168" y="6188"/>
                    <a:pt x="16976" y="5282"/>
                    <a:pt x="16549" y="4602"/>
                  </a:cubicBezTo>
                  <a:cubicBezTo>
                    <a:pt x="16471" y="4472"/>
                    <a:pt x="16375" y="4358"/>
                    <a:pt x="16279" y="4236"/>
                  </a:cubicBezTo>
                  <a:cubicBezTo>
                    <a:pt x="16148" y="4079"/>
                    <a:pt x="16018" y="3914"/>
                    <a:pt x="15896" y="3748"/>
                  </a:cubicBezTo>
                  <a:cubicBezTo>
                    <a:pt x="15599" y="3347"/>
                    <a:pt x="15320" y="2929"/>
                    <a:pt x="15041" y="2511"/>
                  </a:cubicBezTo>
                  <a:cubicBezTo>
                    <a:pt x="14763" y="2075"/>
                    <a:pt x="14501" y="1613"/>
                    <a:pt x="14205" y="1186"/>
                  </a:cubicBezTo>
                  <a:cubicBezTo>
                    <a:pt x="13952" y="829"/>
                    <a:pt x="13682" y="463"/>
                    <a:pt x="13325" y="201"/>
                  </a:cubicBezTo>
                  <a:cubicBezTo>
                    <a:pt x="13185" y="97"/>
                    <a:pt x="13020" y="10"/>
                    <a:pt x="12845" y="1"/>
                  </a:cubicBezTo>
                  <a:cubicBezTo>
                    <a:pt x="12834" y="0"/>
                    <a:pt x="12822" y="0"/>
                    <a:pt x="1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97;p63"/>
            <p:cNvSpPr/>
            <p:nvPr/>
          </p:nvSpPr>
          <p:spPr>
            <a:xfrm rot="-1811233">
              <a:off x="1629610" y="1630145"/>
              <a:ext cx="65451" cy="40674"/>
            </a:xfrm>
            <a:custGeom>
              <a:avLst/>
              <a:gdLst/>
              <a:ahLst/>
              <a:cxnLst/>
              <a:rect l="l" t="t" r="r" b="b"/>
              <a:pathLst>
                <a:path w="943" h="586" extrusionOk="0">
                  <a:moveTo>
                    <a:pt x="506" y="263"/>
                  </a:moveTo>
                  <a:lnTo>
                    <a:pt x="506" y="263"/>
                  </a:lnTo>
                  <a:cubicBezTo>
                    <a:pt x="505" y="263"/>
                    <a:pt x="504" y="264"/>
                    <a:pt x="503" y="264"/>
                  </a:cubicBezTo>
                  <a:lnTo>
                    <a:pt x="503" y="264"/>
                  </a:lnTo>
                  <a:cubicBezTo>
                    <a:pt x="504" y="264"/>
                    <a:pt x="505" y="263"/>
                    <a:pt x="506" y="263"/>
                  </a:cubicBezTo>
                  <a:close/>
                  <a:moveTo>
                    <a:pt x="668" y="1"/>
                  </a:moveTo>
                  <a:cubicBezTo>
                    <a:pt x="559" y="1"/>
                    <a:pt x="451" y="30"/>
                    <a:pt x="350" y="80"/>
                  </a:cubicBezTo>
                  <a:cubicBezTo>
                    <a:pt x="201" y="159"/>
                    <a:pt x="79" y="290"/>
                    <a:pt x="27" y="438"/>
                  </a:cubicBezTo>
                  <a:cubicBezTo>
                    <a:pt x="1" y="499"/>
                    <a:pt x="45" y="568"/>
                    <a:pt x="114" y="586"/>
                  </a:cubicBezTo>
                  <a:cubicBezTo>
                    <a:pt x="201" y="586"/>
                    <a:pt x="254" y="551"/>
                    <a:pt x="280" y="481"/>
                  </a:cubicBezTo>
                  <a:cubicBezTo>
                    <a:pt x="281" y="477"/>
                    <a:pt x="282" y="474"/>
                    <a:pt x="282" y="474"/>
                  </a:cubicBezTo>
                  <a:lnTo>
                    <a:pt x="282" y="474"/>
                  </a:lnTo>
                  <a:cubicBezTo>
                    <a:pt x="284" y="468"/>
                    <a:pt x="289" y="464"/>
                    <a:pt x="289" y="464"/>
                  </a:cubicBezTo>
                  <a:cubicBezTo>
                    <a:pt x="297" y="455"/>
                    <a:pt x="297" y="429"/>
                    <a:pt x="306" y="420"/>
                  </a:cubicBezTo>
                  <a:cubicBezTo>
                    <a:pt x="306" y="412"/>
                    <a:pt x="323" y="412"/>
                    <a:pt x="323" y="394"/>
                  </a:cubicBezTo>
                  <a:lnTo>
                    <a:pt x="350" y="368"/>
                  </a:lnTo>
                  <a:lnTo>
                    <a:pt x="384" y="333"/>
                  </a:lnTo>
                  <a:cubicBezTo>
                    <a:pt x="393" y="333"/>
                    <a:pt x="393" y="324"/>
                    <a:pt x="411" y="324"/>
                  </a:cubicBezTo>
                  <a:cubicBezTo>
                    <a:pt x="428" y="298"/>
                    <a:pt x="463" y="290"/>
                    <a:pt x="480" y="281"/>
                  </a:cubicBezTo>
                  <a:cubicBezTo>
                    <a:pt x="495" y="281"/>
                    <a:pt x="497" y="268"/>
                    <a:pt x="503" y="264"/>
                  </a:cubicBezTo>
                  <a:lnTo>
                    <a:pt x="503" y="264"/>
                  </a:lnTo>
                  <a:cubicBezTo>
                    <a:pt x="500" y="267"/>
                    <a:pt x="499" y="271"/>
                    <a:pt x="501" y="271"/>
                  </a:cubicBezTo>
                  <a:cubicBezTo>
                    <a:pt x="502" y="271"/>
                    <a:pt x="503" y="269"/>
                    <a:pt x="506" y="263"/>
                  </a:cubicBezTo>
                  <a:cubicBezTo>
                    <a:pt x="515" y="255"/>
                    <a:pt x="541" y="255"/>
                    <a:pt x="550" y="255"/>
                  </a:cubicBezTo>
                  <a:cubicBezTo>
                    <a:pt x="559" y="255"/>
                    <a:pt x="585" y="246"/>
                    <a:pt x="594" y="246"/>
                  </a:cubicBezTo>
                  <a:lnTo>
                    <a:pt x="733" y="246"/>
                  </a:lnTo>
                  <a:cubicBezTo>
                    <a:pt x="759" y="246"/>
                    <a:pt x="768" y="255"/>
                    <a:pt x="785" y="255"/>
                  </a:cubicBezTo>
                  <a:cubicBezTo>
                    <a:pt x="797" y="260"/>
                    <a:pt x="810" y="262"/>
                    <a:pt x="822" y="262"/>
                  </a:cubicBezTo>
                  <a:cubicBezTo>
                    <a:pt x="872" y="262"/>
                    <a:pt x="919" y="223"/>
                    <a:pt x="933" y="168"/>
                  </a:cubicBezTo>
                  <a:cubicBezTo>
                    <a:pt x="942" y="107"/>
                    <a:pt x="907" y="37"/>
                    <a:pt x="846" y="28"/>
                  </a:cubicBezTo>
                  <a:cubicBezTo>
                    <a:pt x="788" y="10"/>
                    <a:pt x="72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98;p63"/>
            <p:cNvSpPr/>
            <p:nvPr/>
          </p:nvSpPr>
          <p:spPr>
            <a:xfrm rot="-1811233">
              <a:off x="1247168" y="1820265"/>
              <a:ext cx="280060" cy="125423"/>
            </a:xfrm>
            <a:custGeom>
              <a:avLst/>
              <a:gdLst/>
              <a:ahLst/>
              <a:cxnLst/>
              <a:rect l="l" t="t" r="r" b="b"/>
              <a:pathLst>
                <a:path w="4035" h="1807" extrusionOk="0">
                  <a:moveTo>
                    <a:pt x="1737" y="1"/>
                  </a:moveTo>
                  <a:cubicBezTo>
                    <a:pt x="803" y="1"/>
                    <a:pt x="75" y="305"/>
                    <a:pt x="44" y="747"/>
                  </a:cubicBezTo>
                  <a:cubicBezTo>
                    <a:pt x="0" y="1235"/>
                    <a:pt x="854" y="1706"/>
                    <a:pt x="1943" y="1793"/>
                  </a:cubicBezTo>
                  <a:cubicBezTo>
                    <a:pt x="2062" y="1802"/>
                    <a:pt x="2178" y="1807"/>
                    <a:pt x="2291" y="1807"/>
                  </a:cubicBezTo>
                  <a:cubicBezTo>
                    <a:pt x="3228" y="1807"/>
                    <a:pt x="3960" y="1496"/>
                    <a:pt x="3991" y="1061"/>
                  </a:cubicBezTo>
                  <a:cubicBezTo>
                    <a:pt x="4035" y="573"/>
                    <a:pt x="3181" y="102"/>
                    <a:pt x="2092" y="15"/>
                  </a:cubicBezTo>
                  <a:cubicBezTo>
                    <a:pt x="1971" y="5"/>
                    <a:pt x="1852" y="1"/>
                    <a:pt x="1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99;p63"/>
            <p:cNvSpPr/>
            <p:nvPr/>
          </p:nvSpPr>
          <p:spPr>
            <a:xfrm rot="-1811233">
              <a:off x="1239018" y="1811445"/>
              <a:ext cx="296440" cy="144303"/>
            </a:xfrm>
            <a:custGeom>
              <a:avLst/>
              <a:gdLst/>
              <a:ahLst/>
              <a:cxnLst/>
              <a:rect l="l" t="t" r="r" b="b"/>
              <a:pathLst>
                <a:path w="4271" h="2079" extrusionOk="0">
                  <a:moveTo>
                    <a:pt x="1809" y="229"/>
                  </a:moveTo>
                  <a:cubicBezTo>
                    <a:pt x="2072" y="229"/>
                    <a:pt x="2333" y="257"/>
                    <a:pt x="2571" y="300"/>
                  </a:cubicBezTo>
                  <a:cubicBezTo>
                    <a:pt x="2928" y="361"/>
                    <a:pt x="3285" y="465"/>
                    <a:pt x="3590" y="648"/>
                  </a:cubicBezTo>
                  <a:cubicBezTo>
                    <a:pt x="3773" y="770"/>
                    <a:pt x="4009" y="945"/>
                    <a:pt x="3991" y="1189"/>
                  </a:cubicBezTo>
                  <a:cubicBezTo>
                    <a:pt x="3974" y="1398"/>
                    <a:pt x="3756" y="1529"/>
                    <a:pt x="3582" y="1607"/>
                  </a:cubicBezTo>
                  <a:cubicBezTo>
                    <a:pt x="3294" y="1738"/>
                    <a:pt x="2980" y="1790"/>
                    <a:pt x="2684" y="1816"/>
                  </a:cubicBezTo>
                  <a:cubicBezTo>
                    <a:pt x="2590" y="1822"/>
                    <a:pt x="2494" y="1825"/>
                    <a:pt x="2397" y="1825"/>
                  </a:cubicBezTo>
                  <a:cubicBezTo>
                    <a:pt x="1802" y="1825"/>
                    <a:pt x="1164" y="1705"/>
                    <a:pt x="662" y="1398"/>
                  </a:cubicBezTo>
                  <a:cubicBezTo>
                    <a:pt x="497" y="1302"/>
                    <a:pt x="305" y="1145"/>
                    <a:pt x="279" y="945"/>
                  </a:cubicBezTo>
                  <a:cubicBezTo>
                    <a:pt x="253" y="744"/>
                    <a:pt x="427" y="596"/>
                    <a:pt x="593" y="509"/>
                  </a:cubicBezTo>
                  <a:cubicBezTo>
                    <a:pt x="944" y="304"/>
                    <a:pt x="1379" y="229"/>
                    <a:pt x="1809" y="229"/>
                  </a:cubicBezTo>
                  <a:close/>
                  <a:moveTo>
                    <a:pt x="1835" y="0"/>
                  </a:moveTo>
                  <a:cubicBezTo>
                    <a:pt x="1388" y="0"/>
                    <a:pt x="940" y="76"/>
                    <a:pt x="549" y="265"/>
                  </a:cubicBezTo>
                  <a:cubicBezTo>
                    <a:pt x="331" y="378"/>
                    <a:pt x="105" y="553"/>
                    <a:pt x="52" y="797"/>
                  </a:cubicBezTo>
                  <a:cubicBezTo>
                    <a:pt x="0" y="1041"/>
                    <a:pt x="131" y="1267"/>
                    <a:pt x="305" y="1433"/>
                  </a:cubicBezTo>
                  <a:cubicBezTo>
                    <a:pt x="540" y="1659"/>
                    <a:pt x="871" y="1799"/>
                    <a:pt x="1185" y="1903"/>
                  </a:cubicBezTo>
                  <a:cubicBezTo>
                    <a:pt x="1566" y="2025"/>
                    <a:pt x="1984" y="2079"/>
                    <a:pt x="2377" y="2079"/>
                  </a:cubicBezTo>
                  <a:cubicBezTo>
                    <a:pt x="2407" y="2079"/>
                    <a:pt x="2437" y="2078"/>
                    <a:pt x="2466" y="2078"/>
                  </a:cubicBezTo>
                  <a:cubicBezTo>
                    <a:pt x="2885" y="2060"/>
                    <a:pt x="3320" y="2008"/>
                    <a:pt x="3695" y="1834"/>
                  </a:cubicBezTo>
                  <a:cubicBezTo>
                    <a:pt x="3956" y="1712"/>
                    <a:pt x="4200" y="1502"/>
                    <a:pt x="4235" y="1215"/>
                  </a:cubicBezTo>
                  <a:cubicBezTo>
                    <a:pt x="4236" y="1207"/>
                    <a:pt x="4236" y="1199"/>
                    <a:pt x="4235" y="1192"/>
                  </a:cubicBezTo>
                  <a:lnTo>
                    <a:pt x="4235" y="1192"/>
                  </a:lnTo>
                  <a:cubicBezTo>
                    <a:pt x="4235" y="1191"/>
                    <a:pt x="4235" y="1190"/>
                    <a:pt x="4235" y="1189"/>
                  </a:cubicBezTo>
                  <a:cubicBezTo>
                    <a:pt x="4270" y="570"/>
                    <a:pt x="3416" y="265"/>
                    <a:pt x="2937" y="143"/>
                  </a:cubicBezTo>
                  <a:cubicBezTo>
                    <a:pt x="2593" y="55"/>
                    <a:pt x="2214" y="0"/>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00;p63"/>
            <p:cNvSpPr/>
            <p:nvPr/>
          </p:nvSpPr>
          <p:spPr>
            <a:xfrm rot="-1811233">
              <a:off x="806037" y="2081389"/>
              <a:ext cx="260764" cy="119940"/>
            </a:xfrm>
            <a:custGeom>
              <a:avLst/>
              <a:gdLst/>
              <a:ahLst/>
              <a:cxnLst/>
              <a:rect l="l" t="t" r="r" b="b"/>
              <a:pathLst>
                <a:path w="3757" h="1728" extrusionOk="0">
                  <a:moveTo>
                    <a:pt x="2359" y="1"/>
                  </a:moveTo>
                  <a:cubicBezTo>
                    <a:pt x="2167" y="1"/>
                    <a:pt x="1963" y="16"/>
                    <a:pt x="1752" y="49"/>
                  </a:cubicBezTo>
                  <a:cubicBezTo>
                    <a:pt x="759" y="197"/>
                    <a:pt x="1" y="694"/>
                    <a:pt x="70" y="1147"/>
                  </a:cubicBezTo>
                  <a:cubicBezTo>
                    <a:pt x="132" y="1505"/>
                    <a:pt x="684" y="1727"/>
                    <a:pt x="1407" y="1727"/>
                  </a:cubicBezTo>
                  <a:cubicBezTo>
                    <a:pt x="1599" y="1727"/>
                    <a:pt x="1804" y="1712"/>
                    <a:pt x="2014" y="1679"/>
                  </a:cubicBezTo>
                  <a:cubicBezTo>
                    <a:pt x="3007" y="1522"/>
                    <a:pt x="3757" y="1034"/>
                    <a:pt x="3687" y="581"/>
                  </a:cubicBezTo>
                  <a:cubicBezTo>
                    <a:pt x="3632" y="223"/>
                    <a:pt x="3082" y="1"/>
                    <a:pt x="2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01;p63"/>
            <p:cNvSpPr/>
            <p:nvPr/>
          </p:nvSpPr>
          <p:spPr>
            <a:xfrm rot="-1811233">
              <a:off x="802869" y="2072101"/>
              <a:ext cx="271245" cy="136668"/>
            </a:xfrm>
            <a:custGeom>
              <a:avLst/>
              <a:gdLst/>
              <a:ahLst/>
              <a:cxnLst/>
              <a:rect l="l" t="t" r="r" b="b"/>
              <a:pathLst>
                <a:path w="3908" h="1969" extrusionOk="0">
                  <a:moveTo>
                    <a:pt x="2420" y="242"/>
                  </a:moveTo>
                  <a:cubicBezTo>
                    <a:pt x="2666" y="242"/>
                    <a:pt x="2911" y="270"/>
                    <a:pt x="3146" y="340"/>
                  </a:cubicBezTo>
                  <a:cubicBezTo>
                    <a:pt x="3328" y="396"/>
                    <a:pt x="3545" y="494"/>
                    <a:pt x="3617" y="681"/>
                  </a:cubicBezTo>
                  <a:lnTo>
                    <a:pt x="3617" y="681"/>
                  </a:lnTo>
                  <a:cubicBezTo>
                    <a:pt x="3616" y="686"/>
                    <a:pt x="3616" y="692"/>
                    <a:pt x="3617" y="698"/>
                  </a:cubicBezTo>
                  <a:cubicBezTo>
                    <a:pt x="3634" y="898"/>
                    <a:pt x="3503" y="1038"/>
                    <a:pt x="3373" y="1160"/>
                  </a:cubicBezTo>
                  <a:cubicBezTo>
                    <a:pt x="3155" y="1343"/>
                    <a:pt x="2885" y="1465"/>
                    <a:pt x="2614" y="1552"/>
                  </a:cubicBezTo>
                  <a:cubicBezTo>
                    <a:pt x="2255" y="1668"/>
                    <a:pt x="1855" y="1742"/>
                    <a:pt x="1461" y="1742"/>
                  </a:cubicBezTo>
                  <a:cubicBezTo>
                    <a:pt x="1205" y="1742"/>
                    <a:pt x="952" y="1711"/>
                    <a:pt x="715" y="1639"/>
                  </a:cubicBezTo>
                  <a:cubicBezTo>
                    <a:pt x="540" y="1578"/>
                    <a:pt x="314" y="1482"/>
                    <a:pt x="253" y="1299"/>
                  </a:cubicBezTo>
                  <a:cubicBezTo>
                    <a:pt x="183" y="1133"/>
                    <a:pt x="314" y="968"/>
                    <a:pt x="427" y="863"/>
                  </a:cubicBezTo>
                  <a:cubicBezTo>
                    <a:pt x="863" y="445"/>
                    <a:pt x="1560" y="288"/>
                    <a:pt x="2144" y="253"/>
                  </a:cubicBezTo>
                  <a:cubicBezTo>
                    <a:pt x="2236" y="246"/>
                    <a:pt x="2328" y="242"/>
                    <a:pt x="2420" y="242"/>
                  </a:cubicBezTo>
                  <a:close/>
                  <a:moveTo>
                    <a:pt x="2399" y="0"/>
                  </a:moveTo>
                  <a:cubicBezTo>
                    <a:pt x="1704" y="0"/>
                    <a:pt x="902" y="177"/>
                    <a:pt x="349" y="619"/>
                  </a:cubicBezTo>
                  <a:cubicBezTo>
                    <a:pt x="174" y="767"/>
                    <a:pt x="9" y="968"/>
                    <a:pt x="0" y="1203"/>
                  </a:cubicBezTo>
                  <a:cubicBezTo>
                    <a:pt x="0" y="1438"/>
                    <a:pt x="166" y="1613"/>
                    <a:pt x="357" y="1735"/>
                  </a:cubicBezTo>
                  <a:cubicBezTo>
                    <a:pt x="628" y="1883"/>
                    <a:pt x="950" y="1935"/>
                    <a:pt x="1255" y="1961"/>
                  </a:cubicBezTo>
                  <a:cubicBezTo>
                    <a:pt x="1324" y="1966"/>
                    <a:pt x="1395" y="1968"/>
                    <a:pt x="1466" y="1968"/>
                  </a:cubicBezTo>
                  <a:cubicBezTo>
                    <a:pt x="1803" y="1968"/>
                    <a:pt x="2151" y="1919"/>
                    <a:pt x="2475" y="1839"/>
                  </a:cubicBezTo>
                  <a:cubicBezTo>
                    <a:pt x="2841" y="1743"/>
                    <a:pt x="3198" y="1604"/>
                    <a:pt x="3503" y="1377"/>
                  </a:cubicBezTo>
                  <a:cubicBezTo>
                    <a:pt x="3701" y="1214"/>
                    <a:pt x="3908" y="991"/>
                    <a:pt x="3871" y="716"/>
                  </a:cubicBezTo>
                  <a:lnTo>
                    <a:pt x="3871" y="716"/>
                  </a:lnTo>
                  <a:cubicBezTo>
                    <a:pt x="3872" y="705"/>
                    <a:pt x="3872" y="693"/>
                    <a:pt x="3869" y="680"/>
                  </a:cubicBezTo>
                  <a:cubicBezTo>
                    <a:pt x="3756" y="96"/>
                    <a:pt x="2911" y="9"/>
                    <a:pt x="2449" y="1"/>
                  </a:cubicBezTo>
                  <a:cubicBezTo>
                    <a:pt x="2432" y="0"/>
                    <a:pt x="2415" y="0"/>
                    <a:pt x="2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02;p63"/>
            <p:cNvSpPr/>
            <p:nvPr/>
          </p:nvSpPr>
          <p:spPr>
            <a:xfrm rot="-1811233">
              <a:off x="960825" y="1798627"/>
              <a:ext cx="215372" cy="96618"/>
            </a:xfrm>
            <a:custGeom>
              <a:avLst/>
              <a:gdLst/>
              <a:ahLst/>
              <a:cxnLst/>
              <a:rect l="l" t="t" r="r" b="b"/>
              <a:pathLst>
                <a:path w="3103" h="1392" extrusionOk="0">
                  <a:moveTo>
                    <a:pt x="1328" y="0"/>
                  </a:moveTo>
                  <a:cubicBezTo>
                    <a:pt x="617" y="0"/>
                    <a:pt x="57" y="237"/>
                    <a:pt x="26" y="569"/>
                  </a:cubicBezTo>
                  <a:cubicBezTo>
                    <a:pt x="0" y="953"/>
                    <a:pt x="654" y="1310"/>
                    <a:pt x="1490" y="1380"/>
                  </a:cubicBezTo>
                  <a:cubicBezTo>
                    <a:pt x="1585" y="1388"/>
                    <a:pt x="1678" y="1391"/>
                    <a:pt x="1768" y="1391"/>
                  </a:cubicBezTo>
                  <a:cubicBezTo>
                    <a:pt x="2485" y="1391"/>
                    <a:pt x="3045" y="1154"/>
                    <a:pt x="3068" y="813"/>
                  </a:cubicBezTo>
                  <a:cubicBezTo>
                    <a:pt x="3103" y="439"/>
                    <a:pt x="2440" y="81"/>
                    <a:pt x="1604" y="12"/>
                  </a:cubicBezTo>
                  <a:cubicBezTo>
                    <a:pt x="1510" y="4"/>
                    <a:pt x="1418" y="0"/>
                    <a:pt x="1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03;p63"/>
            <p:cNvSpPr/>
            <p:nvPr/>
          </p:nvSpPr>
          <p:spPr>
            <a:xfrm rot="-1811233">
              <a:off x="953467" y="1790106"/>
              <a:ext cx="229184" cy="113624"/>
            </a:xfrm>
            <a:custGeom>
              <a:avLst/>
              <a:gdLst/>
              <a:ahLst/>
              <a:cxnLst/>
              <a:rect l="l" t="t" r="r" b="b"/>
              <a:pathLst>
                <a:path w="3302" h="1637" extrusionOk="0">
                  <a:moveTo>
                    <a:pt x="1409" y="233"/>
                  </a:moveTo>
                  <a:cubicBezTo>
                    <a:pt x="1602" y="233"/>
                    <a:pt x="1794" y="253"/>
                    <a:pt x="1970" y="286"/>
                  </a:cubicBezTo>
                  <a:cubicBezTo>
                    <a:pt x="2240" y="329"/>
                    <a:pt x="2510" y="408"/>
                    <a:pt x="2754" y="547"/>
                  </a:cubicBezTo>
                  <a:cubicBezTo>
                    <a:pt x="2894" y="634"/>
                    <a:pt x="3059" y="756"/>
                    <a:pt x="3059" y="939"/>
                  </a:cubicBezTo>
                  <a:cubicBezTo>
                    <a:pt x="3033" y="1096"/>
                    <a:pt x="2859" y="1192"/>
                    <a:pt x="2746" y="1244"/>
                  </a:cubicBezTo>
                  <a:cubicBezTo>
                    <a:pt x="2537" y="1340"/>
                    <a:pt x="2293" y="1375"/>
                    <a:pt x="2075" y="1401"/>
                  </a:cubicBezTo>
                  <a:cubicBezTo>
                    <a:pt x="2007" y="1405"/>
                    <a:pt x="1937" y="1407"/>
                    <a:pt x="1867" y="1407"/>
                  </a:cubicBezTo>
                  <a:cubicBezTo>
                    <a:pt x="1423" y="1407"/>
                    <a:pt x="943" y="1329"/>
                    <a:pt x="567" y="1096"/>
                  </a:cubicBezTo>
                  <a:cubicBezTo>
                    <a:pt x="445" y="1018"/>
                    <a:pt x="280" y="904"/>
                    <a:pt x="262" y="748"/>
                  </a:cubicBezTo>
                  <a:cubicBezTo>
                    <a:pt x="245" y="599"/>
                    <a:pt x="375" y="504"/>
                    <a:pt x="489" y="443"/>
                  </a:cubicBezTo>
                  <a:cubicBezTo>
                    <a:pt x="756" y="290"/>
                    <a:pt x="1085" y="233"/>
                    <a:pt x="1409" y="233"/>
                  </a:cubicBezTo>
                  <a:close/>
                  <a:moveTo>
                    <a:pt x="1428" y="0"/>
                  </a:moveTo>
                  <a:cubicBezTo>
                    <a:pt x="1079" y="0"/>
                    <a:pt x="733" y="59"/>
                    <a:pt x="436" y="207"/>
                  </a:cubicBezTo>
                  <a:cubicBezTo>
                    <a:pt x="262" y="294"/>
                    <a:pt x="88" y="425"/>
                    <a:pt x="44" y="626"/>
                  </a:cubicBezTo>
                  <a:cubicBezTo>
                    <a:pt x="1" y="817"/>
                    <a:pt x="97" y="1000"/>
                    <a:pt x="236" y="1140"/>
                  </a:cubicBezTo>
                  <a:cubicBezTo>
                    <a:pt x="655" y="1526"/>
                    <a:pt x="1325" y="1637"/>
                    <a:pt x="1880" y="1637"/>
                  </a:cubicBezTo>
                  <a:cubicBezTo>
                    <a:pt x="1902" y="1637"/>
                    <a:pt x="1923" y="1637"/>
                    <a:pt x="1944" y="1637"/>
                  </a:cubicBezTo>
                  <a:cubicBezTo>
                    <a:pt x="2392" y="1628"/>
                    <a:pt x="3214" y="1517"/>
                    <a:pt x="3292" y="959"/>
                  </a:cubicBezTo>
                  <a:lnTo>
                    <a:pt x="3292" y="959"/>
                  </a:lnTo>
                  <a:cubicBezTo>
                    <a:pt x="3294" y="953"/>
                    <a:pt x="3294" y="946"/>
                    <a:pt x="3295" y="939"/>
                  </a:cubicBezTo>
                  <a:lnTo>
                    <a:pt x="3295" y="939"/>
                  </a:lnTo>
                  <a:cubicBezTo>
                    <a:pt x="3295" y="939"/>
                    <a:pt x="3295" y="939"/>
                    <a:pt x="3295" y="939"/>
                  </a:cubicBezTo>
                  <a:cubicBezTo>
                    <a:pt x="3296" y="932"/>
                    <a:pt x="3296" y="925"/>
                    <a:pt x="3295" y="918"/>
                  </a:cubicBezTo>
                  <a:lnTo>
                    <a:pt x="3295" y="918"/>
                  </a:lnTo>
                  <a:cubicBezTo>
                    <a:pt x="3301" y="436"/>
                    <a:pt x="2636" y="197"/>
                    <a:pt x="2266" y="103"/>
                  </a:cubicBezTo>
                  <a:cubicBezTo>
                    <a:pt x="2003" y="40"/>
                    <a:pt x="1715" y="0"/>
                    <a:pt x="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4;p63"/>
            <p:cNvSpPr/>
            <p:nvPr/>
          </p:nvSpPr>
          <p:spPr>
            <a:xfrm rot="-1811233">
              <a:off x="1267885" y="1610089"/>
              <a:ext cx="108345" cy="126881"/>
            </a:xfrm>
            <a:custGeom>
              <a:avLst/>
              <a:gdLst/>
              <a:ahLst/>
              <a:cxnLst/>
              <a:rect l="l" t="t" r="r" b="b"/>
              <a:pathLst>
                <a:path w="1561" h="1828" extrusionOk="0">
                  <a:moveTo>
                    <a:pt x="510" y="0"/>
                  </a:moveTo>
                  <a:cubicBezTo>
                    <a:pt x="377" y="0"/>
                    <a:pt x="244" y="68"/>
                    <a:pt x="157" y="178"/>
                  </a:cubicBezTo>
                  <a:cubicBezTo>
                    <a:pt x="0" y="378"/>
                    <a:pt x="35" y="648"/>
                    <a:pt x="175" y="840"/>
                  </a:cubicBezTo>
                  <a:cubicBezTo>
                    <a:pt x="332" y="1058"/>
                    <a:pt x="567" y="1180"/>
                    <a:pt x="793" y="1293"/>
                  </a:cubicBezTo>
                  <a:cubicBezTo>
                    <a:pt x="1003" y="1389"/>
                    <a:pt x="1229" y="1520"/>
                    <a:pt x="1308" y="1746"/>
                  </a:cubicBezTo>
                  <a:cubicBezTo>
                    <a:pt x="1325" y="1803"/>
                    <a:pt x="1373" y="1828"/>
                    <a:pt x="1420" y="1828"/>
                  </a:cubicBezTo>
                  <a:cubicBezTo>
                    <a:pt x="1490" y="1828"/>
                    <a:pt x="1560" y="1774"/>
                    <a:pt x="1534" y="1685"/>
                  </a:cubicBezTo>
                  <a:cubicBezTo>
                    <a:pt x="1403" y="1232"/>
                    <a:pt x="924" y="1128"/>
                    <a:pt x="576" y="901"/>
                  </a:cubicBezTo>
                  <a:cubicBezTo>
                    <a:pt x="427" y="797"/>
                    <a:pt x="262" y="614"/>
                    <a:pt x="297" y="422"/>
                  </a:cubicBezTo>
                  <a:cubicBezTo>
                    <a:pt x="310" y="321"/>
                    <a:pt x="412" y="230"/>
                    <a:pt x="514" y="230"/>
                  </a:cubicBezTo>
                  <a:cubicBezTo>
                    <a:pt x="544" y="230"/>
                    <a:pt x="574" y="238"/>
                    <a:pt x="602" y="256"/>
                  </a:cubicBezTo>
                  <a:cubicBezTo>
                    <a:pt x="624" y="274"/>
                    <a:pt x="645" y="281"/>
                    <a:pt x="665" y="281"/>
                  </a:cubicBezTo>
                  <a:cubicBezTo>
                    <a:pt x="757" y="281"/>
                    <a:pt x="813" y="127"/>
                    <a:pt x="706" y="56"/>
                  </a:cubicBezTo>
                  <a:cubicBezTo>
                    <a:pt x="645" y="18"/>
                    <a:pt x="577"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5;p63"/>
            <p:cNvSpPr/>
            <p:nvPr/>
          </p:nvSpPr>
          <p:spPr>
            <a:xfrm rot="-1811233">
              <a:off x="1508330" y="1674777"/>
              <a:ext cx="48446" cy="128408"/>
            </a:xfrm>
            <a:custGeom>
              <a:avLst/>
              <a:gdLst/>
              <a:ahLst/>
              <a:cxnLst/>
              <a:rect l="l" t="t" r="r" b="b"/>
              <a:pathLst>
                <a:path w="698" h="1850" extrusionOk="0">
                  <a:moveTo>
                    <a:pt x="112" y="1"/>
                  </a:moveTo>
                  <a:cubicBezTo>
                    <a:pt x="55" y="1"/>
                    <a:pt x="1" y="66"/>
                    <a:pt x="1" y="123"/>
                  </a:cubicBezTo>
                  <a:cubicBezTo>
                    <a:pt x="1" y="193"/>
                    <a:pt x="62" y="237"/>
                    <a:pt x="123" y="245"/>
                  </a:cubicBezTo>
                  <a:cubicBezTo>
                    <a:pt x="254" y="254"/>
                    <a:pt x="297" y="428"/>
                    <a:pt x="297" y="542"/>
                  </a:cubicBezTo>
                  <a:cubicBezTo>
                    <a:pt x="297" y="733"/>
                    <a:pt x="193" y="908"/>
                    <a:pt x="132" y="1099"/>
                  </a:cubicBezTo>
                  <a:cubicBezTo>
                    <a:pt x="88" y="1274"/>
                    <a:pt x="88" y="1431"/>
                    <a:pt x="166" y="1596"/>
                  </a:cubicBezTo>
                  <a:cubicBezTo>
                    <a:pt x="242" y="1747"/>
                    <a:pt x="366" y="1849"/>
                    <a:pt x="530" y="1849"/>
                  </a:cubicBezTo>
                  <a:cubicBezTo>
                    <a:pt x="536" y="1849"/>
                    <a:pt x="543" y="1849"/>
                    <a:pt x="550" y="1849"/>
                  </a:cubicBezTo>
                  <a:cubicBezTo>
                    <a:pt x="553" y="1849"/>
                    <a:pt x="555" y="1849"/>
                    <a:pt x="558" y="1849"/>
                  </a:cubicBezTo>
                  <a:cubicBezTo>
                    <a:pt x="698" y="1849"/>
                    <a:pt x="695" y="1622"/>
                    <a:pt x="550" y="1622"/>
                  </a:cubicBezTo>
                  <a:cubicBezTo>
                    <a:pt x="419" y="1622"/>
                    <a:pt x="349" y="1465"/>
                    <a:pt x="341" y="1361"/>
                  </a:cubicBezTo>
                  <a:cubicBezTo>
                    <a:pt x="332" y="1169"/>
                    <a:pt x="437" y="977"/>
                    <a:pt x="498" y="803"/>
                  </a:cubicBezTo>
                  <a:cubicBezTo>
                    <a:pt x="550" y="638"/>
                    <a:pt x="559" y="463"/>
                    <a:pt x="498" y="298"/>
                  </a:cubicBezTo>
                  <a:cubicBezTo>
                    <a:pt x="428" y="141"/>
                    <a:pt x="306" y="28"/>
                    <a:pt x="123" y="1"/>
                  </a:cubicBezTo>
                  <a:cubicBezTo>
                    <a:pt x="119" y="1"/>
                    <a:pt x="116"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6;p63"/>
            <p:cNvSpPr/>
            <p:nvPr/>
          </p:nvSpPr>
          <p:spPr>
            <a:xfrm rot="-1811233">
              <a:off x="1115065" y="1948324"/>
              <a:ext cx="69477" cy="99950"/>
            </a:xfrm>
            <a:custGeom>
              <a:avLst/>
              <a:gdLst/>
              <a:ahLst/>
              <a:cxnLst/>
              <a:rect l="l" t="t" r="r" b="b"/>
              <a:pathLst>
                <a:path w="1001" h="1440" extrusionOk="0">
                  <a:moveTo>
                    <a:pt x="167" y="1"/>
                  </a:moveTo>
                  <a:cubicBezTo>
                    <a:pt x="105" y="1"/>
                    <a:pt x="40" y="40"/>
                    <a:pt x="35" y="115"/>
                  </a:cubicBezTo>
                  <a:cubicBezTo>
                    <a:pt x="1" y="655"/>
                    <a:pt x="297" y="1178"/>
                    <a:pt x="767" y="1422"/>
                  </a:cubicBezTo>
                  <a:cubicBezTo>
                    <a:pt x="788" y="1434"/>
                    <a:pt x="807" y="1439"/>
                    <a:pt x="826" y="1439"/>
                  </a:cubicBezTo>
                  <a:cubicBezTo>
                    <a:pt x="930" y="1439"/>
                    <a:pt x="1000" y="1281"/>
                    <a:pt x="889" y="1222"/>
                  </a:cubicBezTo>
                  <a:cubicBezTo>
                    <a:pt x="497" y="1004"/>
                    <a:pt x="253" y="568"/>
                    <a:pt x="279" y="115"/>
                  </a:cubicBezTo>
                  <a:cubicBezTo>
                    <a:pt x="284" y="38"/>
                    <a:pt x="22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866521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3"/>
        <p:cNvGrpSpPr/>
        <p:nvPr/>
      </p:nvGrpSpPr>
      <p:grpSpPr>
        <a:xfrm>
          <a:off x="0" y="0"/>
          <a:ext cx="0" cy="0"/>
          <a:chOff x="0" y="0"/>
          <a:chExt cx="0" cy="0"/>
        </a:xfrm>
      </p:grpSpPr>
      <p:grpSp>
        <p:nvGrpSpPr>
          <p:cNvPr id="3534" name="Google Shape;3534;p45"/>
          <p:cNvGrpSpPr/>
          <p:nvPr/>
        </p:nvGrpSpPr>
        <p:grpSpPr>
          <a:xfrm flipH="1">
            <a:off x="322224" y="733632"/>
            <a:ext cx="3891814" cy="2858200"/>
            <a:chOff x="853875" y="2309950"/>
            <a:chExt cx="3246051" cy="1499528"/>
          </a:xfrm>
        </p:grpSpPr>
        <p:sp>
          <p:nvSpPr>
            <p:cNvPr id="3535" name="Google Shape;3535;p45"/>
            <p:cNvSpPr/>
            <p:nvPr/>
          </p:nvSpPr>
          <p:spPr>
            <a:xfrm>
              <a:off x="853875" y="2309950"/>
              <a:ext cx="3246051" cy="1499528"/>
            </a:xfrm>
            <a:custGeom>
              <a:avLst/>
              <a:gdLst/>
              <a:ahLst/>
              <a:cxnLst/>
              <a:rect l="l" t="t" r="r" b="b"/>
              <a:pathLst>
                <a:path w="129894" h="59760" extrusionOk="0">
                  <a:moveTo>
                    <a:pt x="129894" y="2698"/>
                  </a:moveTo>
                  <a:lnTo>
                    <a:pt x="127196" y="0"/>
                  </a:lnTo>
                  <a:lnTo>
                    <a:pt x="0" y="0"/>
                  </a:lnTo>
                  <a:lnTo>
                    <a:pt x="0" y="56955"/>
                  </a:lnTo>
                  <a:lnTo>
                    <a:pt x="2661" y="59760"/>
                  </a:lnTo>
                  <a:lnTo>
                    <a:pt x="129790" y="59760"/>
                  </a:lnTo>
                  <a:close/>
                </a:path>
              </a:pathLst>
            </a:custGeom>
            <a:solidFill>
              <a:schemeClr val="lt1"/>
            </a:solidFill>
            <a:ln w="19050" cap="flat" cmpd="sng">
              <a:solidFill>
                <a:schemeClr val="dk1"/>
              </a:solidFill>
              <a:prstDash val="solid"/>
              <a:round/>
              <a:headEnd type="none" w="med" len="med"/>
              <a:tailEnd type="none" w="med" len="med"/>
            </a:ln>
          </p:spPr>
        </p:sp>
        <p:sp>
          <p:nvSpPr>
            <p:cNvPr id="3536" name="Google Shape;3536;p45"/>
            <p:cNvSpPr/>
            <p:nvPr/>
          </p:nvSpPr>
          <p:spPr>
            <a:xfrm>
              <a:off x="920200" y="2377625"/>
              <a:ext cx="3179700" cy="1431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7" name="Google Shape;3537;p45"/>
            <p:cNvCxnSpPr/>
            <p:nvPr/>
          </p:nvCxnSpPr>
          <p:spPr>
            <a:xfrm rot="10800000">
              <a:off x="855200" y="2312200"/>
              <a:ext cx="66300" cy="67800"/>
            </a:xfrm>
            <a:prstGeom prst="straightConnector1">
              <a:avLst/>
            </a:prstGeom>
            <a:noFill/>
            <a:ln w="19050" cap="flat" cmpd="sng">
              <a:solidFill>
                <a:schemeClr val="dk1"/>
              </a:solidFill>
              <a:prstDash val="solid"/>
              <a:round/>
              <a:headEnd type="none" w="med" len="med"/>
              <a:tailEnd type="none" w="med" len="med"/>
            </a:ln>
          </p:spPr>
        </p:cxnSp>
      </p:grpSp>
      <p:grpSp>
        <p:nvGrpSpPr>
          <p:cNvPr id="3542" name="Google Shape;3542;p45"/>
          <p:cNvGrpSpPr/>
          <p:nvPr/>
        </p:nvGrpSpPr>
        <p:grpSpPr>
          <a:xfrm>
            <a:off x="8660425" y="196650"/>
            <a:ext cx="405761" cy="4650625"/>
            <a:chOff x="8660425" y="196650"/>
            <a:chExt cx="405761" cy="4650625"/>
          </a:xfrm>
        </p:grpSpPr>
        <p:sp>
          <p:nvSpPr>
            <p:cNvPr id="3543" name="Google Shape;3543;p45"/>
            <p:cNvSpPr/>
            <p:nvPr/>
          </p:nvSpPr>
          <p:spPr>
            <a:xfrm>
              <a:off x="8660425" y="196650"/>
              <a:ext cx="405761" cy="4648400"/>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lt2"/>
            </a:solidFill>
            <a:ln w="19050" cap="flat" cmpd="sng">
              <a:solidFill>
                <a:schemeClr val="dk1"/>
              </a:solidFill>
              <a:prstDash val="solid"/>
              <a:round/>
              <a:headEnd type="none" w="med" len="med"/>
              <a:tailEnd type="none" w="med" len="med"/>
            </a:ln>
          </p:spPr>
        </p:sp>
        <p:cxnSp>
          <p:nvCxnSpPr>
            <p:cNvPr id="3544" name="Google Shape;3544;p45"/>
            <p:cNvCxnSpPr/>
            <p:nvPr/>
          </p:nvCxnSpPr>
          <p:spPr>
            <a:xfrm rot="10800000" flipH="1">
              <a:off x="9006275" y="199875"/>
              <a:ext cx="58200" cy="56700"/>
            </a:xfrm>
            <a:prstGeom prst="straightConnector1">
              <a:avLst/>
            </a:prstGeom>
            <a:noFill/>
            <a:ln w="19050" cap="flat" cmpd="sng">
              <a:solidFill>
                <a:schemeClr val="dk1"/>
              </a:solidFill>
              <a:prstDash val="solid"/>
              <a:round/>
              <a:headEnd type="none" w="med" len="med"/>
              <a:tailEnd type="none" w="med" len="med"/>
            </a:ln>
          </p:spPr>
        </p:cxnSp>
        <p:sp>
          <p:nvSpPr>
            <p:cNvPr id="3545" name="Google Shape;3545;p45"/>
            <p:cNvSpPr txBox="1"/>
            <p:nvPr/>
          </p:nvSpPr>
          <p:spPr>
            <a:xfrm>
              <a:off x="8660425" y="255475"/>
              <a:ext cx="347700" cy="4591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grpSp>
      <p:sp>
        <p:nvSpPr>
          <p:cNvPr id="3546" name="Google Shape;3546;p45"/>
          <p:cNvSpPr txBox="1">
            <a:spLocks noGrp="1"/>
          </p:cNvSpPr>
          <p:nvPr>
            <p:ph type="body" idx="1"/>
          </p:nvPr>
        </p:nvSpPr>
        <p:spPr>
          <a:xfrm>
            <a:off x="306644" y="809607"/>
            <a:ext cx="3877637" cy="827817"/>
          </a:xfrm>
          <a:prstGeom prst="rect">
            <a:avLst/>
          </a:prstGeom>
        </p:spPr>
        <p:txBody>
          <a:bodyPr spcFirstLastPara="1" wrap="square" lIns="91425" tIns="91425" rIns="91425" bIns="91425" anchor="t" anchorCtr="0">
            <a:noAutofit/>
          </a:bodyPr>
          <a:lstStyle/>
          <a:p>
            <a:pPr marL="0" lvl="0" indent="0" algn="l">
              <a:spcAft>
                <a:spcPts val="1200"/>
              </a:spcAft>
              <a:buNone/>
            </a:pPr>
            <a:r>
              <a:rPr lang="en-US" b="1" dirty="0" smtClean="0">
                <a:latin typeface="Goldman" charset="0"/>
              </a:rPr>
              <a:t>C. </a:t>
            </a:r>
            <a:r>
              <a:rPr lang="en-US" b="1" dirty="0" err="1" smtClean="0">
                <a:latin typeface="Goldman" charset="0"/>
              </a:rPr>
              <a:t>Etika</a:t>
            </a:r>
            <a:r>
              <a:rPr lang="en-US" b="1" dirty="0" smtClean="0">
                <a:latin typeface="Goldman" charset="0"/>
              </a:rPr>
              <a:t>  </a:t>
            </a:r>
            <a:r>
              <a:rPr lang="en-US" b="1" dirty="0" err="1" smtClean="0">
                <a:latin typeface="Goldman" charset="0"/>
              </a:rPr>
              <a:t>Pancasila</a:t>
            </a:r>
            <a:endParaRPr lang="en-US" b="1" dirty="0" smtClean="0">
              <a:latin typeface="Goldman" charset="0"/>
            </a:endParaRPr>
          </a:p>
          <a:p>
            <a:pPr marL="0" lvl="0" indent="0" algn="l">
              <a:spcAft>
                <a:spcPts val="1200"/>
              </a:spcAft>
              <a:buNone/>
            </a:pPr>
            <a:r>
              <a:rPr lang="id-ID" sz="1200" dirty="0"/>
              <a:t>Etika Pancasila adalah etika yang mendasarkan penilaian baik dan buruk pada nilai-nilai Pancasila, yaitu nilai Ketuhanan, Kemanusiaan, Persatuan, Kerakyatan dan Keadilan.Suatu perbuatan dikatakan baik bukan hanya apabila tidak bertentangan dengan nilai-nilai tersebut, namun juga sesuai dan mempertinggi nilai-nilai Pancasila tersebut. Nilai-nilai Pancasila meskipun merupakan kristalisasi nilai yang hidup dalam realitas sosial, keagamaan, maupun adat kebudayaan bangsa Indonesia, namun sebenarnya nilai-nilai Pancasila juga bersifat universal dapat diterima oleh siapapun dan kapanpun.</a:t>
            </a:r>
            <a:endParaRPr lang="en-US" sz="1200" b="1" dirty="0">
              <a:latin typeface="Goldman" charset="0"/>
            </a:endParaRPr>
          </a:p>
        </p:txBody>
      </p:sp>
      <p:sp>
        <p:nvSpPr>
          <p:cNvPr id="3549" name="Google Shape;3549;p45"/>
          <p:cNvSpPr txBox="1"/>
          <p:nvPr/>
        </p:nvSpPr>
        <p:spPr>
          <a:xfrm>
            <a:off x="96825" y="101675"/>
            <a:ext cx="8107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smtClean="0">
                <a:solidFill>
                  <a:schemeClr val="dk1"/>
                </a:solidFill>
                <a:latin typeface="Goldman"/>
                <a:ea typeface="Goldman"/>
                <a:cs typeface="Goldman"/>
                <a:sym typeface="Goldman"/>
              </a:rPr>
              <a:t>PENGERTIAN ETIKA</a:t>
            </a:r>
            <a:endParaRPr sz="1200" b="1" dirty="0">
              <a:solidFill>
                <a:schemeClr val="dk1"/>
              </a:solidFill>
              <a:latin typeface="Goldman"/>
              <a:ea typeface="Goldman"/>
              <a:cs typeface="Goldman"/>
              <a:sym typeface="Goldman"/>
            </a:endParaRPr>
          </a:p>
        </p:txBody>
      </p:sp>
      <p:grpSp>
        <p:nvGrpSpPr>
          <p:cNvPr id="3566" name="Google Shape;3566;p45"/>
          <p:cNvGrpSpPr/>
          <p:nvPr/>
        </p:nvGrpSpPr>
        <p:grpSpPr>
          <a:xfrm>
            <a:off x="5701150" y="3013176"/>
            <a:ext cx="2240222" cy="1305097"/>
            <a:chOff x="5701150" y="3013176"/>
            <a:chExt cx="2240222" cy="1305097"/>
          </a:xfrm>
        </p:grpSpPr>
        <p:sp>
          <p:nvSpPr>
            <p:cNvPr id="3567" name="Google Shape;3567;p45"/>
            <p:cNvSpPr/>
            <p:nvPr/>
          </p:nvSpPr>
          <p:spPr>
            <a:xfrm rot="1458758">
              <a:off x="5701150" y="3013220"/>
              <a:ext cx="2237638" cy="1305053"/>
            </a:xfrm>
            <a:custGeom>
              <a:avLst/>
              <a:gdLst/>
              <a:ahLst/>
              <a:cxnLst/>
              <a:rect l="l" t="t" r="r" b="b"/>
              <a:pathLst>
                <a:path w="17605" h="10268" extrusionOk="0">
                  <a:moveTo>
                    <a:pt x="11407" y="1"/>
                  </a:moveTo>
                  <a:cubicBezTo>
                    <a:pt x="8997" y="1"/>
                    <a:pt x="7294" y="413"/>
                    <a:pt x="5874" y="845"/>
                  </a:cubicBezTo>
                  <a:cubicBezTo>
                    <a:pt x="1996" y="2031"/>
                    <a:pt x="1" y="4087"/>
                    <a:pt x="524" y="6004"/>
                  </a:cubicBezTo>
                  <a:cubicBezTo>
                    <a:pt x="1012" y="7797"/>
                    <a:pt x="2599" y="10268"/>
                    <a:pt x="5916" y="10268"/>
                  </a:cubicBezTo>
                  <a:cubicBezTo>
                    <a:pt x="6146" y="10268"/>
                    <a:pt x="6385" y="10256"/>
                    <a:pt x="6632" y="10231"/>
                  </a:cubicBezTo>
                  <a:cubicBezTo>
                    <a:pt x="10441" y="9848"/>
                    <a:pt x="15452" y="9011"/>
                    <a:pt x="16541" y="6301"/>
                  </a:cubicBezTo>
                  <a:cubicBezTo>
                    <a:pt x="17543" y="3808"/>
                    <a:pt x="17604" y="497"/>
                    <a:pt x="13683" y="113"/>
                  </a:cubicBezTo>
                  <a:cubicBezTo>
                    <a:pt x="12858" y="35"/>
                    <a:pt x="12103" y="1"/>
                    <a:pt x="11407" y="1"/>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5"/>
            <p:cNvSpPr/>
            <p:nvPr/>
          </p:nvSpPr>
          <p:spPr>
            <a:xfrm rot="1458758">
              <a:off x="5729409" y="3013176"/>
              <a:ext cx="2211963" cy="1169566"/>
            </a:xfrm>
            <a:custGeom>
              <a:avLst/>
              <a:gdLst/>
              <a:ahLst/>
              <a:cxnLst/>
              <a:rect l="l" t="t" r="r" b="b"/>
              <a:pathLst>
                <a:path w="17403" h="9202" extrusionOk="0">
                  <a:moveTo>
                    <a:pt x="11379" y="0"/>
                  </a:moveTo>
                  <a:cubicBezTo>
                    <a:pt x="8981" y="0"/>
                    <a:pt x="7282" y="417"/>
                    <a:pt x="5865" y="848"/>
                  </a:cubicBezTo>
                  <a:cubicBezTo>
                    <a:pt x="1987" y="2034"/>
                    <a:pt x="0" y="4090"/>
                    <a:pt x="523" y="6007"/>
                  </a:cubicBezTo>
                  <a:cubicBezTo>
                    <a:pt x="767" y="6949"/>
                    <a:pt x="1325" y="8064"/>
                    <a:pt x="2274" y="8927"/>
                  </a:cubicBezTo>
                  <a:cubicBezTo>
                    <a:pt x="2516" y="9082"/>
                    <a:pt x="2766" y="9201"/>
                    <a:pt x="3000" y="9201"/>
                  </a:cubicBezTo>
                  <a:cubicBezTo>
                    <a:pt x="3096" y="9201"/>
                    <a:pt x="3188" y="9181"/>
                    <a:pt x="3277" y="9136"/>
                  </a:cubicBezTo>
                  <a:cubicBezTo>
                    <a:pt x="3695" y="8927"/>
                    <a:pt x="3634" y="8230"/>
                    <a:pt x="3747" y="7829"/>
                  </a:cubicBezTo>
                  <a:cubicBezTo>
                    <a:pt x="3890" y="7326"/>
                    <a:pt x="4242" y="7058"/>
                    <a:pt x="4628" y="7058"/>
                  </a:cubicBezTo>
                  <a:cubicBezTo>
                    <a:pt x="4877" y="7058"/>
                    <a:pt x="5139" y="7169"/>
                    <a:pt x="5368" y="7402"/>
                  </a:cubicBezTo>
                  <a:cubicBezTo>
                    <a:pt x="5691" y="7742"/>
                    <a:pt x="5935" y="8143"/>
                    <a:pt x="6423" y="8265"/>
                  </a:cubicBezTo>
                  <a:cubicBezTo>
                    <a:pt x="6507" y="8286"/>
                    <a:pt x="6587" y="8296"/>
                    <a:pt x="6662" y="8296"/>
                  </a:cubicBezTo>
                  <a:cubicBezTo>
                    <a:pt x="7163" y="8296"/>
                    <a:pt x="7477" y="7854"/>
                    <a:pt x="7765" y="7445"/>
                  </a:cubicBezTo>
                  <a:cubicBezTo>
                    <a:pt x="8085" y="6993"/>
                    <a:pt x="8514" y="6146"/>
                    <a:pt x="9176" y="6146"/>
                  </a:cubicBezTo>
                  <a:cubicBezTo>
                    <a:pt x="9216" y="6146"/>
                    <a:pt x="9257" y="6149"/>
                    <a:pt x="9298" y="6156"/>
                  </a:cubicBezTo>
                  <a:cubicBezTo>
                    <a:pt x="9778" y="6225"/>
                    <a:pt x="10065" y="6731"/>
                    <a:pt x="10423" y="7001"/>
                  </a:cubicBezTo>
                  <a:cubicBezTo>
                    <a:pt x="10614" y="7154"/>
                    <a:pt x="10833" y="7251"/>
                    <a:pt x="11067" y="7251"/>
                  </a:cubicBezTo>
                  <a:cubicBezTo>
                    <a:pt x="11153" y="7251"/>
                    <a:pt x="11240" y="7238"/>
                    <a:pt x="11329" y="7210"/>
                  </a:cubicBezTo>
                  <a:cubicBezTo>
                    <a:pt x="11686" y="7088"/>
                    <a:pt x="11808" y="6696"/>
                    <a:pt x="11921" y="6382"/>
                  </a:cubicBezTo>
                  <a:cubicBezTo>
                    <a:pt x="12102" y="5920"/>
                    <a:pt x="12346" y="5231"/>
                    <a:pt x="12913" y="5231"/>
                  </a:cubicBezTo>
                  <a:cubicBezTo>
                    <a:pt x="12977" y="5231"/>
                    <a:pt x="13044" y="5240"/>
                    <a:pt x="13115" y="5258"/>
                  </a:cubicBezTo>
                  <a:cubicBezTo>
                    <a:pt x="13836" y="5442"/>
                    <a:pt x="14114" y="6571"/>
                    <a:pt x="14871" y="6571"/>
                  </a:cubicBezTo>
                  <a:cubicBezTo>
                    <a:pt x="14901" y="6571"/>
                    <a:pt x="14931" y="6569"/>
                    <a:pt x="14963" y="6565"/>
                  </a:cubicBezTo>
                  <a:cubicBezTo>
                    <a:pt x="15442" y="6513"/>
                    <a:pt x="15747" y="6051"/>
                    <a:pt x="16017" y="5702"/>
                  </a:cubicBezTo>
                  <a:cubicBezTo>
                    <a:pt x="16261" y="5397"/>
                    <a:pt x="16497" y="5119"/>
                    <a:pt x="16819" y="4892"/>
                  </a:cubicBezTo>
                  <a:cubicBezTo>
                    <a:pt x="16871" y="4857"/>
                    <a:pt x="16924" y="4814"/>
                    <a:pt x="16976" y="4779"/>
                  </a:cubicBezTo>
                  <a:cubicBezTo>
                    <a:pt x="17403" y="2626"/>
                    <a:pt x="16828" y="421"/>
                    <a:pt x="13664" y="116"/>
                  </a:cubicBezTo>
                  <a:cubicBezTo>
                    <a:pt x="12836" y="36"/>
                    <a:pt x="12078" y="0"/>
                    <a:pt x="1137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5"/>
            <p:cNvSpPr/>
            <p:nvPr/>
          </p:nvSpPr>
          <p:spPr>
            <a:xfrm rot="1458758">
              <a:off x="6586776" y="3195670"/>
              <a:ext cx="650256" cy="196876"/>
            </a:xfrm>
            <a:custGeom>
              <a:avLst/>
              <a:gdLst/>
              <a:ahLst/>
              <a:cxnLst/>
              <a:rect l="l" t="t" r="r" b="b"/>
              <a:pathLst>
                <a:path w="5116" h="1549" extrusionOk="0">
                  <a:moveTo>
                    <a:pt x="4001" y="0"/>
                  </a:moveTo>
                  <a:cubicBezTo>
                    <a:pt x="3563" y="0"/>
                    <a:pt x="3022" y="53"/>
                    <a:pt x="2440" y="163"/>
                  </a:cubicBezTo>
                  <a:cubicBezTo>
                    <a:pt x="1063" y="424"/>
                    <a:pt x="0" y="921"/>
                    <a:pt x="61" y="1252"/>
                  </a:cubicBezTo>
                  <a:cubicBezTo>
                    <a:pt x="101" y="1448"/>
                    <a:pt x="503" y="1548"/>
                    <a:pt x="1100" y="1548"/>
                  </a:cubicBezTo>
                  <a:cubicBezTo>
                    <a:pt x="1541" y="1548"/>
                    <a:pt x="2088" y="1494"/>
                    <a:pt x="2675" y="1383"/>
                  </a:cubicBezTo>
                  <a:cubicBezTo>
                    <a:pt x="4052" y="1122"/>
                    <a:pt x="5115" y="634"/>
                    <a:pt x="5054" y="294"/>
                  </a:cubicBezTo>
                  <a:cubicBezTo>
                    <a:pt x="5014" y="102"/>
                    <a:pt x="4607" y="0"/>
                    <a:pt x="4001" y="0"/>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5"/>
            <p:cNvSpPr/>
            <p:nvPr/>
          </p:nvSpPr>
          <p:spPr>
            <a:xfrm rot="1458783">
              <a:off x="6059264" y="3405927"/>
              <a:ext cx="1194065" cy="141358"/>
            </a:xfrm>
            <a:custGeom>
              <a:avLst/>
              <a:gdLst/>
              <a:ahLst/>
              <a:cxnLst/>
              <a:rect l="l" t="t" r="r" b="b"/>
              <a:pathLst>
                <a:path w="60211" h="7128" extrusionOk="0">
                  <a:moveTo>
                    <a:pt x="0" y="4892"/>
                  </a:moveTo>
                  <a:cubicBezTo>
                    <a:pt x="19815" y="8474"/>
                    <a:pt x="41883" y="8341"/>
                    <a:pt x="60211" y="0"/>
                  </a:cubicBezTo>
                </a:path>
              </a:pathLst>
            </a:custGeom>
            <a:noFill/>
            <a:ln w="19050" cap="flat" cmpd="sng">
              <a:solidFill>
                <a:schemeClr val="dk1"/>
              </a:solidFill>
              <a:prstDash val="solid"/>
              <a:round/>
              <a:headEnd type="none" w="med" len="med"/>
              <a:tailEnd type="none" w="med" len="med"/>
            </a:ln>
          </p:spPr>
        </p:sp>
      </p:grpSp>
      <p:grpSp>
        <p:nvGrpSpPr>
          <p:cNvPr id="3576" name="Google Shape;3576;p45"/>
          <p:cNvGrpSpPr/>
          <p:nvPr/>
        </p:nvGrpSpPr>
        <p:grpSpPr>
          <a:xfrm>
            <a:off x="60700" y="4610300"/>
            <a:ext cx="4972320" cy="461626"/>
            <a:chOff x="60700" y="4610300"/>
            <a:chExt cx="4972320" cy="461626"/>
          </a:xfrm>
        </p:grpSpPr>
        <p:sp>
          <p:nvSpPr>
            <p:cNvPr id="3577" name="Google Shape;3577;p45"/>
            <p:cNvSpPr/>
            <p:nvPr/>
          </p:nvSpPr>
          <p:spPr>
            <a:xfrm>
              <a:off x="64147" y="4610300"/>
              <a:ext cx="4968872" cy="455209"/>
            </a:xfrm>
            <a:custGeom>
              <a:avLst/>
              <a:gdLst/>
              <a:ahLst/>
              <a:cxnLst/>
              <a:rect l="l" t="t" r="r" b="b"/>
              <a:pathLst>
                <a:path w="227721" h="20862" extrusionOk="0">
                  <a:moveTo>
                    <a:pt x="64" y="2446"/>
                  </a:moveTo>
                  <a:lnTo>
                    <a:pt x="2798" y="0"/>
                  </a:lnTo>
                  <a:lnTo>
                    <a:pt x="227721" y="0"/>
                  </a:lnTo>
                  <a:lnTo>
                    <a:pt x="227721" y="18128"/>
                  </a:lnTo>
                  <a:lnTo>
                    <a:pt x="225563" y="20862"/>
                  </a:lnTo>
                  <a:lnTo>
                    <a:pt x="0" y="20862"/>
                  </a:lnTo>
                  <a:close/>
                </a:path>
              </a:pathLst>
            </a:custGeom>
            <a:solidFill>
              <a:schemeClr val="accent2"/>
            </a:solidFill>
            <a:ln w="19050" cap="flat" cmpd="sng">
              <a:solidFill>
                <a:schemeClr val="dk1"/>
              </a:solidFill>
              <a:prstDash val="solid"/>
              <a:round/>
              <a:headEnd type="none" w="med" len="med"/>
              <a:tailEnd type="none" w="med" len="med"/>
            </a:ln>
          </p:spPr>
        </p:sp>
        <p:sp>
          <p:nvSpPr>
            <p:cNvPr id="3578" name="Google Shape;3578;p45"/>
            <p:cNvSpPr txBox="1"/>
            <p:nvPr/>
          </p:nvSpPr>
          <p:spPr>
            <a:xfrm>
              <a:off x="60700" y="4668426"/>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r>
                <a:rPr lang="en-US" sz="1000" dirty="0">
                  <a:solidFill>
                    <a:schemeClr val="dk1"/>
                  </a:solidFill>
                  <a:latin typeface="Archivo Black"/>
                  <a:ea typeface="Archivo Black"/>
                  <a:cs typeface="Archivo Black"/>
                  <a:sym typeface="Archivo Black"/>
                </a:rPr>
                <a:t>PENGERTIAN ETIKA PENGERTIAN ETIKA PENGERTIAN ETIKA</a:t>
              </a:r>
              <a:endParaRPr lang="en-US" sz="1000" dirty="0">
                <a:solidFill>
                  <a:schemeClr val="dk1"/>
                </a:solidFill>
                <a:latin typeface="Archivo Black"/>
                <a:ea typeface="Archivo Black"/>
                <a:cs typeface="Archivo Black"/>
                <a:sym typeface="Archivo Black"/>
              </a:endParaRPr>
            </a:p>
          </p:txBody>
        </p:sp>
        <p:cxnSp>
          <p:nvCxnSpPr>
            <p:cNvPr id="3579" name="Google Shape;3579;p45"/>
            <p:cNvCxnSpPr/>
            <p:nvPr/>
          </p:nvCxnSpPr>
          <p:spPr>
            <a:xfrm rot="10800000" flipH="1">
              <a:off x="4976475" y="4611650"/>
              <a:ext cx="53700" cy="60000"/>
            </a:xfrm>
            <a:prstGeom prst="straightConnector1">
              <a:avLst/>
            </a:prstGeom>
            <a:noFill/>
            <a:ln w="19050" cap="flat" cmpd="sng">
              <a:solidFill>
                <a:schemeClr val="dk1"/>
              </a:solidFill>
              <a:prstDash val="solid"/>
              <a:round/>
              <a:headEnd type="none" w="med" len="med"/>
              <a:tailEnd type="none" w="med" len="med"/>
            </a:ln>
          </p:spPr>
        </p:cxnSp>
      </p:grpSp>
      <p:grpSp>
        <p:nvGrpSpPr>
          <p:cNvPr id="48" name="Google Shape;3576;p45"/>
          <p:cNvGrpSpPr/>
          <p:nvPr/>
        </p:nvGrpSpPr>
        <p:grpSpPr>
          <a:xfrm rot="16200000">
            <a:off x="6198439" y="2114089"/>
            <a:ext cx="4634187" cy="805758"/>
            <a:chOff x="2759228" y="4611650"/>
            <a:chExt cx="4918800" cy="805758"/>
          </a:xfrm>
        </p:grpSpPr>
        <p:sp>
          <p:nvSpPr>
            <p:cNvPr id="50" name="Google Shape;3578;p45"/>
            <p:cNvSpPr txBox="1"/>
            <p:nvPr/>
          </p:nvSpPr>
          <p:spPr>
            <a:xfrm>
              <a:off x="2759228" y="5013908"/>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r>
                <a:rPr lang="en-US" sz="1000" dirty="0">
                  <a:solidFill>
                    <a:schemeClr val="dk1"/>
                  </a:solidFill>
                  <a:latin typeface="Archivo Black"/>
                  <a:ea typeface="Archivo Black"/>
                  <a:cs typeface="Archivo Black"/>
                  <a:sym typeface="Archivo Black"/>
                </a:rPr>
                <a:t>PENGERTIAN ETIKA PENGERTIAN ETIKA PENGERTIAN ETIKA</a:t>
              </a:r>
              <a:endParaRPr lang="en-US" sz="1000" dirty="0">
                <a:solidFill>
                  <a:schemeClr val="dk1"/>
                </a:solidFill>
                <a:latin typeface="Archivo Black"/>
                <a:ea typeface="Archivo Black"/>
                <a:cs typeface="Archivo Black"/>
                <a:sym typeface="Archivo Black"/>
              </a:endParaRPr>
            </a:p>
          </p:txBody>
        </p:sp>
        <p:cxnSp>
          <p:nvCxnSpPr>
            <p:cNvPr id="51" name="Google Shape;3579;p45"/>
            <p:cNvCxnSpPr/>
            <p:nvPr/>
          </p:nvCxnSpPr>
          <p:spPr>
            <a:xfrm rot="10800000" flipH="1">
              <a:off x="4976475" y="4611650"/>
              <a:ext cx="53700" cy="60000"/>
            </a:xfrm>
            <a:prstGeom prst="straightConnector1">
              <a:avLst/>
            </a:prstGeom>
            <a:noFill/>
            <a:ln w="19050" cap="flat" cmpd="sng">
              <a:solidFill>
                <a:schemeClr val="dk1"/>
              </a:solidFill>
              <a:prstDash val="solid"/>
              <a:round/>
              <a:headEnd type="none" w="med" len="med"/>
              <a:tailEnd type="none" w="med" len="med"/>
            </a:ln>
          </p:spPr>
        </p:cxnSp>
      </p:grpSp>
      <p:grpSp>
        <p:nvGrpSpPr>
          <p:cNvPr id="35" name="Google Shape;4790;p63"/>
          <p:cNvGrpSpPr/>
          <p:nvPr/>
        </p:nvGrpSpPr>
        <p:grpSpPr>
          <a:xfrm>
            <a:off x="4540138" y="650580"/>
            <a:ext cx="2606643" cy="2337579"/>
            <a:chOff x="505152" y="1077312"/>
            <a:chExt cx="1610306" cy="1777718"/>
          </a:xfrm>
        </p:grpSpPr>
        <p:sp>
          <p:nvSpPr>
            <p:cNvPr id="36" name="Google Shape;4791;p63"/>
            <p:cNvSpPr/>
            <p:nvPr/>
          </p:nvSpPr>
          <p:spPr>
            <a:xfrm rot="-1811233">
              <a:off x="632965" y="1368078"/>
              <a:ext cx="1373090" cy="805500"/>
            </a:xfrm>
            <a:custGeom>
              <a:avLst/>
              <a:gdLst/>
              <a:ahLst/>
              <a:cxnLst/>
              <a:rect l="l" t="t" r="r" b="b"/>
              <a:pathLst>
                <a:path w="19783" h="11605" extrusionOk="0">
                  <a:moveTo>
                    <a:pt x="12588" y="1"/>
                  </a:moveTo>
                  <a:cubicBezTo>
                    <a:pt x="12145" y="1"/>
                    <a:pt x="11710" y="247"/>
                    <a:pt x="11312" y="814"/>
                  </a:cubicBezTo>
                  <a:cubicBezTo>
                    <a:pt x="10598" y="1808"/>
                    <a:pt x="11077" y="2548"/>
                    <a:pt x="11077" y="2548"/>
                  </a:cubicBezTo>
                  <a:lnTo>
                    <a:pt x="7879" y="5930"/>
                  </a:lnTo>
                  <a:lnTo>
                    <a:pt x="1" y="10749"/>
                  </a:lnTo>
                  <a:cubicBezTo>
                    <a:pt x="1" y="10749"/>
                    <a:pt x="9482" y="10958"/>
                    <a:pt x="11556" y="11280"/>
                  </a:cubicBezTo>
                  <a:cubicBezTo>
                    <a:pt x="12625" y="11450"/>
                    <a:pt x="14142" y="11604"/>
                    <a:pt x="15525" y="11604"/>
                  </a:cubicBezTo>
                  <a:cubicBezTo>
                    <a:pt x="16837" y="11604"/>
                    <a:pt x="18030" y="11466"/>
                    <a:pt x="18606" y="11071"/>
                  </a:cubicBezTo>
                  <a:cubicBezTo>
                    <a:pt x="19783" y="10261"/>
                    <a:pt x="19304" y="8657"/>
                    <a:pt x="18868" y="7716"/>
                  </a:cubicBezTo>
                  <a:cubicBezTo>
                    <a:pt x="18432" y="6784"/>
                    <a:pt x="18249" y="6017"/>
                    <a:pt x="17805" y="5136"/>
                  </a:cubicBezTo>
                  <a:cubicBezTo>
                    <a:pt x="17343" y="4256"/>
                    <a:pt x="14345" y="953"/>
                    <a:pt x="13587" y="387"/>
                  </a:cubicBezTo>
                  <a:cubicBezTo>
                    <a:pt x="13258" y="140"/>
                    <a:pt x="12920" y="1"/>
                    <a:pt x="12588" y="1"/>
                  </a:cubicBezTo>
                  <a:close/>
                </a:path>
              </a:pathLst>
            </a:custGeom>
            <a:gradFill>
              <a:gsLst>
                <a:gs pos="0">
                  <a:schemeClr val="accent2"/>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92;p63"/>
            <p:cNvSpPr/>
            <p:nvPr/>
          </p:nvSpPr>
          <p:spPr>
            <a:xfrm rot="-1811233">
              <a:off x="621710" y="1366221"/>
              <a:ext cx="1370730" cy="821672"/>
            </a:xfrm>
            <a:custGeom>
              <a:avLst/>
              <a:gdLst/>
              <a:ahLst/>
              <a:cxnLst/>
              <a:rect l="l" t="t" r="r" b="b"/>
              <a:pathLst>
                <a:path w="19749" h="11838" extrusionOk="0">
                  <a:moveTo>
                    <a:pt x="7977" y="5959"/>
                  </a:moveTo>
                  <a:cubicBezTo>
                    <a:pt x="7969" y="5966"/>
                    <a:pt x="7963" y="5971"/>
                    <a:pt x="7962" y="5971"/>
                  </a:cubicBezTo>
                  <a:cubicBezTo>
                    <a:pt x="7962" y="5971"/>
                    <a:pt x="7966" y="5968"/>
                    <a:pt x="7977" y="5959"/>
                  </a:cubicBezTo>
                  <a:close/>
                  <a:moveTo>
                    <a:pt x="12765" y="251"/>
                  </a:moveTo>
                  <a:cubicBezTo>
                    <a:pt x="13039" y="251"/>
                    <a:pt x="13309" y="354"/>
                    <a:pt x="13543" y="507"/>
                  </a:cubicBezTo>
                  <a:cubicBezTo>
                    <a:pt x="13901" y="734"/>
                    <a:pt x="14214" y="1082"/>
                    <a:pt x="14519" y="1388"/>
                  </a:cubicBezTo>
                  <a:cubicBezTo>
                    <a:pt x="14964" y="1849"/>
                    <a:pt x="15400" y="2303"/>
                    <a:pt x="15827" y="2782"/>
                  </a:cubicBezTo>
                  <a:cubicBezTo>
                    <a:pt x="16262" y="3261"/>
                    <a:pt x="16689" y="3749"/>
                    <a:pt x="17099" y="4263"/>
                  </a:cubicBezTo>
                  <a:cubicBezTo>
                    <a:pt x="17378" y="4603"/>
                    <a:pt x="17657" y="4943"/>
                    <a:pt x="17866" y="5318"/>
                  </a:cubicBezTo>
                  <a:cubicBezTo>
                    <a:pt x="18092" y="5753"/>
                    <a:pt x="18267" y="6224"/>
                    <a:pt x="18441" y="6686"/>
                  </a:cubicBezTo>
                  <a:cubicBezTo>
                    <a:pt x="18606" y="7130"/>
                    <a:pt x="18789" y="7575"/>
                    <a:pt x="18990" y="8011"/>
                  </a:cubicBezTo>
                  <a:cubicBezTo>
                    <a:pt x="19260" y="8621"/>
                    <a:pt x="19469" y="9318"/>
                    <a:pt x="19382" y="9980"/>
                  </a:cubicBezTo>
                  <a:cubicBezTo>
                    <a:pt x="19295" y="10634"/>
                    <a:pt x="18868" y="11113"/>
                    <a:pt x="18258" y="11313"/>
                  </a:cubicBezTo>
                  <a:cubicBezTo>
                    <a:pt x="17648" y="11523"/>
                    <a:pt x="16986" y="11575"/>
                    <a:pt x="16341" y="11592"/>
                  </a:cubicBezTo>
                  <a:cubicBezTo>
                    <a:pt x="16082" y="11603"/>
                    <a:pt x="15823" y="11608"/>
                    <a:pt x="15563" y="11608"/>
                  </a:cubicBezTo>
                  <a:cubicBezTo>
                    <a:pt x="14311" y="11608"/>
                    <a:pt x="13052" y="11489"/>
                    <a:pt x="11818" y="11287"/>
                  </a:cubicBezTo>
                  <a:cubicBezTo>
                    <a:pt x="10990" y="11157"/>
                    <a:pt x="10145" y="11113"/>
                    <a:pt x="9299" y="11069"/>
                  </a:cubicBezTo>
                  <a:cubicBezTo>
                    <a:pt x="8097" y="11008"/>
                    <a:pt x="6885" y="10956"/>
                    <a:pt x="5665" y="10913"/>
                  </a:cubicBezTo>
                  <a:cubicBezTo>
                    <a:pt x="4506" y="10869"/>
                    <a:pt x="3356" y="10834"/>
                    <a:pt x="2197" y="10799"/>
                  </a:cubicBezTo>
                  <a:cubicBezTo>
                    <a:pt x="1666" y="10785"/>
                    <a:pt x="1123" y="10770"/>
                    <a:pt x="583" y="10761"/>
                  </a:cubicBezTo>
                  <a:lnTo>
                    <a:pt x="583" y="10761"/>
                  </a:lnTo>
                  <a:cubicBezTo>
                    <a:pt x="1019" y="10495"/>
                    <a:pt x="1456" y="10233"/>
                    <a:pt x="1883" y="9971"/>
                  </a:cubicBezTo>
                  <a:cubicBezTo>
                    <a:pt x="2999" y="9300"/>
                    <a:pt x="4105" y="8612"/>
                    <a:pt x="5221" y="7932"/>
                  </a:cubicBezTo>
                  <a:cubicBezTo>
                    <a:pt x="6092" y="7401"/>
                    <a:pt x="6946" y="6878"/>
                    <a:pt x="7818" y="6346"/>
                  </a:cubicBezTo>
                  <a:cubicBezTo>
                    <a:pt x="7940" y="6268"/>
                    <a:pt x="8071" y="6215"/>
                    <a:pt x="8166" y="6120"/>
                  </a:cubicBezTo>
                  <a:cubicBezTo>
                    <a:pt x="8463" y="5823"/>
                    <a:pt x="8750" y="5509"/>
                    <a:pt x="9038" y="5204"/>
                  </a:cubicBezTo>
                  <a:cubicBezTo>
                    <a:pt x="9805" y="4403"/>
                    <a:pt x="10554" y="3610"/>
                    <a:pt x="11321" y="2817"/>
                  </a:cubicBezTo>
                  <a:cubicBezTo>
                    <a:pt x="11330" y="2791"/>
                    <a:pt x="11347" y="2782"/>
                    <a:pt x="11365" y="2764"/>
                  </a:cubicBezTo>
                  <a:cubicBezTo>
                    <a:pt x="11423" y="2702"/>
                    <a:pt x="11395" y="2620"/>
                    <a:pt x="11343" y="2581"/>
                  </a:cubicBezTo>
                  <a:lnTo>
                    <a:pt x="11343" y="2581"/>
                  </a:lnTo>
                  <a:cubicBezTo>
                    <a:pt x="11078" y="2130"/>
                    <a:pt x="11258" y="1499"/>
                    <a:pt x="11522" y="1091"/>
                  </a:cubicBezTo>
                  <a:cubicBezTo>
                    <a:pt x="11757" y="734"/>
                    <a:pt x="12079" y="385"/>
                    <a:pt x="12515" y="281"/>
                  </a:cubicBezTo>
                  <a:cubicBezTo>
                    <a:pt x="12598" y="260"/>
                    <a:pt x="12682" y="251"/>
                    <a:pt x="12765" y="251"/>
                  </a:cubicBezTo>
                  <a:close/>
                  <a:moveTo>
                    <a:pt x="12783" y="0"/>
                  </a:moveTo>
                  <a:cubicBezTo>
                    <a:pt x="12555" y="0"/>
                    <a:pt x="12326" y="59"/>
                    <a:pt x="12105" y="194"/>
                  </a:cubicBezTo>
                  <a:cubicBezTo>
                    <a:pt x="11713" y="420"/>
                    <a:pt x="11382" y="830"/>
                    <a:pt x="11190" y="1248"/>
                  </a:cubicBezTo>
                  <a:cubicBezTo>
                    <a:pt x="11034" y="1571"/>
                    <a:pt x="10973" y="1945"/>
                    <a:pt x="11034" y="2303"/>
                  </a:cubicBezTo>
                  <a:cubicBezTo>
                    <a:pt x="11055" y="2417"/>
                    <a:pt x="11088" y="2544"/>
                    <a:pt x="11148" y="2653"/>
                  </a:cubicBezTo>
                  <a:lnTo>
                    <a:pt x="11148" y="2653"/>
                  </a:lnTo>
                  <a:cubicBezTo>
                    <a:pt x="10502" y="3332"/>
                    <a:pt x="9840" y="4020"/>
                    <a:pt x="9195" y="4699"/>
                  </a:cubicBezTo>
                  <a:cubicBezTo>
                    <a:pt x="8837" y="5074"/>
                    <a:pt x="8471" y="5448"/>
                    <a:pt x="8114" y="5823"/>
                  </a:cubicBezTo>
                  <a:lnTo>
                    <a:pt x="7992" y="5945"/>
                  </a:lnTo>
                  <a:cubicBezTo>
                    <a:pt x="7988" y="5949"/>
                    <a:pt x="7983" y="5954"/>
                    <a:pt x="7978" y="5958"/>
                  </a:cubicBezTo>
                  <a:lnTo>
                    <a:pt x="7978" y="5958"/>
                  </a:lnTo>
                  <a:cubicBezTo>
                    <a:pt x="7936" y="5991"/>
                    <a:pt x="7886" y="6016"/>
                    <a:pt x="7835" y="6041"/>
                  </a:cubicBezTo>
                  <a:cubicBezTo>
                    <a:pt x="7051" y="6520"/>
                    <a:pt x="6249" y="7000"/>
                    <a:pt x="5465" y="7488"/>
                  </a:cubicBezTo>
                  <a:cubicBezTo>
                    <a:pt x="4349" y="8176"/>
                    <a:pt x="3234" y="8847"/>
                    <a:pt x="2110" y="9536"/>
                  </a:cubicBezTo>
                  <a:cubicBezTo>
                    <a:pt x="1456" y="9936"/>
                    <a:pt x="785" y="10329"/>
                    <a:pt x="132" y="10747"/>
                  </a:cubicBezTo>
                  <a:cubicBezTo>
                    <a:pt x="123" y="10756"/>
                    <a:pt x="106" y="10756"/>
                    <a:pt x="97" y="10764"/>
                  </a:cubicBezTo>
                  <a:cubicBezTo>
                    <a:pt x="1" y="10834"/>
                    <a:pt x="45" y="10982"/>
                    <a:pt x="167" y="10982"/>
                  </a:cubicBezTo>
                  <a:cubicBezTo>
                    <a:pt x="655" y="11000"/>
                    <a:pt x="1134" y="11008"/>
                    <a:pt x="1622" y="11017"/>
                  </a:cubicBezTo>
                  <a:cubicBezTo>
                    <a:pt x="2746" y="11052"/>
                    <a:pt x="3879" y="11087"/>
                    <a:pt x="5003" y="11113"/>
                  </a:cubicBezTo>
                  <a:cubicBezTo>
                    <a:pt x="6275" y="11157"/>
                    <a:pt x="7548" y="11218"/>
                    <a:pt x="8811" y="11279"/>
                  </a:cubicBezTo>
                  <a:cubicBezTo>
                    <a:pt x="9726" y="11322"/>
                    <a:pt x="10668" y="11366"/>
                    <a:pt x="11556" y="11488"/>
                  </a:cubicBezTo>
                  <a:cubicBezTo>
                    <a:pt x="12952" y="11670"/>
                    <a:pt x="14333" y="11837"/>
                    <a:pt x="15742" y="11837"/>
                  </a:cubicBezTo>
                  <a:cubicBezTo>
                    <a:pt x="15811" y="11837"/>
                    <a:pt x="15880" y="11837"/>
                    <a:pt x="15949" y="11836"/>
                  </a:cubicBezTo>
                  <a:cubicBezTo>
                    <a:pt x="16646" y="11828"/>
                    <a:pt x="17378" y="11793"/>
                    <a:pt x="18049" y="11618"/>
                  </a:cubicBezTo>
                  <a:cubicBezTo>
                    <a:pt x="18650" y="11462"/>
                    <a:pt x="19208" y="11148"/>
                    <a:pt x="19469" y="10546"/>
                  </a:cubicBezTo>
                  <a:cubicBezTo>
                    <a:pt x="19748" y="9893"/>
                    <a:pt x="19644" y="9143"/>
                    <a:pt x="19434" y="8490"/>
                  </a:cubicBezTo>
                  <a:cubicBezTo>
                    <a:pt x="19312" y="8124"/>
                    <a:pt x="19138" y="7784"/>
                    <a:pt x="18999" y="7427"/>
                  </a:cubicBezTo>
                  <a:cubicBezTo>
                    <a:pt x="18798" y="6956"/>
                    <a:pt x="18641" y="6468"/>
                    <a:pt x="18450" y="5998"/>
                  </a:cubicBezTo>
                  <a:cubicBezTo>
                    <a:pt x="18319" y="5666"/>
                    <a:pt x="18188" y="5335"/>
                    <a:pt x="17996" y="5030"/>
                  </a:cubicBezTo>
                  <a:cubicBezTo>
                    <a:pt x="17874" y="4838"/>
                    <a:pt x="17744" y="4655"/>
                    <a:pt x="17604" y="4481"/>
                  </a:cubicBezTo>
                  <a:cubicBezTo>
                    <a:pt x="17221" y="3984"/>
                    <a:pt x="16811" y="3505"/>
                    <a:pt x="16393" y="3026"/>
                  </a:cubicBezTo>
                  <a:cubicBezTo>
                    <a:pt x="15949" y="2512"/>
                    <a:pt x="15478" y="2006"/>
                    <a:pt x="15007" y="1510"/>
                  </a:cubicBezTo>
                  <a:cubicBezTo>
                    <a:pt x="14676" y="1161"/>
                    <a:pt x="14336" y="804"/>
                    <a:pt x="13962" y="481"/>
                  </a:cubicBezTo>
                  <a:cubicBezTo>
                    <a:pt x="13617" y="199"/>
                    <a:pt x="13203" y="0"/>
                    <a:pt x="1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3;p63"/>
            <p:cNvSpPr/>
            <p:nvPr/>
          </p:nvSpPr>
          <p:spPr>
            <a:xfrm rot="-1811233">
              <a:off x="794907" y="1334631"/>
              <a:ext cx="1125097" cy="656269"/>
            </a:xfrm>
            <a:custGeom>
              <a:avLst/>
              <a:gdLst/>
              <a:ahLst/>
              <a:cxnLst/>
              <a:rect l="l" t="t" r="r" b="b"/>
              <a:pathLst>
                <a:path w="16210" h="9455" extrusionOk="0">
                  <a:moveTo>
                    <a:pt x="9524" y="0"/>
                  </a:moveTo>
                  <a:cubicBezTo>
                    <a:pt x="9083" y="0"/>
                    <a:pt x="8646" y="244"/>
                    <a:pt x="8244" y="810"/>
                  </a:cubicBezTo>
                  <a:cubicBezTo>
                    <a:pt x="7547" y="1804"/>
                    <a:pt x="8018" y="2536"/>
                    <a:pt x="8018" y="2536"/>
                  </a:cubicBezTo>
                  <a:lnTo>
                    <a:pt x="4793" y="5926"/>
                  </a:lnTo>
                  <a:lnTo>
                    <a:pt x="0" y="8854"/>
                  </a:lnTo>
                  <a:cubicBezTo>
                    <a:pt x="453" y="8837"/>
                    <a:pt x="910" y="8831"/>
                    <a:pt x="1365" y="8831"/>
                  </a:cubicBezTo>
                  <a:cubicBezTo>
                    <a:pt x="1629" y="8831"/>
                    <a:pt x="1891" y="8833"/>
                    <a:pt x="2153" y="8836"/>
                  </a:cubicBezTo>
                  <a:cubicBezTo>
                    <a:pt x="2328" y="8838"/>
                    <a:pt x="2504" y="8839"/>
                    <a:pt x="2680" y="8839"/>
                  </a:cubicBezTo>
                  <a:cubicBezTo>
                    <a:pt x="4101" y="8839"/>
                    <a:pt x="5527" y="8780"/>
                    <a:pt x="6950" y="8780"/>
                  </a:cubicBezTo>
                  <a:cubicBezTo>
                    <a:pt x="8364" y="8780"/>
                    <a:pt x="9774" y="8838"/>
                    <a:pt x="11172" y="9071"/>
                  </a:cubicBezTo>
                  <a:cubicBezTo>
                    <a:pt x="11556" y="9141"/>
                    <a:pt x="11896" y="9272"/>
                    <a:pt x="12201" y="9455"/>
                  </a:cubicBezTo>
                  <a:cubicBezTo>
                    <a:pt x="12591" y="8614"/>
                    <a:pt x="13510" y="8115"/>
                    <a:pt x="14422" y="8115"/>
                  </a:cubicBezTo>
                  <a:cubicBezTo>
                    <a:pt x="14711" y="8115"/>
                    <a:pt x="14998" y="8165"/>
                    <a:pt x="15268" y="8270"/>
                  </a:cubicBezTo>
                  <a:cubicBezTo>
                    <a:pt x="15652" y="8409"/>
                    <a:pt x="15965" y="8636"/>
                    <a:pt x="16209" y="8923"/>
                  </a:cubicBezTo>
                  <a:cubicBezTo>
                    <a:pt x="16122" y="8479"/>
                    <a:pt x="15957" y="8052"/>
                    <a:pt x="15809" y="7712"/>
                  </a:cubicBezTo>
                  <a:cubicBezTo>
                    <a:pt x="15373" y="6788"/>
                    <a:pt x="15198" y="6030"/>
                    <a:pt x="14737" y="5132"/>
                  </a:cubicBezTo>
                  <a:cubicBezTo>
                    <a:pt x="14292" y="4252"/>
                    <a:pt x="11286" y="949"/>
                    <a:pt x="10519" y="383"/>
                  </a:cubicBezTo>
                  <a:cubicBezTo>
                    <a:pt x="10193" y="139"/>
                    <a:pt x="9857" y="0"/>
                    <a:pt x="9524" y="0"/>
                  </a:cubicBezTo>
                  <a:close/>
                </a:path>
              </a:pathLst>
            </a:custGeom>
            <a:gradFill>
              <a:gsLst>
                <a:gs pos="0">
                  <a:schemeClr val="accent2"/>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94;p63"/>
            <p:cNvSpPr/>
            <p:nvPr/>
          </p:nvSpPr>
          <p:spPr>
            <a:xfrm rot="-1811233">
              <a:off x="784183" y="1326378"/>
              <a:ext cx="1145711" cy="672858"/>
            </a:xfrm>
            <a:custGeom>
              <a:avLst/>
              <a:gdLst/>
              <a:ahLst/>
              <a:cxnLst/>
              <a:rect l="l" t="t" r="r" b="b"/>
              <a:pathLst>
                <a:path w="16507" h="9694" extrusionOk="0">
                  <a:moveTo>
                    <a:pt x="4896" y="5950"/>
                  </a:moveTo>
                  <a:lnTo>
                    <a:pt x="4896" y="5950"/>
                  </a:lnTo>
                  <a:cubicBezTo>
                    <a:pt x="4896" y="5950"/>
                    <a:pt x="4896" y="5951"/>
                    <a:pt x="4895" y="5952"/>
                  </a:cubicBezTo>
                  <a:cubicBezTo>
                    <a:pt x="4895" y="5952"/>
                    <a:pt x="4895" y="5952"/>
                    <a:pt x="4895" y="5952"/>
                  </a:cubicBezTo>
                  <a:lnTo>
                    <a:pt x="4895" y="5952"/>
                  </a:lnTo>
                  <a:cubicBezTo>
                    <a:pt x="4896" y="5951"/>
                    <a:pt x="4896" y="5950"/>
                    <a:pt x="4896" y="5950"/>
                  </a:cubicBezTo>
                  <a:close/>
                  <a:moveTo>
                    <a:pt x="9693" y="255"/>
                  </a:moveTo>
                  <a:cubicBezTo>
                    <a:pt x="10247" y="255"/>
                    <a:pt x="10746" y="694"/>
                    <a:pt x="11143" y="1071"/>
                  </a:cubicBezTo>
                  <a:cubicBezTo>
                    <a:pt x="11745" y="1647"/>
                    <a:pt x="12311" y="2257"/>
                    <a:pt x="12860" y="2884"/>
                  </a:cubicBezTo>
                  <a:cubicBezTo>
                    <a:pt x="13409" y="3494"/>
                    <a:pt x="13967" y="4122"/>
                    <a:pt x="14455" y="4775"/>
                  </a:cubicBezTo>
                  <a:cubicBezTo>
                    <a:pt x="14681" y="5089"/>
                    <a:pt x="14856" y="5394"/>
                    <a:pt x="15021" y="5760"/>
                  </a:cubicBezTo>
                  <a:cubicBezTo>
                    <a:pt x="15313" y="6435"/>
                    <a:pt x="15533" y="7141"/>
                    <a:pt x="15841" y="7811"/>
                  </a:cubicBezTo>
                  <a:lnTo>
                    <a:pt x="15841" y="7811"/>
                  </a:lnTo>
                  <a:cubicBezTo>
                    <a:pt x="15835" y="7837"/>
                    <a:pt x="15837" y="7865"/>
                    <a:pt x="15849" y="7895"/>
                  </a:cubicBezTo>
                  <a:cubicBezTo>
                    <a:pt x="15965" y="8143"/>
                    <a:pt x="16065" y="8399"/>
                    <a:pt x="16142" y="8662"/>
                  </a:cubicBezTo>
                  <a:lnTo>
                    <a:pt x="16142" y="8662"/>
                  </a:lnTo>
                  <a:cubicBezTo>
                    <a:pt x="15685" y="8294"/>
                    <a:pt x="15121" y="8110"/>
                    <a:pt x="14552" y="8110"/>
                  </a:cubicBezTo>
                  <a:cubicBezTo>
                    <a:pt x="13968" y="8110"/>
                    <a:pt x="13378" y="8304"/>
                    <a:pt x="12895" y="8688"/>
                  </a:cubicBezTo>
                  <a:cubicBezTo>
                    <a:pt x="12655" y="8881"/>
                    <a:pt x="12450" y="9123"/>
                    <a:pt x="12297" y="9400"/>
                  </a:cubicBezTo>
                  <a:lnTo>
                    <a:pt x="12297" y="9400"/>
                  </a:lnTo>
                  <a:cubicBezTo>
                    <a:pt x="11677" y="9064"/>
                    <a:pt x="10962" y="8997"/>
                    <a:pt x="10263" y="8923"/>
                  </a:cubicBezTo>
                  <a:cubicBezTo>
                    <a:pt x="9444" y="8836"/>
                    <a:pt x="8625" y="8793"/>
                    <a:pt x="7814" y="8784"/>
                  </a:cubicBezTo>
                  <a:cubicBezTo>
                    <a:pt x="7633" y="8782"/>
                    <a:pt x="7452" y="8781"/>
                    <a:pt x="7272" y="8781"/>
                  </a:cubicBezTo>
                  <a:cubicBezTo>
                    <a:pt x="5825" y="8781"/>
                    <a:pt x="4385" y="8836"/>
                    <a:pt x="2952" y="8836"/>
                  </a:cubicBezTo>
                  <a:cubicBezTo>
                    <a:pt x="2537" y="8836"/>
                    <a:pt x="2123" y="8833"/>
                    <a:pt x="1708" y="8833"/>
                  </a:cubicBezTo>
                  <a:cubicBezTo>
                    <a:pt x="1339" y="8833"/>
                    <a:pt x="970" y="8835"/>
                    <a:pt x="601" y="8846"/>
                  </a:cubicBezTo>
                  <a:lnTo>
                    <a:pt x="601" y="8846"/>
                  </a:lnTo>
                  <a:cubicBezTo>
                    <a:pt x="943" y="8639"/>
                    <a:pt x="1283" y="8433"/>
                    <a:pt x="1618" y="8217"/>
                  </a:cubicBezTo>
                  <a:cubicBezTo>
                    <a:pt x="2438" y="7721"/>
                    <a:pt x="3257" y="7215"/>
                    <a:pt x="4076" y="6727"/>
                  </a:cubicBezTo>
                  <a:cubicBezTo>
                    <a:pt x="4337" y="6562"/>
                    <a:pt x="4607" y="6396"/>
                    <a:pt x="4869" y="6248"/>
                  </a:cubicBezTo>
                  <a:cubicBezTo>
                    <a:pt x="4956" y="6196"/>
                    <a:pt x="5034" y="6152"/>
                    <a:pt x="5104" y="6074"/>
                  </a:cubicBezTo>
                  <a:cubicBezTo>
                    <a:pt x="5653" y="5507"/>
                    <a:pt x="6185" y="4941"/>
                    <a:pt x="6734" y="4374"/>
                  </a:cubicBezTo>
                  <a:cubicBezTo>
                    <a:pt x="7231" y="3851"/>
                    <a:pt x="7745" y="3329"/>
                    <a:pt x="8241" y="2797"/>
                  </a:cubicBezTo>
                  <a:lnTo>
                    <a:pt x="8276" y="2762"/>
                  </a:lnTo>
                  <a:cubicBezTo>
                    <a:pt x="8311" y="2727"/>
                    <a:pt x="8320" y="2666"/>
                    <a:pt x="8302" y="2623"/>
                  </a:cubicBezTo>
                  <a:cubicBezTo>
                    <a:pt x="8172" y="2414"/>
                    <a:pt x="8137" y="2117"/>
                    <a:pt x="8172" y="1882"/>
                  </a:cubicBezTo>
                  <a:cubicBezTo>
                    <a:pt x="8233" y="1289"/>
                    <a:pt x="8651" y="679"/>
                    <a:pt x="9156" y="400"/>
                  </a:cubicBezTo>
                  <a:cubicBezTo>
                    <a:pt x="9340" y="298"/>
                    <a:pt x="9519" y="255"/>
                    <a:pt x="9693" y="255"/>
                  </a:cubicBezTo>
                  <a:close/>
                  <a:moveTo>
                    <a:pt x="9674" y="0"/>
                  </a:moveTo>
                  <a:cubicBezTo>
                    <a:pt x="9503" y="0"/>
                    <a:pt x="9328" y="34"/>
                    <a:pt x="9148" y="113"/>
                  </a:cubicBezTo>
                  <a:cubicBezTo>
                    <a:pt x="8843" y="244"/>
                    <a:pt x="8599" y="488"/>
                    <a:pt x="8390" y="749"/>
                  </a:cubicBezTo>
                  <a:cubicBezTo>
                    <a:pt x="8172" y="1037"/>
                    <a:pt x="7989" y="1368"/>
                    <a:pt x="7928" y="1725"/>
                  </a:cubicBezTo>
                  <a:cubicBezTo>
                    <a:pt x="7880" y="2012"/>
                    <a:pt x="7898" y="2365"/>
                    <a:pt x="8041" y="2643"/>
                  </a:cubicBezTo>
                  <a:lnTo>
                    <a:pt x="8041" y="2643"/>
                  </a:lnTo>
                  <a:cubicBezTo>
                    <a:pt x="7642" y="3066"/>
                    <a:pt x="7236" y="3481"/>
                    <a:pt x="6830" y="3904"/>
                  </a:cubicBezTo>
                  <a:cubicBezTo>
                    <a:pt x="6228" y="4522"/>
                    <a:pt x="5644" y="5150"/>
                    <a:pt x="5043" y="5777"/>
                  </a:cubicBezTo>
                  <a:cubicBezTo>
                    <a:pt x="4991" y="5830"/>
                    <a:pt x="4939" y="5891"/>
                    <a:pt x="4878" y="5952"/>
                  </a:cubicBezTo>
                  <a:cubicBezTo>
                    <a:pt x="4874" y="5960"/>
                    <a:pt x="4873" y="5964"/>
                    <a:pt x="4874" y="5965"/>
                  </a:cubicBezTo>
                  <a:lnTo>
                    <a:pt x="4874" y="5965"/>
                  </a:lnTo>
                  <a:cubicBezTo>
                    <a:pt x="4863" y="5973"/>
                    <a:pt x="4850" y="5981"/>
                    <a:pt x="4834" y="5987"/>
                  </a:cubicBezTo>
                  <a:cubicBezTo>
                    <a:pt x="4616" y="6117"/>
                    <a:pt x="4398" y="6248"/>
                    <a:pt x="4180" y="6387"/>
                  </a:cubicBezTo>
                  <a:cubicBezTo>
                    <a:pt x="3387" y="6875"/>
                    <a:pt x="2594" y="7355"/>
                    <a:pt x="1801" y="7851"/>
                  </a:cubicBezTo>
                  <a:cubicBezTo>
                    <a:pt x="1244" y="8183"/>
                    <a:pt x="677" y="8514"/>
                    <a:pt x="128" y="8871"/>
                  </a:cubicBezTo>
                  <a:cubicBezTo>
                    <a:pt x="119" y="8880"/>
                    <a:pt x="111" y="8880"/>
                    <a:pt x="102" y="8897"/>
                  </a:cubicBezTo>
                  <a:cubicBezTo>
                    <a:pt x="0" y="8948"/>
                    <a:pt x="31" y="9115"/>
                    <a:pt x="154" y="9115"/>
                  </a:cubicBezTo>
                  <a:cubicBezTo>
                    <a:pt x="157" y="9115"/>
                    <a:pt x="160" y="9115"/>
                    <a:pt x="163" y="9115"/>
                  </a:cubicBezTo>
                  <a:cubicBezTo>
                    <a:pt x="613" y="9091"/>
                    <a:pt x="1061" y="9085"/>
                    <a:pt x="1509" y="9085"/>
                  </a:cubicBezTo>
                  <a:cubicBezTo>
                    <a:pt x="1867" y="9085"/>
                    <a:pt x="2225" y="9089"/>
                    <a:pt x="2586" y="9089"/>
                  </a:cubicBezTo>
                  <a:cubicBezTo>
                    <a:pt x="3387" y="9089"/>
                    <a:pt x="4180" y="9080"/>
                    <a:pt x="4991" y="9054"/>
                  </a:cubicBezTo>
                  <a:cubicBezTo>
                    <a:pt x="5697" y="9043"/>
                    <a:pt x="6402" y="9029"/>
                    <a:pt x="7106" y="9029"/>
                  </a:cubicBezTo>
                  <a:cubicBezTo>
                    <a:pt x="8001" y="9029"/>
                    <a:pt x="8895" y="9051"/>
                    <a:pt x="9793" y="9124"/>
                  </a:cubicBezTo>
                  <a:cubicBezTo>
                    <a:pt x="10237" y="9167"/>
                    <a:pt x="10699" y="9211"/>
                    <a:pt x="11143" y="9289"/>
                  </a:cubicBezTo>
                  <a:cubicBezTo>
                    <a:pt x="11562" y="9350"/>
                    <a:pt x="11936" y="9464"/>
                    <a:pt x="12302" y="9681"/>
                  </a:cubicBezTo>
                  <a:cubicBezTo>
                    <a:pt x="12319" y="9690"/>
                    <a:pt x="12337" y="9693"/>
                    <a:pt x="12356" y="9693"/>
                  </a:cubicBezTo>
                  <a:cubicBezTo>
                    <a:pt x="12398" y="9693"/>
                    <a:pt x="12441" y="9674"/>
                    <a:pt x="12459" y="9638"/>
                  </a:cubicBezTo>
                  <a:cubicBezTo>
                    <a:pt x="12782" y="8967"/>
                    <a:pt x="13418" y="8531"/>
                    <a:pt x="14141" y="8392"/>
                  </a:cubicBezTo>
                  <a:cubicBezTo>
                    <a:pt x="14284" y="8365"/>
                    <a:pt x="14428" y="8352"/>
                    <a:pt x="14570" y="8352"/>
                  </a:cubicBezTo>
                  <a:cubicBezTo>
                    <a:pt x="15195" y="8352"/>
                    <a:pt x="15801" y="8603"/>
                    <a:pt x="16240" y="9065"/>
                  </a:cubicBezTo>
                  <a:lnTo>
                    <a:pt x="16240" y="9065"/>
                  </a:lnTo>
                  <a:cubicBezTo>
                    <a:pt x="16241" y="9067"/>
                    <a:pt x="16241" y="9069"/>
                    <a:pt x="16241" y="9071"/>
                  </a:cubicBezTo>
                  <a:cubicBezTo>
                    <a:pt x="16242" y="9071"/>
                    <a:pt x="16243" y="9070"/>
                    <a:pt x="16244" y="9070"/>
                  </a:cubicBezTo>
                  <a:lnTo>
                    <a:pt x="16244" y="9070"/>
                  </a:lnTo>
                  <a:cubicBezTo>
                    <a:pt x="16261" y="9087"/>
                    <a:pt x="16277" y="9105"/>
                    <a:pt x="16294" y="9124"/>
                  </a:cubicBezTo>
                  <a:cubicBezTo>
                    <a:pt x="16318" y="9150"/>
                    <a:pt x="16345" y="9161"/>
                    <a:pt x="16372" y="9161"/>
                  </a:cubicBezTo>
                  <a:cubicBezTo>
                    <a:pt x="16442" y="9161"/>
                    <a:pt x="16507" y="9084"/>
                    <a:pt x="16494" y="9002"/>
                  </a:cubicBezTo>
                  <a:cubicBezTo>
                    <a:pt x="16398" y="8575"/>
                    <a:pt x="16241" y="8174"/>
                    <a:pt x="16058" y="7773"/>
                  </a:cubicBezTo>
                  <a:cubicBezTo>
                    <a:pt x="15588" y="6771"/>
                    <a:pt x="15352" y="5638"/>
                    <a:pt x="14699" y="4732"/>
                  </a:cubicBezTo>
                  <a:cubicBezTo>
                    <a:pt x="14193" y="4043"/>
                    <a:pt x="13636" y="3407"/>
                    <a:pt x="13069" y="2771"/>
                  </a:cubicBezTo>
                  <a:cubicBezTo>
                    <a:pt x="12485" y="2117"/>
                    <a:pt x="11893" y="1464"/>
                    <a:pt x="11257" y="854"/>
                  </a:cubicBezTo>
                  <a:cubicBezTo>
                    <a:pt x="10815" y="432"/>
                    <a:pt x="10277"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95;p63"/>
            <p:cNvSpPr/>
            <p:nvPr/>
          </p:nvSpPr>
          <p:spPr>
            <a:xfrm rot="-1811233">
              <a:off x="674659" y="1605098"/>
              <a:ext cx="1230943" cy="1006233"/>
            </a:xfrm>
            <a:custGeom>
              <a:avLst/>
              <a:gdLst/>
              <a:ahLst/>
              <a:cxnLst/>
              <a:rect l="l" t="t" r="r" b="b"/>
              <a:pathLst>
                <a:path w="17735" h="14497" extrusionOk="0">
                  <a:moveTo>
                    <a:pt x="12929" y="0"/>
                  </a:moveTo>
                  <a:cubicBezTo>
                    <a:pt x="12907" y="0"/>
                    <a:pt x="12885" y="2"/>
                    <a:pt x="12863" y="5"/>
                  </a:cubicBezTo>
                  <a:cubicBezTo>
                    <a:pt x="12140" y="119"/>
                    <a:pt x="9621" y="1495"/>
                    <a:pt x="7451" y="1818"/>
                  </a:cubicBezTo>
                  <a:cubicBezTo>
                    <a:pt x="5883" y="2062"/>
                    <a:pt x="3495" y="3369"/>
                    <a:pt x="2693" y="3535"/>
                  </a:cubicBezTo>
                  <a:cubicBezTo>
                    <a:pt x="1883" y="3692"/>
                    <a:pt x="427" y="4624"/>
                    <a:pt x="288" y="5600"/>
                  </a:cubicBezTo>
                  <a:cubicBezTo>
                    <a:pt x="140" y="6567"/>
                    <a:pt x="863" y="9696"/>
                    <a:pt x="732" y="10524"/>
                  </a:cubicBezTo>
                  <a:cubicBezTo>
                    <a:pt x="602" y="11343"/>
                    <a:pt x="0" y="13644"/>
                    <a:pt x="1133" y="14315"/>
                  </a:cubicBezTo>
                  <a:cubicBezTo>
                    <a:pt x="1342" y="14440"/>
                    <a:pt x="1533" y="14497"/>
                    <a:pt x="1703" y="14497"/>
                  </a:cubicBezTo>
                  <a:cubicBezTo>
                    <a:pt x="2464" y="14497"/>
                    <a:pt x="2817" y="13371"/>
                    <a:pt x="2554" y="12310"/>
                  </a:cubicBezTo>
                  <a:cubicBezTo>
                    <a:pt x="2223" y="11012"/>
                    <a:pt x="2223" y="8903"/>
                    <a:pt x="2475" y="8476"/>
                  </a:cubicBezTo>
                  <a:cubicBezTo>
                    <a:pt x="2737" y="8049"/>
                    <a:pt x="3817" y="8633"/>
                    <a:pt x="4889" y="7378"/>
                  </a:cubicBezTo>
                  <a:cubicBezTo>
                    <a:pt x="5498" y="6671"/>
                    <a:pt x="6054" y="6420"/>
                    <a:pt x="6562" y="6420"/>
                  </a:cubicBezTo>
                  <a:cubicBezTo>
                    <a:pt x="6957" y="6420"/>
                    <a:pt x="7322" y="6571"/>
                    <a:pt x="7661" y="6776"/>
                  </a:cubicBezTo>
                  <a:cubicBezTo>
                    <a:pt x="8334" y="7185"/>
                    <a:pt x="8272" y="9365"/>
                    <a:pt x="9143" y="9365"/>
                  </a:cubicBezTo>
                  <a:cubicBezTo>
                    <a:pt x="9276" y="9365"/>
                    <a:pt x="9431" y="9314"/>
                    <a:pt x="9613" y="9199"/>
                  </a:cubicBezTo>
                  <a:cubicBezTo>
                    <a:pt x="10840" y="8402"/>
                    <a:pt x="11983" y="7443"/>
                    <a:pt x="12703" y="7443"/>
                  </a:cubicBezTo>
                  <a:cubicBezTo>
                    <a:pt x="12785" y="7443"/>
                    <a:pt x="12862" y="7455"/>
                    <a:pt x="12933" y="7482"/>
                  </a:cubicBezTo>
                  <a:cubicBezTo>
                    <a:pt x="13522" y="7703"/>
                    <a:pt x="14839" y="8229"/>
                    <a:pt x="15585" y="8229"/>
                  </a:cubicBezTo>
                  <a:cubicBezTo>
                    <a:pt x="15722" y="8229"/>
                    <a:pt x="15840" y="8211"/>
                    <a:pt x="15931" y="8171"/>
                  </a:cubicBezTo>
                  <a:cubicBezTo>
                    <a:pt x="17735" y="7352"/>
                    <a:pt x="16942" y="4903"/>
                    <a:pt x="16384" y="4293"/>
                  </a:cubicBezTo>
                  <a:cubicBezTo>
                    <a:pt x="15826" y="3683"/>
                    <a:pt x="14597" y="1731"/>
                    <a:pt x="14597" y="1731"/>
                  </a:cubicBezTo>
                  <a:cubicBezTo>
                    <a:pt x="14597" y="1731"/>
                    <a:pt x="13654" y="0"/>
                    <a:pt x="1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96;p63"/>
            <p:cNvSpPr/>
            <p:nvPr/>
          </p:nvSpPr>
          <p:spPr>
            <a:xfrm rot="-1811233">
              <a:off x="685327" y="1602817"/>
              <a:ext cx="1191589" cy="1021919"/>
            </a:xfrm>
            <a:custGeom>
              <a:avLst/>
              <a:gdLst/>
              <a:ahLst/>
              <a:cxnLst/>
              <a:rect l="l" t="t" r="r" b="b"/>
              <a:pathLst>
                <a:path w="17168" h="14723" extrusionOk="0">
                  <a:moveTo>
                    <a:pt x="12768" y="242"/>
                  </a:moveTo>
                  <a:cubicBezTo>
                    <a:pt x="12782" y="242"/>
                    <a:pt x="12797" y="243"/>
                    <a:pt x="12811" y="245"/>
                  </a:cubicBezTo>
                  <a:cubicBezTo>
                    <a:pt x="12976" y="245"/>
                    <a:pt x="13124" y="350"/>
                    <a:pt x="13246" y="445"/>
                  </a:cubicBezTo>
                  <a:cubicBezTo>
                    <a:pt x="13734" y="838"/>
                    <a:pt x="14057" y="1404"/>
                    <a:pt x="14379" y="1927"/>
                  </a:cubicBezTo>
                  <a:cubicBezTo>
                    <a:pt x="14797" y="2607"/>
                    <a:pt x="15242" y="3269"/>
                    <a:pt x="15713" y="3905"/>
                  </a:cubicBezTo>
                  <a:cubicBezTo>
                    <a:pt x="15826" y="4062"/>
                    <a:pt x="15957" y="4236"/>
                    <a:pt x="16087" y="4393"/>
                  </a:cubicBezTo>
                  <a:cubicBezTo>
                    <a:pt x="16174" y="4498"/>
                    <a:pt x="16262" y="4602"/>
                    <a:pt x="16340" y="4716"/>
                  </a:cubicBezTo>
                  <a:cubicBezTo>
                    <a:pt x="16540" y="5038"/>
                    <a:pt x="16654" y="5404"/>
                    <a:pt x="16732" y="5761"/>
                  </a:cubicBezTo>
                  <a:cubicBezTo>
                    <a:pt x="16915" y="6633"/>
                    <a:pt x="16758" y="7609"/>
                    <a:pt x="15930" y="8088"/>
                  </a:cubicBezTo>
                  <a:cubicBezTo>
                    <a:pt x="15757" y="8182"/>
                    <a:pt x="15620" y="8220"/>
                    <a:pt x="15441" y="8220"/>
                  </a:cubicBezTo>
                  <a:cubicBezTo>
                    <a:pt x="15421" y="8220"/>
                    <a:pt x="15402" y="8220"/>
                    <a:pt x="15381" y="8219"/>
                  </a:cubicBezTo>
                  <a:cubicBezTo>
                    <a:pt x="15146" y="8201"/>
                    <a:pt x="14902" y="8149"/>
                    <a:pt x="14675" y="8097"/>
                  </a:cubicBezTo>
                  <a:cubicBezTo>
                    <a:pt x="14161" y="7966"/>
                    <a:pt x="13673" y="7792"/>
                    <a:pt x="13168" y="7609"/>
                  </a:cubicBezTo>
                  <a:cubicBezTo>
                    <a:pt x="12994" y="7539"/>
                    <a:pt x="12811" y="7452"/>
                    <a:pt x="12628" y="7443"/>
                  </a:cubicBezTo>
                  <a:cubicBezTo>
                    <a:pt x="12614" y="7443"/>
                    <a:pt x="12600" y="7442"/>
                    <a:pt x="12586" y="7442"/>
                  </a:cubicBezTo>
                  <a:cubicBezTo>
                    <a:pt x="12382" y="7442"/>
                    <a:pt x="12178" y="7501"/>
                    <a:pt x="11983" y="7583"/>
                  </a:cubicBezTo>
                  <a:cubicBezTo>
                    <a:pt x="11381" y="7835"/>
                    <a:pt x="10859" y="8228"/>
                    <a:pt x="10327" y="8594"/>
                  </a:cubicBezTo>
                  <a:cubicBezTo>
                    <a:pt x="10022" y="8811"/>
                    <a:pt x="9717" y="9029"/>
                    <a:pt x="9394" y="9230"/>
                  </a:cubicBezTo>
                  <a:cubicBezTo>
                    <a:pt x="9277" y="9300"/>
                    <a:pt x="9140" y="9363"/>
                    <a:pt x="9006" y="9363"/>
                  </a:cubicBezTo>
                  <a:cubicBezTo>
                    <a:pt x="8990" y="9363"/>
                    <a:pt x="8974" y="9362"/>
                    <a:pt x="8959" y="9360"/>
                  </a:cubicBezTo>
                  <a:cubicBezTo>
                    <a:pt x="8697" y="9326"/>
                    <a:pt x="8549" y="9003"/>
                    <a:pt x="8462" y="8794"/>
                  </a:cubicBezTo>
                  <a:cubicBezTo>
                    <a:pt x="8323" y="8445"/>
                    <a:pt x="8244" y="8071"/>
                    <a:pt x="8131" y="7722"/>
                  </a:cubicBezTo>
                  <a:cubicBezTo>
                    <a:pt x="8026" y="7434"/>
                    <a:pt x="7922" y="7095"/>
                    <a:pt x="7695" y="6877"/>
                  </a:cubicBezTo>
                  <a:cubicBezTo>
                    <a:pt x="7547" y="6746"/>
                    <a:pt x="7355" y="6659"/>
                    <a:pt x="7172" y="6580"/>
                  </a:cubicBezTo>
                  <a:cubicBezTo>
                    <a:pt x="6963" y="6493"/>
                    <a:pt x="6745" y="6441"/>
                    <a:pt x="6519" y="6432"/>
                  </a:cubicBezTo>
                  <a:cubicBezTo>
                    <a:pt x="6487" y="6430"/>
                    <a:pt x="6455" y="6429"/>
                    <a:pt x="6423" y="6429"/>
                  </a:cubicBezTo>
                  <a:cubicBezTo>
                    <a:pt x="5912" y="6429"/>
                    <a:pt x="5449" y="6688"/>
                    <a:pt x="5063" y="7016"/>
                  </a:cubicBezTo>
                  <a:cubicBezTo>
                    <a:pt x="4784" y="7269"/>
                    <a:pt x="4567" y="7583"/>
                    <a:pt x="4253" y="7827"/>
                  </a:cubicBezTo>
                  <a:cubicBezTo>
                    <a:pt x="4018" y="8001"/>
                    <a:pt x="3756" y="8114"/>
                    <a:pt x="3486" y="8184"/>
                  </a:cubicBezTo>
                  <a:cubicBezTo>
                    <a:pt x="3277" y="8236"/>
                    <a:pt x="3076" y="8245"/>
                    <a:pt x="2859" y="8271"/>
                  </a:cubicBezTo>
                  <a:cubicBezTo>
                    <a:pt x="2702" y="8280"/>
                    <a:pt x="2527" y="8306"/>
                    <a:pt x="2397" y="8376"/>
                  </a:cubicBezTo>
                  <a:cubicBezTo>
                    <a:pt x="2118" y="8541"/>
                    <a:pt x="2100" y="8977"/>
                    <a:pt x="2074" y="9265"/>
                  </a:cubicBezTo>
                  <a:cubicBezTo>
                    <a:pt x="2013" y="9814"/>
                    <a:pt x="2031" y="10371"/>
                    <a:pt x="2074" y="10929"/>
                  </a:cubicBezTo>
                  <a:cubicBezTo>
                    <a:pt x="2092" y="11225"/>
                    <a:pt x="2127" y="11530"/>
                    <a:pt x="2170" y="11818"/>
                  </a:cubicBezTo>
                  <a:cubicBezTo>
                    <a:pt x="2214" y="12105"/>
                    <a:pt x="2292" y="12376"/>
                    <a:pt x="2344" y="12663"/>
                  </a:cubicBezTo>
                  <a:cubicBezTo>
                    <a:pt x="2432" y="13160"/>
                    <a:pt x="2405" y="13805"/>
                    <a:pt x="2083" y="14214"/>
                  </a:cubicBezTo>
                  <a:cubicBezTo>
                    <a:pt x="1940" y="14398"/>
                    <a:pt x="1747" y="14477"/>
                    <a:pt x="1547" y="14477"/>
                  </a:cubicBezTo>
                  <a:cubicBezTo>
                    <a:pt x="1321" y="14477"/>
                    <a:pt x="1087" y="14376"/>
                    <a:pt x="906" y="14214"/>
                  </a:cubicBezTo>
                  <a:cubicBezTo>
                    <a:pt x="575" y="13927"/>
                    <a:pt x="471" y="13448"/>
                    <a:pt x="445" y="13021"/>
                  </a:cubicBezTo>
                  <a:cubicBezTo>
                    <a:pt x="418" y="12532"/>
                    <a:pt x="471" y="12036"/>
                    <a:pt x="549" y="11556"/>
                  </a:cubicBezTo>
                  <a:cubicBezTo>
                    <a:pt x="601" y="11208"/>
                    <a:pt x="697" y="10859"/>
                    <a:pt x="723" y="10511"/>
                  </a:cubicBezTo>
                  <a:cubicBezTo>
                    <a:pt x="741" y="10136"/>
                    <a:pt x="689" y="9753"/>
                    <a:pt x="645" y="9369"/>
                  </a:cubicBezTo>
                  <a:cubicBezTo>
                    <a:pt x="575" y="8872"/>
                    <a:pt x="506" y="8367"/>
                    <a:pt x="436" y="7870"/>
                  </a:cubicBezTo>
                  <a:cubicBezTo>
                    <a:pt x="375" y="7391"/>
                    <a:pt x="305" y="6912"/>
                    <a:pt x="270" y="6415"/>
                  </a:cubicBezTo>
                  <a:cubicBezTo>
                    <a:pt x="253" y="6023"/>
                    <a:pt x="244" y="5648"/>
                    <a:pt x="436" y="5282"/>
                  </a:cubicBezTo>
                  <a:cubicBezTo>
                    <a:pt x="706" y="4803"/>
                    <a:pt x="1177" y="4428"/>
                    <a:pt x="1656" y="4149"/>
                  </a:cubicBezTo>
                  <a:cubicBezTo>
                    <a:pt x="1874" y="4018"/>
                    <a:pt x="2118" y="3905"/>
                    <a:pt x="2362" y="3827"/>
                  </a:cubicBezTo>
                  <a:cubicBezTo>
                    <a:pt x="2527" y="3774"/>
                    <a:pt x="2702" y="3748"/>
                    <a:pt x="2867" y="3696"/>
                  </a:cubicBezTo>
                  <a:cubicBezTo>
                    <a:pt x="3303" y="3557"/>
                    <a:pt x="3739" y="3356"/>
                    <a:pt x="4166" y="3173"/>
                  </a:cubicBezTo>
                  <a:cubicBezTo>
                    <a:pt x="4706" y="2929"/>
                    <a:pt x="5255" y="2702"/>
                    <a:pt x="5821" y="2493"/>
                  </a:cubicBezTo>
                  <a:cubicBezTo>
                    <a:pt x="6318" y="2310"/>
                    <a:pt x="6841" y="2136"/>
                    <a:pt x="7373" y="2058"/>
                  </a:cubicBezTo>
                  <a:cubicBezTo>
                    <a:pt x="7384" y="2054"/>
                    <a:pt x="7393" y="2049"/>
                    <a:pt x="7401" y="2043"/>
                  </a:cubicBezTo>
                  <a:lnTo>
                    <a:pt x="7401" y="2043"/>
                  </a:lnTo>
                  <a:cubicBezTo>
                    <a:pt x="8677" y="1848"/>
                    <a:pt x="9894" y="1356"/>
                    <a:pt x="11076" y="872"/>
                  </a:cubicBezTo>
                  <a:cubicBezTo>
                    <a:pt x="11530" y="689"/>
                    <a:pt x="11965" y="489"/>
                    <a:pt x="12410" y="341"/>
                  </a:cubicBezTo>
                  <a:cubicBezTo>
                    <a:pt x="12519" y="302"/>
                    <a:pt x="12648" y="242"/>
                    <a:pt x="12768" y="242"/>
                  </a:cubicBezTo>
                  <a:close/>
                  <a:moveTo>
                    <a:pt x="12811" y="0"/>
                  </a:moveTo>
                  <a:cubicBezTo>
                    <a:pt x="12667" y="0"/>
                    <a:pt x="12530" y="48"/>
                    <a:pt x="12401" y="97"/>
                  </a:cubicBezTo>
                  <a:cubicBezTo>
                    <a:pt x="11939" y="254"/>
                    <a:pt x="11503" y="445"/>
                    <a:pt x="11059" y="637"/>
                  </a:cubicBezTo>
                  <a:cubicBezTo>
                    <a:pt x="10458" y="881"/>
                    <a:pt x="9848" y="1125"/>
                    <a:pt x="9238" y="1334"/>
                  </a:cubicBezTo>
                  <a:cubicBezTo>
                    <a:pt x="8599" y="1533"/>
                    <a:pt x="7968" y="1706"/>
                    <a:pt x="7321" y="1819"/>
                  </a:cubicBezTo>
                  <a:lnTo>
                    <a:pt x="7321" y="1819"/>
                  </a:lnTo>
                  <a:cubicBezTo>
                    <a:pt x="7315" y="1820"/>
                    <a:pt x="7309" y="1821"/>
                    <a:pt x="7303" y="1822"/>
                  </a:cubicBezTo>
                  <a:cubicBezTo>
                    <a:pt x="7303" y="1822"/>
                    <a:pt x="7303" y="1822"/>
                    <a:pt x="7303" y="1822"/>
                  </a:cubicBezTo>
                  <a:lnTo>
                    <a:pt x="7303" y="1822"/>
                  </a:lnTo>
                  <a:cubicBezTo>
                    <a:pt x="7299" y="1823"/>
                    <a:pt x="7294" y="1823"/>
                    <a:pt x="7290" y="1824"/>
                  </a:cubicBezTo>
                  <a:lnTo>
                    <a:pt x="7290" y="1824"/>
                  </a:lnTo>
                  <a:cubicBezTo>
                    <a:pt x="6728" y="1912"/>
                    <a:pt x="6175" y="2094"/>
                    <a:pt x="5630" y="2302"/>
                  </a:cubicBezTo>
                  <a:cubicBezTo>
                    <a:pt x="5063" y="2511"/>
                    <a:pt x="4523" y="2746"/>
                    <a:pt x="3965" y="2990"/>
                  </a:cubicBezTo>
                  <a:cubicBezTo>
                    <a:pt x="3556" y="3164"/>
                    <a:pt x="3129" y="3356"/>
                    <a:pt x="2693" y="3487"/>
                  </a:cubicBezTo>
                  <a:cubicBezTo>
                    <a:pt x="2510" y="3539"/>
                    <a:pt x="2318" y="3574"/>
                    <a:pt x="2144" y="3644"/>
                  </a:cubicBezTo>
                  <a:cubicBezTo>
                    <a:pt x="1883" y="3740"/>
                    <a:pt x="1639" y="3870"/>
                    <a:pt x="1403" y="4018"/>
                  </a:cubicBezTo>
                  <a:cubicBezTo>
                    <a:pt x="941" y="4315"/>
                    <a:pt x="471" y="4707"/>
                    <a:pt x="209" y="5212"/>
                  </a:cubicBezTo>
                  <a:cubicBezTo>
                    <a:pt x="9" y="5578"/>
                    <a:pt x="0" y="5970"/>
                    <a:pt x="35" y="6371"/>
                  </a:cubicBezTo>
                  <a:cubicBezTo>
                    <a:pt x="96" y="7400"/>
                    <a:pt x="296" y="8411"/>
                    <a:pt x="427" y="9421"/>
                  </a:cubicBezTo>
                  <a:cubicBezTo>
                    <a:pt x="471" y="9796"/>
                    <a:pt x="532" y="10188"/>
                    <a:pt x="488" y="10554"/>
                  </a:cubicBezTo>
                  <a:cubicBezTo>
                    <a:pt x="462" y="10929"/>
                    <a:pt x="349" y="11312"/>
                    <a:pt x="296" y="11678"/>
                  </a:cubicBezTo>
                  <a:cubicBezTo>
                    <a:pt x="218" y="12166"/>
                    <a:pt x="174" y="12681"/>
                    <a:pt x="227" y="13169"/>
                  </a:cubicBezTo>
                  <a:cubicBezTo>
                    <a:pt x="270" y="13604"/>
                    <a:pt x="401" y="14075"/>
                    <a:pt x="750" y="14380"/>
                  </a:cubicBezTo>
                  <a:cubicBezTo>
                    <a:pt x="972" y="14579"/>
                    <a:pt x="1283" y="14723"/>
                    <a:pt x="1585" y="14723"/>
                  </a:cubicBezTo>
                  <a:cubicBezTo>
                    <a:pt x="1744" y="14723"/>
                    <a:pt x="1901" y="14683"/>
                    <a:pt x="2039" y="14589"/>
                  </a:cubicBezTo>
                  <a:cubicBezTo>
                    <a:pt x="2466" y="14302"/>
                    <a:pt x="2606" y="13735"/>
                    <a:pt x="2641" y="13256"/>
                  </a:cubicBezTo>
                  <a:cubicBezTo>
                    <a:pt x="2667" y="12663"/>
                    <a:pt x="2449" y="12071"/>
                    <a:pt x="2388" y="11469"/>
                  </a:cubicBezTo>
                  <a:cubicBezTo>
                    <a:pt x="2310" y="10877"/>
                    <a:pt x="2292" y="10275"/>
                    <a:pt x="2310" y="9674"/>
                  </a:cubicBezTo>
                  <a:cubicBezTo>
                    <a:pt x="2318" y="9448"/>
                    <a:pt x="2336" y="9212"/>
                    <a:pt x="2379" y="8994"/>
                  </a:cubicBezTo>
                  <a:cubicBezTo>
                    <a:pt x="2397" y="8881"/>
                    <a:pt x="2405" y="8707"/>
                    <a:pt x="2510" y="8620"/>
                  </a:cubicBezTo>
                  <a:cubicBezTo>
                    <a:pt x="2606" y="8533"/>
                    <a:pt x="2780" y="8533"/>
                    <a:pt x="2902" y="8524"/>
                  </a:cubicBezTo>
                  <a:cubicBezTo>
                    <a:pt x="3120" y="8498"/>
                    <a:pt x="3338" y="8480"/>
                    <a:pt x="3556" y="8437"/>
                  </a:cubicBezTo>
                  <a:cubicBezTo>
                    <a:pt x="3835" y="8367"/>
                    <a:pt x="4096" y="8245"/>
                    <a:pt x="4340" y="8088"/>
                  </a:cubicBezTo>
                  <a:cubicBezTo>
                    <a:pt x="4645" y="7870"/>
                    <a:pt x="4872" y="7583"/>
                    <a:pt x="5133" y="7321"/>
                  </a:cubicBezTo>
                  <a:cubicBezTo>
                    <a:pt x="5499" y="6955"/>
                    <a:pt x="5968" y="6669"/>
                    <a:pt x="6498" y="6669"/>
                  </a:cubicBezTo>
                  <a:cubicBezTo>
                    <a:pt x="6548" y="6669"/>
                    <a:pt x="6598" y="6671"/>
                    <a:pt x="6649" y="6676"/>
                  </a:cubicBezTo>
                  <a:cubicBezTo>
                    <a:pt x="6876" y="6702"/>
                    <a:pt x="7103" y="6790"/>
                    <a:pt x="7303" y="6894"/>
                  </a:cubicBezTo>
                  <a:cubicBezTo>
                    <a:pt x="7442" y="6973"/>
                    <a:pt x="7573" y="7034"/>
                    <a:pt x="7669" y="7182"/>
                  </a:cubicBezTo>
                  <a:cubicBezTo>
                    <a:pt x="7869" y="7478"/>
                    <a:pt x="7957" y="7844"/>
                    <a:pt x="8052" y="8175"/>
                  </a:cubicBezTo>
                  <a:cubicBezTo>
                    <a:pt x="8192" y="8653"/>
                    <a:pt x="8387" y="9606"/>
                    <a:pt x="9026" y="9606"/>
                  </a:cubicBezTo>
                  <a:cubicBezTo>
                    <a:pt x="9063" y="9606"/>
                    <a:pt x="9102" y="9602"/>
                    <a:pt x="9142" y="9596"/>
                  </a:cubicBezTo>
                  <a:cubicBezTo>
                    <a:pt x="9360" y="9570"/>
                    <a:pt x="9534" y="9448"/>
                    <a:pt x="9717" y="9326"/>
                  </a:cubicBezTo>
                  <a:cubicBezTo>
                    <a:pt x="10048" y="9108"/>
                    <a:pt x="10362" y="8890"/>
                    <a:pt x="10675" y="8672"/>
                  </a:cubicBezTo>
                  <a:cubicBezTo>
                    <a:pt x="11181" y="8323"/>
                    <a:pt x="11713" y="7914"/>
                    <a:pt x="12314" y="7739"/>
                  </a:cubicBezTo>
                  <a:cubicBezTo>
                    <a:pt x="12405" y="7708"/>
                    <a:pt x="12489" y="7692"/>
                    <a:pt x="12574" y="7692"/>
                  </a:cubicBezTo>
                  <a:cubicBezTo>
                    <a:pt x="12674" y="7692"/>
                    <a:pt x="12775" y="7714"/>
                    <a:pt x="12889" y="7757"/>
                  </a:cubicBezTo>
                  <a:cubicBezTo>
                    <a:pt x="13098" y="7835"/>
                    <a:pt x="13316" y="7922"/>
                    <a:pt x="13516" y="8001"/>
                  </a:cubicBezTo>
                  <a:cubicBezTo>
                    <a:pt x="14031" y="8184"/>
                    <a:pt x="14562" y="8367"/>
                    <a:pt x="15094" y="8445"/>
                  </a:cubicBezTo>
                  <a:cubicBezTo>
                    <a:pt x="15215" y="8466"/>
                    <a:pt x="15336" y="8480"/>
                    <a:pt x="15458" y="8480"/>
                  </a:cubicBezTo>
                  <a:cubicBezTo>
                    <a:pt x="15545" y="8480"/>
                    <a:pt x="15633" y="8472"/>
                    <a:pt x="15721" y="8454"/>
                  </a:cubicBezTo>
                  <a:cubicBezTo>
                    <a:pt x="15939" y="8411"/>
                    <a:pt x="16157" y="8271"/>
                    <a:pt x="16331" y="8132"/>
                  </a:cubicBezTo>
                  <a:cubicBezTo>
                    <a:pt x="16689" y="7844"/>
                    <a:pt x="16915" y="7434"/>
                    <a:pt x="17002" y="6981"/>
                  </a:cubicBezTo>
                  <a:cubicBezTo>
                    <a:pt x="17168" y="6188"/>
                    <a:pt x="16976" y="5282"/>
                    <a:pt x="16549" y="4602"/>
                  </a:cubicBezTo>
                  <a:cubicBezTo>
                    <a:pt x="16471" y="4472"/>
                    <a:pt x="16375" y="4358"/>
                    <a:pt x="16279" y="4236"/>
                  </a:cubicBezTo>
                  <a:cubicBezTo>
                    <a:pt x="16148" y="4079"/>
                    <a:pt x="16018" y="3914"/>
                    <a:pt x="15896" y="3748"/>
                  </a:cubicBezTo>
                  <a:cubicBezTo>
                    <a:pt x="15599" y="3347"/>
                    <a:pt x="15320" y="2929"/>
                    <a:pt x="15041" y="2511"/>
                  </a:cubicBezTo>
                  <a:cubicBezTo>
                    <a:pt x="14763" y="2075"/>
                    <a:pt x="14501" y="1613"/>
                    <a:pt x="14205" y="1186"/>
                  </a:cubicBezTo>
                  <a:cubicBezTo>
                    <a:pt x="13952" y="829"/>
                    <a:pt x="13682" y="463"/>
                    <a:pt x="13325" y="201"/>
                  </a:cubicBezTo>
                  <a:cubicBezTo>
                    <a:pt x="13185" y="97"/>
                    <a:pt x="13020" y="10"/>
                    <a:pt x="12845" y="1"/>
                  </a:cubicBezTo>
                  <a:cubicBezTo>
                    <a:pt x="12834" y="0"/>
                    <a:pt x="12822" y="0"/>
                    <a:pt x="1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97;p63"/>
            <p:cNvSpPr/>
            <p:nvPr/>
          </p:nvSpPr>
          <p:spPr>
            <a:xfrm rot="-1811233">
              <a:off x="1629610" y="1630145"/>
              <a:ext cx="65451" cy="40674"/>
            </a:xfrm>
            <a:custGeom>
              <a:avLst/>
              <a:gdLst/>
              <a:ahLst/>
              <a:cxnLst/>
              <a:rect l="l" t="t" r="r" b="b"/>
              <a:pathLst>
                <a:path w="943" h="586" extrusionOk="0">
                  <a:moveTo>
                    <a:pt x="506" y="263"/>
                  </a:moveTo>
                  <a:lnTo>
                    <a:pt x="506" y="263"/>
                  </a:lnTo>
                  <a:cubicBezTo>
                    <a:pt x="505" y="263"/>
                    <a:pt x="504" y="264"/>
                    <a:pt x="503" y="264"/>
                  </a:cubicBezTo>
                  <a:lnTo>
                    <a:pt x="503" y="264"/>
                  </a:lnTo>
                  <a:cubicBezTo>
                    <a:pt x="504" y="264"/>
                    <a:pt x="505" y="263"/>
                    <a:pt x="506" y="263"/>
                  </a:cubicBezTo>
                  <a:close/>
                  <a:moveTo>
                    <a:pt x="668" y="1"/>
                  </a:moveTo>
                  <a:cubicBezTo>
                    <a:pt x="559" y="1"/>
                    <a:pt x="451" y="30"/>
                    <a:pt x="350" y="80"/>
                  </a:cubicBezTo>
                  <a:cubicBezTo>
                    <a:pt x="201" y="159"/>
                    <a:pt x="79" y="290"/>
                    <a:pt x="27" y="438"/>
                  </a:cubicBezTo>
                  <a:cubicBezTo>
                    <a:pt x="1" y="499"/>
                    <a:pt x="45" y="568"/>
                    <a:pt x="114" y="586"/>
                  </a:cubicBezTo>
                  <a:cubicBezTo>
                    <a:pt x="201" y="586"/>
                    <a:pt x="254" y="551"/>
                    <a:pt x="280" y="481"/>
                  </a:cubicBezTo>
                  <a:cubicBezTo>
                    <a:pt x="281" y="477"/>
                    <a:pt x="282" y="474"/>
                    <a:pt x="282" y="474"/>
                  </a:cubicBezTo>
                  <a:lnTo>
                    <a:pt x="282" y="474"/>
                  </a:lnTo>
                  <a:cubicBezTo>
                    <a:pt x="284" y="468"/>
                    <a:pt x="289" y="464"/>
                    <a:pt x="289" y="464"/>
                  </a:cubicBezTo>
                  <a:cubicBezTo>
                    <a:pt x="297" y="455"/>
                    <a:pt x="297" y="429"/>
                    <a:pt x="306" y="420"/>
                  </a:cubicBezTo>
                  <a:cubicBezTo>
                    <a:pt x="306" y="412"/>
                    <a:pt x="323" y="412"/>
                    <a:pt x="323" y="394"/>
                  </a:cubicBezTo>
                  <a:lnTo>
                    <a:pt x="350" y="368"/>
                  </a:lnTo>
                  <a:lnTo>
                    <a:pt x="384" y="333"/>
                  </a:lnTo>
                  <a:cubicBezTo>
                    <a:pt x="393" y="333"/>
                    <a:pt x="393" y="324"/>
                    <a:pt x="411" y="324"/>
                  </a:cubicBezTo>
                  <a:cubicBezTo>
                    <a:pt x="428" y="298"/>
                    <a:pt x="463" y="290"/>
                    <a:pt x="480" y="281"/>
                  </a:cubicBezTo>
                  <a:cubicBezTo>
                    <a:pt x="495" y="281"/>
                    <a:pt x="497" y="268"/>
                    <a:pt x="503" y="264"/>
                  </a:cubicBezTo>
                  <a:lnTo>
                    <a:pt x="503" y="264"/>
                  </a:lnTo>
                  <a:cubicBezTo>
                    <a:pt x="500" y="267"/>
                    <a:pt x="499" y="271"/>
                    <a:pt x="501" y="271"/>
                  </a:cubicBezTo>
                  <a:cubicBezTo>
                    <a:pt x="502" y="271"/>
                    <a:pt x="503" y="269"/>
                    <a:pt x="506" y="263"/>
                  </a:cubicBezTo>
                  <a:cubicBezTo>
                    <a:pt x="515" y="255"/>
                    <a:pt x="541" y="255"/>
                    <a:pt x="550" y="255"/>
                  </a:cubicBezTo>
                  <a:cubicBezTo>
                    <a:pt x="559" y="255"/>
                    <a:pt x="585" y="246"/>
                    <a:pt x="594" y="246"/>
                  </a:cubicBezTo>
                  <a:lnTo>
                    <a:pt x="733" y="246"/>
                  </a:lnTo>
                  <a:cubicBezTo>
                    <a:pt x="759" y="246"/>
                    <a:pt x="768" y="255"/>
                    <a:pt x="785" y="255"/>
                  </a:cubicBezTo>
                  <a:cubicBezTo>
                    <a:pt x="797" y="260"/>
                    <a:pt x="810" y="262"/>
                    <a:pt x="822" y="262"/>
                  </a:cubicBezTo>
                  <a:cubicBezTo>
                    <a:pt x="872" y="262"/>
                    <a:pt x="919" y="223"/>
                    <a:pt x="933" y="168"/>
                  </a:cubicBezTo>
                  <a:cubicBezTo>
                    <a:pt x="942" y="107"/>
                    <a:pt x="907" y="37"/>
                    <a:pt x="846" y="28"/>
                  </a:cubicBezTo>
                  <a:cubicBezTo>
                    <a:pt x="788" y="10"/>
                    <a:pt x="72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98;p63"/>
            <p:cNvSpPr/>
            <p:nvPr/>
          </p:nvSpPr>
          <p:spPr>
            <a:xfrm rot="-1811233">
              <a:off x="1247168" y="1820265"/>
              <a:ext cx="280060" cy="125423"/>
            </a:xfrm>
            <a:custGeom>
              <a:avLst/>
              <a:gdLst/>
              <a:ahLst/>
              <a:cxnLst/>
              <a:rect l="l" t="t" r="r" b="b"/>
              <a:pathLst>
                <a:path w="4035" h="1807" extrusionOk="0">
                  <a:moveTo>
                    <a:pt x="1737" y="1"/>
                  </a:moveTo>
                  <a:cubicBezTo>
                    <a:pt x="803" y="1"/>
                    <a:pt x="75" y="305"/>
                    <a:pt x="44" y="747"/>
                  </a:cubicBezTo>
                  <a:cubicBezTo>
                    <a:pt x="0" y="1235"/>
                    <a:pt x="854" y="1706"/>
                    <a:pt x="1943" y="1793"/>
                  </a:cubicBezTo>
                  <a:cubicBezTo>
                    <a:pt x="2062" y="1802"/>
                    <a:pt x="2178" y="1807"/>
                    <a:pt x="2291" y="1807"/>
                  </a:cubicBezTo>
                  <a:cubicBezTo>
                    <a:pt x="3228" y="1807"/>
                    <a:pt x="3960" y="1496"/>
                    <a:pt x="3991" y="1061"/>
                  </a:cubicBezTo>
                  <a:cubicBezTo>
                    <a:pt x="4035" y="573"/>
                    <a:pt x="3181" y="102"/>
                    <a:pt x="2092" y="15"/>
                  </a:cubicBezTo>
                  <a:cubicBezTo>
                    <a:pt x="1971" y="5"/>
                    <a:pt x="1852" y="1"/>
                    <a:pt x="1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99;p63"/>
            <p:cNvSpPr/>
            <p:nvPr/>
          </p:nvSpPr>
          <p:spPr>
            <a:xfrm rot="-1811233">
              <a:off x="1239018" y="1811445"/>
              <a:ext cx="296440" cy="144303"/>
            </a:xfrm>
            <a:custGeom>
              <a:avLst/>
              <a:gdLst/>
              <a:ahLst/>
              <a:cxnLst/>
              <a:rect l="l" t="t" r="r" b="b"/>
              <a:pathLst>
                <a:path w="4271" h="2079" extrusionOk="0">
                  <a:moveTo>
                    <a:pt x="1809" y="229"/>
                  </a:moveTo>
                  <a:cubicBezTo>
                    <a:pt x="2072" y="229"/>
                    <a:pt x="2333" y="257"/>
                    <a:pt x="2571" y="300"/>
                  </a:cubicBezTo>
                  <a:cubicBezTo>
                    <a:pt x="2928" y="361"/>
                    <a:pt x="3285" y="465"/>
                    <a:pt x="3590" y="648"/>
                  </a:cubicBezTo>
                  <a:cubicBezTo>
                    <a:pt x="3773" y="770"/>
                    <a:pt x="4009" y="945"/>
                    <a:pt x="3991" y="1189"/>
                  </a:cubicBezTo>
                  <a:cubicBezTo>
                    <a:pt x="3974" y="1398"/>
                    <a:pt x="3756" y="1529"/>
                    <a:pt x="3582" y="1607"/>
                  </a:cubicBezTo>
                  <a:cubicBezTo>
                    <a:pt x="3294" y="1738"/>
                    <a:pt x="2980" y="1790"/>
                    <a:pt x="2684" y="1816"/>
                  </a:cubicBezTo>
                  <a:cubicBezTo>
                    <a:pt x="2590" y="1822"/>
                    <a:pt x="2494" y="1825"/>
                    <a:pt x="2397" y="1825"/>
                  </a:cubicBezTo>
                  <a:cubicBezTo>
                    <a:pt x="1802" y="1825"/>
                    <a:pt x="1164" y="1705"/>
                    <a:pt x="662" y="1398"/>
                  </a:cubicBezTo>
                  <a:cubicBezTo>
                    <a:pt x="497" y="1302"/>
                    <a:pt x="305" y="1145"/>
                    <a:pt x="279" y="945"/>
                  </a:cubicBezTo>
                  <a:cubicBezTo>
                    <a:pt x="253" y="744"/>
                    <a:pt x="427" y="596"/>
                    <a:pt x="593" y="509"/>
                  </a:cubicBezTo>
                  <a:cubicBezTo>
                    <a:pt x="944" y="304"/>
                    <a:pt x="1379" y="229"/>
                    <a:pt x="1809" y="229"/>
                  </a:cubicBezTo>
                  <a:close/>
                  <a:moveTo>
                    <a:pt x="1835" y="0"/>
                  </a:moveTo>
                  <a:cubicBezTo>
                    <a:pt x="1388" y="0"/>
                    <a:pt x="940" y="76"/>
                    <a:pt x="549" y="265"/>
                  </a:cubicBezTo>
                  <a:cubicBezTo>
                    <a:pt x="331" y="378"/>
                    <a:pt x="105" y="553"/>
                    <a:pt x="52" y="797"/>
                  </a:cubicBezTo>
                  <a:cubicBezTo>
                    <a:pt x="0" y="1041"/>
                    <a:pt x="131" y="1267"/>
                    <a:pt x="305" y="1433"/>
                  </a:cubicBezTo>
                  <a:cubicBezTo>
                    <a:pt x="540" y="1659"/>
                    <a:pt x="871" y="1799"/>
                    <a:pt x="1185" y="1903"/>
                  </a:cubicBezTo>
                  <a:cubicBezTo>
                    <a:pt x="1566" y="2025"/>
                    <a:pt x="1984" y="2079"/>
                    <a:pt x="2377" y="2079"/>
                  </a:cubicBezTo>
                  <a:cubicBezTo>
                    <a:pt x="2407" y="2079"/>
                    <a:pt x="2437" y="2078"/>
                    <a:pt x="2466" y="2078"/>
                  </a:cubicBezTo>
                  <a:cubicBezTo>
                    <a:pt x="2885" y="2060"/>
                    <a:pt x="3320" y="2008"/>
                    <a:pt x="3695" y="1834"/>
                  </a:cubicBezTo>
                  <a:cubicBezTo>
                    <a:pt x="3956" y="1712"/>
                    <a:pt x="4200" y="1502"/>
                    <a:pt x="4235" y="1215"/>
                  </a:cubicBezTo>
                  <a:cubicBezTo>
                    <a:pt x="4236" y="1207"/>
                    <a:pt x="4236" y="1199"/>
                    <a:pt x="4235" y="1192"/>
                  </a:cubicBezTo>
                  <a:lnTo>
                    <a:pt x="4235" y="1192"/>
                  </a:lnTo>
                  <a:cubicBezTo>
                    <a:pt x="4235" y="1191"/>
                    <a:pt x="4235" y="1190"/>
                    <a:pt x="4235" y="1189"/>
                  </a:cubicBezTo>
                  <a:cubicBezTo>
                    <a:pt x="4270" y="570"/>
                    <a:pt x="3416" y="265"/>
                    <a:pt x="2937" y="143"/>
                  </a:cubicBezTo>
                  <a:cubicBezTo>
                    <a:pt x="2593" y="55"/>
                    <a:pt x="2214" y="0"/>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00;p63"/>
            <p:cNvSpPr/>
            <p:nvPr/>
          </p:nvSpPr>
          <p:spPr>
            <a:xfrm rot="-1811233">
              <a:off x="806037" y="2081389"/>
              <a:ext cx="260764" cy="119940"/>
            </a:xfrm>
            <a:custGeom>
              <a:avLst/>
              <a:gdLst/>
              <a:ahLst/>
              <a:cxnLst/>
              <a:rect l="l" t="t" r="r" b="b"/>
              <a:pathLst>
                <a:path w="3757" h="1728" extrusionOk="0">
                  <a:moveTo>
                    <a:pt x="2359" y="1"/>
                  </a:moveTo>
                  <a:cubicBezTo>
                    <a:pt x="2167" y="1"/>
                    <a:pt x="1963" y="16"/>
                    <a:pt x="1752" y="49"/>
                  </a:cubicBezTo>
                  <a:cubicBezTo>
                    <a:pt x="759" y="197"/>
                    <a:pt x="1" y="694"/>
                    <a:pt x="70" y="1147"/>
                  </a:cubicBezTo>
                  <a:cubicBezTo>
                    <a:pt x="132" y="1505"/>
                    <a:pt x="684" y="1727"/>
                    <a:pt x="1407" y="1727"/>
                  </a:cubicBezTo>
                  <a:cubicBezTo>
                    <a:pt x="1599" y="1727"/>
                    <a:pt x="1804" y="1712"/>
                    <a:pt x="2014" y="1679"/>
                  </a:cubicBezTo>
                  <a:cubicBezTo>
                    <a:pt x="3007" y="1522"/>
                    <a:pt x="3757" y="1034"/>
                    <a:pt x="3687" y="581"/>
                  </a:cubicBezTo>
                  <a:cubicBezTo>
                    <a:pt x="3632" y="223"/>
                    <a:pt x="3082" y="1"/>
                    <a:pt x="2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01;p63"/>
            <p:cNvSpPr/>
            <p:nvPr/>
          </p:nvSpPr>
          <p:spPr>
            <a:xfrm rot="-1811233">
              <a:off x="802869" y="2072101"/>
              <a:ext cx="271245" cy="136668"/>
            </a:xfrm>
            <a:custGeom>
              <a:avLst/>
              <a:gdLst/>
              <a:ahLst/>
              <a:cxnLst/>
              <a:rect l="l" t="t" r="r" b="b"/>
              <a:pathLst>
                <a:path w="3908" h="1969" extrusionOk="0">
                  <a:moveTo>
                    <a:pt x="2420" y="242"/>
                  </a:moveTo>
                  <a:cubicBezTo>
                    <a:pt x="2666" y="242"/>
                    <a:pt x="2911" y="270"/>
                    <a:pt x="3146" y="340"/>
                  </a:cubicBezTo>
                  <a:cubicBezTo>
                    <a:pt x="3328" y="396"/>
                    <a:pt x="3545" y="494"/>
                    <a:pt x="3617" y="681"/>
                  </a:cubicBezTo>
                  <a:lnTo>
                    <a:pt x="3617" y="681"/>
                  </a:lnTo>
                  <a:cubicBezTo>
                    <a:pt x="3616" y="686"/>
                    <a:pt x="3616" y="692"/>
                    <a:pt x="3617" y="698"/>
                  </a:cubicBezTo>
                  <a:cubicBezTo>
                    <a:pt x="3634" y="898"/>
                    <a:pt x="3503" y="1038"/>
                    <a:pt x="3373" y="1160"/>
                  </a:cubicBezTo>
                  <a:cubicBezTo>
                    <a:pt x="3155" y="1343"/>
                    <a:pt x="2885" y="1465"/>
                    <a:pt x="2614" y="1552"/>
                  </a:cubicBezTo>
                  <a:cubicBezTo>
                    <a:pt x="2255" y="1668"/>
                    <a:pt x="1855" y="1742"/>
                    <a:pt x="1461" y="1742"/>
                  </a:cubicBezTo>
                  <a:cubicBezTo>
                    <a:pt x="1205" y="1742"/>
                    <a:pt x="952" y="1711"/>
                    <a:pt x="715" y="1639"/>
                  </a:cubicBezTo>
                  <a:cubicBezTo>
                    <a:pt x="540" y="1578"/>
                    <a:pt x="314" y="1482"/>
                    <a:pt x="253" y="1299"/>
                  </a:cubicBezTo>
                  <a:cubicBezTo>
                    <a:pt x="183" y="1133"/>
                    <a:pt x="314" y="968"/>
                    <a:pt x="427" y="863"/>
                  </a:cubicBezTo>
                  <a:cubicBezTo>
                    <a:pt x="863" y="445"/>
                    <a:pt x="1560" y="288"/>
                    <a:pt x="2144" y="253"/>
                  </a:cubicBezTo>
                  <a:cubicBezTo>
                    <a:pt x="2236" y="246"/>
                    <a:pt x="2328" y="242"/>
                    <a:pt x="2420" y="242"/>
                  </a:cubicBezTo>
                  <a:close/>
                  <a:moveTo>
                    <a:pt x="2399" y="0"/>
                  </a:moveTo>
                  <a:cubicBezTo>
                    <a:pt x="1704" y="0"/>
                    <a:pt x="902" y="177"/>
                    <a:pt x="349" y="619"/>
                  </a:cubicBezTo>
                  <a:cubicBezTo>
                    <a:pt x="174" y="767"/>
                    <a:pt x="9" y="968"/>
                    <a:pt x="0" y="1203"/>
                  </a:cubicBezTo>
                  <a:cubicBezTo>
                    <a:pt x="0" y="1438"/>
                    <a:pt x="166" y="1613"/>
                    <a:pt x="357" y="1735"/>
                  </a:cubicBezTo>
                  <a:cubicBezTo>
                    <a:pt x="628" y="1883"/>
                    <a:pt x="950" y="1935"/>
                    <a:pt x="1255" y="1961"/>
                  </a:cubicBezTo>
                  <a:cubicBezTo>
                    <a:pt x="1324" y="1966"/>
                    <a:pt x="1395" y="1968"/>
                    <a:pt x="1466" y="1968"/>
                  </a:cubicBezTo>
                  <a:cubicBezTo>
                    <a:pt x="1803" y="1968"/>
                    <a:pt x="2151" y="1919"/>
                    <a:pt x="2475" y="1839"/>
                  </a:cubicBezTo>
                  <a:cubicBezTo>
                    <a:pt x="2841" y="1743"/>
                    <a:pt x="3198" y="1604"/>
                    <a:pt x="3503" y="1377"/>
                  </a:cubicBezTo>
                  <a:cubicBezTo>
                    <a:pt x="3701" y="1214"/>
                    <a:pt x="3908" y="991"/>
                    <a:pt x="3871" y="716"/>
                  </a:cubicBezTo>
                  <a:lnTo>
                    <a:pt x="3871" y="716"/>
                  </a:lnTo>
                  <a:cubicBezTo>
                    <a:pt x="3872" y="705"/>
                    <a:pt x="3872" y="693"/>
                    <a:pt x="3869" y="680"/>
                  </a:cubicBezTo>
                  <a:cubicBezTo>
                    <a:pt x="3756" y="96"/>
                    <a:pt x="2911" y="9"/>
                    <a:pt x="2449" y="1"/>
                  </a:cubicBezTo>
                  <a:cubicBezTo>
                    <a:pt x="2432" y="0"/>
                    <a:pt x="2415" y="0"/>
                    <a:pt x="2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02;p63"/>
            <p:cNvSpPr/>
            <p:nvPr/>
          </p:nvSpPr>
          <p:spPr>
            <a:xfrm rot="-1811233">
              <a:off x="960825" y="1798627"/>
              <a:ext cx="215372" cy="96618"/>
            </a:xfrm>
            <a:custGeom>
              <a:avLst/>
              <a:gdLst/>
              <a:ahLst/>
              <a:cxnLst/>
              <a:rect l="l" t="t" r="r" b="b"/>
              <a:pathLst>
                <a:path w="3103" h="1392" extrusionOk="0">
                  <a:moveTo>
                    <a:pt x="1328" y="0"/>
                  </a:moveTo>
                  <a:cubicBezTo>
                    <a:pt x="617" y="0"/>
                    <a:pt x="57" y="237"/>
                    <a:pt x="26" y="569"/>
                  </a:cubicBezTo>
                  <a:cubicBezTo>
                    <a:pt x="0" y="953"/>
                    <a:pt x="654" y="1310"/>
                    <a:pt x="1490" y="1380"/>
                  </a:cubicBezTo>
                  <a:cubicBezTo>
                    <a:pt x="1585" y="1388"/>
                    <a:pt x="1678" y="1391"/>
                    <a:pt x="1768" y="1391"/>
                  </a:cubicBezTo>
                  <a:cubicBezTo>
                    <a:pt x="2485" y="1391"/>
                    <a:pt x="3045" y="1154"/>
                    <a:pt x="3068" y="813"/>
                  </a:cubicBezTo>
                  <a:cubicBezTo>
                    <a:pt x="3103" y="439"/>
                    <a:pt x="2440" y="81"/>
                    <a:pt x="1604" y="12"/>
                  </a:cubicBezTo>
                  <a:cubicBezTo>
                    <a:pt x="1510" y="4"/>
                    <a:pt x="1418" y="0"/>
                    <a:pt x="1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03;p63"/>
            <p:cNvSpPr/>
            <p:nvPr/>
          </p:nvSpPr>
          <p:spPr>
            <a:xfrm rot="-1811233">
              <a:off x="953467" y="1790106"/>
              <a:ext cx="229184" cy="113624"/>
            </a:xfrm>
            <a:custGeom>
              <a:avLst/>
              <a:gdLst/>
              <a:ahLst/>
              <a:cxnLst/>
              <a:rect l="l" t="t" r="r" b="b"/>
              <a:pathLst>
                <a:path w="3302" h="1637" extrusionOk="0">
                  <a:moveTo>
                    <a:pt x="1409" y="233"/>
                  </a:moveTo>
                  <a:cubicBezTo>
                    <a:pt x="1602" y="233"/>
                    <a:pt x="1794" y="253"/>
                    <a:pt x="1970" y="286"/>
                  </a:cubicBezTo>
                  <a:cubicBezTo>
                    <a:pt x="2240" y="329"/>
                    <a:pt x="2510" y="408"/>
                    <a:pt x="2754" y="547"/>
                  </a:cubicBezTo>
                  <a:cubicBezTo>
                    <a:pt x="2894" y="634"/>
                    <a:pt x="3059" y="756"/>
                    <a:pt x="3059" y="939"/>
                  </a:cubicBezTo>
                  <a:cubicBezTo>
                    <a:pt x="3033" y="1096"/>
                    <a:pt x="2859" y="1192"/>
                    <a:pt x="2746" y="1244"/>
                  </a:cubicBezTo>
                  <a:cubicBezTo>
                    <a:pt x="2537" y="1340"/>
                    <a:pt x="2293" y="1375"/>
                    <a:pt x="2075" y="1401"/>
                  </a:cubicBezTo>
                  <a:cubicBezTo>
                    <a:pt x="2007" y="1405"/>
                    <a:pt x="1937" y="1407"/>
                    <a:pt x="1867" y="1407"/>
                  </a:cubicBezTo>
                  <a:cubicBezTo>
                    <a:pt x="1423" y="1407"/>
                    <a:pt x="943" y="1329"/>
                    <a:pt x="567" y="1096"/>
                  </a:cubicBezTo>
                  <a:cubicBezTo>
                    <a:pt x="445" y="1018"/>
                    <a:pt x="280" y="904"/>
                    <a:pt x="262" y="748"/>
                  </a:cubicBezTo>
                  <a:cubicBezTo>
                    <a:pt x="245" y="599"/>
                    <a:pt x="375" y="504"/>
                    <a:pt x="489" y="443"/>
                  </a:cubicBezTo>
                  <a:cubicBezTo>
                    <a:pt x="756" y="290"/>
                    <a:pt x="1085" y="233"/>
                    <a:pt x="1409" y="233"/>
                  </a:cubicBezTo>
                  <a:close/>
                  <a:moveTo>
                    <a:pt x="1428" y="0"/>
                  </a:moveTo>
                  <a:cubicBezTo>
                    <a:pt x="1079" y="0"/>
                    <a:pt x="733" y="59"/>
                    <a:pt x="436" y="207"/>
                  </a:cubicBezTo>
                  <a:cubicBezTo>
                    <a:pt x="262" y="294"/>
                    <a:pt x="88" y="425"/>
                    <a:pt x="44" y="626"/>
                  </a:cubicBezTo>
                  <a:cubicBezTo>
                    <a:pt x="1" y="817"/>
                    <a:pt x="97" y="1000"/>
                    <a:pt x="236" y="1140"/>
                  </a:cubicBezTo>
                  <a:cubicBezTo>
                    <a:pt x="655" y="1526"/>
                    <a:pt x="1325" y="1637"/>
                    <a:pt x="1880" y="1637"/>
                  </a:cubicBezTo>
                  <a:cubicBezTo>
                    <a:pt x="1902" y="1637"/>
                    <a:pt x="1923" y="1637"/>
                    <a:pt x="1944" y="1637"/>
                  </a:cubicBezTo>
                  <a:cubicBezTo>
                    <a:pt x="2392" y="1628"/>
                    <a:pt x="3214" y="1517"/>
                    <a:pt x="3292" y="959"/>
                  </a:cubicBezTo>
                  <a:lnTo>
                    <a:pt x="3292" y="959"/>
                  </a:lnTo>
                  <a:cubicBezTo>
                    <a:pt x="3294" y="953"/>
                    <a:pt x="3294" y="946"/>
                    <a:pt x="3295" y="939"/>
                  </a:cubicBezTo>
                  <a:lnTo>
                    <a:pt x="3295" y="939"/>
                  </a:lnTo>
                  <a:cubicBezTo>
                    <a:pt x="3295" y="939"/>
                    <a:pt x="3295" y="939"/>
                    <a:pt x="3295" y="939"/>
                  </a:cubicBezTo>
                  <a:cubicBezTo>
                    <a:pt x="3296" y="932"/>
                    <a:pt x="3296" y="925"/>
                    <a:pt x="3295" y="918"/>
                  </a:cubicBezTo>
                  <a:lnTo>
                    <a:pt x="3295" y="918"/>
                  </a:lnTo>
                  <a:cubicBezTo>
                    <a:pt x="3301" y="436"/>
                    <a:pt x="2636" y="197"/>
                    <a:pt x="2266" y="103"/>
                  </a:cubicBezTo>
                  <a:cubicBezTo>
                    <a:pt x="2003" y="40"/>
                    <a:pt x="1715" y="0"/>
                    <a:pt x="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4;p63"/>
            <p:cNvSpPr/>
            <p:nvPr/>
          </p:nvSpPr>
          <p:spPr>
            <a:xfrm rot="-1811233">
              <a:off x="1267885" y="1610089"/>
              <a:ext cx="108345" cy="126881"/>
            </a:xfrm>
            <a:custGeom>
              <a:avLst/>
              <a:gdLst/>
              <a:ahLst/>
              <a:cxnLst/>
              <a:rect l="l" t="t" r="r" b="b"/>
              <a:pathLst>
                <a:path w="1561" h="1828" extrusionOk="0">
                  <a:moveTo>
                    <a:pt x="510" y="0"/>
                  </a:moveTo>
                  <a:cubicBezTo>
                    <a:pt x="377" y="0"/>
                    <a:pt x="244" y="68"/>
                    <a:pt x="157" y="178"/>
                  </a:cubicBezTo>
                  <a:cubicBezTo>
                    <a:pt x="0" y="378"/>
                    <a:pt x="35" y="648"/>
                    <a:pt x="175" y="840"/>
                  </a:cubicBezTo>
                  <a:cubicBezTo>
                    <a:pt x="332" y="1058"/>
                    <a:pt x="567" y="1180"/>
                    <a:pt x="793" y="1293"/>
                  </a:cubicBezTo>
                  <a:cubicBezTo>
                    <a:pt x="1003" y="1389"/>
                    <a:pt x="1229" y="1520"/>
                    <a:pt x="1308" y="1746"/>
                  </a:cubicBezTo>
                  <a:cubicBezTo>
                    <a:pt x="1325" y="1803"/>
                    <a:pt x="1373" y="1828"/>
                    <a:pt x="1420" y="1828"/>
                  </a:cubicBezTo>
                  <a:cubicBezTo>
                    <a:pt x="1490" y="1828"/>
                    <a:pt x="1560" y="1774"/>
                    <a:pt x="1534" y="1685"/>
                  </a:cubicBezTo>
                  <a:cubicBezTo>
                    <a:pt x="1403" y="1232"/>
                    <a:pt x="924" y="1128"/>
                    <a:pt x="576" y="901"/>
                  </a:cubicBezTo>
                  <a:cubicBezTo>
                    <a:pt x="427" y="797"/>
                    <a:pt x="262" y="614"/>
                    <a:pt x="297" y="422"/>
                  </a:cubicBezTo>
                  <a:cubicBezTo>
                    <a:pt x="310" y="321"/>
                    <a:pt x="412" y="230"/>
                    <a:pt x="514" y="230"/>
                  </a:cubicBezTo>
                  <a:cubicBezTo>
                    <a:pt x="544" y="230"/>
                    <a:pt x="574" y="238"/>
                    <a:pt x="602" y="256"/>
                  </a:cubicBezTo>
                  <a:cubicBezTo>
                    <a:pt x="624" y="274"/>
                    <a:pt x="645" y="281"/>
                    <a:pt x="665" y="281"/>
                  </a:cubicBezTo>
                  <a:cubicBezTo>
                    <a:pt x="757" y="281"/>
                    <a:pt x="813" y="127"/>
                    <a:pt x="706" y="56"/>
                  </a:cubicBezTo>
                  <a:cubicBezTo>
                    <a:pt x="645" y="18"/>
                    <a:pt x="577"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5;p63"/>
            <p:cNvSpPr/>
            <p:nvPr/>
          </p:nvSpPr>
          <p:spPr>
            <a:xfrm rot="-1811233">
              <a:off x="1508330" y="1674777"/>
              <a:ext cx="48446" cy="128408"/>
            </a:xfrm>
            <a:custGeom>
              <a:avLst/>
              <a:gdLst/>
              <a:ahLst/>
              <a:cxnLst/>
              <a:rect l="l" t="t" r="r" b="b"/>
              <a:pathLst>
                <a:path w="698" h="1850" extrusionOk="0">
                  <a:moveTo>
                    <a:pt x="112" y="1"/>
                  </a:moveTo>
                  <a:cubicBezTo>
                    <a:pt x="55" y="1"/>
                    <a:pt x="1" y="66"/>
                    <a:pt x="1" y="123"/>
                  </a:cubicBezTo>
                  <a:cubicBezTo>
                    <a:pt x="1" y="193"/>
                    <a:pt x="62" y="237"/>
                    <a:pt x="123" y="245"/>
                  </a:cubicBezTo>
                  <a:cubicBezTo>
                    <a:pt x="254" y="254"/>
                    <a:pt x="297" y="428"/>
                    <a:pt x="297" y="542"/>
                  </a:cubicBezTo>
                  <a:cubicBezTo>
                    <a:pt x="297" y="733"/>
                    <a:pt x="193" y="908"/>
                    <a:pt x="132" y="1099"/>
                  </a:cubicBezTo>
                  <a:cubicBezTo>
                    <a:pt x="88" y="1274"/>
                    <a:pt x="88" y="1431"/>
                    <a:pt x="166" y="1596"/>
                  </a:cubicBezTo>
                  <a:cubicBezTo>
                    <a:pt x="242" y="1747"/>
                    <a:pt x="366" y="1849"/>
                    <a:pt x="530" y="1849"/>
                  </a:cubicBezTo>
                  <a:cubicBezTo>
                    <a:pt x="536" y="1849"/>
                    <a:pt x="543" y="1849"/>
                    <a:pt x="550" y="1849"/>
                  </a:cubicBezTo>
                  <a:cubicBezTo>
                    <a:pt x="553" y="1849"/>
                    <a:pt x="555" y="1849"/>
                    <a:pt x="558" y="1849"/>
                  </a:cubicBezTo>
                  <a:cubicBezTo>
                    <a:pt x="698" y="1849"/>
                    <a:pt x="695" y="1622"/>
                    <a:pt x="550" y="1622"/>
                  </a:cubicBezTo>
                  <a:cubicBezTo>
                    <a:pt x="419" y="1622"/>
                    <a:pt x="349" y="1465"/>
                    <a:pt x="341" y="1361"/>
                  </a:cubicBezTo>
                  <a:cubicBezTo>
                    <a:pt x="332" y="1169"/>
                    <a:pt x="437" y="977"/>
                    <a:pt x="498" y="803"/>
                  </a:cubicBezTo>
                  <a:cubicBezTo>
                    <a:pt x="550" y="638"/>
                    <a:pt x="559" y="463"/>
                    <a:pt x="498" y="298"/>
                  </a:cubicBezTo>
                  <a:cubicBezTo>
                    <a:pt x="428" y="141"/>
                    <a:pt x="306" y="28"/>
                    <a:pt x="123" y="1"/>
                  </a:cubicBezTo>
                  <a:cubicBezTo>
                    <a:pt x="119" y="1"/>
                    <a:pt x="116"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6;p63"/>
            <p:cNvSpPr/>
            <p:nvPr/>
          </p:nvSpPr>
          <p:spPr>
            <a:xfrm rot="-1811233">
              <a:off x="1115065" y="1948324"/>
              <a:ext cx="69477" cy="99950"/>
            </a:xfrm>
            <a:custGeom>
              <a:avLst/>
              <a:gdLst/>
              <a:ahLst/>
              <a:cxnLst/>
              <a:rect l="l" t="t" r="r" b="b"/>
              <a:pathLst>
                <a:path w="1001" h="1440" extrusionOk="0">
                  <a:moveTo>
                    <a:pt x="167" y="1"/>
                  </a:moveTo>
                  <a:cubicBezTo>
                    <a:pt x="105" y="1"/>
                    <a:pt x="40" y="40"/>
                    <a:pt x="35" y="115"/>
                  </a:cubicBezTo>
                  <a:cubicBezTo>
                    <a:pt x="1" y="655"/>
                    <a:pt x="297" y="1178"/>
                    <a:pt x="767" y="1422"/>
                  </a:cubicBezTo>
                  <a:cubicBezTo>
                    <a:pt x="788" y="1434"/>
                    <a:pt x="807" y="1439"/>
                    <a:pt x="826" y="1439"/>
                  </a:cubicBezTo>
                  <a:cubicBezTo>
                    <a:pt x="930" y="1439"/>
                    <a:pt x="1000" y="1281"/>
                    <a:pt x="889" y="1222"/>
                  </a:cubicBezTo>
                  <a:cubicBezTo>
                    <a:pt x="497" y="1004"/>
                    <a:pt x="253" y="568"/>
                    <a:pt x="279" y="115"/>
                  </a:cubicBezTo>
                  <a:cubicBezTo>
                    <a:pt x="284" y="38"/>
                    <a:pt x="22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1355354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8"/>
        <p:cNvGrpSpPr/>
        <p:nvPr/>
      </p:nvGrpSpPr>
      <p:grpSpPr>
        <a:xfrm>
          <a:off x="0" y="0"/>
          <a:ext cx="0" cy="0"/>
          <a:chOff x="0" y="0"/>
          <a:chExt cx="0" cy="0"/>
        </a:xfrm>
      </p:grpSpPr>
      <p:sp>
        <p:nvSpPr>
          <p:cNvPr id="3670" name="Google Shape;3670;p48"/>
          <p:cNvSpPr txBox="1">
            <a:spLocks noGrp="1"/>
          </p:cNvSpPr>
          <p:nvPr>
            <p:ph type="subTitle" idx="1"/>
          </p:nvPr>
        </p:nvSpPr>
        <p:spPr>
          <a:xfrm>
            <a:off x="1064259" y="1395786"/>
            <a:ext cx="2870791" cy="430200"/>
          </a:xfrm>
          <a:prstGeom prst="rect">
            <a:avLst/>
          </a:prstGeom>
        </p:spPr>
        <p:txBody>
          <a:bodyPr spcFirstLastPara="1" wrap="square" lIns="91425" tIns="91425" rIns="91425" bIns="91425" anchor="t" anchorCtr="0">
            <a:noAutofit/>
          </a:bodyPr>
          <a:lstStyle/>
          <a:p>
            <a:pPr marL="0" lvl="0" indent="0"/>
            <a:r>
              <a:rPr lang="en" dirty="0" smtClean="0"/>
              <a:t>D.</a:t>
            </a:r>
            <a:r>
              <a:rPr lang="en-US" dirty="0" err="1" smtClean="0"/>
              <a:t>Pengertian</a:t>
            </a:r>
            <a:r>
              <a:rPr lang="en-US" dirty="0" smtClean="0"/>
              <a:t> </a:t>
            </a:r>
            <a:r>
              <a:rPr lang="en-US" dirty="0" err="1"/>
              <a:t>Nilai</a:t>
            </a:r>
            <a:r>
              <a:rPr lang="en-US" dirty="0"/>
              <a:t>	</a:t>
            </a:r>
            <a:endParaRPr dirty="0"/>
          </a:p>
        </p:txBody>
      </p:sp>
      <p:sp>
        <p:nvSpPr>
          <p:cNvPr id="3671" name="Google Shape;3671;p48"/>
          <p:cNvSpPr txBox="1">
            <a:spLocks noGrp="1"/>
          </p:cNvSpPr>
          <p:nvPr>
            <p:ph type="subTitle" idx="2"/>
          </p:nvPr>
        </p:nvSpPr>
        <p:spPr>
          <a:xfrm>
            <a:off x="1143082" y="1796903"/>
            <a:ext cx="2961085" cy="1435395"/>
          </a:xfrm>
          <a:prstGeom prst="rect">
            <a:avLst/>
          </a:prstGeom>
        </p:spPr>
        <p:txBody>
          <a:bodyPr spcFirstLastPara="1" wrap="square" lIns="91425" tIns="91425" rIns="91425" bIns="91425" anchor="t" anchorCtr="0">
            <a:noAutofit/>
          </a:bodyPr>
          <a:lstStyle/>
          <a:p>
            <a:pPr marL="0" lvl="0" indent="0" algn="l"/>
            <a:r>
              <a:rPr lang="id-ID" sz="1300" dirty="0" smtClean="0"/>
              <a:t>Nilai (value) adalah kemampuan yang dipercayai yang ada pada suatu benda untuk memuaskan manusia. Sifat dari suatu benda yang menyebabkan menarik minat seseorang atau kelompok. Jadi nilai itu pada hakekatnya adalah sifat dan kualitas yang melekat pada suatu obyeknya. Dengan demikian, maka </a:t>
            </a:r>
            <a:r>
              <a:rPr lang="en-US" sz="1300" dirty="0" smtClean="0"/>
              <a:t>	</a:t>
            </a:r>
            <a:r>
              <a:rPr lang="id-ID" sz="1300" dirty="0" smtClean="0"/>
              <a:t>nilai itu adalah suatu kenyataan yang tersembunyi dibalik kenyataan-kenyataan lainnya. </a:t>
            </a:r>
            <a:endParaRPr sz="1300" dirty="0"/>
          </a:p>
        </p:txBody>
      </p:sp>
      <p:sp>
        <p:nvSpPr>
          <p:cNvPr id="3673" name="Google Shape;3673;p48"/>
          <p:cNvSpPr txBox="1">
            <a:spLocks noGrp="1"/>
          </p:cNvSpPr>
          <p:nvPr>
            <p:ph type="subTitle" idx="4"/>
          </p:nvPr>
        </p:nvSpPr>
        <p:spPr>
          <a:xfrm>
            <a:off x="4970614" y="2266384"/>
            <a:ext cx="3375944" cy="817058"/>
          </a:xfrm>
          <a:prstGeom prst="rect">
            <a:avLst/>
          </a:prstGeom>
        </p:spPr>
        <p:txBody>
          <a:bodyPr spcFirstLastPara="1" wrap="square" lIns="91425" tIns="91425" rIns="91425" bIns="91425" anchor="t" anchorCtr="0">
            <a:noAutofit/>
          </a:bodyPr>
          <a:lstStyle/>
          <a:p>
            <a:pPr marL="0" indent="0" algn="l"/>
            <a:endParaRPr lang="en-US" dirty="0" smtClean="0"/>
          </a:p>
          <a:p>
            <a:pPr marL="342900" lvl="0" algn="l" rtl="0">
              <a:spcBef>
                <a:spcPts val="0"/>
              </a:spcBef>
              <a:spcAft>
                <a:spcPts val="0"/>
              </a:spcAft>
              <a:buAutoNum type="alphaLcPeriod"/>
            </a:pPr>
            <a:endParaRPr dirty="0"/>
          </a:p>
        </p:txBody>
      </p:sp>
      <p:sp>
        <p:nvSpPr>
          <p:cNvPr id="3700" name="Google Shape;3700;p48"/>
          <p:cNvSpPr txBox="1"/>
          <p:nvPr/>
        </p:nvSpPr>
        <p:spPr>
          <a:xfrm>
            <a:off x="399100" y="100700"/>
            <a:ext cx="54129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b="1" dirty="0" smtClean="0">
                <a:solidFill>
                  <a:schemeClr val="dk1"/>
                </a:solidFill>
                <a:latin typeface="Goldman"/>
                <a:ea typeface="Goldman"/>
                <a:cs typeface="Goldman"/>
                <a:sym typeface="Goldman"/>
              </a:rPr>
              <a:t>NILAI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r>
              <a:rPr lang="en-US" sz="900" b="1" dirty="0" smtClean="0">
                <a:solidFill>
                  <a:schemeClr val="dk1"/>
                </a:solidFill>
                <a:latin typeface="Goldman"/>
                <a:ea typeface="Goldman"/>
                <a:cs typeface="Goldman"/>
                <a:sym typeface="Goldman"/>
              </a:rPr>
              <a:t> </a:t>
            </a:r>
            <a:r>
              <a:rPr lang="en-US" sz="900" b="1" dirty="0" err="1" smtClean="0">
                <a:solidFill>
                  <a:schemeClr val="dk1"/>
                </a:solidFill>
                <a:latin typeface="Goldman"/>
                <a:ea typeface="Goldman"/>
                <a:cs typeface="Goldman"/>
                <a:sym typeface="Goldman"/>
              </a:rPr>
              <a:t>NILAI</a:t>
            </a:r>
            <a:endParaRPr sz="900" b="1" dirty="0">
              <a:solidFill>
                <a:schemeClr val="dk1"/>
              </a:solidFill>
              <a:latin typeface="Goldman"/>
              <a:ea typeface="Goldman"/>
              <a:cs typeface="Goldman"/>
              <a:sym typeface="Goldman"/>
            </a:endParaRPr>
          </a:p>
        </p:txBody>
      </p:sp>
      <p:sp>
        <p:nvSpPr>
          <p:cNvPr id="3701" name="Google Shape;3701;p48"/>
          <p:cNvSpPr txBox="1"/>
          <p:nvPr/>
        </p:nvSpPr>
        <p:spPr>
          <a:xfrm>
            <a:off x="3061600" y="4726250"/>
            <a:ext cx="5412900" cy="36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b="1" dirty="0" smtClean="0">
                <a:solidFill>
                  <a:schemeClr val="dk1"/>
                </a:solidFill>
                <a:latin typeface="Goldman"/>
                <a:ea typeface="Goldman"/>
                <a:cs typeface="Goldman"/>
                <a:sym typeface="Goldman"/>
              </a:rPr>
              <a:t>NILAI NILAI NIILAI NILAI NILAI NILAI NILAI NILAI NILAI NILAI NILAI NILAI NILAI</a:t>
            </a:r>
            <a:endParaRPr sz="900" b="1" dirty="0">
              <a:solidFill>
                <a:schemeClr val="dk1"/>
              </a:solidFill>
              <a:latin typeface="Goldman"/>
              <a:ea typeface="Goldman"/>
              <a:cs typeface="Goldman"/>
              <a:sym typeface="Goldman"/>
            </a:endParaRPr>
          </a:p>
        </p:txBody>
      </p:sp>
      <p:grpSp>
        <p:nvGrpSpPr>
          <p:cNvPr id="3702" name="Google Shape;3702;p48"/>
          <p:cNvGrpSpPr/>
          <p:nvPr/>
        </p:nvGrpSpPr>
        <p:grpSpPr>
          <a:xfrm>
            <a:off x="8460165" y="108759"/>
            <a:ext cx="636167" cy="1502127"/>
            <a:chOff x="8460165" y="108759"/>
            <a:chExt cx="636167" cy="1502127"/>
          </a:xfrm>
        </p:grpSpPr>
        <p:sp>
          <p:nvSpPr>
            <p:cNvPr id="3703" name="Google Shape;3703;p48"/>
            <p:cNvSpPr/>
            <p:nvPr/>
          </p:nvSpPr>
          <p:spPr>
            <a:xfrm>
              <a:off x="8460165" y="108759"/>
              <a:ext cx="636167" cy="1502127"/>
            </a:xfrm>
            <a:custGeom>
              <a:avLst/>
              <a:gdLst/>
              <a:ahLst/>
              <a:cxnLst/>
              <a:rect l="l" t="t" r="r" b="b"/>
              <a:pathLst>
                <a:path w="6946" h="16401" extrusionOk="0">
                  <a:moveTo>
                    <a:pt x="2824" y="0"/>
                  </a:moveTo>
                  <a:lnTo>
                    <a:pt x="1386" y="1133"/>
                  </a:lnTo>
                  <a:cubicBezTo>
                    <a:pt x="1089" y="3939"/>
                    <a:pt x="636" y="6736"/>
                    <a:pt x="0" y="9499"/>
                  </a:cubicBezTo>
                  <a:cubicBezTo>
                    <a:pt x="645" y="9377"/>
                    <a:pt x="2091" y="8950"/>
                    <a:pt x="2092" y="8950"/>
                  </a:cubicBezTo>
                  <a:lnTo>
                    <a:pt x="2092" y="8950"/>
                  </a:lnTo>
                  <a:lnTo>
                    <a:pt x="375" y="16401"/>
                  </a:lnTo>
                  <a:lnTo>
                    <a:pt x="1351" y="15800"/>
                  </a:lnTo>
                  <a:lnTo>
                    <a:pt x="6946" y="5996"/>
                  </a:lnTo>
                  <a:lnTo>
                    <a:pt x="4384" y="6144"/>
                  </a:lnTo>
                  <a:lnTo>
                    <a:pt x="4384" y="6144"/>
                  </a:lnTo>
                  <a:lnTo>
                    <a:pt x="6623" y="933"/>
                  </a:lnTo>
                  <a:lnTo>
                    <a:pt x="2824" y="0"/>
                  </a:lnTo>
                  <a:close/>
                </a:path>
              </a:pathLst>
            </a:custGeom>
            <a:gradFill>
              <a:gsLst>
                <a:gs pos="0">
                  <a:schemeClr val="accent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a:off x="8519972" y="836611"/>
              <a:ext cx="242707" cy="738378"/>
            </a:xfrm>
            <a:custGeom>
              <a:avLst/>
              <a:gdLst/>
              <a:ahLst/>
              <a:cxnLst/>
              <a:rect l="l" t="t" r="r" b="b"/>
              <a:pathLst>
                <a:path w="2650" h="8062" extrusionOk="0">
                  <a:moveTo>
                    <a:pt x="2650" y="1"/>
                  </a:moveTo>
                  <a:lnTo>
                    <a:pt x="1648" y="942"/>
                  </a:lnTo>
                  <a:lnTo>
                    <a:pt x="1" y="8062"/>
                  </a:lnTo>
                  <a:lnTo>
                    <a:pt x="1" y="8062"/>
                  </a:lnTo>
                  <a:lnTo>
                    <a:pt x="558" y="7731"/>
                  </a:lnTo>
                  <a:lnTo>
                    <a:pt x="698" y="7478"/>
                  </a:lnTo>
                  <a:lnTo>
                    <a:pt x="2650"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a:off x="8504036" y="823056"/>
              <a:ext cx="249118" cy="128589"/>
            </a:xfrm>
            <a:custGeom>
              <a:avLst/>
              <a:gdLst/>
              <a:ahLst/>
              <a:cxnLst/>
              <a:rect l="l" t="t" r="r" b="b"/>
              <a:pathLst>
                <a:path w="2720" h="1404" extrusionOk="0">
                  <a:moveTo>
                    <a:pt x="2719" y="1"/>
                  </a:moveTo>
                  <a:lnTo>
                    <a:pt x="1334" y="201"/>
                  </a:lnTo>
                  <a:lnTo>
                    <a:pt x="0" y="1404"/>
                  </a:lnTo>
                  <a:cubicBezTo>
                    <a:pt x="689" y="1229"/>
                    <a:pt x="1560" y="977"/>
                    <a:pt x="1569" y="977"/>
                  </a:cubicBezTo>
                  <a:lnTo>
                    <a:pt x="1726" y="933"/>
                  </a:lnTo>
                  <a:lnTo>
                    <a:pt x="2719"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a:off x="8485626" y="140631"/>
              <a:ext cx="220451" cy="803863"/>
            </a:xfrm>
            <a:custGeom>
              <a:avLst/>
              <a:gdLst/>
              <a:ahLst/>
              <a:cxnLst/>
              <a:rect l="l" t="t" r="r" b="b"/>
              <a:pathLst>
                <a:path w="2407" h="8777" extrusionOk="0">
                  <a:moveTo>
                    <a:pt x="2406" y="1"/>
                  </a:moveTo>
                  <a:lnTo>
                    <a:pt x="1282" y="881"/>
                  </a:lnTo>
                  <a:cubicBezTo>
                    <a:pt x="1003" y="3530"/>
                    <a:pt x="567" y="6179"/>
                    <a:pt x="1" y="8776"/>
                  </a:cubicBezTo>
                  <a:lnTo>
                    <a:pt x="1404" y="7513"/>
                  </a:lnTo>
                  <a:lnTo>
                    <a:pt x="2406"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a:off x="8464850" y="817225"/>
              <a:ext cx="314725" cy="161850"/>
            </a:xfrm>
            <a:custGeom>
              <a:avLst/>
              <a:gdLst/>
              <a:ahLst/>
              <a:cxnLst/>
              <a:rect l="l" t="t" r="r" b="b"/>
              <a:pathLst>
                <a:path w="12589" h="6474" extrusionOk="0">
                  <a:moveTo>
                    <a:pt x="5971" y="1079"/>
                  </a:moveTo>
                  <a:lnTo>
                    <a:pt x="12589" y="0"/>
                  </a:lnTo>
                  <a:lnTo>
                    <a:pt x="7625" y="4388"/>
                  </a:lnTo>
                  <a:lnTo>
                    <a:pt x="0" y="6474"/>
                  </a:lnTo>
                </a:path>
              </a:pathLst>
            </a:custGeom>
            <a:noFill/>
            <a:ln w="9525" cap="flat" cmpd="sng">
              <a:solidFill>
                <a:schemeClr val="dk1"/>
              </a:solidFill>
              <a:prstDash val="solid"/>
              <a:round/>
              <a:headEnd type="none" w="med" len="med"/>
              <a:tailEnd type="none" w="med" len="med"/>
            </a:ln>
          </p:spPr>
        </p:sp>
        <p:sp>
          <p:nvSpPr>
            <p:cNvPr id="3708" name="Google Shape;3708;p48"/>
            <p:cNvSpPr/>
            <p:nvPr/>
          </p:nvSpPr>
          <p:spPr>
            <a:xfrm>
              <a:off x="8578150" y="822625"/>
              <a:ext cx="205025" cy="739150"/>
            </a:xfrm>
            <a:custGeom>
              <a:avLst/>
              <a:gdLst/>
              <a:ahLst/>
              <a:cxnLst/>
              <a:rect l="l" t="t" r="r" b="b"/>
              <a:pathLst>
                <a:path w="8201" h="29566" extrusionOk="0">
                  <a:moveTo>
                    <a:pt x="8201" y="0"/>
                  </a:moveTo>
                  <a:lnTo>
                    <a:pt x="0" y="29566"/>
                  </a:lnTo>
                </a:path>
              </a:pathLst>
            </a:custGeom>
            <a:noFill/>
            <a:ln w="9525" cap="flat" cmpd="sng">
              <a:solidFill>
                <a:schemeClr val="dk1"/>
              </a:solidFill>
              <a:prstDash val="solid"/>
              <a:round/>
              <a:headEnd type="none" w="med" len="med"/>
              <a:tailEnd type="none" w="med" len="med"/>
            </a:ln>
          </p:spPr>
        </p:sp>
      </p:grpSp>
      <p:grpSp>
        <p:nvGrpSpPr>
          <p:cNvPr id="3709" name="Google Shape;3709;p48"/>
          <p:cNvGrpSpPr/>
          <p:nvPr/>
        </p:nvGrpSpPr>
        <p:grpSpPr>
          <a:xfrm>
            <a:off x="-189936" y="3889305"/>
            <a:ext cx="1254194" cy="1254194"/>
            <a:chOff x="-189936" y="3889305"/>
            <a:chExt cx="1254194" cy="1254194"/>
          </a:xfrm>
        </p:grpSpPr>
        <p:sp>
          <p:nvSpPr>
            <p:cNvPr id="3710" name="Google Shape;3710;p48"/>
            <p:cNvSpPr/>
            <p:nvPr/>
          </p:nvSpPr>
          <p:spPr>
            <a:xfrm rot="2700000">
              <a:off x="-34381" y="4101095"/>
              <a:ext cx="943084" cy="830615"/>
            </a:xfrm>
            <a:custGeom>
              <a:avLst/>
              <a:gdLst/>
              <a:ahLst/>
              <a:cxnLst/>
              <a:rect l="l" t="t" r="r" b="b"/>
              <a:pathLst>
                <a:path w="13517" h="11905" extrusionOk="0">
                  <a:moveTo>
                    <a:pt x="1" y="0"/>
                  </a:moveTo>
                  <a:lnTo>
                    <a:pt x="3051" y="10205"/>
                  </a:lnTo>
                  <a:lnTo>
                    <a:pt x="6162" y="8488"/>
                  </a:lnTo>
                  <a:lnTo>
                    <a:pt x="10284" y="11904"/>
                  </a:lnTo>
                  <a:lnTo>
                    <a:pt x="10911" y="5909"/>
                  </a:lnTo>
                  <a:lnTo>
                    <a:pt x="13517" y="4262"/>
                  </a:lnTo>
                  <a:lnTo>
                    <a:pt x="1" y="0"/>
                  </a:lnTo>
                  <a:close/>
                </a:path>
              </a:pathLst>
            </a:custGeom>
            <a:gradFill>
              <a:gsLst>
                <a:gs pos="0">
                  <a:schemeClr val="accent3"/>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rot="2700000">
              <a:off x="40417" y="4117315"/>
              <a:ext cx="681655" cy="736983"/>
            </a:xfrm>
            <a:custGeom>
              <a:avLst/>
              <a:gdLst/>
              <a:ahLst/>
              <a:cxnLst/>
              <a:rect l="l" t="t" r="r" b="b"/>
              <a:pathLst>
                <a:path w="9770" h="10563" extrusionOk="0">
                  <a:moveTo>
                    <a:pt x="0" y="0"/>
                  </a:moveTo>
                  <a:lnTo>
                    <a:pt x="7791" y="6345"/>
                  </a:lnTo>
                  <a:cubicBezTo>
                    <a:pt x="7791" y="6362"/>
                    <a:pt x="7800" y="6371"/>
                    <a:pt x="7800" y="6379"/>
                  </a:cubicBezTo>
                  <a:lnTo>
                    <a:pt x="9203" y="10562"/>
                  </a:lnTo>
                  <a:lnTo>
                    <a:pt x="9769" y="5273"/>
                  </a:lnTo>
                  <a:lnTo>
                    <a:pt x="0" y="0"/>
                  </a:lnTo>
                  <a:close/>
                </a:path>
              </a:pathLst>
            </a:custGeom>
            <a:gradFill>
              <a:gsLst>
                <a:gs pos="0">
                  <a:schemeClr val="accent3"/>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rot="2700000">
              <a:off x="213030" y="4608837"/>
              <a:ext cx="253615" cy="299244"/>
            </a:xfrm>
            <a:custGeom>
              <a:avLst/>
              <a:gdLst/>
              <a:ahLst/>
              <a:cxnLst/>
              <a:rect l="l" t="t" r="r" b="b"/>
              <a:pathLst>
                <a:path w="3635" h="4289" extrusionOk="0">
                  <a:moveTo>
                    <a:pt x="2180" y="1"/>
                  </a:moveTo>
                  <a:lnTo>
                    <a:pt x="1" y="1273"/>
                  </a:lnTo>
                  <a:lnTo>
                    <a:pt x="3635" y="4288"/>
                  </a:lnTo>
                  <a:lnTo>
                    <a:pt x="3635" y="4288"/>
                  </a:lnTo>
                  <a:lnTo>
                    <a:pt x="2180" y="1"/>
                  </a:lnTo>
                  <a:close/>
                </a:path>
              </a:pathLst>
            </a:custGeom>
            <a:gradFill>
              <a:gsLst>
                <a:gs pos="0">
                  <a:schemeClr val="accent3"/>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a:off x="287950" y="4613325"/>
              <a:ext cx="187925" cy="53050"/>
            </a:xfrm>
            <a:custGeom>
              <a:avLst/>
              <a:gdLst/>
              <a:ahLst/>
              <a:cxnLst/>
              <a:rect l="l" t="t" r="r" b="b"/>
              <a:pathLst>
                <a:path w="7517" h="2122" extrusionOk="0">
                  <a:moveTo>
                    <a:pt x="0" y="0"/>
                  </a:moveTo>
                  <a:lnTo>
                    <a:pt x="7517" y="2122"/>
                  </a:lnTo>
                </a:path>
              </a:pathLst>
            </a:custGeom>
            <a:noFill/>
            <a:ln w="19050" cap="flat" cmpd="sng">
              <a:solidFill>
                <a:schemeClr val="dk1"/>
              </a:solidFill>
              <a:prstDash val="solid"/>
              <a:round/>
              <a:headEnd type="none" w="med" len="med"/>
              <a:tailEnd type="none" w="med" len="med"/>
            </a:ln>
          </p:spPr>
        </p:sp>
      </p:grpSp>
      <p:grpSp>
        <p:nvGrpSpPr>
          <p:cNvPr id="3714" name="Google Shape;3714;p48"/>
          <p:cNvGrpSpPr/>
          <p:nvPr/>
        </p:nvGrpSpPr>
        <p:grpSpPr>
          <a:xfrm>
            <a:off x="8572100" y="2071763"/>
            <a:ext cx="478375" cy="2960125"/>
            <a:chOff x="8572100" y="2071763"/>
            <a:chExt cx="478375" cy="2960125"/>
          </a:xfrm>
        </p:grpSpPr>
        <p:sp>
          <p:nvSpPr>
            <p:cNvPr id="3715" name="Google Shape;3715;p48"/>
            <p:cNvSpPr/>
            <p:nvPr/>
          </p:nvSpPr>
          <p:spPr>
            <a:xfrm>
              <a:off x="8572100" y="2071763"/>
              <a:ext cx="478375" cy="2960125"/>
            </a:xfrm>
            <a:custGeom>
              <a:avLst/>
              <a:gdLst/>
              <a:ahLst/>
              <a:cxnLst/>
              <a:rect l="l" t="t" r="r" b="b"/>
              <a:pathLst>
                <a:path w="19135" h="118405" extrusionOk="0">
                  <a:moveTo>
                    <a:pt x="216" y="2230"/>
                  </a:moveTo>
                  <a:lnTo>
                    <a:pt x="2446" y="0"/>
                  </a:lnTo>
                  <a:lnTo>
                    <a:pt x="19135" y="0"/>
                  </a:lnTo>
                  <a:lnTo>
                    <a:pt x="19135" y="115779"/>
                  </a:lnTo>
                  <a:lnTo>
                    <a:pt x="16510" y="118405"/>
                  </a:lnTo>
                  <a:lnTo>
                    <a:pt x="0" y="118405"/>
                  </a:lnTo>
                  <a:close/>
                </a:path>
              </a:pathLst>
            </a:custGeom>
            <a:solidFill>
              <a:schemeClr val="lt2"/>
            </a:solidFill>
            <a:ln w="19050" cap="flat" cmpd="sng">
              <a:solidFill>
                <a:schemeClr val="dk1"/>
              </a:solidFill>
              <a:prstDash val="solid"/>
              <a:round/>
              <a:headEnd type="none" w="med" len="med"/>
              <a:tailEnd type="none" w="med" len="med"/>
            </a:ln>
          </p:spPr>
        </p:sp>
        <p:sp>
          <p:nvSpPr>
            <p:cNvPr id="3716" name="Google Shape;3716;p48"/>
            <p:cNvSpPr txBox="1"/>
            <p:nvPr/>
          </p:nvSpPr>
          <p:spPr>
            <a:xfrm>
              <a:off x="8577550" y="2130288"/>
              <a:ext cx="410100" cy="2899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cxnSp>
          <p:nvCxnSpPr>
            <p:cNvPr id="3717" name="Google Shape;3717;p48"/>
            <p:cNvCxnSpPr/>
            <p:nvPr/>
          </p:nvCxnSpPr>
          <p:spPr>
            <a:xfrm rot="10800000" flipH="1">
              <a:off x="8987525" y="2073550"/>
              <a:ext cx="61800" cy="58500"/>
            </a:xfrm>
            <a:prstGeom prst="straightConnector1">
              <a:avLst/>
            </a:prstGeom>
            <a:noFill/>
            <a:ln w="19050" cap="flat" cmpd="sng">
              <a:solidFill>
                <a:schemeClr val="dk1"/>
              </a:solidFill>
              <a:prstDash val="solid"/>
              <a:round/>
              <a:headEnd type="none" w="med" len="med"/>
              <a:tailEnd type="none" w="med" len="med"/>
            </a:ln>
          </p:spPr>
        </p:cxnSp>
      </p:grpSp>
      <p:sp>
        <p:nvSpPr>
          <p:cNvPr id="3718" name="Google Shape;3718;p48"/>
          <p:cNvSpPr/>
          <p:nvPr/>
        </p:nvSpPr>
        <p:spPr>
          <a:xfrm>
            <a:off x="8461250" y="111850"/>
            <a:ext cx="264375" cy="863250"/>
          </a:xfrm>
          <a:custGeom>
            <a:avLst/>
            <a:gdLst/>
            <a:ahLst/>
            <a:cxnLst/>
            <a:rect l="l" t="t" r="r" b="b"/>
            <a:pathLst>
              <a:path w="10575" h="34530" extrusionOk="0">
                <a:moveTo>
                  <a:pt x="10575" y="0"/>
                </a:moveTo>
                <a:lnTo>
                  <a:pt x="6115" y="29134"/>
                </a:lnTo>
                <a:lnTo>
                  <a:pt x="0" y="34530"/>
                </a:lnTo>
                <a:lnTo>
                  <a:pt x="5035" y="3812"/>
                </a:lnTo>
                <a:close/>
              </a:path>
            </a:pathLst>
          </a:custGeom>
          <a:noFill/>
          <a:ln w="9525" cap="flat" cmpd="sng">
            <a:solidFill>
              <a:schemeClr val="dk1"/>
            </a:solidFill>
            <a:prstDash val="solid"/>
            <a:round/>
            <a:headEnd type="none" w="med" len="med"/>
            <a:tailEnd type="none" w="med" len="med"/>
          </a:ln>
        </p:spPr>
      </p:sp>
      <p:sp>
        <p:nvSpPr>
          <p:cNvPr id="53" name="Google Shape;3671;p48"/>
          <p:cNvSpPr txBox="1">
            <a:spLocks noGrp="1"/>
          </p:cNvSpPr>
          <p:nvPr>
            <p:ph type="subTitle" idx="2"/>
          </p:nvPr>
        </p:nvSpPr>
        <p:spPr>
          <a:xfrm>
            <a:off x="5048731" y="1268360"/>
            <a:ext cx="2960687" cy="1436687"/>
          </a:xfrm>
          <a:prstGeom prst="rect">
            <a:avLst/>
          </a:prstGeom>
        </p:spPr>
        <p:txBody>
          <a:bodyPr spcFirstLastPara="1" wrap="square" lIns="91425" tIns="91425" rIns="91425" bIns="91425" anchor="t" anchorCtr="0">
            <a:noAutofit/>
          </a:bodyPr>
          <a:lstStyle/>
          <a:p>
            <a:pPr marL="0" lvl="0" indent="0" algn="l"/>
            <a:r>
              <a:rPr lang="en-US" sz="1300" dirty="0" smtClean="0"/>
              <a:t>Ada </a:t>
            </a:r>
            <a:r>
              <a:rPr lang="en-US" sz="1300" dirty="0" err="1" smtClean="0"/>
              <a:t>dua</a:t>
            </a:r>
            <a:r>
              <a:rPr lang="en-US" sz="1300" dirty="0" smtClean="0"/>
              <a:t> </a:t>
            </a:r>
            <a:r>
              <a:rPr lang="en-US" sz="1300" dirty="0" err="1" smtClean="0"/>
              <a:t>pandangan</a:t>
            </a:r>
            <a:r>
              <a:rPr lang="en-US" sz="1300" dirty="0" smtClean="0"/>
              <a:t> </a:t>
            </a:r>
            <a:r>
              <a:rPr lang="en-US" sz="1300" dirty="0" err="1" smtClean="0"/>
              <a:t>tentang</a:t>
            </a:r>
            <a:r>
              <a:rPr lang="en-US" sz="1300" dirty="0" smtClean="0"/>
              <a:t> </a:t>
            </a:r>
            <a:r>
              <a:rPr lang="en-US" sz="1300" dirty="0" err="1" smtClean="0"/>
              <a:t>cara</a:t>
            </a:r>
            <a:r>
              <a:rPr lang="en-US" sz="1300" dirty="0" smtClean="0"/>
              <a:t> </a:t>
            </a:r>
            <a:r>
              <a:rPr lang="en-US" sz="1300" dirty="0" err="1" smtClean="0"/>
              <a:t>beradanya</a:t>
            </a:r>
            <a:r>
              <a:rPr lang="en-US" sz="1300" dirty="0" smtClean="0"/>
              <a:t> </a:t>
            </a:r>
            <a:r>
              <a:rPr lang="en-US" sz="1300" dirty="0" err="1" smtClean="0"/>
              <a:t>nilai</a:t>
            </a:r>
            <a:r>
              <a:rPr lang="en-US" sz="1300" dirty="0" smtClean="0"/>
              <a:t> </a:t>
            </a:r>
            <a:r>
              <a:rPr lang="en-US" sz="1300" dirty="0" err="1" smtClean="0"/>
              <a:t>yaitu</a:t>
            </a:r>
            <a:r>
              <a:rPr lang="en-US" sz="1300" dirty="0" smtClean="0"/>
              <a:t> :</a:t>
            </a:r>
          </a:p>
          <a:p>
            <a:pPr marL="171450" lvl="0" indent="-171450" algn="l">
              <a:buFont typeface="Arial" pitchFamily="34" charset="0"/>
              <a:buChar char="•"/>
            </a:pPr>
            <a:r>
              <a:rPr lang="id-ID" sz="1000" dirty="0"/>
              <a:t>Nilai sebagai sesuatu yang ada pada obyek itu sendiri. Menurut filusuf Max </a:t>
            </a:r>
            <a:r>
              <a:rPr lang="id-ID" sz="1000" dirty="0" smtClean="0"/>
              <a:t>Scheler </a:t>
            </a:r>
            <a:r>
              <a:rPr lang="id-ID" sz="1000" dirty="0"/>
              <a:t>dan Nocolia Hartman, nilai merupakan suatu hal yang obyektif </a:t>
            </a:r>
            <a:r>
              <a:rPr lang="id-ID" sz="1000" dirty="0" smtClean="0"/>
              <a:t>membentuk </a:t>
            </a:r>
            <a:r>
              <a:rPr lang="id-ID" sz="1000" dirty="0"/>
              <a:t>semacam “dunia nilai”, yang menjadi ukuran tertinggi dari perilaku </a:t>
            </a:r>
            <a:r>
              <a:rPr lang="id-ID" sz="1000" dirty="0" smtClean="0"/>
              <a:t>manusia.</a:t>
            </a:r>
            <a:endParaRPr lang="en-US" sz="1000" dirty="0" smtClean="0"/>
          </a:p>
          <a:p>
            <a:pPr marL="171450" lvl="0" indent="-171450" algn="l">
              <a:buFont typeface="Arial" pitchFamily="34" charset="0"/>
              <a:buChar char="•"/>
            </a:pPr>
            <a:r>
              <a:rPr lang="id-ID" sz="1000" dirty="0"/>
              <a:t>Nilai sebagai sesuatu yang bergantung kepada penangkapan dan perasaan </a:t>
            </a:r>
            <a:r>
              <a:rPr lang="id-ID" sz="1000" dirty="0" smtClean="0"/>
              <a:t>orang </a:t>
            </a:r>
            <a:r>
              <a:rPr lang="id-ID" sz="1000" dirty="0"/>
              <a:t>(subyektif). Menurut Nietzche, yang dimaksudkan adalah tingkat atau </a:t>
            </a:r>
            <a:r>
              <a:rPr lang="id-ID" sz="1000" dirty="0" smtClean="0"/>
              <a:t>derajat </a:t>
            </a:r>
            <a:r>
              <a:rPr lang="id-ID" sz="1000" dirty="0"/>
              <a:t>yang diinginkan oleh manusia. Nilai merupakan tujuan dari kehendak </a:t>
            </a:r>
            <a:r>
              <a:rPr lang="id-ID" sz="1000" dirty="0" smtClean="0"/>
              <a:t>manusia </a:t>
            </a:r>
            <a:r>
              <a:rPr lang="id-ID" sz="1000" dirty="0"/>
              <a:t>yang benar, sering ditata menurut susunan tingkatannya yang dimulai </a:t>
            </a:r>
            <a:r>
              <a:rPr lang="id-ID" sz="1000" dirty="0" smtClean="0"/>
              <a:t>dari </a:t>
            </a:r>
            <a:r>
              <a:rPr lang="id-ID" sz="1000" dirty="0"/>
              <a:t>bawah, yaitu : nilai hedois (kenikmatan), nilai utilitaris (kegunaan), nilai </a:t>
            </a:r>
            <a:r>
              <a:rPr lang="id-ID" sz="1000" dirty="0" smtClean="0"/>
              <a:t>biologis </a:t>
            </a:r>
            <a:r>
              <a:rPr lang="id-ID" sz="1000" dirty="0"/>
              <a:t>(kemuliaan), nilai diri estetis (keindahan, kecantikan), nilai-nilai pribadi </a:t>
            </a:r>
            <a:r>
              <a:rPr lang="id-ID" sz="1000" dirty="0" smtClean="0"/>
              <a:t>(</a:t>
            </a:r>
            <a:r>
              <a:rPr lang="id-ID" sz="1000" dirty="0"/>
              <a:t>sosial), dan yang paling atas ialah nilai religius (kesucian).</a:t>
            </a:r>
            <a:endParaRPr lang="en-US" sz="1000" dirty="0"/>
          </a:p>
          <a:p>
            <a:pPr marL="0" lvl="0" indent="0" algn="l"/>
            <a:endParaRPr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2"/>
        <p:cNvGrpSpPr/>
        <p:nvPr/>
      </p:nvGrpSpPr>
      <p:grpSpPr>
        <a:xfrm>
          <a:off x="0" y="0"/>
          <a:ext cx="0" cy="0"/>
          <a:chOff x="0" y="0"/>
          <a:chExt cx="0" cy="0"/>
        </a:xfrm>
      </p:grpSpPr>
      <p:grpSp>
        <p:nvGrpSpPr>
          <p:cNvPr id="3723" name="Google Shape;3723;p49"/>
          <p:cNvGrpSpPr/>
          <p:nvPr/>
        </p:nvGrpSpPr>
        <p:grpSpPr>
          <a:xfrm>
            <a:off x="3806549" y="1880099"/>
            <a:ext cx="4412417" cy="1458523"/>
            <a:chOff x="3806550" y="1880100"/>
            <a:chExt cx="4310550" cy="1344418"/>
          </a:xfrm>
        </p:grpSpPr>
        <p:sp>
          <p:nvSpPr>
            <p:cNvPr id="3724" name="Google Shape;3724;p49"/>
            <p:cNvSpPr/>
            <p:nvPr/>
          </p:nvSpPr>
          <p:spPr>
            <a:xfrm flipH="1">
              <a:off x="3809136" y="1880100"/>
              <a:ext cx="4307964" cy="1344418"/>
            </a:xfrm>
            <a:custGeom>
              <a:avLst/>
              <a:gdLst/>
              <a:ahLst/>
              <a:cxnLst/>
              <a:rect l="l" t="t" r="r" b="b"/>
              <a:pathLst>
                <a:path w="172422" h="53456" extrusionOk="0">
                  <a:moveTo>
                    <a:pt x="172414" y="2809"/>
                  </a:moveTo>
                  <a:lnTo>
                    <a:pt x="169785" y="0"/>
                  </a:lnTo>
                  <a:lnTo>
                    <a:pt x="0" y="0"/>
                  </a:lnTo>
                  <a:lnTo>
                    <a:pt x="0" y="50683"/>
                  </a:lnTo>
                  <a:lnTo>
                    <a:pt x="2629" y="53456"/>
                  </a:lnTo>
                  <a:lnTo>
                    <a:pt x="172422" y="53456"/>
                  </a:lnTo>
                  <a:close/>
                </a:path>
              </a:pathLst>
            </a:custGeom>
            <a:solidFill>
              <a:schemeClr val="lt1"/>
            </a:solidFill>
            <a:ln w="19050" cap="flat" cmpd="sng">
              <a:solidFill>
                <a:schemeClr val="dk1"/>
              </a:solidFill>
              <a:prstDash val="solid"/>
              <a:round/>
              <a:headEnd type="none" w="med" len="med"/>
              <a:tailEnd type="none" w="med" len="med"/>
            </a:ln>
          </p:spPr>
        </p:sp>
        <p:sp>
          <p:nvSpPr>
            <p:cNvPr id="3725" name="Google Shape;3725;p49"/>
            <p:cNvSpPr/>
            <p:nvPr/>
          </p:nvSpPr>
          <p:spPr>
            <a:xfrm flipH="1">
              <a:off x="3806550" y="1956388"/>
              <a:ext cx="4244400" cy="1266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26" name="Google Shape;3726;p49"/>
            <p:cNvCxnSpPr/>
            <p:nvPr/>
          </p:nvCxnSpPr>
          <p:spPr>
            <a:xfrm flipH="1">
              <a:off x="8046625" y="1882975"/>
              <a:ext cx="68700" cy="77100"/>
            </a:xfrm>
            <a:prstGeom prst="straightConnector1">
              <a:avLst/>
            </a:prstGeom>
            <a:noFill/>
            <a:ln w="19050" cap="flat" cmpd="sng">
              <a:solidFill>
                <a:schemeClr val="dk1"/>
              </a:solidFill>
              <a:prstDash val="solid"/>
              <a:round/>
              <a:headEnd type="none" w="med" len="med"/>
              <a:tailEnd type="none" w="med" len="med"/>
            </a:ln>
          </p:spPr>
        </p:cxnSp>
      </p:grpSp>
      <p:grpSp>
        <p:nvGrpSpPr>
          <p:cNvPr id="3727" name="Google Shape;3727;p49"/>
          <p:cNvGrpSpPr/>
          <p:nvPr/>
        </p:nvGrpSpPr>
        <p:grpSpPr>
          <a:xfrm>
            <a:off x="1043275" y="3511375"/>
            <a:ext cx="4315525" cy="1336935"/>
            <a:chOff x="1043275" y="3511375"/>
            <a:chExt cx="4315525" cy="1336935"/>
          </a:xfrm>
        </p:grpSpPr>
        <p:sp>
          <p:nvSpPr>
            <p:cNvPr id="3728" name="Google Shape;3728;p49"/>
            <p:cNvSpPr/>
            <p:nvPr/>
          </p:nvSpPr>
          <p:spPr>
            <a:xfrm>
              <a:off x="1043275" y="3511375"/>
              <a:ext cx="4314429" cy="1336935"/>
            </a:xfrm>
            <a:custGeom>
              <a:avLst/>
              <a:gdLst/>
              <a:ahLst/>
              <a:cxnLst/>
              <a:rect l="l" t="t" r="r" b="b"/>
              <a:pathLst>
                <a:path w="172422" h="53456" extrusionOk="0">
                  <a:moveTo>
                    <a:pt x="172414" y="2809"/>
                  </a:moveTo>
                  <a:lnTo>
                    <a:pt x="169785" y="0"/>
                  </a:lnTo>
                  <a:lnTo>
                    <a:pt x="0" y="0"/>
                  </a:lnTo>
                  <a:lnTo>
                    <a:pt x="0" y="50683"/>
                  </a:lnTo>
                  <a:lnTo>
                    <a:pt x="2629" y="53456"/>
                  </a:lnTo>
                  <a:lnTo>
                    <a:pt x="172422" y="53456"/>
                  </a:lnTo>
                  <a:close/>
                </a:path>
              </a:pathLst>
            </a:custGeom>
            <a:solidFill>
              <a:schemeClr val="lt1"/>
            </a:solidFill>
            <a:ln w="19050" cap="flat" cmpd="sng">
              <a:solidFill>
                <a:schemeClr val="dk1"/>
              </a:solidFill>
              <a:prstDash val="solid"/>
              <a:round/>
              <a:headEnd type="none" w="med" len="med"/>
              <a:tailEnd type="none" w="med" len="med"/>
            </a:ln>
          </p:spPr>
        </p:sp>
        <p:sp>
          <p:nvSpPr>
            <p:cNvPr id="3729" name="Google Shape;3729;p49"/>
            <p:cNvSpPr/>
            <p:nvPr/>
          </p:nvSpPr>
          <p:spPr>
            <a:xfrm>
              <a:off x="1114400" y="3582175"/>
              <a:ext cx="4244400" cy="1266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0" name="Google Shape;3730;p49"/>
            <p:cNvCxnSpPr/>
            <p:nvPr/>
          </p:nvCxnSpPr>
          <p:spPr>
            <a:xfrm rot="10800000">
              <a:off x="1047650" y="3515275"/>
              <a:ext cx="70200" cy="70200"/>
            </a:xfrm>
            <a:prstGeom prst="straightConnector1">
              <a:avLst/>
            </a:prstGeom>
            <a:noFill/>
            <a:ln w="19050" cap="flat" cmpd="sng">
              <a:solidFill>
                <a:schemeClr val="dk1"/>
              </a:solidFill>
              <a:prstDash val="solid"/>
              <a:round/>
              <a:headEnd type="none" w="med" len="med"/>
              <a:tailEnd type="none" w="med" len="med"/>
            </a:ln>
          </p:spPr>
        </p:cxnSp>
      </p:grpSp>
      <p:grpSp>
        <p:nvGrpSpPr>
          <p:cNvPr id="3731" name="Google Shape;3731;p49"/>
          <p:cNvGrpSpPr/>
          <p:nvPr/>
        </p:nvGrpSpPr>
        <p:grpSpPr>
          <a:xfrm>
            <a:off x="1049175" y="261400"/>
            <a:ext cx="4310550" cy="1336400"/>
            <a:chOff x="1049175" y="261400"/>
            <a:chExt cx="4310550" cy="1336400"/>
          </a:xfrm>
        </p:grpSpPr>
        <p:sp>
          <p:nvSpPr>
            <p:cNvPr id="3732" name="Google Shape;3732;p49"/>
            <p:cNvSpPr/>
            <p:nvPr/>
          </p:nvSpPr>
          <p:spPr>
            <a:xfrm>
              <a:off x="1049175" y="261400"/>
              <a:ext cx="4310550" cy="1336400"/>
            </a:xfrm>
            <a:custGeom>
              <a:avLst/>
              <a:gdLst/>
              <a:ahLst/>
              <a:cxnLst/>
              <a:rect l="l" t="t" r="r" b="b"/>
              <a:pathLst>
                <a:path w="172422" h="53456" extrusionOk="0">
                  <a:moveTo>
                    <a:pt x="172414" y="2809"/>
                  </a:moveTo>
                  <a:lnTo>
                    <a:pt x="169785" y="0"/>
                  </a:lnTo>
                  <a:lnTo>
                    <a:pt x="0" y="0"/>
                  </a:lnTo>
                  <a:lnTo>
                    <a:pt x="0" y="50683"/>
                  </a:lnTo>
                  <a:lnTo>
                    <a:pt x="2629" y="53456"/>
                  </a:lnTo>
                  <a:lnTo>
                    <a:pt x="172422" y="53456"/>
                  </a:lnTo>
                  <a:close/>
                </a:path>
              </a:pathLst>
            </a:custGeom>
            <a:solidFill>
              <a:schemeClr val="lt1"/>
            </a:solidFill>
            <a:ln w="19050" cap="flat" cmpd="sng">
              <a:solidFill>
                <a:schemeClr val="dk1"/>
              </a:solidFill>
              <a:prstDash val="solid"/>
              <a:round/>
              <a:headEnd type="none" w="med" len="med"/>
              <a:tailEnd type="none" w="med" len="med"/>
            </a:ln>
          </p:spPr>
        </p:sp>
        <p:sp>
          <p:nvSpPr>
            <p:cNvPr id="3733" name="Google Shape;3733;p49"/>
            <p:cNvSpPr/>
            <p:nvPr/>
          </p:nvSpPr>
          <p:spPr>
            <a:xfrm>
              <a:off x="1114400" y="330600"/>
              <a:ext cx="4244400" cy="1266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4" name="Google Shape;3734;p49"/>
            <p:cNvCxnSpPr/>
            <p:nvPr/>
          </p:nvCxnSpPr>
          <p:spPr>
            <a:xfrm rot="10800000">
              <a:off x="1056650" y="268450"/>
              <a:ext cx="60600" cy="67800"/>
            </a:xfrm>
            <a:prstGeom prst="straightConnector1">
              <a:avLst/>
            </a:prstGeom>
            <a:noFill/>
            <a:ln w="19050" cap="flat" cmpd="sng">
              <a:solidFill>
                <a:schemeClr val="dk1"/>
              </a:solidFill>
              <a:prstDash val="solid"/>
              <a:round/>
              <a:headEnd type="none" w="med" len="med"/>
              <a:tailEnd type="none" w="med" len="med"/>
            </a:ln>
          </p:spPr>
        </p:cxnSp>
      </p:grpSp>
      <p:sp>
        <p:nvSpPr>
          <p:cNvPr id="3736" name="Google Shape;3736;p49"/>
          <p:cNvSpPr txBox="1">
            <a:spLocks noGrp="1"/>
          </p:cNvSpPr>
          <p:nvPr>
            <p:ph type="subTitle" idx="1"/>
          </p:nvPr>
        </p:nvSpPr>
        <p:spPr>
          <a:xfrm>
            <a:off x="1235850" y="705084"/>
            <a:ext cx="3937200" cy="417600"/>
          </a:xfrm>
          <a:prstGeom prst="rect">
            <a:avLst/>
          </a:prstGeom>
        </p:spPr>
        <p:txBody>
          <a:bodyPr spcFirstLastPara="1" wrap="square" lIns="91425" tIns="91425" rIns="91425" bIns="91425" anchor="ctr" anchorCtr="0">
            <a:noAutofit/>
          </a:bodyPr>
          <a:lstStyle/>
          <a:p>
            <a:pPr marL="0" lvl="0" indent="0" algn="l"/>
            <a:r>
              <a:rPr lang="en" dirty="0"/>
              <a:t>a. Ketuhanan Yang Maha Esa</a:t>
            </a:r>
          </a:p>
          <a:p>
            <a:pPr marL="0" indent="0" algn="l"/>
            <a:r>
              <a:rPr lang="id-ID" dirty="0"/>
              <a:t>Dalam sila ini terkandung nilai bahwa negara yang </a:t>
            </a:r>
            <a:r>
              <a:rPr lang="en-US" dirty="0"/>
              <a:t> </a:t>
            </a:r>
            <a:r>
              <a:rPr lang="id-ID" dirty="0"/>
              <a:t>didirikan adalah pengejawantahan tujuan manusia sebagai mahluk Tuhan Yang Maha esa.</a:t>
            </a:r>
            <a:endParaRPr lang="en-US" dirty="0"/>
          </a:p>
        </p:txBody>
      </p:sp>
      <p:sp>
        <p:nvSpPr>
          <p:cNvPr id="3738" name="Google Shape;3738;p49"/>
          <p:cNvSpPr txBox="1">
            <a:spLocks noGrp="1"/>
          </p:cNvSpPr>
          <p:nvPr>
            <p:ph type="subTitle" idx="3"/>
          </p:nvPr>
        </p:nvSpPr>
        <p:spPr>
          <a:xfrm>
            <a:off x="3907700" y="2009553"/>
            <a:ext cx="4109250" cy="1254645"/>
          </a:xfrm>
          <a:prstGeom prst="rect">
            <a:avLst/>
          </a:prstGeom>
        </p:spPr>
        <p:txBody>
          <a:bodyPr spcFirstLastPara="1" wrap="square" lIns="91425" tIns="91425" rIns="91425" bIns="91425" anchor="ctr" anchorCtr="0">
            <a:noAutofit/>
          </a:bodyPr>
          <a:lstStyle/>
          <a:p>
            <a:pPr marL="0" indent="0" algn="l"/>
            <a:r>
              <a:rPr lang="en-US" sz="1200" dirty="0"/>
              <a:t>b. </a:t>
            </a:r>
            <a:r>
              <a:rPr lang="en-US" sz="1200" dirty="0" err="1"/>
              <a:t>Kemanusiaan</a:t>
            </a:r>
            <a:r>
              <a:rPr lang="en-US" sz="1200" dirty="0"/>
              <a:t> Yang </a:t>
            </a:r>
            <a:r>
              <a:rPr lang="en-US" sz="1200" dirty="0" err="1"/>
              <a:t>Adil</a:t>
            </a:r>
            <a:r>
              <a:rPr lang="en-US" sz="1200" dirty="0"/>
              <a:t> </a:t>
            </a:r>
            <a:r>
              <a:rPr lang="en-US" sz="1200" dirty="0" err="1"/>
              <a:t>dan</a:t>
            </a:r>
            <a:r>
              <a:rPr lang="en-US" sz="1200" dirty="0"/>
              <a:t> </a:t>
            </a:r>
            <a:r>
              <a:rPr lang="en-US" sz="1200" dirty="0" err="1"/>
              <a:t>Beradab</a:t>
            </a:r>
            <a:endParaRPr lang="en-US" sz="1200" dirty="0"/>
          </a:p>
          <a:p>
            <a:pPr marL="0" indent="0" algn="l"/>
            <a:r>
              <a:rPr lang="id-ID" sz="1200" dirty="0"/>
              <a:t>Kemanusian berasal dari kata manusia yaitu makhluk yang berbudaya dengan  memiliki potensi pikir, rasa, karsa dan cipta. Potensi itu yang </a:t>
            </a:r>
            <a:r>
              <a:rPr lang="en-US" sz="1200" dirty="0" smtClean="0"/>
              <a:t> </a:t>
            </a:r>
            <a:r>
              <a:rPr lang="id-ID" sz="1200" dirty="0" smtClean="0"/>
              <a:t>mendudukkan manusia </a:t>
            </a:r>
            <a:r>
              <a:rPr lang="id-ID" sz="1200" dirty="0"/>
              <a:t>pada tingkatan martabat yang tinggi yang menyadari nilai-nilai dan norma-norma. Kemanusiaan terutama berarti hakekat dan </a:t>
            </a:r>
            <a:r>
              <a:rPr lang="id-ID" sz="1200" dirty="0" smtClean="0"/>
              <a:t>sifat-</a:t>
            </a:r>
            <a:r>
              <a:rPr lang="en-US" sz="1200" dirty="0" smtClean="0"/>
              <a:t> </a:t>
            </a:r>
            <a:r>
              <a:rPr lang="id-ID" sz="1200" dirty="0" smtClean="0"/>
              <a:t>sifat </a:t>
            </a:r>
            <a:r>
              <a:rPr lang="id-ID" sz="1200" dirty="0"/>
              <a:t>khas manusia sesuai dengan martabat.</a:t>
            </a:r>
            <a:endParaRPr lang="en-US" sz="1200" dirty="0"/>
          </a:p>
        </p:txBody>
      </p:sp>
      <p:sp>
        <p:nvSpPr>
          <p:cNvPr id="3740" name="Google Shape;3740;p49"/>
          <p:cNvSpPr txBox="1">
            <a:spLocks noGrp="1"/>
          </p:cNvSpPr>
          <p:nvPr>
            <p:ph type="subTitle" idx="5"/>
          </p:nvPr>
        </p:nvSpPr>
        <p:spPr>
          <a:xfrm>
            <a:off x="1117850" y="4006375"/>
            <a:ext cx="39372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050" dirty="0" smtClean="0"/>
              <a:t>c. </a:t>
            </a:r>
            <a:r>
              <a:rPr lang="en-US" sz="1050" dirty="0" err="1" smtClean="0"/>
              <a:t>Persatuan</a:t>
            </a:r>
            <a:r>
              <a:rPr lang="en-US" sz="1050" dirty="0" smtClean="0"/>
              <a:t> Indonesia</a:t>
            </a:r>
          </a:p>
          <a:p>
            <a:pPr marL="0" lvl="0" indent="0" algn="l"/>
            <a:r>
              <a:rPr lang="id-ID" sz="1050" dirty="0"/>
              <a:t>Persatuan Indonesia dalam sila ketiga ini </a:t>
            </a:r>
            <a:r>
              <a:rPr lang="id-ID" sz="1050" dirty="0" smtClean="0"/>
              <a:t>mencakup </a:t>
            </a:r>
            <a:r>
              <a:rPr lang="id-ID" sz="1050" dirty="0"/>
              <a:t>persatuan dalam arti ideologi, politik, ekonomi, sosial budaya dan </a:t>
            </a:r>
            <a:r>
              <a:rPr lang="id-ID" sz="1050" dirty="0" smtClean="0"/>
              <a:t>keamanan</a:t>
            </a:r>
            <a:r>
              <a:rPr lang="id-ID" sz="1050" dirty="0"/>
              <a:t>. Persatuan Indonesia ialah persatuan bangsa yang mendiami seluruh </a:t>
            </a:r>
            <a:r>
              <a:rPr lang="id-ID" sz="1050" dirty="0" smtClean="0"/>
              <a:t>wilayah </a:t>
            </a:r>
            <a:r>
              <a:rPr lang="id-ID" sz="1050" dirty="0"/>
              <a:t>Indonesia. Yang bersatu karena didorong untuk mencapai kehidupan </a:t>
            </a:r>
            <a:r>
              <a:rPr lang="en-US" sz="1050" dirty="0"/>
              <a:t>	</a:t>
            </a:r>
            <a:r>
              <a:rPr lang="id-ID" sz="1050" dirty="0"/>
              <a:t>kebangsaan yang bebas dalam wadah negara yang merdeka dan berdaulat.</a:t>
            </a:r>
            <a:endParaRPr sz="1050" dirty="0"/>
          </a:p>
        </p:txBody>
      </p:sp>
      <p:sp>
        <p:nvSpPr>
          <p:cNvPr id="4" name="Rectangle 3"/>
          <p:cNvSpPr/>
          <p:nvPr/>
        </p:nvSpPr>
        <p:spPr>
          <a:xfrm>
            <a:off x="926312" y="1773768"/>
            <a:ext cx="2763274" cy="1569660"/>
          </a:xfrm>
          <a:prstGeom prst="rect">
            <a:avLst/>
          </a:prstGeom>
        </p:spPr>
        <p:txBody>
          <a:bodyPr wrap="square">
            <a:spAutoFit/>
          </a:bodyPr>
          <a:lstStyle/>
          <a:p>
            <a:pPr marL="0" indent="0"/>
            <a:r>
              <a:rPr lang="en-US" sz="2400" b="1" dirty="0">
                <a:latin typeface="Goldman" charset="0"/>
              </a:rPr>
              <a:t>E. </a:t>
            </a:r>
            <a:r>
              <a:rPr lang="en-US" sz="2400" b="1" dirty="0" err="1">
                <a:latin typeface="Goldman" charset="0"/>
              </a:rPr>
              <a:t>Makna</a:t>
            </a:r>
            <a:r>
              <a:rPr lang="en-US" sz="2400" b="1" dirty="0">
                <a:latin typeface="Goldman" charset="0"/>
              </a:rPr>
              <a:t> </a:t>
            </a:r>
            <a:r>
              <a:rPr lang="en-US" sz="2400" b="1" dirty="0" err="1">
                <a:latin typeface="Goldman" charset="0"/>
              </a:rPr>
              <a:t>Nilai-Nilai</a:t>
            </a:r>
            <a:r>
              <a:rPr lang="en-US" sz="2400" b="1" dirty="0">
                <a:latin typeface="Goldman" charset="0"/>
              </a:rPr>
              <a:t> </a:t>
            </a:r>
            <a:r>
              <a:rPr lang="en-US" sz="2400" b="1" dirty="0" err="1">
                <a:latin typeface="Goldman" charset="0"/>
              </a:rPr>
              <a:t>dalam</a:t>
            </a:r>
            <a:r>
              <a:rPr lang="en-US" sz="2400" b="1" dirty="0">
                <a:latin typeface="Goldman" charset="0"/>
              </a:rPr>
              <a:t> </a:t>
            </a:r>
            <a:r>
              <a:rPr lang="en-US" sz="2400" b="1" dirty="0" err="1">
                <a:latin typeface="Goldman" charset="0"/>
              </a:rPr>
              <a:t>Setiap</a:t>
            </a:r>
            <a:r>
              <a:rPr lang="en-US" sz="2400" b="1" dirty="0">
                <a:latin typeface="Goldman" charset="0"/>
              </a:rPr>
              <a:t> </a:t>
            </a:r>
            <a:r>
              <a:rPr lang="en-US" sz="2400" b="1" dirty="0" err="1">
                <a:latin typeface="Goldman" charset="0"/>
              </a:rPr>
              <a:t>Sila</a:t>
            </a:r>
            <a:r>
              <a:rPr lang="en-US" sz="2400" b="1" dirty="0">
                <a:latin typeface="Goldman" charset="0"/>
              </a:rPr>
              <a:t> </a:t>
            </a:r>
            <a:r>
              <a:rPr lang="en-US" sz="2400" b="1" dirty="0" err="1">
                <a:latin typeface="Goldman" charset="0"/>
              </a:rPr>
              <a:t>Pancasila</a:t>
            </a:r>
            <a:endParaRPr lang="en-US" sz="2400" b="1" dirty="0">
              <a:latin typeface="Gold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2"/>
        <p:cNvGrpSpPr/>
        <p:nvPr/>
      </p:nvGrpSpPr>
      <p:grpSpPr>
        <a:xfrm>
          <a:off x="0" y="0"/>
          <a:ext cx="0" cy="0"/>
          <a:chOff x="0" y="0"/>
          <a:chExt cx="0" cy="0"/>
        </a:xfrm>
      </p:grpSpPr>
      <p:grpSp>
        <p:nvGrpSpPr>
          <p:cNvPr id="3723" name="Google Shape;3723;p49"/>
          <p:cNvGrpSpPr/>
          <p:nvPr/>
        </p:nvGrpSpPr>
        <p:grpSpPr>
          <a:xfrm>
            <a:off x="778855" y="2815764"/>
            <a:ext cx="7695294" cy="2139008"/>
            <a:chOff x="3806550" y="1880100"/>
            <a:chExt cx="4310550" cy="1344418"/>
          </a:xfrm>
        </p:grpSpPr>
        <p:sp>
          <p:nvSpPr>
            <p:cNvPr id="3724" name="Google Shape;3724;p49"/>
            <p:cNvSpPr/>
            <p:nvPr/>
          </p:nvSpPr>
          <p:spPr>
            <a:xfrm flipH="1">
              <a:off x="3809136" y="1880100"/>
              <a:ext cx="4307964" cy="1344418"/>
            </a:xfrm>
            <a:custGeom>
              <a:avLst/>
              <a:gdLst/>
              <a:ahLst/>
              <a:cxnLst/>
              <a:rect l="l" t="t" r="r" b="b"/>
              <a:pathLst>
                <a:path w="172422" h="53456" extrusionOk="0">
                  <a:moveTo>
                    <a:pt x="172414" y="2809"/>
                  </a:moveTo>
                  <a:lnTo>
                    <a:pt x="169785" y="0"/>
                  </a:lnTo>
                  <a:lnTo>
                    <a:pt x="0" y="0"/>
                  </a:lnTo>
                  <a:lnTo>
                    <a:pt x="0" y="50683"/>
                  </a:lnTo>
                  <a:lnTo>
                    <a:pt x="2629" y="53456"/>
                  </a:lnTo>
                  <a:lnTo>
                    <a:pt x="172422" y="53456"/>
                  </a:lnTo>
                  <a:close/>
                </a:path>
              </a:pathLst>
            </a:custGeom>
            <a:solidFill>
              <a:schemeClr val="lt1"/>
            </a:solidFill>
            <a:ln w="19050" cap="flat" cmpd="sng">
              <a:solidFill>
                <a:schemeClr val="dk1"/>
              </a:solidFill>
              <a:prstDash val="solid"/>
              <a:round/>
              <a:headEnd type="none" w="med" len="med"/>
              <a:tailEnd type="none" w="med" len="med"/>
            </a:ln>
          </p:spPr>
        </p:sp>
        <p:sp>
          <p:nvSpPr>
            <p:cNvPr id="3725" name="Google Shape;3725;p49"/>
            <p:cNvSpPr/>
            <p:nvPr/>
          </p:nvSpPr>
          <p:spPr>
            <a:xfrm flipH="1">
              <a:off x="3806550" y="1956388"/>
              <a:ext cx="4244400" cy="1266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26" name="Google Shape;3726;p49"/>
            <p:cNvCxnSpPr/>
            <p:nvPr/>
          </p:nvCxnSpPr>
          <p:spPr>
            <a:xfrm flipH="1">
              <a:off x="8046625" y="1882975"/>
              <a:ext cx="68700" cy="77100"/>
            </a:xfrm>
            <a:prstGeom prst="straightConnector1">
              <a:avLst/>
            </a:prstGeom>
            <a:noFill/>
            <a:ln w="19050" cap="flat" cmpd="sng">
              <a:solidFill>
                <a:schemeClr val="dk1"/>
              </a:solidFill>
              <a:prstDash val="solid"/>
              <a:round/>
              <a:headEnd type="none" w="med" len="med"/>
              <a:tailEnd type="none" w="med" len="med"/>
            </a:ln>
          </p:spPr>
        </p:cxnSp>
      </p:grpSp>
      <p:grpSp>
        <p:nvGrpSpPr>
          <p:cNvPr id="3731" name="Google Shape;3731;p49"/>
          <p:cNvGrpSpPr/>
          <p:nvPr/>
        </p:nvGrpSpPr>
        <p:grpSpPr>
          <a:xfrm>
            <a:off x="765543" y="276447"/>
            <a:ext cx="7676707" cy="2211572"/>
            <a:chOff x="1049175" y="261400"/>
            <a:chExt cx="4310550" cy="1336400"/>
          </a:xfrm>
        </p:grpSpPr>
        <p:sp>
          <p:nvSpPr>
            <p:cNvPr id="3732" name="Google Shape;3732;p49"/>
            <p:cNvSpPr/>
            <p:nvPr/>
          </p:nvSpPr>
          <p:spPr>
            <a:xfrm>
              <a:off x="1049175" y="261400"/>
              <a:ext cx="4310550" cy="1336400"/>
            </a:xfrm>
            <a:custGeom>
              <a:avLst/>
              <a:gdLst/>
              <a:ahLst/>
              <a:cxnLst/>
              <a:rect l="l" t="t" r="r" b="b"/>
              <a:pathLst>
                <a:path w="172422" h="53456" extrusionOk="0">
                  <a:moveTo>
                    <a:pt x="172414" y="2809"/>
                  </a:moveTo>
                  <a:lnTo>
                    <a:pt x="169785" y="0"/>
                  </a:lnTo>
                  <a:lnTo>
                    <a:pt x="0" y="0"/>
                  </a:lnTo>
                  <a:lnTo>
                    <a:pt x="0" y="50683"/>
                  </a:lnTo>
                  <a:lnTo>
                    <a:pt x="2629" y="53456"/>
                  </a:lnTo>
                  <a:lnTo>
                    <a:pt x="172422" y="53456"/>
                  </a:lnTo>
                  <a:close/>
                </a:path>
              </a:pathLst>
            </a:custGeom>
            <a:solidFill>
              <a:schemeClr val="lt1"/>
            </a:solidFill>
            <a:ln w="19050" cap="flat" cmpd="sng">
              <a:solidFill>
                <a:schemeClr val="dk1"/>
              </a:solidFill>
              <a:prstDash val="solid"/>
              <a:round/>
              <a:headEnd type="none" w="med" len="med"/>
              <a:tailEnd type="none" w="med" len="med"/>
            </a:ln>
          </p:spPr>
        </p:sp>
        <p:sp>
          <p:nvSpPr>
            <p:cNvPr id="3733" name="Google Shape;3733;p49"/>
            <p:cNvSpPr/>
            <p:nvPr/>
          </p:nvSpPr>
          <p:spPr>
            <a:xfrm>
              <a:off x="1114400" y="330600"/>
              <a:ext cx="4244400" cy="1266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4" name="Google Shape;3734;p49"/>
            <p:cNvCxnSpPr/>
            <p:nvPr/>
          </p:nvCxnSpPr>
          <p:spPr>
            <a:xfrm rot="10800000">
              <a:off x="1056650" y="268450"/>
              <a:ext cx="60600" cy="67800"/>
            </a:xfrm>
            <a:prstGeom prst="straightConnector1">
              <a:avLst/>
            </a:prstGeom>
            <a:noFill/>
            <a:ln w="19050" cap="flat" cmpd="sng">
              <a:solidFill>
                <a:schemeClr val="dk1"/>
              </a:solidFill>
              <a:prstDash val="solid"/>
              <a:round/>
              <a:headEnd type="none" w="med" len="med"/>
              <a:tailEnd type="none" w="med" len="med"/>
            </a:ln>
          </p:spPr>
        </p:cxnSp>
      </p:grpSp>
      <p:sp>
        <p:nvSpPr>
          <p:cNvPr id="3736" name="Google Shape;3736;p49"/>
          <p:cNvSpPr txBox="1">
            <a:spLocks noGrp="1"/>
          </p:cNvSpPr>
          <p:nvPr>
            <p:ph type="subTitle" idx="1"/>
          </p:nvPr>
        </p:nvSpPr>
        <p:spPr>
          <a:xfrm>
            <a:off x="828101" y="1057393"/>
            <a:ext cx="7527955" cy="762209"/>
          </a:xfrm>
          <a:prstGeom prst="rect">
            <a:avLst/>
          </a:prstGeom>
        </p:spPr>
        <p:txBody>
          <a:bodyPr spcFirstLastPara="1" wrap="square" lIns="91425" tIns="91425" rIns="91425" bIns="91425" anchor="ctr" anchorCtr="0">
            <a:noAutofit/>
          </a:bodyPr>
          <a:lstStyle/>
          <a:p>
            <a:pPr marL="0" lvl="0" indent="0" algn="l"/>
            <a:r>
              <a:rPr lang="en-US" sz="1400" dirty="0" err="1" smtClean="0"/>
              <a:t>d.Kerakyatan</a:t>
            </a:r>
            <a:r>
              <a:rPr lang="en-US" sz="1400" dirty="0" smtClean="0"/>
              <a:t> </a:t>
            </a:r>
            <a:r>
              <a:rPr lang="en-US" sz="1400" dirty="0"/>
              <a:t>Yang </a:t>
            </a:r>
            <a:r>
              <a:rPr lang="en-US" sz="1400" dirty="0" err="1"/>
              <a:t>Dipimpin</a:t>
            </a:r>
            <a:r>
              <a:rPr lang="en-US" sz="1400" dirty="0"/>
              <a:t> </a:t>
            </a:r>
            <a:r>
              <a:rPr lang="en-US" sz="1400" dirty="0" err="1"/>
              <a:t>Oleh</a:t>
            </a:r>
            <a:r>
              <a:rPr lang="en-US" sz="1400" dirty="0"/>
              <a:t> </a:t>
            </a:r>
            <a:r>
              <a:rPr lang="en-US" sz="1400" dirty="0" err="1"/>
              <a:t>Hikmat</a:t>
            </a:r>
            <a:r>
              <a:rPr lang="en-US" sz="1400" dirty="0"/>
              <a:t> </a:t>
            </a:r>
            <a:r>
              <a:rPr lang="en-US" sz="1400" dirty="0" err="1"/>
              <a:t>Kebijaksanaan</a:t>
            </a:r>
            <a:r>
              <a:rPr lang="en-US" sz="1400" dirty="0"/>
              <a:t> </a:t>
            </a:r>
            <a:r>
              <a:rPr lang="en-US" sz="1400" dirty="0" err="1"/>
              <a:t>dalam</a:t>
            </a:r>
            <a:r>
              <a:rPr lang="en-US" sz="1400" dirty="0"/>
              <a:t> </a:t>
            </a:r>
            <a:r>
              <a:rPr lang="en-US" sz="1400" dirty="0" err="1" smtClean="0"/>
              <a:t>Permusyawaratan</a:t>
            </a:r>
            <a:r>
              <a:rPr lang="en-US" sz="1400" dirty="0"/>
              <a:t>/ </a:t>
            </a:r>
            <a:r>
              <a:rPr lang="en-US" sz="1400" dirty="0" err="1" smtClean="0"/>
              <a:t>Perwakilan</a:t>
            </a:r>
            <a:endParaRPr lang="en-US" sz="1400" dirty="0" smtClean="0"/>
          </a:p>
          <a:p>
            <a:pPr marL="0" lvl="0" indent="0" algn="l"/>
            <a:endParaRPr lang="en-US" sz="1400" dirty="0" smtClean="0"/>
          </a:p>
          <a:p>
            <a:pPr marL="0" lvl="0" indent="0" algn="l"/>
            <a:r>
              <a:rPr lang="en-US" sz="1400" dirty="0" err="1"/>
              <a:t>Kerakyatan</a:t>
            </a:r>
            <a:r>
              <a:rPr lang="en-US" sz="1400" dirty="0"/>
              <a:t> </a:t>
            </a:r>
            <a:r>
              <a:rPr lang="en-US" sz="1400" dirty="0" err="1"/>
              <a:t>berasal</a:t>
            </a:r>
            <a:r>
              <a:rPr lang="en-US" sz="1400" dirty="0"/>
              <a:t> </a:t>
            </a:r>
            <a:r>
              <a:rPr lang="en-US" sz="1400" dirty="0" err="1"/>
              <a:t>dari</a:t>
            </a:r>
            <a:r>
              <a:rPr lang="en-US" sz="1400" dirty="0"/>
              <a:t> kata </a:t>
            </a:r>
            <a:r>
              <a:rPr lang="en-US" sz="1400" dirty="0" err="1"/>
              <a:t>rakyat</a:t>
            </a:r>
            <a:r>
              <a:rPr lang="en-US" sz="1400" dirty="0"/>
              <a:t> </a:t>
            </a:r>
            <a:r>
              <a:rPr lang="en-US" sz="1400" dirty="0" err="1"/>
              <a:t>yaitu</a:t>
            </a:r>
            <a:r>
              <a:rPr lang="en-US" sz="1400" dirty="0"/>
              <a:t> </a:t>
            </a:r>
            <a:r>
              <a:rPr lang="en-US" sz="1400" dirty="0" err="1"/>
              <a:t>sekelompok</a:t>
            </a:r>
            <a:r>
              <a:rPr lang="en-US" sz="1400" dirty="0"/>
              <a:t> </a:t>
            </a:r>
            <a:r>
              <a:rPr lang="en-US" sz="1400" dirty="0" err="1"/>
              <a:t>manusia</a:t>
            </a:r>
            <a:r>
              <a:rPr lang="en-US" sz="1400" dirty="0"/>
              <a:t> yang </a:t>
            </a:r>
            <a:r>
              <a:rPr lang="en-US" sz="1400" dirty="0" err="1" smtClean="0"/>
              <a:t>berdiam</a:t>
            </a:r>
            <a:r>
              <a:rPr lang="en-US" sz="1400" dirty="0" smtClean="0"/>
              <a:t> </a:t>
            </a:r>
            <a:r>
              <a:rPr lang="en-US" sz="1400" dirty="0" err="1"/>
              <a:t>dalam</a:t>
            </a:r>
            <a:r>
              <a:rPr lang="en-US" sz="1400" dirty="0"/>
              <a:t> </a:t>
            </a:r>
            <a:r>
              <a:rPr lang="en-US" sz="1400" dirty="0" err="1"/>
              <a:t>satu</a:t>
            </a:r>
            <a:r>
              <a:rPr lang="en-US" sz="1400" dirty="0"/>
              <a:t> </a:t>
            </a:r>
            <a:r>
              <a:rPr lang="en-US" sz="1400" dirty="0" err="1"/>
              <a:t>wilayah</a:t>
            </a:r>
            <a:r>
              <a:rPr lang="en-US" sz="1400" dirty="0"/>
              <a:t> </a:t>
            </a:r>
            <a:r>
              <a:rPr lang="en-US" sz="1400" dirty="0" err="1"/>
              <a:t>negara</a:t>
            </a:r>
            <a:r>
              <a:rPr lang="en-US" sz="1400" dirty="0"/>
              <a:t> </a:t>
            </a:r>
            <a:r>
              <a:rPr lang="en-US" sz="1400" dirty="0" err="1"/>
              <a:t>tertentu</a:t>
            </a:r>
            <a:r>
              <a:rPr lang="en-US" sz="1400" dirty="0"/>
              <a:t>. </a:t>
            </a:r>
            <a:r>
              <a:rPr lang="en-US" sz="1400" dirty="0" err="1"/>
              <a:t>Dengan</a:t>
            </a:r>
            <a:r>
              <a:rPr lang="en-US" sz="1400" dirty="0"/>
              <a:t> </a:t>
            </a:r>
            <a:r>
              <a:rPr lang="en-US" sz="1400" dirty="0" err="1"/>
              <a:t>sila</a:t>
            </a:r>
            <a:r>
              <a:rPr lang="en-US" sz="1400" dirty="0"/>
              <a:t> </a:t>
            </a:r>
            <a:r>
              <a:rPr lang="en-US" sz="1400" dirty="0" err="1"/>
              <a:t>ini</a:t>
            </a:r>
            <a:r>
              <a:rPr lang="en-US" sz="1400" dirty="0"/>
              <a:t> </a:t>
            </a:r>
            <a:r>
              <a:rPr lang="en-US" sz="1400" dirty="0" err="1"/>
              <a:t>berarti</a:t>
            </a:r>
            <a:r>
              <a:rPr lang="en-US" sz="1400" dirty="0"/>
              <a:t> </a:t>
            </a:r>
            <a:r>
              <a:rPr lang="en-US" sz="1400" dirty="0" err="1"/>
              <a:t>bahwa</a:t>
            </a:r>
            <a:r>
              <a:rPr lang="en-US" sz="1400" dirty="0"/>
              <a:t> </a:t>
            </a:r>
            <a:r>
              <a:rPr lang="en-US" sz="1400" dirty="0" err="1" smtClean="0"/>
              <a:t>bangsa</a:t>
            </a:r>
            <a:r>
              <a:rPr lang="en-US" sz="1400" dirty="0" smtClean="0"/>
              <a:t> </a:t>
            </a:r>
            <a:r>
              <a:rPr lang="en-US" sz="1400" dirty="0"/>
              <a:t>Indonesia </a:t>
            </a:r>
            <a:r>
              <a:rPr lang="en-US" sz="1400" dirty="0" err="1"/>
              <a:t>menganut</a:t>
            </a:r>
            <a:r>
              <a:rPr lang="en-US" sz="1400" dirty="0"/>
              <a:t> </a:t>
            </a:r>
            <a:r>
              <a:rPr lang="en-US" sz="1400" dirty="0" err="1"/>
              <a:t>sistem</a:t>
            </a:r>
            <a:r>
              <a:rPr lang="en-US" sz="1400" dirty="0"/>
              <a:t> </a:t>
            </a:r>
            <a:r>
              <a:rPr lang="en-US" sz="1400" dirty="0" err="1"/>
              <a:t>demokrasi</a:t>
            </a:r>
            <a:r>
              <a:rPr lang="en-US" sz="1400" dirty="0"/>
              <a:t> yang </a:t>
            </a:r>
            <a:r>
              <a:rPr lang="en-US" sz="1400" dirty="0" err="1"/>
              <a:t>menempatkan</a:t>
            </a:r>
            <a:r>
              <a:rPr lang="en-US" sz="1400" dirty="0"/>
              <a:t> </a:t>
            </a:r>
            <a:r>
              <a:rPr lang="en-US" sz="1400" dirty="0" err="1"/>
              <a:t>rakyat</a:t>
            </a:r>
            <a:r>
              <a:rPr lang="en-US" sz="1400" dirty="0"/>
              <a:t> di </a:t>
            </a:r>
            <a:r>
              <a:rPr lang="en-US" sz="1400" dirty="0" err="1" smtClean="0"/>
              <a:t>posisi</a:t>
            </a:r>
            <a:r>
              <a:rPr lang="en-US" sz="1400" dirty="0" smtClean="0"/>
              <a:t> </a:t>
            </a:r>
            <a:r>
              <a:rPr lang="en-US" sz="1400" dirty="0" err="1"/>
              <a:t>tertinggi</a:t>
            </a:r>
            <a:r>
              <a:rPr lang="en-US" sz="1400" dirty="0"/>
              <a:t> </a:t>
            </a:r>
            <a:r>
              <a:rPr lang="en-US" sz="1400" dirty="0" err="1"/>
              <a:t>dalam</a:t>
            </a:r>
            <a:r>
              <a:rPr lang="en-US" sz="1400" dirty="0"/>
              <a:t> </a:t>
            </a:r>
            <a:r>
              <a:rPr lang="en-US" sz="1400" dirty="0" err="1"/>
              <a:t>hirarki</a:t>
            </a:r>
            <a:r>
              <a:rPr lang="en-US" sz="1400" dirty="0"/>
              <a:t> </a:t>
            </a:r>
            <a:r>
              <a:rPr lang="en-US" sz="1400" dirty="0" err="1"/>
              <a:t>kekuasaan</a:t>
            </a:r>
            <a:r>
              <a:rPr lang="en-US" sz="1400" dirty="0" smtClean="0"/>
              <a:t>.</a:t>
            </a:r>
          </a:p>
          <a:p>
            <a:pPr marL="0" lvl="0" indent="0" algn="l"/>
            <a:r>
              <a:rPr lang="id-ID" sz="1400" dirty="0"/>
              <a:t>Hikmat kebijasanaan berarti penggunaan ratio atau pikiran yang sehat </a:t>
            </a:r>
            <a:r>
              <a:rPr lang="id-ID" sz="1400" dirty="0" smtClean="0"/>
              <a:t>dengan </a:t>
            </a:r>
            <a:r>
              <a:rPr lang="id-ID" sz="1400" dirty="0"/>
              <a:t>selalu mempertimbangkan persatuan dan kesatuan bangsa, kepentingan </a:t>
            </a:r>
            <a:r>
              <a:rPr lang="id-ID" sz="1400" dirty="0" smtClean="0"/>
              <a:t>rakyat </a:t>
            </a:r>
            <a:r>
              <a:rPr lang="id-ID" sz="1400" dirty="0"/>
              <a:t>dan dilaksanakan dengan sadar, jujur dan bertanggung jawab serta </a:t>
            </a:r>
            <a:r>
              <a:rPr lang="id-ID" sz="1400" dirty="0" smtClean="0"/>
              <a:t>didorong </a:t>
            </a:r>
            <a:r>
              <a:rPr lang="id-ID" sz="1400" dirty="0"/>
              <a:t>dengan itikad baik sesuai dengan hati nurani</a:t>
            </a:r>
            <a:endParaRPr lang="en-US" sz="1400" dirty="0" smtClean="0"/>
          </a:p>
        </p:txBody>
      </p:sp>
      <p:sp>
        <p:nvSpPr>
          <p:cNvPr id="3738" name="Google Shape;3738;p49"/>
          <p:cNvSpPr txBox="1">
            <a:spLocks noGrp="1"/>
          </p:cNvSpPr>
          <p:nvPr>
            <p:ph type="subTitle" idx="3"/>
          </p:nvPr>
        </p:nvSpPr>
        <p:spPr>
          <a:xfrm>
            <a:off x="783471" y="2957928"/>
            <a:ext cx="7564863" cy="1993455"/>
          </a:xfrm>
          <a:prstGeom prst="rect">
            <a:avLst/>
          </a:prstGeom>
        </p:spPr>
        <p:txBody>
          <a:bodyPr spcFirstLastPara="1" wrap="square" lIns="91425" tIns="91425" rIns="91425" bIns="91425" anchor="ctr" anchorCtr="0">
            <a:noAutofit/>
          </a:bodyPr>
          <a:lstStyle/>
          <a:p>
            <a:pPr marL="0" indent="0" algn="l"/>
            <a:r>
              <a:rPr lang="en-US" dirty="0" smtClean="0"/>
              <a:t>e. </a:t>
            </a:r>
            <a:r>
              <a:rPr lang="en-US" dirty="0" err="1" smtClean="0"/>
              <a:t>Keadilan</a:t>
            </a:r>
            <a:r>
              <a:rPr lang="en-US" dirty="0" smtClean="0"/>
              <a:t> </a:t>
            </a:r>
            <a:r>
              <a:rPr lang="en-US" dirty="0" err="1" smtClean="0"/>
              <a:t>Sosial</a:t>
            </a:r>
            <a:r>
              <a:rPr lang="en-US" dirty="0" smtClean="0"/>
              <a:t> </a:t>
            </a:r>
            <a:r>
              <a:rPr lang="en-US" dirty="0" err="1" smtClean="0"/>
              <a:t>Bagi</a:t>
            </a:r>
            <a:r>
              <a:rPr lang="en-US" dirty="0" smtClean="0"/>
              <a:t> </a:t>
            </a:r>
            <a:r>
              <a:rPr lang="en-US" dirty="0" err="1" smtClean="0"/>
              <a:t>Seluruh</a:t>
            </a:r>
            <a:r>
              <a:rPr lang="en-US" dirty="0" smtClean="0"/>
              <a:t> Rakyat Indonesia</a:t>
            </a:r>
            <a:endParaRPr lang="en-US" dirty="0"/>
          </a:p>
          <a:p>
            <a:pPr marL="0" indent="0" algn="l"/>
            <a:r>
              <a:rPr lang="id-ID" dirty="0"/>
              <a:t>Keadilan sosial berarti keadilan yang berlaku dalam masyarakat di segala </a:t>
            </a:r>
            <a:r>
              <a:rPr lang="id-ID" dirty="0" smtClean="0"/>
              <a:t>bidang </a:t>
            </a:r>
            <a:r>
              <a:rPr lang="id-ID" dirty="0"/>
              <a:t>kehidupan, baik materiil maupun spiritual. Seluruh rakyat Indonesia </a:t>
            </a:r>
            <a:r>
              <a:rPr lang="id-ID" dirty="0" smtClean="0"/>
              <a:t>berarti </a:t>
            </a:r>
            <a:r>
              <a:rPr lang="id-ID" dirty="0"/>
              <a:t>untuk setiap orang yang menjadi rakyat Indonesia.</a:t>
            </a:r>
          </a:p>
          <a:p>
            <a:pPr marL="0" indent="0" algn="l"/>
            <a:r>
              <a:rPr lang="id-ID" dirty="0"/>
              <a:t> </a:t>
            </a:r>
            <a:r>
              <a:rPr lang="id-ID" dirty="0" smtClean="0"/>
              <a:t>Pengertian </a:t>
            </a:r>
            <a:r>
              <a:rPr lang="id-ID" dirty="0"/>
              <a:t>itu tidak sama dengan pengertian sosialistis atau komunalistis </a:t>
            </a:r>
            <a:r>
              <a:rPr lang="id-ID" dirty="0" smtClean="0"/>
              <a:t>karena </a:t>
            </a:r>
            <a:r>
              <a:rPr lang="id-ID" dirty="0"/>
              <a:t>keadilan sosial pada sila kelima mengandung makna pentingnya </a:t>
            </a:r>
            <a:r>
              <a:rPr lang="id-ID" dirty="0" smtClean="0"/>
              <a:t>hubungan </a:t>
            </a:r>
            <a:r>
              <a:rPr lang="id-ID" dirty="0"/>
              <a:t>antara manusia sebagai pribadi dan manusia sebagai bagian dari </a:t>
            </a:r>
            <a:r>
              <a:rPr lang="id-ID" dirty="0" smtClean="0"/>
              <a:t>masyarakat</a:t>
            </a:r>
            <a:r>
              <a:rPr lang="id-ID" dirty="0"/>
              <a:t>.</a:t>
            </a:r>
          </a:p>
        </p:txBody>
      </p:sp>
    </p:spTree>
    <p:extLst>
      <p:ext uri="{BB962C8B-B14F-4D97-AF65-F5344CB8AC3E}">
        <p14:creationId xmlns:p14="http://schemas.microsoft.com/office/powerpoint/2010/main" val="263773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8"/>
        <p:cNvGrpSpPr/>
        <p:nvPr/>
      </p:nvGrpSpPr>
      <p:grpSpPr>
        <a:xfrm>
          <a:off x="0" y="0"/>
          <a:ext cx="0" cy="0"/>
          <a:chOff x="0" y="0"/>
          <a:chExt cx="0" cy="0"/>
        </a:xfrm>
      </p:grpSpPr>
      <p:sp>
        <p:nvSpPr>
          <p:cNvPr id="3670" name="Google Shape;3670;p48"/>
          <p:cNvSpPr txBox="1">
            <a:spLocks noGrp="1"/>
          </p:cNvSpPr>
          <p:nvPr>
            <p:ph type="subTitle" idx="1"/>
          </p:nvPr>
        </p:nvSpPr>
        <p:spPr>
          <a:xfrm>
            <a:off x="1064259" y="1395786"/>
            <a:ext cx="2870791" cy="430200"/>
          </a:xfrm>
          <a:prstGeom prst="rect">
            <a:avLst/>
          </a:prstGeom>
        </p:spPr>
        <p:txBody>
          <a:bodyPr spcFirstLastPara="1" wrap="square" lIns="91425" tIns="91425" rIns="91425" bIns="91425" anchor="t" anchorCtr="0">
            <a:noAutofit/>
          </a:bodyPr>
          <a:lstStyle/>
          <a:p>
            <a:pPr marL="0" lvl="0" indent="0"/>
            <a:r>
              <a:rPr lang="en" dirty="0"/>
              <a:t>F</a:t>
            </a:r>
            <a:r>
              <a:rPr lang="en" dirty="0" smtClean="0"/>
              <a:t>.</a:t>
            </a:r>
            <a:r>
              <a:rPr lang="en-US" dirty="0" err="1" smtClean="0"/>
              <a:t>Pengertian</a:t>
            </a:r>
            <a:r>
              <a:rPr lang="en-US" dirty="0" smtClean="0"/>
              <a:t> Moral</a:t>
            </a:r>
            <a:r>
              <a:rPr lang="en-US" dirty="0"/>
              <a:t>	</a:t>
            </a:r>
            <a:endParaRPr dirty="0"/>
          </a:p>
        </p:txBody>
      </p:sp>
      <p:sp>
        <p:nvSpPr>
          <p:cNvPr id="3671" name="Google Shape;3671;p48"/>
          <p:cNvSpPr txBox="1">
            <a:spLocks noGrp="1"/>
          </p:cNvSpPr>
          <p:nvPr>
            <p:ph type="subTitle" idx="2"/>
          </p:nvPr>
        </p:nvSpPr>
        <p:spPr>
          <a:xfrm>
            <a:off x="1143082" y="1796903"/>
            <a:ext cx="2961085" cy="1435395"/>
          </a:xfrm>
          <a:prstGeom prst="rect">
            <a:avLst/>
          </a:prstGeom>
        </p:spPr>
        <p:txBody>
          <a:bodyPr spcFirstLastPara="1" wrap="square" lIns="91425" tIns="91425" rIns="91425" bIns="91425" anchor="t" anchorCtr="0">
            <a:noAutofit/>
          </a:bodyPr>
          <a:lstStyle/>
          <a:p>
            <a:pPr marL="0" lvl="0" indent="0" algn="l"/>
            <a:r>
              <a:rPr lang="id-ID" sz="1300" dirty="0"/>
              <a:t>Moral adalah ajaran tentang hal yang baik dan buruk, yang menyangkut tingkah laku dan perbuatan manusia. Seorang pribadi yang taat kepada aturan-aturan, kaedah-kaedah dan norma yang berlaku dalam masyarakatnya, dianggap sesuai dan bertindak benar secara moral. Jika sebaliknya yang terjadi maka pribadi itu dianggap tidak bermoral.</a:t>
            </a:r>
            <a:endParaRPr sz="1300" dirty="0"/>
          </a:p>
        </p:txBody>
      </p:sp>
      <p:sp>
        <p:nvSpPr>
          <p:cNvPr id="3673" name="Google Shape;3673;p48"/>
          <p:cNvSpPr txBox="1">
            <a:spLocks noGrp="1"/>
          </p:cNvSpPr>
          <p:nvPr>
            <p:ph type="subTitle" idx="4"/>
          </p:nvPr>
        </p:nvSpPr>
        <p:spPr>
          <a:xfrm>
            <a:off x="4970614" y="2266384"/>
            <a:ext cx="3375944" cy="817058"/>
          </a:xfrm>
          <a:prstGeom prst="rect">
            <a:avLst/>
          </a:prstGeom>
        </p:spPr>
        <p:txBody>
          <a:bodyPr spcFirstLastPara="1" wrap="square" lIns="91425" tIns="91425" rIns="91425" bIns="91425" anchor="t" anchorCtr="0">
            <a:noAutofit/>
          </a:bodyPr>
          <a:lstStyle/>
          <a:p>
            <a:pPr marL="0" indent="0" algn="l"/>
            <a:endParaRPr lang="en-US" dirty="0" smtClean="0"/>
          </a:p>
          <a:p>
            <a:pPr marL="342900" lvl="0" algn="l" rtl="0">
              <a:spcBef>
                <a:spcPts val="0"/>
              </a:spcBef>
              <a:spcAft>
                <a:spcPts val="0"/>
              </a:spcAft>
              <a:buAutoNum type="alphaLcPeriod"/>
            </a:pPr>
            <a:endParaRPr dirty="0"/>
          </a:p>
        </p:txBody>
      </p:sp>
      <p:sp>
        <p:nvSpPr>
          <p:cNvPr id="3700" name="Google Shape;3700;p48"/>
          <p:cNvSpPr txBox="1"/>
          <p:nvPr/>
        </p:nvSpPr>
        <p:spPr>
          <a:xfrm>
            <a:off x="399099" y="143039"/>
            <a:ext cx="6384473" cy="360300"/>
          </a:xfrm>
          <a:prstGeom prst="rect">
            <a:avLst/>
          </a:prstGeom>
          <a:noFill/>
          <a:ln>
            <a:noFill/>
          </a:ln>
        </p:spPr>
        <p:txBody>
          <a:bodyPr spcFirstLastPara="1" wrap="square" lIns="91425" tIns="91425" rIns="91425" bIns="91425" anchor="t" anchorCtr="0">
            <a:noAutofit/>
          </a:bodyPr>
          <a:lstStyle/>
          <a:p>
            <a:r>
              <a:rPr lang="en-US" sz="900" b="1" dirty="0" smtClean="0">
                <a:solidFill>
                  <a:schemeClr val="dk1"/>
                </a:solidFill>
                <a:latin typeface="Goldman"/>
                <a:ea typeface="Goldman"/>
                <a:cs typeface="Goldman"/>
                <a:sym typeface="Goldman"/>
              </a:rPr>
              <a:t> </a:t>
            </a:r>
            <a:r>
              <a:rPr lang="en-US" sz="900" b="1" dirty="0">
                <a:solidFill>
                  <a:schemeClr val="dk1"/>
                </a:solidFill>
                <a:latin typeface="Goldman"/>
                <a:ea typeface="Goldman"/>
                <a:cs typeface="Goldman"/>
                <a:sym typeface="Goldman"/>
              </a:rPr>
              <a:t>NORMA &amp; </a:t>
            </a:r>
            <a:r>
              <a:rPr lang="en-US" sz="900" b="1" dirty="0" smtClean="0">
                <a:solidFill>
                  <a:schemeClr val="dk1"/>
                </a:solidFill>
                <a:latin typeface="Goldman"/>
                <a:ea typeface="Goldman"/>
                <a:cs typeface="Goldman"/>
                <a:sym typeface="Goldman"/>
              </a:rPr>
              <a:t>SISTEM </a:t>
            </a:r>
            <a:r>
              <a:rPr lang="en-US" sz="900" b="1" dirty="0">
                <a:solidFill>
                  <a:schemeClr val="dk1"/>
                </a:solidFill>
                <a:latin typeface="Goldman"/>
                <a:ea typeface="Goldman"/>
                <a:cs typeface="Goldman"/>
                <a:sym typeface="Goldman"/>
              </a:rPr>
              <a:t>NORMA &amp; </a:t>
            </a:r>
            <a:r>
              <a:rPr lang="en-US" sz="900" b="1" dirty="0" smtClean="0">
                <a:solidFill>
                  <a:schemeClr val="dk1"/>
                </a:solidFill>
                <a:latin typeface="Goldman"/>
                <a:ea typeface="Goldman"/>
                <a:cs typeface="Goldman"/>
                <a:sym typeface="Goldman"/>
              </a:rPr>
              <a:t>SISTEM </a:t>
            </a:r>
            <a:r>
              <a:rPr lang="en-US" sz="900" b="1" dirty="0">
                <a:solidFill>
                  <a:schemeClr val="dk1"/>
                </a:solidFill>
                <a:latin typeface="Goldman"/>
                <a:ea typeface="Goldman"/>
                <a:cs typeface="Goldman"/>
                <a:sym typeface="Goldman"/>
              </a:rPr>
              <a:t>NORMA &amp; </a:t>
            </a:r>
            <a:r>
              <a:rPr lang="en-US" sz="900" b="1" dirty="0" smtClean="0">
                <a:solidFill>
                  <a:schemeClr val="dk1"/>
                </a:solidFill>
                <a:latin typeface="Goldman"/>
                <a:ea typeface="Goldman"/>
                <a:cs typeface="Goldman"/>
                <a:sym typeface="Goldman"/>
              </a:rPr>
              <a:t>SISTEM </a:t>
            </a:r>
            <a:r>
              <a:rPr lang="en-US" sz="900" b="1" dirty="0">
                <a:solidFill>
                  <a:schemeClr val="dk1"/>
                </a:solidFill>
                <a:latin typeface="Goldman"/>
                <a:ea typeface="Goldman"/>
                <a:cs typeface="Goldman"/>
                <a:sym typeface="Goldman"/>
              </a:rPr>
              <a:t>NORMA &amp; </a:t>
            </a:r>
            <a:r>
              <a:rPr lang="en-US" sz="900" b="1" dirty="0" smtClean="0">
                <a:solidFill>
                  <a:schemeClr val="dk1"/>
                </a:solidFill>
                <a:latin typeface="Goldman"/>
                <a:ea typeface="Goldman"/>
                <a:cs typeface="Goldman"/>
                <a:sym typeface="Goldman"/>
              </a:rPr>
              <a:t>SISTEM </a:t>
            </a:r>
            <a:r>
              <a:rPr lang="en-US" sz="900" b="1" dirty="0">
                <a:solidFill>
                  <a:schemeClr val="dk1"/>
                </a:solidFill>
                <a:latin typeface="Goldman"/>
                <a:ea typeface="Goldman"/>
                <a:cs typeface="Goldman"/>
                <a:sym typeface="Goldman"/>
              </a:rPr>
              <a:t>NORMA &amp; SISTEM</a:t>
            </a:r>
          </a:p>
          <a:p>
            <a:pPr lvl="0"/>
            <a:endParaRPr lang="en-US" sz="900" b="1" dirty="0">
              <a:solidFill>
                <a:schemeClr val="dk1"/>
              </a:solidFill>
              <a:latin typeface="Goldman"/>
              <a:ea typeface="Goldman"/>
              <a:cs typeface="Goldman"/>
              <a:sym typeface="Goldman"/>
            </a:endParaRPr>
          </a:p>
          <a:p>
            <a:endParaRPr lang="en-US" sz="900" b="1" dirty="0">
              <a:solidFill>
                <a:schemeClr val="dk1"/>
              </a:solidFill>
              <a:latin typeface="Goldman"/>
              <a:ea typeface="Goldman"/>
              <a:cs typeface="Goldman"/>
              <a:sym typeface="Goldman"/>
            </a:endParaRPr>
          </a:p>
          <a:p>
            <a:pPr lvl="0"/>
            <a:endParaRPr lang="en-US" sz="900" b="1" dirty="0">
              <a:solidFill>
                <a:schemeClr val="dk1"/>
              </a:solidFill>
              <a:latin typeface="Goldman"/>
              <a:ea typeface="Goldman"/>
              <a:cs typeface="Goldman"/>
              <a:sym typeface="Goldman"/>
            </a:endParaRPr>
          </a:p>
          <a:p>
            <a:endParaRPr lang="en-US" sz="900" b="1" dirty="0">
              <a:solidFill>
                <a:schemeClr val="dk1"/>
              </a:solidFill>
              <a:latin typeface="Goldman"/>
              <a:ea typeface="Goldman"/>
              <a:cs typeface="Goldman"/>
              <a:sym typeface="Goldman"/>
            </a:endParaRPr>
          </a:p>
          <a:p>
            <a:pPr marL="0" lvl="0" indent="0" algn="l" rtl="0">
              <a:spcBef>
                <a:spcPts val="0"/>
              </a:spcBef>
              <a:spcAft>
                <a:spcPts val="0"/>
              </a:spcAft>
              <a:buNone/>
            </a:pPr>
            <a:endParaRPr dirty="0">
              <a:sym typeface="Goldman"/>
            </a:endParaRPr>
          </a:p>
        </p:txBody>
      </p:sp>
      <p:sp>
        <p:nvSpPr>
          <p:cNvPr id="3701" name="Google Shape;3701;p48"/>
          <p:cNvSpPr txBox="1"/>
          <p:nvPr/>
        </p:nvSpPr>
        <p:spPr>
          <a:xfrm>
            <a:off x="3061600" y="4726250"/>
            <a:ext cx="5412900" cy="360300"/>
          </a:xfrm>
          <a:prstGeom prst="rect">
            <a:avLst/>
          </a:prstGeom>
          <a:noFill/>
          <a:ln>
            <a:noFill/>
          </a:ln>
        </p:spPr>
        <p:txBody>
          <a:bodyPr spcFirstLastPara="1" wrap="square" lIns="91425" tIns="91425" rIns="91425" bIns="91425" anchor="t" anchorCtr="0">
            <a:noAutofit/>
          </a:bodyPr>
          <a:lstStyle/>
          <a:p>
            <a:pPr lvl="0" algn="r"/>
            <a:r>
              <a:rPr lang="en-US" sz="900" b="1" dirty="0" smtClean="0">
                <a:solidFill>
                  <a:schemeClr val="dk1"/>
                </a:solidFill>
                <a:latin typeface="Goldman"/>
                <a:ea typeface="Goldman"/>
                <a:cs typeface="Goldman"/>
                <a:sym typeface="Goldman"/>
              </a:rPr>
              <a:t>NORMA &amp; SISTEM NORMA &amp; SISTEM NORMA &amp; SISTEM NORMA &amp; SISTEM </a:t>
            </a:r>
          </a:p>
          <a:p>
            <a:pPr algn="r"/>
            <a:endParaRPr lang="en-US" sz="900" b="1" dirty="0">
              <a:solidFill>
                <a:schemeClr val="dk1"/>
              </a:solidFill>
              <a:latin typeface="Goldman"/>
              <a:ea typeface="Goldman"/>
              <a:cs typeface="Goldman"/>
              <a:sym typeface="Goldman"/>
            </a:endParaRPr>
          </a:p>
          <a:p>
            <a:pPr lvl="0" algn="r"/>
            <a:endParaRPr lang="en-US" sz="900" b="1" dirty="0">
              <a:solidFill>
                <a:schemeClr val="dk1"/>
              </a:solidFill>
              <a:latin typeface="Goldman"/>
              <a:ea typeface="Goldman"/>
              <a:cs typeface="Goldman"/>
              <a:sym typeface="Goldman"/>
            </a:endParaRPr>
          </a:p>
          <a:p>
            <a:pPr algn="r"/>
            <a:endParaRPr lang="en-US" sz="900" b="1" dirty="0">
              <a:solidFill>
                <a:schemeClr val="dk1"/>
              </a:solidFill>
              <a:latin typeface="Goldman"/>
              <a:ea typeface="Goldman"/>
              <a:cs typeface="Goldman"/>
              <a:sym typeface="Goldman"/>
            </a:endParaRPr>
          </a:p>
          <a:p>
            <a:pPr marL="0" lvl="0" indent="0" algn="r" rtl="0">
              <a:spcBef>
                <a:spcPts val="0"/>
              </a:spcBef>
              <a:spcAft>
                <a:spcPts val="0"/>
              </a:spcAft>
              <a:buNone/>
            </a:pPr>
            <a:endParaRPr sz="900" b="1" dirty="0">
              <a:solidFill>
                <a:schemeClr val="dk1"/>
              </a:solidFill>
              <a:latin typeface="Goldman"/>
              <a:ea typeface="Goldman"/>
              <a:cs typeface="Goldman"/>
              <a:sym typeface="Goldman"/>
            </a:endParaRPr>
          </a:p>
        </p:txBody>
      </p:sp>
      <p:grpSp>
        <p:nvGrpSpPr>
          <p:cNvPr id="3702" name="Google Shape;3702;p48"/>
          <p:cNvGrpSpPr/>
          <p:nvPr/>
        </p:nvGrpSpPr>
        <p:grpSpPr>
          <a:xfrm>
            <a:off x="8460165" y="108759"/>
            <a:ext cx="636167" cy="1502127"/>
            <a:chOff x="8460165" y="108759"/>
            <a:chExt cx="636167" cy="1502127"/>
          </a:xfrm>
        </p:grpSpPr>
        <p:sp>
          <p:nvSpPr>
            <p:cNvPr id="3703" name="Google Shape;3703;p48"/>
            <p:cNvSpPr/>
            <p:nvPr/>
          </p:nvSpPr>
          <p:spPr>
            <a:xfrm>
              <a:off x="8460165" y="108759"/>
              <a:ext cx="636167" cy="1502127"/>
            </a:xfrm>
            <a:custGeom>
              <a:avLst/>
              <a:gdLst/>
              <a:ahLst/>
              <a:cxnLst/>
              <a:rect l="l" t="t" r="r" b="b"/>
              <a:pathLst>
                <a:path w="6946" h="16401" extrusionOk="0">
                  <a:moveTo>
                    <a:pt x="2824" y="0"/>
                  </a:moveTo>
                  <a:lnTo>
                    <a:pt x="1386" y="1133"/>
                  </a:lnTo>
                  <a:cubicBezTo>
                    <a:pt x="1089" y="3939"/>
                    <a:pt x="636" y="6736"/>
                    <a:pt x="0" y="9499"/>
                  </a:cubicBezTo>
                  <a:cubicBezTo>
                    <a:pt x="645" y="9377"/>
                    <a:pt x="2091" y="8950"/>
                    <a:pt x="2092" y="8950"/>
                  </a:cubicBezTo>
                  <a:lnTo>
                    <a:pt x="2092" y="8950"/>
                  </a:lnTo>
                  <a:lnTo>
                    <a:pt x="375" y="16401"/>
                  </a:lnTo>
                  <a:lnTo>
                    <a:pt x="1351" y="15800"/>
                  </a:lnTo>
                  <a:lnTo>
                    <a:pt x="6946" y="5996"/>
                  </a:lnTo>
                  <a:lnTo>
                    <a:pt x="4384" y="6144"/>
                  </a:lnTo>
                  <a:lnTo>
                    <a:pt x="4384" y="6144"/>
                  </a:lnTo>
                  <a:lnTo>
                    <a:pt x="6623" y="933"/>
                  </a:lnTo>
                  <a:lnTo>
                    <a:pt x="2824" y="0"/>
                  </a:lnTo>
                  <a:close/>
                </a:path>
              </a:pathLst>
            </a:custGeom>
            <a:gradFill>
              <a:gsLst>
                <a:gs pos="0">
                  <a:schemeClr val="accent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a:off x="8519972" y="836611"/>
              <a:ext cx="242707" cy="738378"/>
            </a:xfrm>
            <a:custGeom>
              <a:avLst/>
              <a:gdLst/>
              <a:ahLst/>
              <a:cxnLst/>
              <a:rect l="l" t="t" r="r" b="b"/>
              <a:pathLst>
                <a:path w="2650" h="8062" extrusionOk="0">
                  <a:moveTo>
                    <a:pt x="2650" y="1"/>
                  </a:moveTo>
                  <a:lnTo>
                    <a:pt x="1648" y="942"/>
                  </a:lnTo>
                  <a:lnTo>
                    <a:pt x="1" y="8062"/>
                  </a:lnTo>
                  <a:lnTo>
                    <a:pt x="1" y="8062"/>
                  </a:lnTo>
                  <a:lnTo>
                    <a:pt x="558" y="7731"/>
                  </a:lnTo>
                  <a:lnTo>
                    <a:pt x="698" y="7478"/>
                  </a:lnTo>
                  <a:lnTo>
                    <a:pt x="2650"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a:off x="8504036" y="823056"/>
              <a:ext cx="249118" cy="128589"/>
            </a:xfrm>
            <a:custGeom>
              <a:avLst/>
              <a:gdLst/>
              <a:ahLst/>
              <a:cxnLst/>
              <a:rect l="l" t="t" r="r" b="b"/>
              <a:pathLst>
                <a:path w="2720" h="1404" extrusionOk="0">
                  <a:moveTo>
                    <a:pt x="2719" y="1"/>
                  </a:moveTo>
                  <a:lnTo>
                    <a:pt x="1334" y="201"/>
                  </a:lnTo>
                  <a:lnTo>
                    <a:pt x="0" y="1404"/>
                  </a:lnTo>
                  <a:cubicBezTo>
                    <a:pt x="689" y="1229"/>
                    <a:pt x="1560" y="977"/>
                    <a:pt x="1569" y="977"/>
                  </a:cubicBezTo>
                  <a:lnTo>
                    <a:pt x="1726" y="933"/>
                  </a:lnTo>
                  <a:lnTo>
                    <a:pt x="2719"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a:off x="8485626" y="140631"/>
              <a:ext cx="220451" cy="803863"/>
            </a:xfrm>
            <a:custGeom>
              <a:avLst/>
              <a:gdLst/>
              <a:ahLst/>
              <a:cxnLst/>
              <a:rect l="l" t="t" r="r" b="b"/>
              <a:pathLst>
                <a:path w="2407" h="8777" extrusionOk="0">
                  <a:moveTo>
                    <a:pt x="2406" y="1"/>
                  </a:moveTo>
                  <a:lnTo>
                    <a:pt x="1282" y="881"/>
                  </a:lnTo>
                  <a:cubicBezTo>
                    <a:pt x="1003" y="3530"/>
                    <a:pt x="567" y="6179"/>
                    <a:pt x="1" y="8776"/>
                  </a:cubicBezTo>
                  <a:lnTo>
                    <a:pt x="1404" y="7513"/>
                  </a:lnTo>
                  <a:lnTo>
                    <a:pt x="2406"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a:off x="8464850" y="817225"/>
              <a:ext cx="314725" cy="161850"/>
            </a:xfrm>
            <a:custGeom>
              <a:avLst/>
              <a:gdLst/>
              <a:ahLst/>
              <a:cxnLst/>
              <a:rect l="l" t="t" r="r" b="b"/>
              <a:pathLst>
                <a:path w="12589" h="6474" extrusionOk="0">
                  <a:moveTo>
                    <a:pt x="5971" y="1079"/>
                  </a:moveTo>
                  <a:lnTo>
                    <a:pt x="12589" y="0"/>
                  </a:lnTo>
                  <a:lnTo>
                    <a:pt x="7625" y="4388"/>
                  </a:lnTo>
                  <a:lnTo>
                    <a:pt x="0" y="6474"/>
                  </a:lnTo>
                </a:path>
              </a:pathLst>
            </a:custGeom>
            <a:noFill/>
            <a:ln w="9525" cap="flat" cmpd="sng">
              <a:solidFill>
                <a:schemeClr val="dk1"/>
              </a:solidFill>
              <a:prstDash val="solid"/>
              <a:round/>
              <a:headEnd type="none" w="med" len="med"/>
              <a:tailEnd type="none" w="med" len="med"/>
            </a:ln>
          </p:spPr>
        </p:sp>
        <p:sp>
          <p:nvSpPr>
            <p:cNvPr id="3708" name="Google Shape;3708;p48"/>
            <p:cNvSpPr/>
            <p:nvPr/>
          </p:nvSpPr>
          <p:spPr>
            <a:xfrm>
              <a:off x="8578150" y="822625"/>
              <a:ext cx="205025" cy="739150"/>
            </a:xfrm>
            <a:custGeom>
              <a:avLst/>
              <a:gdLst/>
              <a:ahLst/>
              <a:cxnLst/>
              <a:rect l="l" t="t" r="r" b="b"/>
              <a:pathLst>
                <a:path w="8201" h="29566" extrusionOk="0">
                  <a:moveTo>
                    <a:pt x="8201" y="0"/>
                  </a:moveTo>
                  <a:lnTo>
                    <a:pt x="0" y="29566"/>
                  </a:lnTo>
                </a:path>
              </a:pathLst>
            </a:custGeom>
            <a:noFill/>
            <a:ln w="9525" cap="flat" cmpd="sng">
              <a:solidFill>
                <a:schemeClr val="dk1"/>
              </a:solidFill>
              <a:prstDash val="solid"/>
              <a:round/>
              <a:headEnd type="none" w="med" len="med"/>
              <a:tailEnd type="none" w="med" len="med"/>
            </a:ln>
          </p:spPr>
        </p:sp>
      </p:grpSp>
      <p:grpSp>
        <p:nvGrpSpPr>
          <p:cNvPr id="3709" name="Google Shape;3709;p48"/>
          <p:cNvGrpSpPr/>
          <p:nvPr/>
        </p:nvGrpSpPr>
        <p:grpSpPr>
          <a:xfrm>
            <a:off x="-189936" y="3889305"/>
            <a:ext cx="1254194" cy="1254194"/>
            <a:chOff x="-189936" y="3889305"/>
            <a:chExt cx="1254194" cy="1254194"/>
          </a:xfrm>
        </p:grpSpPr>
        <p:sp>
          <p:nvSpPr>
            <p:cNvPr id="3710" name="Google Shape;3710;p48"/>
            <p:cNvSpPr/>
            <p:nvPr/>
          </p:nvSpPr>
          <p:spPr>
            <a:xfrm rot="2700000">
              <a:off x="-34381" y="4101095"/>
              <a:ext cx="943084" cy="830615"/>
            </a:xfrm>
            <a:custGeom>
              <a:avLst/>
              <a:gdLst/>
              <a:ahLst/>
              <a:cxnLst/>
              <a:rect l="l" t="t" r="r" b="b"/>
              <a:pathLst>
                <a:path w="13517" h="11905" extrusionOk="0">
                  <a:moveTo>
                    <a:pt x="1" y="0"/>
                  </a:moveTo>
                  <a:lnTo>
                    <a:pt x="3051" y="10205"/>
                  </a:lnTo>
                  <a:lnTo>
                    <a:pt x="6162" y="8488"/>
                  </a:lnTo>
                  <a:lnTo>
                    <a:pt x="10284" y="11904"/>
                  </a:lnTo>
                  <a:lnTo>
                    <a:pt x="10911" y="5909"/>
                  </a:lnTo>
                  <a:lnTo>
                    <a:pt x="13517" y="4262"/>
                  </a:lnTo>
                  <a:lnTo>
                    <a:pt x="1" y="0"/>
                  </a:lnTo>
                  <a:close/>
                </a:path>
              </a:pathLst>
            </a:custGeom>
            <a:gradFill>
              <a:gsLst>
                <a:gs pos="0">
                  <a:schemeClr val="accent3"/>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rot="2700000">
              <a:off x="40417" y="4117315"/>
              <a:ext cx="681655" cy="736983"/>
            </a:xfrm>
            <a:custGeom>
              <a:avLst/>
              <a:gdLst/>
              <a:ahLst/>
              <a:cxnLst/>
              <a:rect l="l" t="t" r="r" b="b"/>
              <a:pathLst>
                <a:path w="9770" h="10563" extrusionOk="0">
                  <a:moveTo>
                    <a:pt x="0" y="0"/>
                  </a:moveTo>
                  <a:lnTo>
                    <a:pt x="7791" y="6345"/>
                  </a:lnTo>
                  <a:cubicBezTo>
                    <a:pt x="7791" y="6362"/>
                    <a:pt x="7800" y="6371"/>
                    <a:pt x="7800" y="6379"/>
                  </a:cubicBezTo>
                  <a:lnTo>
                    <a:pt x="9203" y="10562"/>
                  </a:lnTo>
                  <a:lnTo>
                    <a:pt x="9769" y="5273"/>
                  </a:lnTo>
                  <a:lnTo>
                    <a:pt x="0" y="0"/>
                  </a:lnTo>
                  <a:close/>
                </a:path>
              </a:pathLst>
            </a:custGeom>
            <a:gradFill>
              <a:gsLst>
                <a:gs pos="0">
                  <a:schemeClr val="accent3"/>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rot="2700000">
              <a:off x="213030" y="4608837"/>
              <a:ext cx="253615" cy="299244"/>
            </a:xfrm>
            <a:custGeom>
              <a:avLst/>
              <a:gdLst/>
              <a:ahLst/>
              <a:cxnLst/>
              <a:rect l="l" t="t" r="r" b="b"/>
              <a:pathLst>
                <a:path w="3635" h="4289" extrusionOk="0">
                  <a:moveTo>
                    <a:pt x="2180" y="1"/>
                  </a:moveTo>
                  <a:lnTo>
                    <a:pt x="1" y="1273"/>
                  </a:lnTo>
                  <a:lnTo>
                    <a:pt x="3635" y="4288"/>
                  </a:lnTo>
                  <a:lnTo>
                    <a:pt x="3635" y="4288"/>
                  </a:lnTo>
                  <a:lnTo>
                    <a:pt x="2180" y="1"/>
                  </a:lnTo>
                  <a:close/>
                </a:path>
              </a:pathLst>
            </a:custGeom>
            <a:gradFill>
              <a:gsLst>
                <a:gs pos="0">
                  <a:schemeClr val="accent3"/>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a:off x="287950" y="4613325"/>
              <a:ext cx="187925" cy="53050"/>
            </a:xfrm>
            <a:custGeom>
              <a:avLst/>
              <a:gdLst/>
              <a:ahLst/>
              <a:cxnLst/>
              <a:rect l="l" t="t" r="r" b="b"/>
              <a:pathLst>
                <a:path w="7517" h="2122" extrusionOk="0">
                  <a:moveTo>
                    <a:pt x="0" y="0"/>
                  </a:moveTo>
                  <a:lnTo>
                    <a:pt x="7517" y="2122"/>
                  </a:lnTo>
                </a:path>
              </a:pathLst>
            </a:custGeom>
            <a:noFill/>
            <a:ln w="19050" cap="flat" cmpd="sng">
              <a:solidFill>
                <a:schemeClr val="dk1"/>
              </a:solidFill>
              <a:prstDash val="solid"/>
              <a:round/>
              <a:headEnd type="none" w="med" len="med"/>
              <a:tailEnd type="none" w="med" len="med"/>
            </a:ln>
          </p:spPr>
        </p:sp>
      </p:grpSp>
      <p:grpSp>
        <p:nvGrpSpPr>
          <p:cNvPr id="3714" name="Google Shape;3714;p48"/>
          <p:cNvGrpSpPr/>
          <p:nvPr/>
        </p:nvGrpSpPr>
        <p:grpSpPr>
          <a:xfrm>
            <a:off x="8572100" y="2071763"/>
            <a:ext cx="478375" cy="2960125"/>
            <a:chOff x="8572100" y="2071763"/>
            <a:chExt cx="478375" cy="2960125"/>
          </a:xfrm>
        </p:grpSpPr>
        <p:sp>
          <p:nvSpPr>
            <p:cNvPr id="3715" name="Google Shape;3715;p48"/>
            <p:cNvSpPr/>
            <p:nvPr/>
          </p:nvSpPr>
          <p:spPr>
            <a:xfrm>
              <a:off x="8572100" y="2071763"/>
              <a:ext cx="478375" cy="2960125"/>
            </a:xfrm>
            <a:custGeom>
              <a:avLst/>
              <a:gdLst/>
              <a:ahLst/>
              <a:cxnLst/>
              <a:rect l="l" t="t" r="r" b="b"/>
              <a:pathLst>
                <a:path w="19135" h="118405" extrusionOk="0">
                  <a:moveTo>
                    <a:pt x="216" y="2230"/>
                  </a:moveTo>
                  <a:lnTo>
                    <a:pt x="2446" y="0"/>
                  </a:lnTo>
                  <a:lnTo>
                    <a:pt x="19135" y="0"/>
                  </a:lnTo>
                  <a:lnTo>
                    <a:pt x="19135" y="115779"/>
                  </a:lnTo>
                  <a:lnTo>
                    <a:pt x="16510" y="118405"/>
                  </a:lnTo>
                  <a:lnTo>
                    <a:pt x="0" y="118405"/>
                  </a:lnTo>
                  <a:close/>
                </a:path>
              </a:pathLst>
            </a:custGeom>
            <a:solidFill>
              <a:schemeClr val="lt2"/>
            </a:solidFill>
            <a:ln w="19050" cap="flat" cmpd="sng">
              <a:solidFill>
                <a:schemeClr val="dk1"/>
              </a:solidFill>
              <a:prstDash val="solid"/>
              <a:round/>
              <a:headEnd type="none" w="med" len="med"/>
              <a:tailEnd type="none" w="med" len="med"/>
            </a:ln>
          </p:spPr>
        </p:sp>
        <p:sp>
          <p:nvSpPr>
            <p:cNvPr id="3716" name="Google Shape;3716;p48"/>
            <p:cNvSpPr txBox="1"/>
            <p:nvPr/>
          </p:nvSpPr>
          <p:spPr>
            <a:xfrm>
              <a:off x="8577550" y="2130288"/>
              <a:ext cx="410100" cy="2899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cxnSp>
          <p:nvCxnSpPr>
            <p:cNvPr id="3717" name="Google Shape;3717;p48"/>
            <p:cNvCxnSpPr/>
            <p:nvPr/>
          </p:nvCxnSpPr>
          <p:spPr>
            <a:xfrm rot="10800000" flipH="1">
              <a:off x="8987525" y="2073550"/>
              <a:ext cx="61800" cy="58500"/>
            </a:xfrm>
            <a:prstGeom prst="straightConnector1">
              <a:avLst/>
            </a:prstGeom>
            <a:noFill/>
            <a:ln w="19050" cap="flat" cmpd="sng">
              <a:solidFill>
                <a:schemeClr val="dk1"/>
              </a:solidFill>
              <a:prstDash val="solid"/>
              <a:round/>
              <a:headEnd type="none" w="med" len="med"/>
              <a:tailEnd type="none" w="med" len="med"/>
            </a:ln>
          </p:spPr>
        </p:cxnSp>
      </p:grpSp>
      <p:sp>
        <p:nvSpPr>
          <p:cNvPr id="3718" name="Google Shape;3718;p48"/>
          <p:cNvSpPr/>
          <p:nvPr/>
        </p:nvSpPr>
        <p:spPr>
          <a:xfrm>
            <a:off x="8461250" y="111850"/>
            <a:ext cx="264375" cy="863250"/>
          </a:xfrm>
          <a:custGeom>
            <a:avLst/>
            <a:gdLst/>
            <a:ahLst/>
            <a:cxnLst/>
            <a:rect l="l" t="t" r="r" b="b"/>
            <a:pathLst>
              <a:path w="10575" h="34530" extrusionOk="0">
                <a:moveTo>
                  <a:pt x="10575" y="0"/>
                </a:moveTo>
                <a:lnTo>
                  <a:pt x="6115" y="29134"/>
                </a:lnTo>
                <a:lnTo>
                  <a:pt x="0" y="34530"/>
                </a:lnTo>
                <a:lnTo>
                  <a:pt x="5035" y="3812"/>
                </a:lnTo>
                <a:close/>
              </a:path>
            </a:pathLst>
          </a:custGeom>
          <a:noFill/>
          <a:ln w="9525" cap="flat" cmpd="sng">
            <a:solidFill>
              <a:schemeClr val="dk1"/>
            </a:solidFill>
            <a:prstDash val="solid"/>
            <a:round/>
            <a:headEnd type="none" w="med" len="med"/>
            <a:tailEnd type="none" w="med" len="med"/>
          </a:ln>
        </p:spPr>
      </p:sp>
      <p:sp>
        <p:nvSpPr>
          <p:cNvPr id="25" name="Google Shape;3670;p48"/>
          <p:cNvSpPr txBox="1">
            <a:spLocks noGrp="1"/>
          </p:cNvSpPr>
          <p:nvPr>
            <p:ph type="subTitle" idx="1"/>
          </p:nvPr>
        </p:nvSpPr>
        <p:spPr>
          <a:xfrm>
            <a:off x="5044379" y="1381014"/>
            <a:ext cx="2870791" cy="430200"/>
          </a:xfrm>
          <a:prstGeom prst="rect">
            <a:avLst/>
          </a:prstGeom>
        </p:spPr>
        <p:txBody>
          <a:bodyPr spcFirstLastPara="1" wrap="square" lIns="91425" tIns="91425" rIns="91425" bIns="91425" anchor="t" anchorCtr="0">
            <a:noAutofit/>
          </a:bodyPr>
          <a:lstStyle/>
          <a:p>
            <a:pPr marL="0" lvl="0" indent="0"/>
            <a:r>
              <a:rPr lang="en" dirty="0"/>
              <a:t>G</a:t>
            </a:r>
            <a:r>
              <a:rPr lang="en" dirty="0" smtClean="0"/>
              <a:t>.</a:t>
            </a:r>
            <a:r>
              <a:rPr lang="en-US" dirty="0" err="1" smtClean="0"/>
              <a:t>Pengertian</a:t>
            </a:r>
            <a:r>
              <a:rPr lang="en-US" dirty="0" smtClean="0"/>
              <a:t> Norma</a:t>
            </a:r>
            <a:r>
              <a:rPr lang="en-US" dirty="0"/>
              <a:t>	</a:t>
            </a:r>
            <a:endParaRPr dirty="0"/>
          </a:p>
        </p:txBody>
      </p:sp>
      <p:sp>
        <p:nvSpPr>
          <p:cNvPr id="26" name="Google Shape;3671;p48"/>
          <p:cNvSpPr txBox="1">
            <a:spLocks noGrp="1"/>
          </p:cNvSpPr>
          <p:nvPr>
            <p:ph type="subTitle" idx="2"/>
          </p:nvPr>
        </p:nvSpPr>
        <p:spPr>
          <a:xfrm>
            <a:off x="5070039" y="1800442"/>
            <a:ext cx="2961085" cy="1435395"/>
          </a:xfrm>
          <a:prstGeom prst="rect">
            <a:avLst/>
          </a:prstGeom>
        </p:spPr>
        <p:txBody>
          <a:bodyPr spcFirstLastPara="1" wrap="square" lIns="91425" tIns="91425" rIns="91425" bIns="91425" anchor="t" anchorCtr="0">
            <a:noAutofit/>
          </a:bodyPr>
          <a:lstStyle/>
          <a:p>
            <a:pPr algn="l"/>
            <a:r>
              <a:rPr lang="id-ID" sz="1200" dirty="0" smtClean="0"/>
              <a:t>Norma </a:t>
            </a:r>
            <a:r>
              <a:rPr lang="id-ID" sz="1200" dirty="0"/>
              <a:t>adalah </a:t>
            </a:r>
            <a:r>
              <a:rPr lang="id-ID" sz="1200" dirty="0" smtClean="0"/>
              <a:t>martabat manusia</a:t>
            </a:r>
            <a:r>
              <a:rPr lang="en-US" sz="1200" dirty="0"/>
              <a:t> </a:t>
            </a:r>
            <a:endParaRPr lang="en-US" sz="1200" dirty="0" smtClean="0"/>
          </a:p>
          <a:p>
            <a:pPr algn="l"/>
            <a:r>
              <a:rPr lang="id-ID" sz="1200" dirty="0" smtClean="0"/>
              <a:t>sebagai </a:t>
            </a:r>
            <a:r>
              <a:rPr lang="id-ID" sz="1200" dirty="0"/>
              <a:t>makhluk budaya, sosial, moral </a:t>
            </a:r>
            <a:endParaRPr lang="en-US" sz="1200" dirty="0" smtClean="0"/>
          </a:p>
          <a:p>
            <a:pPr algn="l"/>
            <a:r>
              <a:rPr lang="id-ID" sz="1200" dirty="0" smtClean="0"/>
              <a:t>dan </a:t>
            </a:r>
            <a:r>
              <a:rPr lang="id-ID" sz="1200" dirty="0"/>
              <a:t>religi. Norma </a:t>
            </a:r>
            <a:r>
              <a:rPr lang="id-ID" sz="1200" dirty="0" smtClean="0"/>
              <a:t>merupakan </a:t>
            </a:r>
            <a:r>
              <a:rPr lang="id-ID" sz="1200" dirty="0"/>
              <a:t>suatu </a:t>
            </a:r>
            <a:endParaRPr lang="en-US" sz="1200" dirty="0" smtClean="0"/>
          </a:p>
          <a:p>
            <a:pPr algn="l"/>
            <a:r>
              <a:rPr lang="id-ID" sz="1200" dirty="0" smtClean="0"/>
              <a:t>kesadaran </a:t>
            </a:r>
            <a:r>
              <a:rPr lang="id-ID" sz="1200" dirty="0"/>
              <a:t>dan sikap luhur yang </a:t>
            </a:r>
            <a:endParaRPr lang="en-US" sz="1200" dirty="0" smtClean="0"/>
          </a:p>
          <a:p>
            <a:pPr algn="l"/>
            <a:r>
              <a:rPr lang="id-ID" sz="1200" dirty="0" smtClean="0"/>
              <a:t>dikehendaki </a:t>
            </a:r>
            <a:r>
              <a:rPr lang="id-ID" sz="1200" dirty="0"/>
              <a:t>oleh tata </a:t>
            </a:r>
            <a:r>
              <a:rPr lang="id-ID" sz="1200" dirty="0" smtClean="0"/>
              <a:t>nilai</a:t>
            </a:r>
            <a:r>
              <a:rPr lang="en-US" sz="1200" dirty="0" smtClean="0"/>
              <a:t> </a:t>
            </a:r>
            <a:r>
              <a:rPr lang="id-ID" sz="1200" dirty="0" smtClean="0"/>
              <a:t>untuk </a:t>
            </a:r>
            <a:endParaRPr lang="en-US" sz="1200" dirty="0" smtClean="0"/>
          </a:p>
          <a:p>
            <a:pPr algn="l"/>
            <a:r>
              <a:rPr lang="id-ID" sz="1200" dirty="0" smtClean="0"/>
              <a:t>Dipatuhi.</a:t>
            </a:r>
            <a:endParaRPr lang="en-US" sz="1200" dirty="0"/>
          </a:p>
          <a:p>
            <a:pPr algn="l"/>
            <a:r>
              <a:rPr lang="en-US" sz="1200" dirty="0" smtClean="0"/>
              <a:t>Norma-</a:t>
            </a:r>
            <a:r>
              <a:rPr lang="en-US" sz="1200" dirty="0"/>
              <a:t>N</a:t>
            </a:r>
            <a:r>
              <a:rPr lang="en-US" sz="1200" dirty="0" smtClean="0"/>
              <a:t>orma </a:t>
            </a:r>
            <a:r>
              <a:rPr lang="en-US" sz="1200" dirty="0"/>
              <a:t>yang </a:t>
            </a:r>
            <a:r>
              <a:rPr lang="en-US" sz="1200" dirty="0" err="1"/>
              <a:t>terdapat</a:t>
            </a:r>
            <a:r>
              <a:rPr lang="en-US" sz="1200" dirty="0"/>
              <a:t> </a:t>
            </a:r>
            <a:r>
              <a:rPr lang="en-US" sz="1200" dirty="0" err="1"/>
              <a:t>dalam</a:t>
            </a:r>
            <a:r>
              <a:rPr lang="en-US" sz="1200" dirty="0"/>
              <a:t> </a:t>
            </a:r>
            <a:r>
              <a:rPr lang="en-US" sz="1200" dirty="0" err="1"/>
              <a:t>masyarakat</a:t>
            </a:r>
            <a:r>
              <a:rPr lang="en-US" sz="1200" dirty="0"/>
              <a:t> </a:t>
            </a:r>
            <a:r>
              <a:rPr lang="en-US" sz="1200" dirty="0" err="1"/>
              <a:t>antara</a:t>
            </a:r>
            <a:r>
              <a:rPr lang="en-US" sz="1200" dirty="0"/>
              <a:t> lain:</a:t>
            </a:r>
          </a:p>
          <a:p>
            <a:pPr algn="l"/>
            <a:r>
              <a:rPr lang="en-US" sz="1200" dirty="0"/>
              <a:t>	• Norma agama </a:t>
            </a:r>
          </a:p>
          <a:p>
            <a:pPr algn="l"/>
            <a:r>
              <a:rPr lang="en-US" sz="1200" dirty="0"/>
              <a:t>	• Norma </a:t>
            </a:r>
            <a:r>
              <a:rPr lang="en-US" sz="1200" dirty="0" err="1"/>
              <a:t>kesusilaan</a:t>
            </a:r>
            <a:r>
              <a:rPr lang="en-US" sz="1200" dirty="0"/>
              <a:t> </a:t>
            </a:r>
            <a:r>
              <a:rPr lang="en-US" sz="1200" dirty="0" smtClean="0"/>
              <a:t> </a:t>
            </a:r>
          </a:p>
          <a:p>
            <a:pPr algn="l"/>
            <a:r>
              <a:rPr lang="en-US" sz="1200" dirty="0"/>
              <a:t>	• Norma </a:t>
            </a:r>
            <a:r>
              <a:rPr lang="en-US" sz="1200" dirty="0" err="1"/>
              <a:t>hukum</a:t>
            </a:r>
            <a:r>
              <a:rPr lang="en-US" sz="1200" dirty="0"/>
              <a:t> </a:t>
            </a:r>
            <a:r>
              <a:rPr lang="en-US" sz="1200" dirty="0" smtClean="0"/>
              <a:t> </a:t>
            </a:r>
          </a:p>
          <a:p>
            <a:pPr algn="l"/>
            <a:r>
              <a:rPr lang="en-US" sz="1200" dirty="0"/>
              <a:t>	</a:t>
            </a:r>
            <a:r>
              <a:rPr lang="en-US" sz="1200" dirty="0" smtClean="0"/>
              <a:t>• </a:t>
            </a:r>
            <a:r>
              <a:rPr lang="en-US" sz="1200" dirty="0"/>
              <a:t>Norma </a:t>
            </a:r>
            <a:r>
              <a:rPr lang="en-US" sz="1200" dirty="0" err="1" smtClean="0"/>
              <a:t>sosial</a:t>
            </a:r>
            <a:endParaRPr lang="en-US" sz="1200" dirty="0"/>
          </a:p>
        </p:txBody>
      </p:sp>
    </p:spTree>
    <p:extLst>
      <p:ext uri="{BB962C8B-B14F-4D97-AF65-F5344CB8AC3E}">
        <p14:creationId xmlns:p14="http://schemas.microsoft.com/office/powerpoint/2010/main" val="147038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grpSp>
        <p:nvGrpSpPr>
          <p:cNvPr id="3251" name="Google Shape;3251;p39"/>
          <p:cNvGrpSpPr/>
          <p:nvPr/>
        </p:nvGrpSpPr>
        <p:grpSpPr>
          <a:xfrm>
            <a:off x="882502" y="1243999"/>
            <a:ext cx="8165805" cy="3676208"/>
            <a:chOff x="4231950" y="2330800"/>
            <a:chExt cx="4633550" cy="1458550"/>
          </a:xfrm>
        </p:grpSpPr>
        <p:grpSp>
          <p:nvGrpSpPr>
            <p:cNvPr id="3252" name="Google Shape;3252;p39"/>
            <p:cNvGrpSpPr/>
            <p:nvPr/>
          </p:nvGrpSpPr>
          <p:grpSpPr>
            <a:xfrm>
              <a:off x="4231950" y="2330800"/>
              <a:ext cx="4633550" cy="1458550"/>
              <a:chOff x="4231950" y="2330800"/>
              <a:chExt cx="4633550" cy="1458550"/>
            </a:xfrm>
          </p:grpSpPr>
          <p:sp>
            <p:nvSpPr>
              <p:cNvPr id="3253" name="Google Shape;3253;p39"/>
              <p:cNvSpPr/>
              <p:nvPr/>
            </p:nvSpPr>
            <p:spPr>
              <a:xfrm>
                <a:off x="4231950" y="2330800"/>
                <a:ext cx="4633550" cy="1458550"/>
              </a:xfrm>
              <a:custGeom>
                <a:avLst/>
                <a:gdLst/>
                <a:ahLst/>
                <a:cxnLst/>
                <a:rect l="l" t="t" r="r" b="b"/>
                <a:pathLst>
                  <a:path w="185342" h="58342" extrusionOk="0">
                    <a:moveTo>
                      <a:pt x="0" y="2087"/>
                    </a:moveTo>
                    <a:lnTo>
                      <a:pt x="2087" y="0"/>
                    </a:lnTo>
                    <a:lnTo>
                      <a:pt x="185342" y="0"/>
                    </a:lnTo>
                    <a:lnTo>
                      <a:pt x="185342" y="55320"/>
                    </a:lnTo>
                    <a:lnTo>
                      <a:pt x="182896" y="58342"/>
                    </a:lnTo>
                    <a:lnTo>
                      <a:pt x="176" y="58342"/>
                    </a:lnTo>
                    <a:close/>
                  </a:path>
                </a:pathLst>
              </a:custGeom>
              <a:solidFill>
                <a:schemeClr val="lt1"/>
              </a:solidFill>
              <a:ln w="19050" cap="flat" cmpd="sng">
                <a:solidFill>
                  <a:schemeClr val="dk1"/>
                </a:solidFill>
                <a:prstDash val="solid"/>
                <a:round/>
                <a:headEnd type="none" w="med" len="med"/>
                <a:tailEnd type="none" w="med" len="med"/>
              </a:ln>
            </p:spPr>
          </p:sp>
          <p:sp>
            <p:nvSpPr>
              <p:cNvPr id="3254" name="Google Shape;3254;p39"/>
              <p:cNvSpPr/>
              <p:nvPr/>
            </p:nvSpPr>
            <p:spPr>
              <a:xfrm>
                <a:off x="4236500" y="2384825"/>
                <a:ext cx="4568100" cy="1402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55" name="Google Shape;3255;p39"/>
            <p:cNvCxnSpPr/>
            <p:nvPr/>
          </p:nvCxnSpPr>
          <p:spPr>
            <a:xfrm rot="10800000" flipH="1">
              <a:off x="8803625" y="2335675"/>
              <a:ext cx="56100" cy="51000"/>
            </a:xfrm>
            <a:prstGeom prst="straightConnector1">
              <a:avLst/>
            </a:prstGeom>
            <a:noFill/>
            <a:ln w="19050" cap="flat" cmpd="sng">
              <a:solidFill>
                <a:schemeClr val="dk1"/>
              </a:solidFill>
              <a:prstDash val="solid"/>
              <a:round/>
              <a:headEnd type="none" w="med" len="med"/>
              <a:tailEnd type="none" w="med" len="med"/>
            </a:ln>
          </p:spPr>
        </p:cxnSp>
      </p:grpSp>
      <p:sp>
        <p:nvSpPr>
          <p:cNvPr id="3256" name="Google Shape;3256;p39"/>
          <p:cNvSpPr txBox="1">
            <a:spLocks noGrp="1"/>
          </p:cNvSpPr>
          <p:nvPr>
            <p:ph type="title"/>
          </p:nvPr>
        </p:nvSpPr>
        <p:spPr>
          <a:xfrm>
            <a:off x="2062717" y="244541"/>
            <a:ext cx="5284144" cy="10951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H. </a:t>
            </a:r>
            <a:r>
              <a:rPr lang="en-US" dirty="0" err="1" smtClean="0"/>
              <a:t>Pengertian</a:t>
            </a:r>
            <a:r>
              <a:rPr lang="en-US" dirty="0"/>
              <a:t/>
            </a:r>
            <a:br>
              <a:rPr lang="en-US" dirty="0"/>
            </a:br>
            <a:r>
              <a:rPr lang="en-US" dirty="0" err="1" smtClean="0"/>
              <a:t>Sistem</a:t>
            </a:r>
            <a:endParaRPr dirty="0"/>
          </a:p>
        </p:txBody>
      </p:sp>
      <p:sp>
        <p:nvSpPr>
          <p:cNvPr id="3257" name="Google Shape;3257;p39"/>
          <p:cNvSpPr txBox="1">
            <a:spLocks noGrp="1"/>
          </p:cNvSpPr>
          <p:nvPr>
            <p:ph type="body" idx="1"/>
          </p:nvPr>
        </p:nvSpPr>
        <p:spPr>
          <a:xfrm>
            <a:off x="1031358" y="1433910"/>
            <a:ext cx="7315200" cy="2000398"/>
          </a:xfrm>
          <a:prstGeom prst="rect">
            <a:avLst/>
          </a:prstGeom>
        </p:spPr>
        <p:txBody>
          <a:bodyPr spcFirstLastPara="1" wrap="square" lIns="91425" tIns="91425" rIns="91425" bIns="91425" anchor="t" anchorCtr="0">
            <a:noAutofit/>
          </a:bodyPr>
          <a:lstStyle/>
          <a:p>
            <a:pPr marL="0" lvl="0" indent="0">
              <a:spcAft>
                <a:spcPts val="1200"/>
              </a:spcAft>
              <a:buNone/>
            </a:pPr>
            <a:r>
              <a:rPr lang="en-US" sz="1200" dirty="0"/>
              <a:t>M</a:t>
            </a:r>
            <a:r>
              <a:rPr lang="id-ID" sz="1200" dirty="0" smtClean="0"/>
              <a:t>erupakan </a:t>
            </a:r>
            <a:r>
              <a:rPr lang="id-ID" sz="1200" dirty="0"/>
              <a:t>suatu kesatuan yang terdiri komponen atau elemen yang </a:t>
            </a:r>
            <a:r>
              <a:rPr lang="id-ID" sz="1200" dirty="0" smtClean="0"/>
              <a:t>dihubungkan </a:t>
            </a:r>
            <a:r>
              <a:rPr lang="id-ID" sz="1200" dirty="0"/>
              <a:t>bersama untuk memudahkan aliraninformasi, materi, atau energi </a:t>
            </a:r>
            <a:r>
              <a:rPr lang="en-US" sz="1200" dirty="0"/>
              <a:t> </a:t>
            </a:r>
            <a:r>
              <a:rPr lang="id-ID" sz="1200" dirty="0" smtClean="0"/>
              <a:t>untuk </a:t>
            </a:r>
            <a:r>
              <a:rPr lang="id-ID" sz="1200" dirty="0"/>
              <a:t>mencapai suatu tujuan</a:t>
            </a:r>
            <a:r>
              <a:rPr lang="id-ID" sz="1200" dirty="0" smtClean="0"/>
              <a:t>.</a:t>
            </a:r>
            <a:r>
              <a:rPr lang="id-ID" sz="1200" dirty="0"/>
              <a:t> </a:t>
            </a:r>
            <a:r>
              <a:rPr lang="id-ID" sz="1200" dirty="0" smtClean="0"/>
              <a:t>Sistem </a:t>
            </a:r>
            <a:r>
              <a:rPr lang="id-ID" sz="1200" dirty="0"/>
              <a:t>juga merupakan kesatuan bagian-bagian yang saling berhubungan yang </a:t>
            </a:r>
            <a:r>
              <a:rPr lang="id-ID" sz="1200" dirty="0" smtClean="0"/>
              <a:t>berada </a:t>
            </a:r>
            <a:r>
              <a:rPr lang="id-ID" sz="1200" dirty="0"/>
              <a:t>dalam suatu wilayah serta memiliki item-item penggerak</a:t>
            </a:r>
            <a:endParaRPr lang="en-US" sz="1200" dirty="0" smtClean="0"/>
          </a:p>
          <a:p>
            <a:pPr marL="342900" lvl="0" indent="-342900">
              <a:spcAft>
                <a:spcPts val="1200"/>
              </a:spcAft>
              <a:buAutoNum type="alphaLcPeriod"/>
            </a:pPr>
            <a:r>
              <a:rPr lang="en-US" sz="1200" dirty="0" err="1" smtClean="0"/>
              <a:t>Elemen</a:t>
            </a:r>
            <a:r>
              <a:rPr lang="en-US" sz="1200" dirty="0" smtClean="0"/>
              <a:t> </a:t>
            </a:r>
            <a:r>
              <a:rPr lang="en-US" sz="1200" dirty="0" err="1" smtClean="0"/>
              <a:t>Dalam</a:t>
            </a:r>
            <a:r>
              <a:rPr lang="en-US" sz="1200" dirty="0" smtClean="0"/>
              <a:t> </a:t>
            </a:r>
            <a:r>
              <a:rPr lang="en-US" sz="1200" dirty="0" err="1" smtClean="0"/>
              <a:t>Sistem</a:t>
            </a:r>
            <a:endParaRPr lang="en-US" sz="1200" dirty="0" smtClean="0"/>
          </a:p>
          <a:p>
            <a:pPr marL="0" indent="0">
              <a:spcAft>
                <a:spcPts val="1200"/>
              </a:spcAft>
              <a:buNone/>
            </a:pPr>
            <a:r>
              <a:rPr lang="en-US" sz="1200" dirty="0"/>
              <a:t>s</a:t>
            </a:r>
            <a:r>
              <a:rPr lang="id-ID" sz="1200" dirty="0"/>
              <a:t>etiap sistem selalu terdiri atas ampat elemen, yaitu sebagai berikut </a:t>
            </a:r>
            <a:r>
              <a:rPr lang="id-ID" sz="1200" dirty="0" smtClean="0"/>
              <a:t>:</a:t>
            </a:r>
            <a:r>
              <a:rPr lang="en-US" sz="1200" dirty="0" smtClean="0"/>
              <a:t> 1.Objek, 2.Atribut, 3.Hubungan internal,4. </a:t>
            </a:r>
            <a:r>
              <a:rPr lang="en-US" sz="1200" dirty="0" err="1" smtClean="0"/>
              <a:t>Lingkungan</a:t>
            </a:r>
            <a:endParaRPr lang="en-US" sz="1200" dirty="0" smtClean="0"/>
          </a:p>
          <a:p>
            <a:pPr marL="0" indent="0">
              <a:spcAft>
                <a:spcPts val="1200"/>
              </a:spcAft>
              <a:buNone/>
            </a:pPr>
            <a:r>
              <a:rPr lang="en-US" sz="1200" dirty="0" err="1" smtClean="0"/>
              <a:t>b.Elemen</a:t>
            </a:r>
            <a:r>
              <a:rPr lang="en-US" sz="1200" dirty="0" smtClean="0"/>
              <a:t> </a:t>
            </a:r>
            <a:r>
              <a:rPr lang="en-US" sz="1200" dirty="0" err="1" smtClean="0"/>
              <a:t>Sistem</a:t>
            </a:r>
            <a:endParaRPr lang="en-US" sz="1200" dirty="0" smtClean="0"/>
          </a:p>
          <a:p>
            <a:pPr marL="0" indent="0">
              <a:spcAft>
                <a:spcPts val="1200"/>
              </a:spcAft>
              <a:buNone/>
            </a:pPr>
            <a:r>
              <a:rPr lang="en-US" sz="1200" dirty="0" err="1"/>
              <a:t>Terdapat</a:t>
            </a:r>
            <a:r>
              <a:rPr lang="en-US" sz="1200" dirty="0"/>
              <a:t> </a:t>
            </a:r>
            <a:r>
              <a:rPr lang="en-US" sz="1200" dirty="0" err="1"/>
              <a:t>beberapa</a:t>
            </a:r>
            <a:r>
              <a:rPr lang="en-US" sz="1200" dirty="0"/>
              <a:t> </a:t>
            </a:r>
            <a:r>
              <a:rPr lang="en-US" sz="1200" dirty="0" err="1"/>
              <a:t>elemen</a:t>
            </a:r>
            <a:r>
              <a:rPr lang="en-US" sz="1200" dirty="0"/>
              <a:t> yang </a:t>
            </a:r>
            <a:r>
              <a:rPr lang="en-US" sz="1200" dirty="0" err="1"/>
              <a:t>dapat</a:t>
            </a:r>
            <a:r>
              <a:rPr lang="en-US" sz="1200" dirty="0"/>
              <a:t> </a:t>
            </a:r>
            <a:r>
              <a:rPr lang="en-US" sz="1200" dirty="0" err="1"/>
              <a:t>bergabung</a:t>
            </a:r>
            <a:r>
              <a:rPr lang="en-US" sz="1200" dirty="0"/>
              <a:t> </a:t>
            </a:r>
            <a:r>
              <a:rPr lang="en-US" sz="1200" dirty="0" err="1"/>
              <a:t>menjadi</a:t>
            </a:r>
            <a:r>
              <a:rPr lang="en-US" sz="1200" dirty="0"/>
              <a:t> </a:t>
            </a:r>
            <a:r>
              <a:rPr lang="en-US" sz="1200" dirty="0" err="1"/>
              <a:t>sebuah</a:t>
            </a:r>
            <a:r>
              <a:rPr lang="en-US" sz="1200" dirty="0"/>
              <a:t> </a:t>
            </a:r>
            <a:r>
              <a:rPr lang="en-US" sz="1200" dirty="0" err="1"/>
              <a:t>sistem</a:t>
            </a:r>
            <a:r>
              <a:rPr lang="en-US" sz="1200" dirty="0"/>
              <a:t>, </a:t>
            </a:r>
            <a:r>
              <a:rPr lang="en-US" sz="1200" dirty="0" err="1" smtClean="0"/>
              <a:t>yaitu</a:t>
            </a:r>
            <a:r>
              <a:rPr lang="en-US" sz="1200" dirty="0" smtClean="0"/>
              <a:t>: 1.Tujuan, 2. </a:t>
            </a:r>
            <a:r>
              <a:rPr lang="en-US" sz="1200" dirty="0" err="1" smtClean="0"/>
              <a:t>Masukan</a:t>
            </a:r>
            <a:r>
              <a:rPr lang="en-US" sz="1200" dirty="0" smtClean="0"/>
              <a:t>, 3.Proses, 4.Keluaran, 5.Batas, 6.Mekanisme,7.Lingkungan</a:t>
            </a:r>
          </a:p>
          <a:p>
            <a:pPr marL="0" indent="0">
              <a:spcAft>
                <a:spcPts val="1200"/>
              </a:spcAft>
              <a:buNone/>
            </a:pPr>
            <a:r>
              <a:rPr lang="en-US" sz="1200" dirty="0" smtClean="0"/>
              <a:t>c. </a:t>
            </a:r>
            <a:r>
              <a:rPr lang="en-US" sz="1200" dirty="0" err="1" smtClean="0"/>
              <a:t>Jenis</a:t>
            </a:r>
            <a:r>
              <a:rPr lang="en-US" sz="1200" dirty="0" smtClean="0"/>
              <a:t> </a:t>
            </a:r>
            <a:r>
              <a:rPr lang="en-US" sz="1200" dirty="0" err="1" smtClean="0"/>
              <a:t>Sistem</a:t>
            </a:r>
            <a:endParaRPr lang="en-US" sz="1200" dirty="0" smtClean="0"/>
          </a:p>
          <a:p>
            <a:pPr marL="0" indent="0">
              <a:spcAft>
                <a:spcPts val="1200"/>
              </a:spcAft>
              <a:buNone/>
            </a:pPr>
            <a:r>
              <a:rPr lang="en-US" sz="1200" dirty="0"/>
              <a:t>Ada </a:t>
            </a:r>
            <a:r>
              <a:rPr lang="en-US" sz="1200" dirty="0" err="1"/>
              <a:t>berbagai</a:t>
            </a:r>
            <a:r>
              <a:rPr lang="en-US" sz="1200" dirty="0"/>
              <a:t> </a:t>
            </a:r>
            <a:r>
              <a:rPr lang="en-US" sz="1200" dirty="0" err="1"/>
              <a:t>tipe</a:t>
            </a:r>
            <a:r>
              <a:rPr lang="en-US" sz="1200" dirty="0"/>
              <a:t> </a:t>
            </a:r>
            <a:r>
              <a:rPr lang="en-US" sz="1200" dirty="0" err="1"/>
              <a:t>sistem</a:t>
            </a:r>
            <a:r>
              <a:rPr lang="en-US" sz="1200" dirty="0"/>
              <a:t> </a:t>
            </a:r>
            <a:r>
              <a:rPr lang="en-US" sz="1200" dirty="0" err="1"/>
              <a:t>berdasarkan</a:t>
            </a:r>
            <a:r>
              <a:rPr lang="en-US" sz="1200" dirty="0"/>
              <a:t> </a:t>
            </a:r>
            <a:r>
              <a:rPr lang="en-US" sz="1200" dirty="0" err="1" smtClean="0"/>
              <a:t>kategori</a:t>
            </a:r>
            <a:r>
              <a:rPr lang="en-US" sz="1200" dirty="0" smtClean="0"/>
              <a:t>: 1. </a:t>
            </a:r>
            <a:r>
              <a:rPr lang="en-US" sz="1200" dirty="0" err="1" smtClean="0"/>
              <a:t>Sistem</a:t>
            </a:r>
            <a:r>
              <a:rPr lang="en-US" sz="1200" dirty="0" smtClean="0"/>
              <a:t> Terbuka, 2.Sistem </a:t>
            </a:r>
            <a:r>
              <a:rPr lang="en-US" sz="1200" dirty="0" err="1" smtClean="0"/>
              <a:t>Tertutup</a:t>
            </a:r>
            <a:r>
              <a:rPr lang="en-US" sz="1200" dirty="0" smtClean="0"/>
              <a:t>, 3.Sistem </a:t>
            </a:r>
            <a:r>
              <a:rPr lang="en-US" sz="1200" dirty="0" err="1" smtClean="0"/>
              <a:t>Fisik</a:t>
            </a:r>
            <a:r>
              <a:rPr lang="en-US" sz="1200" dirty="0" smtClean="0"/>
              <a:t>, 4.Sistem Non-</a:t>
            </a:r>
            <a:r>
              <a:rPr lang="en-US" sz="1200" dirty="0" err="1" smtClean="0"/>
              <a:t>Fisik</a:t>
            </a:r>
            <a:endParaRPr lang="en-US" sz="1200" dirty="0"/>
          </a:p>
          <a:p>
            <a:pPr marL="0" lvl="0" indent="0">
              <a:spcAft>
                <a:spcPts val="1200"/>
              </a:spcAft>
              <a:buNone/>
            </a:pPr>
            <a:endParaRPr sz="1200" dirty="0"/>
          </a:p>
        </p:txBody>
      </p:sp>
      <p:sp>
        <p:nvSpPr>
          <p:cNvPr id="3301" name="Google Shape;3301;p39"/>
          <p:cNvSpPr txBox="1"/>
          <p:nvPr/>
        </p:nvSpPr>
        <p:spPr>
          <a:xfrm>
            <a:off x="1306800" y="4783200"/>
            <a:ext cx="78372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900" b="1" dirty="0">
              <a:solidFill>
                <a:schemeClr val="dk1"/>
              </a:solidFill>
              <a:latin typeface="Goldman"/>
              <a:ea typeface="Goldman"/>
              <a:cs typeface="Goldman"/>
              <a:sym typeface="Goldman"/>
            </a:endParaRPr>
          </a:p>
        </p:txBody>
      </p:sp>
      <p:grpSp>
        <p:nvGrpSpPr>
          <p:cNvPr id="3303" name="Google Shape;3303;p39"/>
          <p:cNvGrpSpPr/>
          <p:nvPr/>
        </p:nvGrpSpPr>
        <p:grpSpPr>
          <a:xfrm>
            <a:off x="152650" y="240575"/>
            <a:ext cx="417210" cy="4662352"/>
            <a:chOff x="152650" y="240575"/>
            <a:chExt cx="417210" cy="4662352"/>
          </a:xfrm>
        </p:grpSpPr>
        <p:sp>
          <p:nvSpPr>
            <p:cNvPr id="3304" name="Google Shape;3304;p39"/>
            <p:cNvSpPr/>
            <p:nvPr/>
          </p:nvSpPr>
          <p:spPr>
            <a:xfrm>
              <a:off x="154300" y="240575"/>
              <a:ext cx="415560" cy="4662352"/>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accent2"/>
            </a:solidFill>
            <a:ln w="19050" cap="flat" cmpd="sng">
              <a:solidFill>
                <a:schemeClr val="dk1"/>
              </a:solidFill>
              <a:prstDash val="solid"/>
              <a:round/>
              <a:headEnd type="none" w="med" len="med"/>
              <a:tailEnd type="none" w="med" len="med"/>
            </a:ln>
          </p:spPr>
        </p:sp>
        <p:sp>
          <p:nvSpPr>
            <p:cNvPr id="3305" name="Google Shape;3305;p39"/>
            <p:cNvSpPr txBox="1"/>
            <p:nvPr/>
          </p:nvSpPr>
          <p:spPr>
            <a:xfrm rot="-5400000">
              <a:off x="-1969550" y="2428000"/>
              <a:ext cx="4596900" cy="352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cxnSp>
          <p:nvCxnSpPr>
            <p:cNvPr id="3306" name="Google Shape;3306;p39"/>
            <p:cNvCxnSpPr/>
            <p:nvPr/>
          </p:nvCxnSpPr>
          <p:spPr>
            <a:xfrm rot="10800000" flipH="1">
              <a:off x="504500" y="243100"/>
              <a:ext cx="64200" cy="660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772665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grpSp>
        <p:nvGrpSpPr>
          <p:cNvPr id="3251" name="Google Shape;3251;p39"/>
          <p:cNvGrpSpPr/>
          <p:nvPr/>
        </p:nvGrpSpPr>
        <p:grpSpPr>
          <a:xfrm>
            <a:off x="882502" y="1243999"/>
            <a:ext cx="8165805" cy="3676208"/>
            <a:chOff x="4231950" y="2330800"/>
            <a:chExt cx="4633550" cy="1458550"/>
          </a:xfrm>
        </p:grpSpPr>
        <p:grpSp>
          <p:nvGrpSpPr>
            <p:cNvPr id="3252" name="Google Shape;3252;p39"/>
            <p:cNvGrpSpPr/>
            <p:nvPr/>
          </p:nvGrpSpPr>
          <p:grpSpPr>
            <a:xfrm>
              <a:off x="4231950" y="2330800"/>
              <a:ext cx="4633550" cy="1458550"/>
              <a:chOff x="4231950" y="2330800"/>
              <a:chExt cx="4633550" cy="1458550"/>
            </a:xfrm>
          </p:grpSpPr>
          <p:sp>
            <p:nvSpPr>
              <p:cNvPr id="3253" name="Google Shape;3253;p39"/>
              <p:cNvSpPr/>
              <p:nvPr/>
            </p:nvSpPr>
            <p:spPr>
              <a:xfrm>
                <a:off x="4231950" y="2330800"/>
                <a:ext cx="4633550" cy="1458550"/>
              </a:xfrm>
              <a:custGeom>
                <a:avLst/>
                <a:gdLst/>
                <a:ahLst/>
                <a:cxnLst/>
                <a:rect l="l" t="t" r="r" b="b"/>
                <a:pathLst>
                  <a:path w="185342" h="58342" extrusionOk="0">
                    <a:moveTo>
                      <a:pt x="0" y="2087"/>
                    </a:moveTo>
                    <a:lnTo>
                      <a:pt x="2087" y="0"/>
                    </a:lnTo>
                    <a:lnTo>
                      <a:pt x="185342" y="0"/>
                    </a:lnTo>
                    <a:lnTo>
                      <a:pt x="185342" y="55320"/>
                    </a:lnTo>
                    <a:lnTo>
                      <a:pt x="182896" y="58342"/>
                    </a:lnTo>
                    <a:lnTo>
                      <a:pt x="176" y="58342"/>
                    </a:lnTo>
                    <a:close/>
                  </a:path>
                </a:pathLst>
              </a:custGeom>
              <a:solidFill>
                <a:schemeClr val="lt1"/>
              </a:solidFill>
              <a:ln w="19050" cap="flat" cmpd="sng">
                <a:solidFill>
                  <a:schemeClr val="dk1"/>
                </a:solidFill>
                <a:prstDash val="solid"/>
                <a:round/>
                <a:headEnd type="none" w="med" len="med"/>
                <a:tailEnd type="none" w="med" len="med"/>
              </a:ln>
            </p:spPr>
          </p:sp>
          <p:sp>
            <p:nvSpPr>
              <p:cNvPr id="3254" name="Google Shape;3254;p39"/>
              <p:cNvSpPr/>
              <p:nvPr/>
            </p:nvSpPr>
            <p:spPr>
              <a:xfrm>
                <a:off x="4236500" y="2384825"/>
                <a:ext cx="4568100" cy="1402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55" name="Google Shape;3255;p39"/>
            <p:cNvCxnSpPr/>
            <p:nvPr/>
          </p:nvCxnSpPr>
          <p:spPr>
            <a:xfrm rot="10800000" flipH="1">
              <a:off x="8803625" y="2335675"/>
              <a:ext cx="56100" cy="51000"/>
            </a:xfrm>
            <a:prstGeom prst="straightConnector1">
              <a:avLst/>
            </a:prstGeom>
            <a:noFill/>
            <a:ln w="19050" cap="flat" cmpd="sng">
              <a:solidFill>
                <a:schemeClr val="dk1"/>
              </a:solidFill>
              <a:prstDash val="solid"/>
              <a:round/>
              <a:headEnd type="none" w="med" len="med"/>
              <a:tailEnd type="none" w="med" len="med"/>
            </a:ln>
          </p:spPr>
        </p:cxnSp>
      </p:grpSp>
      <p:sp>
        <p:nvSpPr>
          <p:cNvPr id="3256" name="Google Shape;3256;p39"/>
          <p:cNvSpPr txBox="1">
            <a:spLocks noGrp="1"/>
          </p:cNvSpPr>
          <p:nvPr>
            <p:ph type="title"/>
          </p:nvPr>
        </p:nvSpPr>
        <p:spPr>
          <a:xfrm>
            <a:off x="2062717" y="244541"/>
            <a:ext cx="5284144" cy="10951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US" dirty="0" smtClean="0"/>
              <a:t>. </a:t>
            </a:r>
            <a:r>
              <a:rPr lang="en-US" dirty="0" err="1" smtClean="0"/>
              <a:t>Pancasila</a:t>
            </a:r>
            <a:r>
              <a:rPr lang="en-US" dirty="0" smtClean="0"/>
              <a:t> </a:t>
            </a:r>
            <a:r>
              <a:rPr lang="en-US" dirty="0" err="1" smtClean="0"/>
              <a:t>Sebagai</a:t>
            </a:r>
            <a:r>
              <a:rPr lang="en-US" dirty="0" smtClean="0"/>
              <a:t> </a:t>
            </a:r>
            <a:r>
              <a:rPr lang="en-US" dirty="0" err="1" smtClean="0"/>
              <a:t>Sistem</a:t>
            </a:r>
            <a:r>
              <a:rPr lang="en-US" dirty="0" smtClean="0"/>
              <a:t> </a:t>
            </a:r>
            <a:r>
              <a:rPr lang="en-US" dirty="0" err="1" smtClean="0"/>
              <a:t>Etika</a:t>
            </a:r>
            <a:endParaRPr dirty="0"/>
          </a:p>
        </p:txBody>
      </p:sp>
      <p:sp>
        <p:nvSpPr>
          <p:cNvPr id="3257" name="Google Shape;3257;p39"/>
          <p:cNvSpPr txBox="1">
            <a:spLocks noGrp="1"/>
          </p:cNvSpPr>
          <p:nvPr>
            <p:ph type="body" idx="1"/>
          </p:nvPr>
        </p:nvSpPr>
        <p:spPr>
          <a:xfrm>
            <a:off x="1031358" y="1433910"/>
            <a:ext cx="7315200" cy="2000398"/>
          </a:xfrm>
          <a:prstGeom prst="rect">
            <a:avLst/>
          </a:prstGeom>
        </p:spPr>
        <p:txBody>
          <a:bodyPr spcFirstLastPara="1" wrap="square" lIns="91425" tIns="91425" rIns="91425" bIns="91425" anchor="t" anchorCtr="0">
            <a:noAutofit/>
          </a:bodyPr>
          <a:lstStyle/>
          <a:p>
            <a:pPr marL="152400" indent="0">
              <a:buNone/>
            </a:pPr>
            <a:r>
              <a:rPr lang="en-US" sz="1600" dirty="0" err="1" smtClean="0">
                <a:latin typeface="Barlow" charset="0"/>
              </a:rPr>
              <a:t>merupakan</a:t>
            </a:r>
            <a:r>
              <a:rPr lang="en-US" sz="1600" dirty="0" smtClean="0">
                <a:latin typeface="Barlow" charset="0"/>
              </a:rPr>
              <a:t> </a:t>
            </a:r>
            <a:r>
              <a:rPr lang="en-US" sz="1600" dirty="0" err="1" smtClean="0">
                <a:latin typeface="Barlow" charset="0"/>
              </a:rPr>
              <a:t>struktur</a:t>
            </a:r>
            <a:r>
              <a:rPr lang="en-US" sz="1600" dirty="0" smtClean="0">
                <a:latin typeface="Barlow" charset="0"/>
              </a:rPr>
              <a:t> </a:t>
            </a:r>
            <a:r>
              <a:rPr lang="en-US" sz="1600" dirty="0" err="1" smtClean="0">
                <a:latin typeface="Barlow" charset="0"/>
              </a:rPr>
              <a:t>pemikiran</a:t>
            </a:r>
            <a:r>
              <a:rPr lang="en-US" sz="1600" dirty="0" smtClean="0">
                <a:latin typeface="Barlow" charset="0"/>
              </a:rPr>
              <a:t> yang </a:t>
            </a:r>
            <a:r>
              <a:rPr lang="en-US" sz="1600" dirty="0" err="1" smtClean="0">
                <a:latin typeface="Barlow" charset="0"/>
              </a:rPr>
              <a:t>disusun</a:t>
            </a:r>
            <a:r>
              <a:rPr lang="en-US" sz="1600" dirty="0" smtClean="0">
                <a:latin typeface="Barlow" charset="0"/>
              </a:rPr>
              <a:t> </a:t>
            </a:r>
            <a:r>
              <a:rPr lang="en-US" sz="1600" dirty="0" err="1" smtClean="0">
                <a:latin typeface="Barlow" charset="0"/>
              </a:rPr>
              <a:t>untuk</a:t>
            </a:r>
            <a:r>
              <a:rPr lang="en-US" sz="1600" dirty="0" smtClean="0">
                <a:latin typeface="Barlow" charset="0"/>
              </a:rPr>
              <a:t> </a:t>
            </a:r>
            <a:r>
              <a:rPr lang="en-US" sz="1600" dirty="0" err="1" smtClean="0">
                <a:latin typeface="Barlow" charset="0"/>
              </a:rPr>
              <a:t>memberikan</a:t>
            </a:r>
            <a:r>
              <a:rPr lang="en-US" sz="1600" dirty="0" smtClean="0">
                <a:latin typeface="Barlow" charset="0"/>
              </a:rPr>
              <a:t> </a:t>
            </a:r>
            <a:r>
              <a:rPr lang="en-US" sz="1600" dirty="0" err="1" smtClean="0">
                <a:latin typeface="Barlow" charset="0"/>
              </a:rPr>
              <a:t>tuntunan</a:t>
            </a:r>
            <a:r>
              <a:rPr lang="en-US" sz="1600" dirty="0" smtClean="0">
                <a:latin typeface="Barlow" charset="0"/>
              </a:rPr>
              <a:t> </a:t>
            </a:r>
            <a:r>
              <a:rPr lang="en-US" sz="1600" dirty="0" err="1" smtClean="0">
                <a:latin typeface="Barlow" charset="0"/>
              </a:rPr>
              <a:t>atau</a:t>
            </a:r>
            <a:r>
              <a:rPr lang="en-US" sz="1600" dirty="0" smtClean="0">
                <a:latin typeface="Barlow" charset="0"/>
              </a:rPr>
              <a:t> </a:t>
            </a:r>
            <a:r>
              <a:rPr lang="en-US" sz="1600" dirty="0" err="1" smtClean="0">
                <a:latin typeface="Barlow" charset="0"/>
              </a:rPr>
              <a:t>panduan</a:t>
            </a:r>
            <a:r>
              <a:rPr lang="en-US" sz="1600" dirty="0" smtClean="0">
                <a:latin typeface="Barlow" charset="0"/>
              </a:rPr>
              <a:t> </a:t>
            </a:r>
            <a:r>
              <a:rPr lang="en-US" sz="1600" dirty="0" err="1" smtClean="0">
                <a:latin typeface="Barlow" charset="0"/>
              </a:rPr>
              <a:t>kepada</a:t>
            </a:r>
            <a:r>
              <a:rPr lang="en-US" sz="1600" dirty="0" smtClean="0">
                <a:latin typeface="Barlow" charset="0"/>
              </a:rPr>
              <a:t> </a:t>
            </a:r>
            <a:r>
              <a:rPr lang="en-US" sz="1600" dirty="0" err="1" smtClean="0">
                <a:latin typeface="Barlow" charset="0"/>
              </a:rPr>
              <a:t>setiap</a:t>
            </a:r>
            <a:r>
              <a:rPr lang="en-US" sz="1600" dirty="0" smtClean="0">
                <a:latin typeface="Barlow" charset="0"/>
              </a:rPr>
              <a:t> </a:t>
            </a:r>
            <a:r>
              <a:rPr lang="en-US" sz="1600" dirty="0" err="1" smtClean="0">
                <a:latin typeface="Barlow" charset="0"/>
              </a:rPr>
              <a:t>warga</a:t>
            </a:r>
            <a:r>
              <a:rPr lang="en-US" sz="1600" dirty="0" smtClean="0">
                <a:latin typeface="Barlow" charset="0"/>
              </a:rPr>
              <a:t> </a:t>
            </a:r>
            <a:r>
              <a:rPr lang="en-US" sz="1600" dirty="0" err="1" smtClean="0">
                <a:latin typeface="Barlow" charset="0"/>
              </a:rPr>
              <a:t>negara</a:t>
            </a:r>
            <a:r>
              <a:rPr lang="en-US" sz="1600" dirty="0" smtClean="0">
                <a:latin typeface="Barlow" charset="0"/>
              </a:rPr>
              <a:t> Indonesia </a:t>
            </a:r>
            <a:r>
              <a:rPr lang="en-US" sz="1600" dirty="0" err="1" smtClean="0">
                <a:latin typeface="Barlow" charset="0"/>
              </a:rPr>
              <a:t>dalam</a:t>
            </a:r>
            <a:r>
              <a:rPr lang="en-US" sz="1600" dirty="0" smtClean="0">
                <a:latin typeface="Barlow" charset="0"/>
              </a:rPr>
              <a:t> </a:t>
            </a:r>
            <a:r>
              <a:rPr lang="en-US" sz="1600" dirty="0" err="1" smtClean="0">
                <a:latin typeface="Barlow" charset="0"/>
              </a:rPr>
              <a:t>bersikap</a:t>
            </a:r>
            <a:r>
              <a:rPr lang="en-US" sz="1600" dirty="0" smtClean="0">
                <a:latin typeface="Barlow" charset="0"/>
              </a:rPr>
              <a:t> </a:t>
            </a:r>
            <a:r>
              <a:rPr lang="en-US" sz="1600" dirty="0" err="1" smtClean="0">
                <a:latin typeface="Barlow" charset="0"/>
              </a:rPr>
              <a:t>dan</a:t>
            </a:r>
            <a:r>
              <a:rPr lang="en-US" sz="1600" dirty="0" smtClean="0">
                <a:latin typeface="Barlow" charset="0"/>
              </a:rPr>
              <a:t> </a:t>
            </a:r>
            <a:r>
              <a:rPr lang="en-US" sz="1600" dirty="0" err="1" smtClean="0">
                <a:latin typeface="Barlow" charset="0"/>
              </a:rPr>
              <a:t>bertingkah</a:t>
            </a:r>
            <a:r>
              <a:rPr lang="en-US" sz="1600" dirty="0" smtClean="0">
                <a:latin typeface="Barlow" charset="0"/>
              </a:rPr>
              <a:t> </a:t>
            </a:r>
            <a:r>
              <a:rPr lang="en-US" sz="1600" dirty="0" err="1" smtClean="0">
                <a:latin typeface="Barlow" charset="0"/>
              </a:rPr>
              <a:t>laku</a:t>
            </a:r>
            <a:r>
              <a:rPr lang="en-US" sz="1600" dirty="0" smtClean="0">
                <a:latin typeface="Barlow" charset="0"/>
              </a:rPr>
              <a:t>. </a:t>
            </a:r>
            <a:r>
              <a:rPr lang="en-US" sz="1600" dirty="0" err="1" smtClean="0">
                <a:latin typeface="Barlow" charset="0"/>
              </a:rPr>
              <a:t>Pancasila</a:t>
            </a:r>
            <a:r>
              <a:rPr lang="en-US" sz="1600" dirty="0" smtClean="0">
                <a:latin typeface="Barlow" charset="0"/>
              </a:rPr>
              <a:t> </a:t>
            </a:r>
            <a:r>
              <a:rPr lang="en-US" sz="1600" dirty="0" err="1" smtClean="0">
                <a:latin typeface="Barlow" charset="0"/>
              </a:rPr>
              <a:t>sebagai</a:t>
            </a:r>
            <a:r>
              <a:rPr lang="en-US" sz="1600" dirty="0" smtClean="0">
                <a:latin typeface="Barlow" charset="0"/>
              </a:rPr>
              <a:t> </a:t>
            </a:r>
            <a:r>
              <a:rPr lang="en-US" sz="1600" dirty="0" err="1" smtClean="0">
                <a:latin typeface="Barlow" charset="0"/>
              </a:rPr>
              <a:t>sistem</a:t>
            </a:r>
            <a:r>
              <a:rPr lang="en-US" sz="1600" dirty="0" smtClean="0">
                <a:latin typeface="Barlow" charset="0"/>
              </a:rPr>
              <a:t> </a:t>
            </a:r>
            <a:r>
              <a:rPr lang="en-US" sz="1600" dirty="0" err="1" smtClean="0">
                <a:latin typeface="Barlow" charset="0"/>
              </a:rPr>
              <a:t>etika</a:t>
            </a:r>
            <a:r>
              <a:rPr lang="en-US" sz="1600" dirty="0" smtClean="0">
                <a:latin typeface="Barlow" charset="0"/>
              </a:rPr>
              <a:t>, </a:t>
            </a:r>
            <a:r>
              <a:rPr lang="en-US" sz="1600" dirty="0" err="1" smtClean="0">
                <a:latin typeface="Barlow" charset="0"/>
              </a:rPr>
              <a:t>dimaksudkan</a:t>
            </a:r>
            <a:r>
              <a:rPr lang="en-US" sz="1600" dirty="0" smtClean="0">
                <a:latin typeface="Barlow" charset="0"/>
              </a:rPr>
              <a:t> </a:t>
            </a:r>
            <a:r>
              <a:rPr lang="en-US" sz="1600" dirty="0" err="1" smtClean="0">
                <a:latin typeface="Barlow" charset="0"/>
              </a:rPr>
              <a:t>untuk</a:t>
            </a:r>
            <a:r>
              <a:rPr lang="en-US" sz="1600" dirty="0" smtClean="0">
                <a:latin typeface="Barlow" charset="0"/>
              </a:rPr>
              <a:t> </a:t>
            </a:r>
            <a:r>
              <a:rPr lang="en-US" sz="1600" dirty="0" err="1" smtClean="0">
                <a:latin typeface="Barlow" charset="0"/>
              </a:rPr>
              <a:t>mengembangkan</a:t>
            </a:r>
            <a:r>
              <a:rPr lang="en-US" sz="1600" dirty="0" smtClean="0">
                <a:latin typeface="Barlow" charset="0"/>
              </a:rPr>
              <a:t> </a:t>
            </a:r>
            <a:r>
              <a:rPr lang="en-US" sz="1600" dirty="0" err="1" smtClean="0">
                <a:latin typeface="Barlow" charset="0"/>
              </a:rPr>
              <a:t>dimensi</a:t>
            </a:r>
            <a:r>
              <a:rPr lang="en-US" sz="1600" dirty="0" smtClean="0">
                <a:latin typeface="Barlow" charset="0"/>
              </a:rPr>
              <a:t> </a:t>
            </a:r>
            <a:r>
              <a:rPr lang="en-US" sz="1600" dirty="0" err="1" smtClean="0">
                <a:latin typeface="Barlow" charset="0"/>
              </a:rPr>
              <a:t>moralitas</a:t>
            </a:r>
            <a:r>
              <a:rPr lang="en-US" sz="1600" dirty="0" smtClean="0">
                <a:latin typeface="Barlow" charset="0"/>
              </a:rPr>
              <a:t> </a:t>
            </a:r>
            <a:r>
              <a:rPr lang="en-US" sz="1600" dirty="0" err="1" smtClean="0">
                <a:latin typeface="Barlow" charset="0"/>
              </a:rPr>
              <a:t>dalam</a:t>
            </a:r>
            <a:r>
              <a:rPr lang="en-US" sz="1600" dirty="0" smtClean="0">
                <a:latin typeface="Barlow" charset="0"/>
              </a:rPr>
              <a:t> </a:t>
            </a:r>
            <a:r>
              <a:rPr lang="en-US" sz="1600" dirty="0" err="1" smtClean="0">
                <a:latin typeface="Barlow" charset="0"/>
              </a:rPr>
              <a:t>diri</a:t>
            </a:r>
            <a:r>
              <a:rPr lang="en-US" sz="1600" dirty="0" smtClean="0">
                <a:latin typeface="Barlow" charset="0"/>
              </a:rPr>
              <a:t> </a:t>
            </a:r>
            <a:r>
              <a:rPr lang="en-US" sz="1600" dirty="0" err="1" smtClean="0">
                <a:latin typeface="Barlow" charset="0"/>
              </a:rPr>
              <a:t>sendiri</a:t>
            </a:r>
            <a:r>
              <a:rPr lang="en-US" sz="1600" dirty="0" smtClean="0">
                <a:latin typeface="Barlow" charset="0"/>
              </a:rPr>
              <a:t> </a:t>
            </a:r>
            <a:r>
              <a:rPr lang="en-US" sz="1600" dirty="0" err="1" smtClean="0">
                <a:latin typeface="Barlow" charset="0"/>
              </a:rPr>
              <a:t>sehingga</a:t>
            </a:r>
            <a:r>
              <a:rPr lang="en-US" sz="1600" dirty="0" smtClean="0">
                <a:latin typeface="Barlow" charset="0"/>
              </a:rPr>
              <a:t> </a:t>
            </a:r>
            <a:r>
              <a:rPr lang="en-US" sz="1600" dirty="0" err="1" smtClean="0">
                <a:latin typeface="Barlow" charset="0"/>
              </a:rPr>
              <a:t>dapat</a:t>
            </a:r>
            <a:r>
              <a:rPr lang="en-US" sz="1600" dirty="0" smtClean="0">
                <a:latin typeface="Barlow" charset="0"/>
              </a:rPr>
              <a:t> </a:t>
            </a:r>
            <a:r>
              <a:rPr lang="en-US" sz="1600" dirty="0" err="1" smtClean="0">
                <a:latin typeface="Barlow" charset="0"/>
              </a:rPr>
              <a:t>memiliki</a:t>
            </a:r>
            <a:r>
              <a:rPr lang="en-US" sz="1600" dirty="0" smtClean="0">
                <a:latin typeface="Barlow" charset="0"/>
              </a:rPr>
              <a:t> </a:t>
            </a:r>
            <a:r>
              <a:rPr lang="en-US" sz="1600" dirty="0" err="1" smtClean="0">
                <a:latin typeface="Barlow" charset="0"/>
              </a:rPr>
              <a:t>kemampuan</a:t>
            </a:r>
            <a:r>
              <a:rPr lang="en-US" sz="1600" dirty="0" smtClean="0">
                <a:latin typeface="Barlow" charset="0"/>
              </a:rPr>
              <a:t> </a:t>
            </a:r>
            <a:r>
              <a:rPr lang="en-US" sz="1600" dirty="0" err="1" smtClean="0">
                <a:latin typeface="Barlow" charset="0"/>
              </a:rPr>
              <a:t>untuk</a:t>
            </a:r>
            <a:r>
              <a:rPr lang="en-US" sz="1600" dirty="0" smtClean="0">
                <a:latin typeface="Barlow" charset="0"/>
              </a:rPr>
              <a:t> </a:t>
            </a:r>
            <a:r>
              <a:rPr lang="en-US" sz="1600" dirty="0" err="1" smtClean="0">
                <a:latin typeface="Barlow" charset="0"/>
              </a:rPr>
              <a:t>menampilkan</a:t>
            </a:r>
            <a:r>
              <a:rPr lang="en-US" sz="1600" dirty="0" smtClean="0">
                <a:latin typeface="Barlow" charset="0"/>
              </a:rPr>
              <a:t> </a:t>
            </a:r>
            <a:r>
              <a:rPr lang="en-US" sz="1600" dirty="0" err="1" smtClean="0">
                <a:latin typeface="Barlow" charset="0"/>
              </a:rPr>
              <a:t>sikap</a:t>
            </a:r>
            <a:r>
              <a:rPr lang="en-US" sz="1600" dirty="0" smtClean="0">
                <a:latin typeface="Barlow" charset="0"/>
              </a:rPr>
              <a:t> yang </a:t>
            </a:r>
            <a:r>
              <a:rPr lang="en-US" sz="1600" dirty="0" err="1" smtClean="0">
                <a:latin typeface="Barlow" charset="0"/>
              </a:rPr>
              <a:t>benar</a:t>
            </a:r>
            <a:r>
              <a:rPr lang="en-US" sz="1600" dirty="0" smtClean="0">
                <a:latin typeface="Barlow" charset="0"/>
              </a:rPr>
              <a:t> </a:t>
            </a:r>
            <a:r>
              <a:rPr lang="en-US" sz="1600" dirty="0" err="1" smtClean="0">
                <a:latin typeface="Barlow" charset="0"/>
              </a:rPr>
              <a:t>dalam</a:t>
            </a:r>
            <a:r>
              <a:rPr lang="en-US" sz="1600" dirty="0" smtClean="0">
                <a:latin typeface="Barlow" charset="0"/>
              </a:rPr>
              <a:t> </a:t>
            </a:r>
            <a:r>
              <a:rPr lang="en-US" sz="1600" dirty="0" err="1" smtClean="0">
                <a:latin typeface="Barlow" charset="0"/>
              </a:rPr>
              <a:t>bermasyarakat</a:t>
            </a:r>
            <a:r>
              <a:rPr lang="en-US" sz="1600" dirty="0" smtClean="0">
                <a:latin typeface="Barlow" charset="0"/>
              </a:rPr>
              <a:t>, </a:t>
            </a:r>
            <a:r>
              <a:rPr lang="en-US" sz="1600" dirty="0" err="1" smtClean="0">
                <a:latin typeface="Barlow" charset="0"/>
              </a:rPr>
              <a:t>berbangsa</a:t>
            </a:r>
            <a:r>
              <a:rPr lang="en-US" sz="1600" dirty="0" smtClean="0">
                <a:latin typeface="Barlow" charset="0"/>
              </a:rPr>
              <a:t>, </a:t>
            </a:r>
            <a:r>
              <a:rPr lang="en-US" sz="1600" dirty="0" err="1" smtClean="0">
                <a:latin typeface="Barlow" charset="0"/>
              </a:rPr>
              <a:t>dan</a:t>
            </a:r>
            <a:r>
              <a:rPr lang="en-US" sz="1600" dirty="0" smtClean="0">
                <a:latin typeface="Barlow" charset="0"/>
              </a:rPr>
              <a:t> </a:t>
            </a:r>
            <a:r>
              <a:rPr lang="en-US" sz="1600" dirty="0" err="1" smtClean="0">
                <a:latin typeface="Barlow" charset="0"/>
              </a:rPr>
              <a:t>bernegara</a:t>
            </a:r>
            <a:r>
              <a:rPr lang="en-US" sz="1600" dirty="0" smtClean="0">
                <a:latin typeface="Barlow" charset="0"/>
              </a:rPr>
              <a:t>.</a:t>
            </a:r>
          </a:p>
          <a:p>
            <a:pPr marL="152400" indent="0">
              <a:buNone/>
            </a:pPr>
            <a:endParaRPr lang="en-US" sz="1600" dirty="0" smtClean="0">
              <a:latin typeface="Barlow" charset="0"/>
            </a:endParaRPr>
          </a:p>
          <a:p>
            <a:pPr marL="152400" indent="0">
              <a:buNone/>
            </a:pPr>
            <a:r>
              <a:rPr lang="en-US" sz="1600" dirty="0" err="1" smtClean="0">
                <a:latin typeface="Barlow" charset="0"/>
              </a:rPr>
              <a:t>Pancasila</a:t>
            </a:r>
            <a:r>
              <a:rPr lang="en-US" sz="1600" dirty="0" smtClean="0">
                <a:latin typeface="Barlow" charset="0"/>
              </a:rPr>
              <a:t> </a:t>
            </a:r>
            <a:r>
              <a:rPr lang="en-US" sz="1600" dirty="0" err="1" smtClean="0">
                <a:latin typeface="Barlow" charset="0"/>
              </a:rPr>
              <a:t>disamping</a:t>
            </a:r>
            <a:r>
              <a:rPr lang="en-US" sz="1600" dirty="0" smtClean="0">
                <a:latin typeface="Barlow" charset="0"/>
              </a:rPr>
              <a:t> </a:t>
            </a:r>
            <a:r>
              <a:rPr lang="en-US" sz="1600" dirty="0" err="1" smtClean="0">
                <a:latin typeface="Barlow" charset="0"/>
              </a:rPr>
              <a:t>sebagai</a:t>
            </a:r>
            <a:r>
              <a:rPr lang="en-US" sz="1600" dirty="0" smtClean="0">
                <a:latin typeface="Barlow" charset="0"/>
              </a:rPr>
              <a:t> way of life </a:t>
            </a:r>
            <a:r>
              <a:rPr lang="en-US" sz="1600" dirty="0" err="1" smtClean="0">
                <a:latin typeface="Barlow" charset="0"/>
              </a:rPr>
              <a:t>bangsa</a:t>
            </a:r>
            <a:r>
              <a:rPr lang="en-US" sz="1600" dirty="0" smtClean="0">
                <a:latin typeface="Barlow" charset="0"/>
              </a:rPr>
              <a:t> Indonesia, </a:t>
            </a:r>
            <a:r>
              <a:rPr lang="en-US" sz="1600" dirty="0" err="1" smtClean="0">
                <a:latin typeface="Barlow" charset="0"/>
              </a:rPr>
              <a:t>juga</a:t>
            </a:r>
            <a:endParaRPr lang="en-US" sz="1600" dirty="0" smtClean="0">
              <a:latin typeface="Barlow" charset="0"/>
            </a:endParaRPr>
          </a:p>
          <a:p>
            <a:pPr marL="152400" indent="0">
              <a:buNone/>
            </a:pPr>
            <a:r>
              <a:rPr lang="id-ID" sz="1600" dirty="0" smtClean="0"/>
              <a:t>Pancasila </a:t>
            </a:r>
            <a:r>
              <a:rPr lang="id-ID" sz="1600" dirty="0"/>
              <a:t>sebagai sistem etika merupakan tuntunan moral yang dapat </a:t>
            </a:r>
            <a:r>
              <a:rPr lang="id-ID" sz="1600" dirty="0" smtClean="0"/>
              <a:t>diwujudkan </a:t>
            </a:r>
            <a:r>
              <a:rPr lang="id-ID" sz="1600" dirty="0"/>
              <a:t>dalam tindakan nyata, yang melibatkan berbagai aspek kehidupan. </a:t>
            </a:r>
            <a:r>
              <a:rPr lang="id-ID" sz="1600" dirty="0" smtClean="0"/>
              <a:t>Oleh </a:t>
            </a:r>
            <a:r>
              <a:rPr lang="id-ID" sz="1600" dirty="0"/>
              <a:t>karnanya, sila-sila dalam Pancasila perlu diwujudkan dengan lebih lanjut </a:t>
            </a:r>
            <a:r>
              <a:rPr lang="id-ID" sz="1600" dirty="0" smtClean="0"/>
              <a:t>ke </a:t>
            </a:r>
            <a:r>
              <a:rPr lang="id-ID" sz="1600" dirty="0"/>
              <a:t>dalam keputusan setiap tindakan sehingga mampu mencerminkan pribadi </a:t>
            </a:r>
            <a:r>
              <a:rPr lang="id-ID" sz="1600" dirty="0" smtClean="0"/>
              <a:t>yang </a:t>
            </a:r>
            <a:r>
              <a:rPr lang="id-ID" sz="1600" dirty="0"/>
              <a:t>saleh, utuh, dan berwawasan moral-akademis.</a:t>
            </a:r>
            <a:endParaRPr lang="en-US" sz="1600" dirty="0"/>
          </a:p>
        </p:txBody>
      </p:sp>
      <p:sp>
        <p:nvSpPr>
          <p:cNvPr id="3301" name="Google Shape;3301;p39"/>
          <p:cNvSpPr txBox="1"/>
          <p:nvPr/>
        </p:nvSpPr>
        <p:spPr>
          <a:xfrm>
            <a:off x="1306800" y="4783200"/>
            <a:ext cx="78372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900" b="1" dirty="0">
              <a:solidFill>
                <a:schemeClr val="dk1"/>
              </a:solidFill>
              <a:latin typeface="Goldman"/>
              <a:ea typeface="Goldman"/>
              <a:cs typeface="Goldman"/>
              <a:sym typeface="Goldman"/>
            </a:endParaRPr>
          </a:p>
        </p:txBody>
      </p:sp>
      <p:grpSp>
        <p:nvGrpSpPr>
          <p:cNvPr id="3303" name="Google Shape;3303;p39"/>
          <p:cNvGrpSpPr/>
          <p:nvPr/>
        </p:nvGrpSpPr>
        <p:grpSpPr>
          <a:xfrm>
            <a:off x="152650" y="240575"/>
            <a:ext cx="417210" cy="4662352"/>
            <a:chOff x="152650" y="240575"/>
            <a:chExt cx="417210" cy="4662352"/>
          </a:xfrm>
        </p:grpSpPr>
        <p:sp>
          <p:nvSpPr>
            <p:cNvPr id="3304" name="Google Shape;3304;p39"/>
            <p:cNvSpPr/>
            <p:nvPr/>
          </p:nvSpPr>
          <p:spPr>
            <a:xfrm>
              <a:off x="154300" y="240575"/>
              <a:ext cx="415560" cy="4662352"/>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accent2"/>
            </a:solidFill>
            <a:ln w="19050" cap="flat" cmpd="sng">
              <a:solidFill>
                <a:schemeClr val="dk1"/>
              </a:solidFill>
              <a:prstDash val="solid"/>
              <a:round/>
              <a:headEnd type="none" w="med" len="med"/>
              <a:tailEnd type="none" w="med" len="med"/>
            </a:ln>
          </p:spPr>
        </p:sp>
        <p:sp>
          <p:nvSpPr>
            <p:cNvPr id="3305" name="Google Shape;3305;p39"/>
            <p:cNvSpPr txBox="1"/>
            <p:nvPr/>
          </p:nvSpPr>
          <p:spPr>
            <a:xfrm rot="-5400000">
              <a:off x="-1969550" y="2428000"/>
              <a:ext cx="4596900" cy="352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cxnSp>
          <p:nvCxnSpPr>
            <p:cNvPr id="3306" name="Google Shape;3306;p39"/>
            <p:cNvCxnSpPr/>
            <p:nvPr/>
          </p:nvCxnSpPr>
          <p:spPr>
            <a:xfrm rot="10800000" flipH="1">
              <a:off x="504500" y="243100"/>
              <a:ext cx="64200" cy="660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55933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grpSp>
        <p:nvGrpSpPr>
          <p:cNvPr id="3759" name="Google Shape;3759;p50"/>
          <p:cNvGrpSpPr/>
          <p:nvPr/>
        </p:nvGrpSpPr>
        <p:grpSpPr>
          <a:xfrm>
            <a:off x="389775" y="3192325"/>
            <a:ext cx="3892564" cy="811185"/>
            <a:chOff x="389775" y="3192325"/>
            <a:chExt cx="3892564" cy="811185"/>
          </a:xfrm>
        </p:grpSpPr>
        <p:sp>
          <p:nvSpPr>
            <p:cNvPr id="3760" name="Google Shape;3760;p50"/>
            <p:cNvSpPr/>
            <p:nvPr/>
          </p:nvSpPr>
          <p:spPr>
            <a:xfrm flipH="1">
              <a:off x="389775" y="3192325"/>
              <a:ext cx="3892564" cy="811185"/>
            </a:xfrm>
            <a:custGeom>
              <a:avLst/>
              <a:gdLst/>
              <a:ahLst/>
              <a:cxnLst/>
              <a:rect l="l" t="t" r="r" b="b"/>
              <a:pathLst>
                <a:path w="155547" h="32532" extrusionOk="0">
                  <a:moveTo>
                    <a:pt x="83" y="4378"/>
                  </a:moveTo>
                  <a:lnTo>
                    <a:pt x="2611" y="0"/>
                  </a:lnTo>
                  <a:lnTo>
                    <a:pt x="155547" y="0"/>
                  </a:lnTo>
                  <a:lnTo>
                    <a:pt x="155547" y="28283"/>
                  </a:lnTo>
                  <a:lnTo>
                    <a:pt x="153029" y="32532"/>
                  </a:lnTo>
                  <a:lnTo>
                    <a:pt x="0" y="32532"/>
                  </a:lnTo>
                  <a:close/>
                </a:path>
              </a:pathLst>
            </a:custGeom>
            <a:solidFill>
              <a:schemeClr val="accent2"/>
            </a:solidFill>
            <a:ln w="19050" cap="flat" cmpd="sng">
              <a:solidFill>
                <a:schemeClr val="dk1"/>
              </a:solidFill>
              <a:prstDash val="solid"/>
              <a:round/>
              <a:headEnd type="none" w="med" len="med"/>
              <a:tailEnd type="none" w="med" len="med"/>
            </a:ln>
          </p:spPr>
        </p:sp>
        <p:sp>
          <p:nvSpPr>
            <p:cNvPr id="3761" name="Google Shape;3761;p50"/>
            <p:cNvSpPr/>
            <p:nvPr/>
          </p:nvSpPr>
          <p:spPr>
            <a:xfrm flipH="1">
              <a:off x="453181" y="3297325"/>
              <a:ext cx="3825600" cy="7059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2" name="Google Shape;3762;p50"/>
            <p:cNvCxnSpPr/>
            <p:nvPr/>
          </p:nvCxnSpPr>
          <p:spPr>
            <a:xfrm rot="10800000">
              <a:off x="397075" y="3195025"/>
              <a:ext cx="59400" cy="107100"/>
            </a:xfrm>
            <a:prstGeom prst="straightConnector1">
              <a:avLst/>
            </a:prstGeom>
            <a:noFill/>
            <a:ln w="19050" cap="flat" cmpd="sng">
              <a:solidFill>
                <a:schemeClr val="dk1"/>
              </a:solidFill>
              <a:prstDash val="solid"/>
              <a:round/>
              <a:headEnd type="none" w="med" len="med"/>
              <a:tailEnd type="none" w="med" len="med"/>
            </a:ln>
          </p:spPr>
        </p:cxnSp>
      </p:grpSp>
      <p:grpSp>
        <p:nvGrpSpPr>
          <p:cNvPr id="3763" name="Google Shape;3763;p50"/>
          <p:cNvGrpSpPr/>
          <p:nvPr/>
        </p:nvGrpSpPr>
        <p:grpSpPr>
          <a:xfrm>
            <a:off x="406175" y="2117800"/>
            <a:ext cx="3888900" cy="794800"/>
            <a:chOff x="406175" y="2117800"/>
            <a:chExt cx="3888900" cy="794800"/>
          </a:xfrm>
        </p:grpSpPr>
        <p:sp>
          <p:nvSpPr>
            <p:cNvPr id="3764" name="Google Shape;3764;p50"/>
            <p:cNvSpPr/>
            <p:nvPr/>
          </p:nvSpPr>
          <p:spPr>
            <a:xfrm flipH="1">
              <a:off x="406175" y="2117800"/>
              <a:ext cx="3888900" cy="794800"/>
            </a:xfrm>
            <a:custGeom>
              <a:avLst/>
              <a:gdLst/>
              <a:ahLst/>
              <a:cxnLst/>
              <a:rect l="l" t="t" r="r" b="b"/>
              <a:pathLst>
                <a:path w="155556" h="31792" extrusionOk="0">
                  <a:moveTo>
                    <a:pt x="35" y="3542"/>
                  </a:moveTo>
                  <a:lnTo>
                    <a:pt x="2080" y="0"/>
                  </a:lnTo>
                  <a:lnTo>
                    <a:pt x="155556" y="0"/>
                  </a:lnTo>
                  <a:lnTo>
                    <a:pt x="155556" y="27700"/>
                  </a:lnTo>
                  <a:lnTo>
                    <a:pt x="153195" y="31792"/>
                  </a:lnTo>
                  <a:lnTo>
                    <a:pt x="0" y="31792"/>
                  </a:lnTo>
                  <a:close/>
                </a:path>
              </a:pathLst>
            </a:custGeom>
            <a:solidFill>
              <a:schemeClr val="lt1"/>
            </a:solidFill>
            <a:ln w="19050" cap="flat" cmpd="sng">
              <a:solidFill>
                <a:schemeClr val="dk1"/>
              </a:solidFill>
              <a:prstDash val="solid"/>
              <a:round/>
              <a:headEnd type="none" w="med" len="med"/>
              <a:tailEnd type="none" w="med" len="med"/>
            </a:ln>
          </p:spPr>
        </p:sp>
        <p:sp>
          <p:nvSpPr>
            <p:cNvPr id="3765" name="Google Shape;3765;p50"/>
            <p:cNvSpPr/>
            <p:nvPr/>
          </p:nvSpPr>
          <p:spPr>
            <a:xfrm flipH="1">
              <a:off x="466607" y="2204913"/>
              <a:ext cx="3828300" cy="705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6" name="Google Shape;3766;p50"/>
            <p:cNvCxnSpPr/>
            <p:nvPr/>
          </p:nvCxnSpPr>
          <p:spPr>
            <a:xfrm rot="10800000">
              <a:off x="411250" y="2122550"/>
              <a:ext cx="57600" cy="87300"/>
            </a:xfrm>
            <a:prstGeom prst="straightConnector1">
              <a:avLst/>
            </a:prstGeom>
            <a:noFill/>
            <a:ln w="19050" cap="flat" cmpd="sng">
              <a:solidFill>
                <a:schemeClr val="dk1"/>
              </a:solidFill>
              <a:prstDash val="solid"/>
              <a:round/>
              <a:headEnd type="none" w="med" len="med"/>
              <a:tailEnd type="none" w="med" len="med"/>
            </a:ln>
          </p:spPr>
        </p:cxnSp>
      </p:grpSp>
      <p:sp>
        <p:nvSpPr>
          <p:cNvPr id="3767" name="Google Shape;3767;p50"/>
          <p:cNvSpPr txBox="1">
            <a:spLocks noGrp="1"/>
          </p:cNvSpPr>
          <p:nvPr>
            <p:ph type="title"/>
          </p:nvPr>
        </p:nvSpPr>
        <p:spPr>
          <a:xfrm>
            <a:off x="407075" y="2231900"/>
            <a:ext cx="3887100" cy="57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PENUTUPAN</a:t>
            </a:r>
            <a:endParaRPr dirty="0"/>
          </a:p>
        </p:txBody>
      </p:sp>
      <p:sp>
        <p:nvSpPr>
          <p:cNvPr id="3768" name="Google Shape;3768;p50"/>
          <p:cNvSpPr txBox="1">
            <a:spLocks noGrp="1"/>
          </p:cNvSpPr>
          <p:nvPr>
            <p:ph type="subTitle" idx="1"/>
          </p:nvPr>
        </p:nvSpPr>
        <p:spPr>
          <a:xfrm>
            <a:off x="757175" y="3265150"/>
            <a:ext cx="3186900" cy="698700"/>
          </a:xfrm>
          <a:prstGeom prst="rect">
            <a:avLst/>
          </a:prstGeom>
        </p:spPr>
        <p:txBody>
          <a:bodyPr spcFirstLastPara="1" wrap="square" lIns="91425" tIns="91425" rIns="91425" bIns="91425" anchor="t" anchorCtr="0">
            <a:noAutofit/>
          </a:bodyPr>
          <a:lstStyle/>
          <a:p>
            <a:pPr marL="0" lvl="0" indent="0"/>
            <a:r>
              <a:rPr lang="en" dirty="0" smtClean="0">
                <a:sym typeface="Wingdings" pitchFamily="2" charset="2"/>
              </a:rPr>
              <a:t></a:t>
            </a:r>
            <a:r>
              <a:rPr lang="en" dirty="0">
                <a:sym typeface="Wingdings" pitchFamily="2" charset="2"/>
              </a:rPr>
              <a:t></a:t>
            </a:r>
            <a:endParaRPr lang="en" dirty="0"/>
          </a:p>
          <a:p>
            <a:pPr marL="0" indent="0"/>
            <a:endParaRPr lang="en" dirty="0"/>
          </a:p>
          <a:p>
            <a:pPr marL="0" lvl="0" indent="0"/>
            <a:endParaRPr lang="en" dirty="0"/>
          </a:p>
          <a:p>
            <a:pPr marL="0" indent="0"/>
            <a:endParaRPr lang="en" dirty="0"/>
          </a:p>
          <a:p>
            <a:pPr marL="0" lvl="0" indent="0"/>
            <a:endParaRPr lang="en" dirty="0"/>
          </a:p>
          <a:p>
            <a:pPr marL="0" indent="0"/>
            <a:endParaRPr lang="en" dirty="0"/>
          </a:p>
          <a:p>
            <a:pPr marL="0" lvl="0" indent="0"/>
            <a:endParaRPr lang="en" dirty="0"/>
          </a:p>
          <a:p>
            <a:pPr marL="0" indent="0"/>
            <a:endParaRPr lang="en" dirty="0"/>
          </a:p>
          <a:p>
            <a:pPr marL="0" lvl="0" indent="0"/>
            <a:endParaRPr lang="en" dirty="0"/>
          </a:p>
          <a:p>
            <a:pPr marL="0" lvl="0" indent="0"/>
            <a:endParaRPr lang="en" dirty="0"/>
          </a:p>
          <a:p>
            <a:pPr marL="0" lvl="0" indent="0"/>
            <a:endParaRPr lang="en" dirty="0"/>
          </a:p>
          <a:p>
            <a:pPr marL="0" indent="0"/>
            <a:endParaRPr lang="en" dirty="0"/>
          </a:p>
          <a:p>
            <a:pPr marL="0" lvl="0" indent="0"/>
            <a:endParaRPr lang="en" dirty="0"/>
          </a:p>
          <a:p>
            <a:pPr marL="0" lvl="0" indent="0"/>
            <a:endParaRPr lang="en" dirty="0"/>
          </a:p>
          <a:p>
            <a:pPr marL="0" lvl="0" indent="0"/>
            <a:endParaRPr lang="en" dirty="0"/>
          </a:p>
          <a:p>
            <a:pPr marL="0" indent="0"/>
            <a:endParaRPr lang="en" dirty="0"/>
          </a:p>
          <a:p>
            <a:pPr marL="0" lvl="0" indent="0"/>
            <a:endParaRPr lang="en" dirty="0"/>
          </a:p>
          <a:p>
            <a:pPr marL="0" indent="0"/>
            <a:endParaRPr lang="en" dirty="0"/>
          </a:p>
          <a:p>
            <a:pPr marL="0" lvl="0" indent="0"/>
            <a:endParaRPr lang="en" dirty="0"/>
          </a:p>
          <a:p>
            <a:pPr marL="0" indent="0"/>
            <a:endParaRPr lang="en" dirty="0"/>
          </a:p>
          <a:p>
            <a:pPr marL="0" lvl="0" indent="0"/>
            <a:endParaRPr lang="en" dirty="0"/>
          </a:p>
          <a:p>
            <a:pPr marL="0" indent="0"/>
            <a:endParaRPr lang="en" dirty="0"/>
          </a:p>
          <a:p>
            <a:pPr marL="0" lvl="0" indent="0"/>
            <a:endParaRPr lang="en" dirty="0"/>
          </a:p>
          <a:p>
            <a:pPr marL="0" lvl="0" indent="0"/>
            <a:endParaRPr lang="en" dirty="0"/>
          </a:p>
          <a:p>
            <a:pPr marL="0" indent="0"/>
            <a:endParaRPr lang="en" dirty="0"/>
          </a:p>
          <a:p>
            <a:pPr marL="0" lvl="0" indent="0"/>
            <a:endParaRPr lang="en" dirty="0"/>
          </a:p>
        </p:txBody>
      </p:sp>
      <p:sp>
        <p:nvSpPr>
          <p:cNvPr id="3769" name="Google Shape;3769;p50"/>
          <p:cNvSpPr txBox="1">
            <a:spLocks noGrp="1"/>
          </p:cNvSpPr>
          <p:nvPr>
            <p:ph type="title" idx="2"/>
          </p:nvPr>
        </p:nvSpPr>
        <p:spPr>
          <a:xfrm>
            <a:off x="1345025" y="868963"/>
            <a:ext cx="2011200" cy="122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770" name="Google Shape;3770;p50"/>
          <p:cNvSpPr txBox="1"/>
          <p:nvPr/>
        </p:nvSpPr>
        <p:spPr>
          <a:xfrm>
            <a:off x="1250" y="101875"/>
            <a:ext cx="4572000" cy="576300"/>
          </a:xfrm>
          <a:prstGeom prst="rect">
            <a:avLst/>
          </a:prstGeom>
          <a:noFill/>
          <a:ln>
            <a:noFill/>
          </a:ln>
        </p:spPr>
        <p:txBody>
          <a:bodyPr spcFirstLastPara="1" wrap="square" lIns="91425" tIns="91425" rIns="91425" bIns="91425" anchor="t" anchorCtr="0">
            <a:noAutofit/>
          </a:bodyPr>
          <a:lstStyle/>
          <a:p>
            <a:pPr lvl="0" algn="ctr"/>
            <a:r>
              <a:rPr lang="en-US" sz="900" b="1" dirty="0">
                <a:solidFill>
                  <a:schemeClr val="dk1"/>
                </a:solidFill>
                <a:latin typeface="Goldman"/>
                <a:ea typeface="Goldman"/>
                <a:cs typeface="Goldman"/>
                <a:sym typeface="Goldman"/>
              </a:rPr>
              <a:t>PENUTUPAN </a:t>
            </a:r>
            <a:r>
              <a:rPr lang="en-US" sz="900" b="1" dirty="0" err="1" smtClean="0">
                <a:solidFill>
                  <a:schemeClr val="dk1"/>
                </a:solidFill>
                <a:latin typeface="Goldman"/>
                <a:ea typeface="Goldman"/>
                <a:cs typeface="Goldman"/>
                <a:sym typeface="Goldman"/>
              </a:rPr>
              <a:t>PENUTUPAN</a:t>
            </a:r>
            <a:r>
              <a:rPr lang="en-US" sz="900" b="1" dirty="0" smtClean="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smtClean="0">
                <a:solidFill>
                  <a:schemeClr val="dk1"/>
                </a:solidFill>
                <a:latin typeface="Goldman"/>
                <a:ea typeface="Goldman"/>
                <a:cs typeface="Goldman"/>
                <a:sym typeface="Goldman"/>
              </a:rPr>
              <a:t> PENUTUPAN</a:t>
            </a:r>
            <a:r>
              <a:rPr lang="en-US" sz="900" b="1" dirty="0">
                <a:solidFill>
                  <a:schemeClr val="dk1"/>
                </a:solidFill>
                <a:latin typeface="Goldman"/>
                <a:ea typeface="Goldman"/>
                <a:cs typeface="Goldman"/>
                <a:sym typeface="Goldman"/>
              </a:rPr>
              <a:t>PENUTUPAN </a:t>
            </a:r>
          </a:p>
          <a:p>
            <a:pPr lvl="0" algn="ctr"/>
            <a:r>
              <a:rPr lang="en-US" sz="900" b="1" dirty="0">
                <a:solidFill>
                  <a:schemeClr val="dk1"/>
                </a:solidFill>
                <a:latin typeface="Goldman"/>
                <a:ea typeface="Goldman"/>
                <a:cs typeface="Goldman"/>
                <a:sym typeface="Goldman"/>
              </a:rPr>
              <a:t>PENUTUPAN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p>
          <a:p>
            <a:pPr lvl="0" algn="ctr"/>
            <a:r>
              <a:rPr lang="en-US" sz="900" b="1" dirty="0">
                <a:solidFill>
                  <a:schemeClr val="dk1"/>
                </a:solidFill>
                <a:latin typeface="Goldman"/>
                <a:ea typeface="Goldman"/>
                <a:cs typeface="Goldman"/>
                <a:sym typeface="Goldman"/>
              </a:rPr>
              <a:t>PENUTUPAN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r>
              <a:rPr lang="en-US" sz="900" b="1" dirty="0" err="1">
                <a:solidFill>
                  <a:schemeClr val="dk1"/>
                </a:solidFill>
                <a:latin typeface="Goldman"/>
                <a:ea typeface="Goldman"/>
                <a:cs typeface="Goldman"/>
                <a:sym typeface="Goldman"/>
              </a:rPr>
              <a:t>PENUTUPAN</a:t>
            </a:r>
            <a:r>
              <a:rPr lang="en-US" sz="900" b="1" dirty="0">
                <a:solidFill>
                  <a:schemeClr val="dk1"/>
                </a:solidFill>
                <a:latin typeface="Goldman"/>
                <a:ea typeface="Goldman"/>
                <a:cs typeface="Goldman"/>
                <a:sym typeface="Goldman"/>
              </a:rPr>
              <a:t> </a:t>
            </a:r>
          </a:p>
          <a:p>
            <a:pPr algn="ctr"/>
            <a:endParaRPr lang="en-US" sz="900" b="1" dirty="0">
              <a:solidFill>
                <a:schemeClr val="dk1"/>
              </a:solidFill>
              <a:latin typeface="Goldman"/>
              <a:ea typeface="Goldman"/>
              <a:cs typeface="Goldman"/>
              <a:sym typeface="Goldman"/>
            </a:endParaRPr>
          </a:p>
          <a:p>
            <a:pPr lvl="0" algn="ctr"/>
            <a:endParaRPr lang="en-US" sz="900" b="1" dirty="0">
              <a:solidFill>
                <a:schemeClr val="dk1"/>
              </a:solidFill>
              <a:latin typeface="Goldman"/>
              <a:ea typeface="Goldman"/>
              <a:cs typeface="Goldman"/>
              <a:sym typeface="Goldman"/>
            </a:endParaRPr>
          </a:p>
          <a:p>
            <a:pPr algn="ctr"/>
            <a:endParaRPr lang="en-US" sz="900" b="1" dirty="0">
              <a:solidFill>
                <a:schemeClr val="dk1"/>
              </a:solidFill>
              <a:latin typeface="Goldman"/>
              <a:ea typeface="Goldman"/>
              <a:cs typeface="Goldman"/>
              <a:sym typeface="Goldman"/>
            </a:endParaRPr>
          </a:p>
          <a:p>
            <a:pPr lvl="0" algn="ctr"/>
            <a:endParaRPr lang="en-US" sz="900" b="1" dirty="0">
              <a:solidFill>
                <a:schemeClr val="dk1"/>
              </a:solidFill>
              <a:latin typeface="Goldman"/>
              <a:ea typeface="Goldman"/>
              <a:cs typeface="Goldman"/>
              <a:sym typeface="Goldman"/>
            </a:endParaRPr>
          </a:p>
          <a:p>
            <a:pPr algn="ctr"/>
            <a:endParaRPr lang="en-US" sz="900" b="1" dirty="0">
              <a:solidFill>
                <a:schemeClr val="dk1"/>
              </a:solidFill>
              <a:latin typeface="Goldman"/>
              <a:ea typeface="Goldman"/>
              <a:cs typeface="Goldman"/>
              <a:sym typeface="Goldman"/>
            </a:endParaRPr>
          </a:p>
          <a:p>
            <a:pPr lvl="0" algn="ctr"/>
            <a:endParaRPr lang="en-US" sz="900" b="1" dirty="0">
              <a:solidFill>
                <a:schemeClr val="dk1"/>
              </a:solidFill>
              <a:latin typeface="Goldman"/>
              <a:ea typeface="Goldman"/>
              <a:cs typeface="Goldman"/>
              <a:sym typeface="Goldman"/>
            </a:endParaRPr>
          </a:p>
          <a:p>
            <a:pPr algn="ctr"/>
            <a:endParaRPr lang="en-US" sz="900" b="1" dirty="0">
              <a:solidFill>
                <a:schemeClr val="dk1"/>
              </a:solidFill>
              <a:latin typeface="Goldman"/>
              <a:ea typeface="Goldman"/>
              <a:cs typeface="Goldman"/>
              <a:sym typeface="Goldman"/>
            </a:endParaRPr>
          </a:p>
          <a:p>
            <a:pPr lvl="0" algn="ctr"/>
            <a:endParaRPr lang="en-US" sz="900" b="1" dirty="0">
              <a:solidFill>
                <a:schemeClr val="dk1"/>
              </a:solidFill>
              <a:latin typeface="Goldman"/>
              <a:ea typeface="Goldman"/>
              <a:cs typeface="Goldman"/>
              <a:sym typeface="Goldman"/>
            </a:endParaRPr>
          </a:p>
          <a:p>
            <a:pPr algn="ctr"/>
            <a:r>
              <a:rPr lang="en-US" sz="900" b="1" dirty="0" smtClean="0">
                <a:solidFill>
                  <a:schemeClr val="dk1"/>
                </a:solidFill>
                <a:latin typeface="Goldman"/>
                <a:ea typeface="Goldman"/>
                <a:cs typeface="Goldman"/>
                <a:sym typeface="Goldman"/>
              </a:rPr>
              <a:t> </a:t>
            </a:r>
            <a:endParaRPr lang="en-US" sz="900" b="1" dirty="0">
              <a:solidFill>
                <a:schemeClr val="dk1"/>
              </a:solidFill>
              <a:latin typeface="Goldman"/>
              <a:ea typeface="Goldman"/>
              <a:cs typeface="Goldman"/>
              <a:sym typeface="Goldman"/>
            </a:endParaRPr>
          </a:p>
          <a:p>
            <a:pPr lvl="0" algn="ctr"/>
            <a:endParaRPr lang="en-US" sz="900" b="1" dirty="0">
              <a:solidFill>
                <a:schemeClr val="dk1"/>
              </a:solidFill>
              <a:latin typeface="Goldman"/>
              <a:ea typeface="Goldman"/>
              <a:cs typeface="Goldman"/>
              <a:sym typeface="Goldman"/>
            </a:endParaRPr>
          </a:p>
          <a:p>
            <a:pPr algn="ctr"/>
            <a:r>
              <a:rPr lang="en-US" sz="900" b="1" dirty="0" smtClean="0">
                <a:solidFill>
                  <a:schemeClr val="dk1"/>
                </a:solidFill>
                <a:latin typeface="Goldman"/>
                <a:ea typeface="Goldman"/>
                <a:cs typeface="Goldman"/>
                <a:sym typeface="Goldman"/>
              </a:rPr>
              <a:t> </a:t>
            </a:r>
            <a:endParaRPr lang="en-US" sz="900" b="1" dirty="0">
              <a:solidFill>
                <a:schemeClr val="dk1"/>
              </a:solidFill>
              <a:latin typeface="Goldman"/>
              <a:ea typeface="Goldman"/>
              <a:cs typeface="Goldman"/>
              <a:sym typeface="Goldman"/>
            </a:endParaRPr>
          </a:p>
          <a:p>
            <a:pPr marL="0" lvl="0" indent="0" algn="ctr" rtl="0">
              <a:spcBef>
                <a:spcPts val="0"/>
              </a:spcBef>
              <a:spcAft>
                <a:spcPts val="0"/>
              </a:spcAft>
              <a:buNone/>
            </a:pPr>
            <a:r>
              <a:rPr lang="en-US" sz="900" b="1" dirty="0" smtClean="0">
                <a:solidFill>
                  <a:schemeClr val="dk1"/>
                </a:solidFill>
                <a:latin typeface="Goldman"/>
                <a:ea typeface="Goldman"/>
                <a:cs typeface="Goldman"/>
                <a:sym typeface="Goldman"/>
              </a:rPr>
              <a:t> </a:t>
            </a:r>
            <a:endParaRPr sz="900" b="1" dirty="0">
              <a:solidFill>
                <a:schemeClr val="dk1"/>
              </a:solidFill>
              <a:latin typeface="Goldman"/>
              <a:ea typeface="Goldman"/>
              <a:cs typeface="Goldman"/>
              <a:sym typeface="Goldman"/>
            </a:endParaRPr>
          </a:p>
        </p:txBody>
      </p:sp>
      <p:grpSp>
        <p:nvGrpSpPr>
          <p:cNvPr id="3771" name="Google Shape;3771;p50"/>
          <p:cNvGrpSpPr/>
          <p:nvPr/>
        </p:nvGrpSpPr>
        <p:grpSpPr>
          <a:xfrm>
            <a:off x="4782575" y="565635"/>
            <a:ext cx="3002176" cy="2345199"/>
            <a:chOff x="4782575" y="565635"/>
            <a:chExt cx="3002176" cy="2345199"/>
          </a:xfrm>
        </p:grpSpPr>
        <p:sp>
          <p:nvSpPr>
            <p:cNvPr id="3772" name="Google Shape;3772;p50"/>
            <p:cNvSpPr/>
            <p:nvPr/>
          </p:nvSpPr>
          <p:spPr>
            <a:xfrm rot="-730027">
              <a:off x="4944457" y="827432"/>
              <a:ext cx="2678412" cy="1821606"/>
            </a:xfrm>
            <a:custGeom>
              <a:avLst/>
              <a:gdLst/>
              <a:ahLst/>
              <a:cxnLst/>
              <a:rect l="l" t="t" r="r" b="b"/>
              <a:pathLst>
                <a:path w="15774" h="10728" extrusionOk="0">
                  <a:moveTo>
                    <a:pt x="7245" y="0"/>
                  </a:moveTo>
                  <a:cubicBezTo>
                    <a:pt x="7119" y="0"/>
                    <a:pt x="6993" y="8"/>
                    <a:pt x="6867" y="24"/>
                  </a:cubicBezTo>
                  <a:cubicBezTo>
                    <a:pt x="5734" y="172"/>
                    <a:pt x="4750" y="922"/>
                    <a:pt x="4183" y="1889"/>
                  </a:cubicBezTo>
                  <a:cubicBezTo>
                    <a:pt x="3164" y="2046"/>
                    <a:pt x="2161" y="2264"/>
                    <a:pt x="1185" y="2569"/>
                  </a:cubicBezTo>
                  <a:cubicBezTo>
                    <a:pt x="767" y="2700"/>
                    <a:pt x="314" y="2848"/>
                    <a:pt x="148" y="3275"/>
                  </a:cubicBezTo>
                  <a:cubicBezTo>
                    <a:pt x="0" y="3676"/>
                    <a:pt x="131" y="4225"/>
                    <a:pt x="540" y="4416"/>
                  </a:cubicBezTo>
                  <a:cubicBezTo>
                    <a:pt x="680" y="4486"/>
                    <a:pt x="854" y="4512"/>
                    <a:pt x="933" y="4660"/>
                  </a:cubicBezTo>
                  <a:cubicBezTo>
                    <a:pt x="1011" y="4791"/>
                    <a:pt x="941" y="4948"/>
                    <a:pt x="880" y="5079"/>
                  </a:cubicBezTo>
                  <a:cubicBezTo>
                    <a:pt x="715" y="5401"/>
                    <a:pt x="479" y="5680"/>
                    <a:pt x="314" y="5994"/>
                  </a:cubicBezTo>
                  <a:cubicBezTo>
                    <a:pt x="140" y="6316"/>
                    <a:pt x="26" y="6691"/>
                    <a:pt x="148" y="7031"/>
                  </a:cubicBezTo>
                  <a:cubicBezTo>
                    <a:pt x="279" y="7423"/>
                    <a:pt x="662" y="7676"/>
                    <a:pt x="1055" y="7798"/>
                  </a:cubicBezTo>
                  <a:cubicBezTo>
                    <a:pt x="1394" y="7902"/>
                    <a:pt x="1752" y="7902"/>
                    <a:pt x="2092" y="8016"/>
                  </a:cubicBezTo>
                  <a:cubicBezTo>
                    <a:pt x="2484" y="8129"/>
                    <a:pt x="2423" y="8164"/>
                    <a:pt x="2527" y="8521"/>
                  </a:cubicBezTo>
                  <a:cubicBezTo>
                    <a:pt x="2702" y="9192"/>
                    <a:pt x="3007" y="9907"/>
                    <a:pt x="3582" y="10307"/>
                  </a:cubicBezTo>
                  <a:cubicBezTo>
                    <a:pt x="4124" y="10679"/>
                    <a:pt x="4804" y="10727"/>
                    <a:pt x="5463" y="10727"/>
                  </a:cubicBezTo>
                  <a:cubicBezTo>
                    <a:pt x="5545" y="10727"/>
                    <a:pt x="5627" y="10727"/>
                    <a:pt x="5708" y="10726"/>
                  </a:cubicBezTo>
                  <a:cubicBezTo>
                    <a:pt x="6214" y="10717"/>
                    <a:pt x="6754" y="10708"/>
                    <a:pt x="7172" y="10429"/>
                  </a:cubicBezTo>
                  <a:cubicBezTo>
                    <a:pt x="7913" y="9959"/>
                    <a:pt x="8044" y="8965"/>
                    <a:pt x="8558" y="8251"/>
                  </a:cubicBezTo>
                  <a:cubicBezTo>
                    <a:pt x="8636" y="8146"/>
                    <a:pt x="8732" y="8033"/>
                    <a:pt x="8863" y="7972"/>
                  </a:cubicBezTo>
                  <a:cubicBezTo>
                    <a:pt x="8946" y="7930"/>
                    <a:pt x="9035" y="7912"/>
                    <a:pt x="9126" y="7912"/>
                  </a:cubicBezTo>
                  <a:cubicBezTo>
                    <a:pt x="9319" y="7912"/>
                    <a:pt x="9521" y="7993"/>
                    <a:pt x="9699" y="8094"/>
                  </a:cubicBezTo>
                  <a:cubicBezTo>
                    <a:pt x="10161" y="8329"/>
                    <a:pt x="10597" y="8634"/>
                    <a:pt x="11094" y="8748"/>
                  </a:cubicBezTo>
                  <a:cubicBezTo>
                    <a:pt x="11178" y="8764"/>
                    <a:pt x="11265" y="8772"/>
                    <a:pt x="11353" y="8772"/>
                  </a:cubicBezTo>
                  <a:cubicBezTo>
                    <a:pt x="11795" y="8772"/>
                    <a:pt x="12253" y="8571"/>
                    <a:pt x="12384" y="8164"/>
                  </a:cubicBezTo>
                  <a:cubicBezTo>
                    <a:pt x="12488" y="7850"/>
                    <a:pt x="12384" y="7493"/>
                    <a:pt x="12506" y="7170"/>
                  </a:cubicBezTo>
                  <a:cubicBezTo>
                    <a:pt x="12689" y="6726"/>
                    <a:pt x="13255" y="6604"/>
                    <a:pt x="13734" y="6508"/>
                  </a:cubicBezTo>
                  <a:cubicBezTo>
                    <a:pt x="14614" y="6334"/>
                    <a:pt x="15773" y="5262"/>
                    <a:pt x="15007" y="4312"/>
                  </a:cubicBezTo>
                  <a:cubicBezTo>
                    <a:pt x="14728" y="3946"/>
                    <a:pt x="14231" y="3841"/>
                    <a:pt x="13813" y="3676"/>
                  </a:cubicBezTo>
                  <a:cubicBezTo>
                    <a:pt x="13386" y="3510"/>
                    <a:pt x="12924" y="3205"/>
                    <a:pt x="12906" y="2752"/>
                  </a:cubicBezTo>
                  <a:cubicBezTo>
                    <a:pt x="12898" y="2403"/>
                    <a:pt x="13133" y="2072"/>
                    <a:pt x="13072" y="1741"/>
                  </a:cubicBezTo>
                  <a:cubicBezTo>
                    <a:pt x="13011" y="1488"/>
                    <a:pt x="12793" y="1297"/>
                    <a:pt x="12567" y="1183"/>
                  </a:cubicBezTo>
                  <a:cubicBezTo>
                    <a:pt x="12264" y="1034"/>
                    <a:pt x="11948" y="976"/>
                    <a:pt x="11624" y="976"/>
                  </a:cubicBezTo>
                  <a:cubicBezTo>
                    <a:pt x="11061" y="976"/>
                    <a:pt x="10472" y="1151"/>
                    <a:pt x="9891" y="1323"/>
                  </a:cubicBezTo>
                  <a:cubicBezTo>
                    <a:pt x="9278" y="523"/>
                    <a:pt x="8271" y="0"/>
                    <a:pt x="724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0"/>
            <p:cNvSpPr/>
            <p:nvPr/>
          </p:nvSpPr>
          <p:spPr>
            <a:xfrm rot="-730027">
              <a:off x="5494610" y="857795"/>
              <a:ext cx="1117448" cy="826243"/>
            </a:xfrm>
            <a:custGeom>
              <a:avLst/>
              <a:gdLst/>
              <a:ahLst/>
              <a:cxnLst/>
              <a:rect l="l" t="t" r="r" b="b"/>
              <a:pathLst>
                <a:path w="6581" h="4866" extrusionOk="0">
                  <a:moveTo>
                    <a:pt x="3356" y="0"/>
                  </a:moveTo>
                  <a:cubicBezTo>
                    <a:pt x="3234" y="0"/>
                    <a:pt x="3120" y="9"/>
                    <a:pt x="3007" y="18"/>
                  </a:cubicBezTo>
                  <a:cubicBezTo>
                    <a:pt x="1987" y="148"/>
                    <a:pt x="1029" y="811"/>
                    <a:pt x="445" y="1796"/>
                  </a:cubicBezTo>
                  <a:lnTo>
                    <a:pt x="401" y="1874"/>
                  </a:lnTo>
                  <a:lnTo>
                    <a:pt x="393" y="1874"/>
                  </a:lnTo>
                  <a:cubicBezTo>
                    <a:pt x="88" y="2467"/>
                    <a:pt x="1" y="2963"/>
                    <a:pt x="123" y="3399"/>
                  </a:cubicBezTo>
                  <a:cubicBezTo>
                    <a:pt x="218" y="3748"/>
                    <a:pt x="375" y="3992"/>
                    <a:pt x="619" y="4201"/>
                  </a:cubicBezTo>
                  <a:cubicBezTo>
                    <a:pt x="1260" y="4729"/>
                    <a:pt x="2071" y="4865"/>
                    <a:pt x="2744" y="4865"/>
                  </a:cubicBezTo>
                  <a:cubicBezTo>
                    <a:pt x="3058" y="4865"/>
                    <a:pt x="3343" y="4835"/>
                    <a:pt x="3565" y="4802"/>
                  </a:cubicBezTo>
                  <a:cubicBezTo>
                    <a:pt x="4323" y="4680"/>
                    <a:pt x="5369" y="4349"/>
                    <a:pt x="5979" y="3512"/>
                  </a:cubicBezTo>
                  <a:cubicBezTo>
                    <a:pt x="6580" y="2676"/>
                    <a:pt x="6310" y="1891"/>
                    <a:pt x="5970" y="1351"/>
                  </a:cubicBezTo>
                  <a:lnTo>
                    <a:pt x="5961" y="1351"/>
                  </a:lnTo>
                  <a:lnTo>
                    <a:pt x="5865" y="1246"/>
                  </a:lnTo>
                  <a:cubicBezTo>
                    <a:pt x="5273" y="480"/>
                    <a:pt x="4306" y="0"/>
                    <a:pt x="3356" y="0"/>
                  </a:cubicBezTo>
                  <a:close/>
                </a:path>
              </a:pathLst>
            </a:custGeom>
            <a:gradFill>
              <a:gsLst>
                <a:gs pos="0">
                  <a:schemeClr val="accent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50"/>
          <p:cNvGrpSpPr/>
          <p:nvPr/>
        </p:nvGrpSpPr>
        <p:grpSpPr>
          <a:xfrm>
            <a:off x="5919825" y="2231889"/>
            <a:ext cx="2619409" cy="2618530"/>
            <a:chOff x="5919825" y="2231889"/>
            <a:chExt cx="2619409" cy="2618530"/>
          </a:xfrm>
        </p:grpSpPr>
        <p:sp>
          <p:nvSpPr>
            <p:cNvPr id="3775" name="Google Shape;3775;p50"/>
            <p:cNvSpPr/>
            <p:nvPr/>
          </p:nvSpPr>
          <p:spPr>
            <a:xfrm rot="558675">
              <a:off x="6089219" y="2401371"/>
              <a:ext cx="2280621" cy="2279568"/>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0"/>
            <p:cNvSpPr/>
            <p:nvPr/>
          </p:nvSpPr>
          <p:spPr>
            <a:xfrm rot="9000023">
              <a:off x="6337782" y="2729141"/>
              <a:ext cx="1783332" cy="1624817"/>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19050" cap="flat" cmpd="sng">
              <a:solidFill>
                <a:schemeClr val="dk1"/>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0"/>
            <p:cNvSpPr/>
            <p:nvPr/>
          </p:nvSpPr>
          <p:spPr>
            <a:xfrm rot="2821782">
              <a:off x="6933329" y="3338951"/>
              <a:ext cx="202997" cy="324956"/>
            </a:xfrm>
            <a:custGeom>
              <a:avLst/>
              <a:gdLst/>
              <a:ahLst/>
              <a:cxnLst/>
              <a:rect l="l" t="t" r="r" b="b"/>
              <a:pathLst>
                <a:path w="4524" h="7242" extrusionOk="0">
                  <a:moveTo>
                    <a:pt x="1274" y="1"/>
                  </a:moveTo>
                  <a:cubicBezTo>
                    <a:pt x="1244" y="1"/>
                    <a:pt x="1215" y="6"/>
                    <a:pt x="1186" y="17"/>
                  </a:cubicBezTo>
                  <a:cubicBezTo>
                    <a:pt x="1073" y="61"/>
                    <a:pt x="1029" y="192"/>
                    <a:pt x="1073" y="305"/>
                  </a:cubicBezTo>
                  <a:cubicBezTo>
                    <a:pt x="1081" y="340"/>
                    <a:pt x="2432" y="3590"/>
                    <a:pt x="611" y="5743"/>
                  </a:cubicBezTo>
                  <a:cubicBezTo>
                    <a:pt x="463" y="5917"/>
                    <a:pt x="1" y="6457"/>
                    <a:pt x="271" y="6884"/>
                  </a:cubicBezTo>
                  <a:cubicBezTo>
                    <a:pt x="445" y="7146"/>
                    <a:pt x="881" y="7242"/>
                    <a:pt x="1421" y="7242"/>
                  </a:cubicBezTo>
                  <a:cubicBezTo>
                    <a:pt x="2432" y="7242"/>
                    <a:pt x="3792" y="6902"/>
                    <a:pt x="4332" y="6771"/>
                  </a:cubicBezTo>
                  <a:cubicBezTo>
                    <a:pt x="4454" y="6745"/>
                    <a:pt x="4524" y="6623"/>
                    <a:pt x="4489" y="6501"/>
                  </a:cubicBezTo>
                  <a:cubicBezTo>
                    <a:pt x="4460" y="6402"/>
                    <a:pt x="4375" y="6343"/>
                    <a:pt x="4283" y="6343"/>
                  </a:cubicBezTo>
                  <a:cubicBezTo>
                    <a:pt x="4262" y="6343"/>
                    <a:pt x="4240" y="6346"/>
                    <a:pt x="4219" y="6353"/>
                  </a:cubicBezTo>
                  <a:cubicBezTo>
                    <a:pt x="3186" y="6625"/>
                    <a:pt x="2042" y="6817"/>
                    <a:pt x="1328" y="6817"/>
                  </a:cubicBezTo>
                  <a:cubicBezTo>
                    <a:pt x="969" y="6817"/>
                    <a:pt x="718" y="6769"/>
                    <a:pt x="646" y="6658"/>
                  </a:cubicBezTo>
                  <a:cubicBezTo>
                    <a:pt x="602" y="6579"/>
                    <a:pt x="654" y="6370"/>
                    <a:pt x="951" y="6022"/>
                  </a:cubicBezTo>
                  <a:cubicBezTo>
                    <a:pt x="1770" y="5046"/>
                    <a:pt x="2127" y="3712"/>
                    <a:pt x="1961" y="2179"/>
                  </a:cubicBezTo>
                  <a:cubicBezTo>
                    <a:pt x="1839" y="1037"/>
                    <a:pt x="1482" y="174"/>
                    <a:pt x="1473" y="139"/>
                  </a:cubicBezTo>
                  <a:cubicBezTo>
                    <a:pt x="1441" y="48"/>
                    <a:pt x="1360"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0"/>
            <p:cNvSpPr/>
            <p:nvPr/>
          </p:nvSpPr>
          <p:spPr>
            <a:xfrm rot="1748683">
              <a:off x="6621162" y="3721323"/>
              <a:ext cx="597985" cy="299585"/>
            </a:xfrm>
            <a:custGeom>
              <a:avLst/>
              <a:gdLst/>
              <a:ahLst/>
              <a:cxnLst/>
              <a:rect l="l" t="t" r="r" b="b"/>
              <a:pathLst>
                <a:path w="9587" h="4803" extrusionOk="0">
                  <a:moveTo>
                    <a:pt x="0" y="0"/>
                  </a:moveTo>
                  <a:cubicBezTo>
                    <a:pt x="0" y="506"/>
                    <a:pt x="79" y="985"/>
                    <a:pt x="218" y="1447"/>
                  </a:cubicBezTo>
                  <a:cubicBezTo>
                    <a:pt x="392" y="1979"/>
                    <a:pt x="645" y="2467"/>
                    <a:pt x="968" y="2894"/>
                  </a:cubicBezTo>
                  <a:cubicBezTo>
                    <a:pt x="1839" y="4053"/>
                    <a:pt x="3233" y="4802"/>
                    <a:pt x="4793" y="4802"/>
                  </a:cubicBezTo>
                  <a:cubicBezTo>
                    <a:pt x="6353" y="4802"/>
                    <a:pt x="7748" y="4053"/>
                    <a:pt x="8619" y="2894"/>
                  </a:cubicBezTo>
                  <a:cubicBezTo>
                    <a:pt x="8941" y="2458"/>
                    <a:pt x="9203" y="1970"/>
                    <a:pt x="9368" y="1447"/>
                  </a:cubicBezTo>
                  <a:cubicBezTo>
                    <a:pt x="9508" y="985"/>
                    <a:pt x="9586" y="497"/>
                    <a:pt x="958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0"/>
            <p:cNvSpPr/>
            <p:nvPr/>
          </p:nvSpPr>
          <p:spPr>
            <a:xfrm rot="1748677">
              <a:off x="6677761" y="3756360"/>
              <a:ext cx="197728" cy="18803"/>
            </a:xfrm>
            <a:custGeom>
              <a:avLst/>
              <a:gdLst/>
              <a:ahLst/>
              <a:cxnLst/>
              <a:rect l="l" t="t" r="r" b="b"/>
              <a:pathLst>
                <a:path w="4585" h="436" extrusionOk="0">
                  <a:moveTo>
                    <a:pt x="218" y="0"/>
                  </a:moveTo>
                  <a:cubicBezTo>
                    <a:pt x="96" y="0"/>
                    <a:pt x="0" y="96"/>
                    <a:pt x="0" y="218"/>
                  </a:cubicBezTo>
                  <a:cubicBezTo>
                    <a:pt x="0" y="331"/>
                    <a:pt x="96" y="436"/>
                    <a:pt x="218" y="436"/>
                  </a:cubicBezTo>
                  <a:lnTo>
                    <a:pt x="4366" y="436"/>
                  </a:lnTo>
                  <a:cubicBezTo>
                    <a:pt x="4488" y="436"/>
                    <a:pt x="4584" y="331"/>
                    <a:pt x="4584" y="218"/>
                  </a:cubicBezTo>
                  <a:cubicBezTo>
                    <a:pt x="4584" y="96"/>
                    <a:pt x="4488" y="0"/>
                    <a:pt x="43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0"/>
            <p:cNvSpPr/>
            <p:nvPr/>
          </p:nvSpPr>
          <p:spPr>
            <a:xfrm rot="1749019">
              <a:off x="7067162" y="3941957"/>
              <a:ext cx="113257" cy="20158"/>
            </a:xfrm>
            <a:custGeom>
              <a:avLst/>
              <a:gdLst/>
              <a:ahLst/>
              <a:cxnLst/>
              <a:rect l="l" t="t" r="r" b="b"/>
              <a:pathLst>
                <a:path w="2450" h="436" extrusionOk="0">
                  <a:moveTo>
                    <a:pt x="219" y="0"/>
                  </a:moveTo>
                  <a:cubicBezTo>
                    <a:pt x="97" y="0"/>
                    <a:pt x="1" y="96"/>
                    <a:pt x="1" y="218"/>
                  </a:cubicBezTo>
                  <a:cubicBezTo>
                    <a:pt x="1" y="331"/>
                    <a:pt x="97" y="436"/>
                    <a:pt x="219" y="436"/>
                  </a:cubicBezTo>
                  <a:lnTo>
                    <a:pt x="2232" y="436"/>
                  </a:lnTo>
                  <a:cubicBezTo>
                    <a:pt x="2354" y="436"/>
                    <a:pt x="2449" y="331"/>
                    <a:pt x="2449" y="218"/>
                  </a:cubicBezTo>
                  <a:cubicBezTo>
                    <a:pt x="2449" y="96"/>
                    <a:pt x="2354" y="0"/>
                    <a:pt x="22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0"/>
            <p:cNvSpPr/>
            <p:nvPr/>
          </p:nvSpPr>
          <p:spPr>
            <a:xfrm rot="1749019">
              <a:off x="6917887" y="3861032"/>
              <a:ext cx="113257" cy="20158"/>
            </a:xfrm>
            <a:custGeom>
              <a:avLst/>
              <a:gdLst/>
              <a:ahLst/>
              <a:cxnLst/>
              <a:rect l="l" t="t" r="r" b="b"/>
              <a:pathLst>
                <a:path w="2450" h="436" extrusionOk="0">
                  <a:moveTo>
                    <a:pt x="219" y="0"/>
                  </a:moveTo>
                  <a:cubicBezTo>
                    <a:pt x="97" y="0"/>
                    <a:pt x="1" y="96"/>
                    <a:pt x="1" y="218"/>
                  </a:cubicBezTo>
                  <a:cubicBezTo>
                    <a:pt x="1" y="331"/>
                    <a:pt x="97" y="436"/>
                    <a:pt x="219" y="436"/>
                  </a:cubicBezTo>
                  <a:lnTo>
                    <a:pt x="2232" y="436"/>
                  </a:lnTo>
                  <a:cubicBezTo>
                    <a:pt x="2354" y="436"/>
                    <a:pt x="2449" y="331"/>
                    <a:pt x="2449" y="218"/>
                  </a:cubicBezTo>
                  <a:cubicBezTo>
                    <a:pt x="2449" y="96"/>
                    <a:pt x="2354" y="0"/>
                    <a:pt x="22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0"/>
            <p:cNvSpPr/>
            <p:nvPr/>
          </p:nvSpPr>
          <p:spPr>
            <a:xfrm rot="1602503">
              <a:off x="6554745" y="3008155"/>
              <a:ext cx="562645" cy="336626"/>
            </a:xfrm>
            <a:custGeom>
              <a:avLst/>
              <a:gdLst/>
              <a:ahLst/>
              <a:cxnLst/>
              <a:rect l="l" t="t" r="r" b="b"/>
              <a:pathLst>
                <a:path w="11766" h="7040" extrusionOk="0">
                  <a:moveTo>
                    <a:pt x="7583" y="0"/>
                  </a:moveTo>
                  <a:cubicBezTo>
                    <a:pt x="7327" y="0"/>
                    <a:pt x="7070" y="13"/>
                    <a:pt x="6816" y="31"/>
                  </a:cubicBezTo>
                  <a:cubicBezTo>
                    <a:pt x="306" y="501"/>
                    <a:pt x="1" y="1939"/>
                    <a:pt x="550" y="3682"/>
                  </a:cubicBezTo>
                  <a:cubicBezTo>
                    <a:pt x="1033" y="5239"/>
                    <a:pt x="2878" y="7039"/>
                    <a:pt x="6099" y="7039"/>
                  </a:cubicBezTo>
                  <a:cubicBezTo>
                    <a:pt x="6484" y="7039"/>
                    <a:pt x="6888" y="7014"/>
                    <a:pt x="7312" y="6959"/>
                  </a:cubicBezTo>
                  <a:cubicBezTo>
                    <a:pt x="11278" y="6453"/>
                    <a:pt x="11766" y="3848"/>
                    <a:pt x="10842" y="1922"/>
                  </a:cubicBezTo>
                  <a:cubicBezTo>
                    <a:pt x="10074" y="314"/>
                    <a:pt x="8843" y="0"/>
                    <a:pt x="758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0"/>
            <p:cNvSpPr/>
            <p:nvPr/>
          </p:nvSpPr>
          <p:spPr>
            <a:xfrm rot="1602503">
              <a:off x="7196174" y="3330849"/>
              <a:ext cx="562597" cy="336626"/>
            </a:xfrm>
            <a:custGeom>
              <a:avLst/>
              <a:gdLst/>
              <a:ahLst/>
              <a:cxnLst/>
              <a:rect l="l" t="t" r="r" b="b"/>
              <a:pathLst>
                <a:path w="11765" h="7040" extrusionOk="0">
                  <a:moveTo>
                    <a:pt x="4171" y="0"/>
                  </a:moveTo>
                  <a:cubicBezTo>
                    <a:pt x="2908" y="0"/>
                    <a:pt x="1683" y="314"/>
                    <a:pt x="915" y="1922"/>
                  </a:cubicBezTo>
                  <a:cubicBezTo>
                    <a:pt x="0" y="3848"/>
                    <a:pt x="479" y="6453"/>
                    <a:pt x="4445" y="6959"/>
                  </a:cubicBezTo>
                  <a:cubicBezTo>
                    <a:pt x="4869" y="7014"/>
                    <a:pt x="5273" y="7039"/>
                    <a:pt x="5658" y="7039"/>
                  </a:cubicBezTo>
                  <a:cubicBezTo>
                    <a:pt x="8879" y="7039"/>
                    <a:pt x="10724" y="5239"/>
                    <a:pt x="11207" y="3682"/>
                  </a:cubicBezTo>
                  <a:cubicBezTo>
                    <a:pt x="11765" y="1939"/>
                    <a:pt x="11451" y="501"/>
                    <a:pt x="4941" y="31"/>
                  </a:cubicBezTo>
                  <a:cubicBezTo>
                    <a:pt x="4685" y="13"/>
                    <a:pt x="4427" y="0"/>
                    <a:pt x="4171"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0"/>
            <p:cNvSpPr/>
            <p:nvPr/>
          </p:nvSpPr>
          <p:spPr>
            <a:xfrm rot="1602503">
              <a:off x="7329623" y="3331272"/>
              <a:ext cx="312597" cy="331749"/>
            </a:xfrm>
            <a:custGeom>
              <a:avLst/>
              <a:gdLst/>
              <a:ahLst/>
              <a:cxnLst/>
              <a:rect l="l" t="t" r="r" b="b"/>
              <a:pathLst>
                <a:path w="6537" h="6938" extrusionOk="0">
                  <a:moveTo>
                    <a:pt x="1256" y="6938"/>
                  </a:moveTo>
                  <a:lnTo>
                    <a:pt x="1221" y="6894"/>
                  </a:lnTo>
                  <a:cubicBezTo>
                    <a:pt x="419" y="6023"/>
                    <a:pt x="1" y="4463"/>
                    <a:pt x="140" y="2929"/>
                  </a:cubicBezTo>
                  <a:cubicBezTo>
                    <a:pt x="262" y="1657"/>
                    <a:pt x="777" y="602"/>
                    <a:pt x="1535" y="36"/>
                  </a:cubicBezTo>
                  <a:lnTo>
                    <a:pt x="1570" y="1"/>
                  </a:lnTo>
                  <a:lnTo>
                    <a:pt x="1613" y="1"/>
                  </a:lnTo>
                  <a:cubicBezTo>
                    <a:pt x="2049" y="27"/>
                    <a:pt x="2485" y="88"/>
                    <a:pt x="2912" y="158"/>
                  </a:cubicBezTo>
                  <a:cubicBezTo>
                    <a:pt x="3443" y="228"/>
                    <a:pt x="3992" y="306"/>
                    <a:pt x="4532" y="306"/>
                  </a:cubicBezTo>
                  <a:lnTo>
                    <a:pt x="4541" y="306"/>
                  </a:lnTo>
                  <a:lnTo>
                    <a:pt x="4559" y="306"/>
                  </a:lnTo>
                  <a:cubicBezTo>
                    <a:pt x="4724" y="323"/>
                    <a:pt x="4890" y="358"/>
                    <a:pt x="5064" y="384"/>
                  </a:cubicBezTo>
                  <a:lnTo>
                    <a:pt x="5108" y="393"/>
                  </a:lnTo>
                  <a:lnTo>
                    <a:pt x="5143" y="428"/>
                  </a:lnTo>
                  <a:cubicBezTo>
                    <a:pt x="6493" y="1848"/>
                    <a:pt x="6537" y="5064"/>
                    <a:pt x="5230" y="6572"/>
                  </a:cubicBezTo>
                  <a:lnTo>
                    <a:pt x="5195" y="6615"/>
                  </a:lnTo>
                  <a:lnTo>
                    <a:pt x="5143" y="6615"/>
                  </a:lnTo>
                  <a:cubicBezTo>
                    <a:pt x="4559" y="6633"/>
                    <a:pt x="3966" y="6702"/>
                    <a:pt x="3400" y="6781"/>
                  </a:cubicBezTo>
                  <a:cubicBezTo>
                    <a:pt x="2729" y="6868"/>
                    <a:pt x="2040" y="6938"/>
                    <a:pt x="1317" y="6938"/>
                  </a:cubicBezTo>
                  <a:close/>
                </a:path>
              </a:pathLst>
            </a:custGeom>
            <a:gradFill>
              <a:gsLst>
                <a:gs pos="0">
                  <a:schemeClr val="accent4"/>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0"/>
            <p:cNvSpPr/>
            <p:nvPr/>
          </p:nvSpPr>
          <p:spPr>
            <a:xfrm rot="1602503">
              <a:off x="7322474" y="3321884"/>
              <a:ext cx="314270" cy="344229"/>
            </a:xfrm>
            <a:custGeom>
              <a:avLst/>
              <a:gdLst/>
              <a:ahLst/>
              <a:cxnLst/>
              <a:rect l="l" t="t" r="r" b="b"/>
              <a:pathLst>
                <a:path w="6572" h="7199" extrusionOk="0">
                  <a:moveTo>
                    <a:pt x="1778" y="262"/>
                  </a:moveTo>
                  <a:cubicBezTo>
                    <a:pt x="2763" y="314"/>
                    <a:pt x="3721" y="567"/>
                    <a:pt x="4706" y="567"/>
                  </a:cubicBezTo>
                  <a:cubicBezTo>
                    <a:pt x="4880" y="593"/>
                    <a:pt x="5046" y="619"/>
                    <a:pt x="5220" y="645"/>
                  </a:cubicBezTo>
                  <a:cubicBezTo>
                    <a:pt x="6528" y="2039"/>
                    <a:pt x="6571" y="5168"/>
                    <a:pt x="5299" y="6615"/>
                  </a:cubicBezTo>
                  <a:cubicBezTo>
                    <a:pt x="4000" y="6658"/>
                    <a:pt x="2789" y="6937"/>
                    <a:pt x="1482" y="6937"/>
                  </a:cubicBezTo>
                  <a:lnTo>
                    <a:pt x="1473" y="6937"/>
                  </a:lnTo>
                  <a:cubicBezTo>
                    <a:pt x="0" y="5342"/>
                    <a:pt x="0" y="1578"/>
                    <a:pt x="1778" y="262"/>
                  </a:cubicBezTo>
                  <a:close/>
                  <a:moveTo>
                    <a:pt x="1700" y="0"/>
                  </a:moveTo>
                  <a:lnTo>
                    <a:pt x="1621" y="53"/>
                  </a:lnTo>
                  <a:cubicBezTo>
                    <a:pt x="828" y="645"/>
                    <a:pt x="305" y="1734"/>
                    <a:pt x="175" y="3050"/>
                  </a:cubicBezTo>
                  <a:cubicBezTo>
                    <a:pt x="26" y="4619"/>
                    <a:pt x="462" y="6222"/>
                    <a:pt x="1290" y="7111"/>
                  </a:cubicBezTo>
                  <a:lnTo>
                    <a:pt x="1369" y="7198"/>
                  </a:lnTo>
                  <a:lnTo>
                    <a:pt x="1482" y="7198"/>
                  </a:lnTo>
                  <a:cubicBezTo>
                    <a:pt x="2205" y="7198"/>
                    <a:pt x="2902" y="7111"/>
                    <a:pt x="3573" y="7042"/>
                  </a:cubicBezTo>
                  <a:cubicBezTo>
                    <a:pt x="4140" y="6972"/>
                    <a:pt x="4724" y="6893"/>
                    <a:pt x="5308" y="6876"/>
                  </a:cubicBezTo>
                  <a:lnTo>
                    <a:pt x="5421" y="6876"/>
                  </a:lnTo>
                  <a:lnTo>
                    <a:pt x="5491" y="6789"/>
                  </a:lnTo>
                  <a:cubicBezTo>
                    <a:pt x="6135" y="6048"/>
                    <a:pt x="6493" y="4889"/>
                    <a:pt x="6484" y="3608"/>
                  </a:cubicBezTo>
                  <a:cubicBezTo>
                    <a:pt x="6467" y="2318"/>
                    <a:pt x="6074" y="1177"/>
                    <a:pt x="5403" y="471"/>
                  </a:cubicBezTo>
                  <a:lnTo>
                    <a:pt x="5351" y="401"/>
                  </a:lnTo>
                  <a:lnTo>
                    <a:pt x="5264" y="392"/>
                  </a:lnTo>
                  <a:cubicBezTo>
                    <a:pt x="5098" y="375"/>
                    <a:pt x="4924" y="340"/>
                    <a:pt x="4750" y="314"/>
                  </a:cubicBezTo>
                  <a:lnTo>
                    <a:pt x="4706" y="314"/>
                  </a:lnTo>
                  <a:cubicBezTo>
                    <a:pt x="4175" y="314"/>
                    <a:pt x="3626" y="244"/>
                    <a:pt x="3103" y="166"/>
                  </a:cubicBezTo>
                  <a:cubicBezTo>
                    <a:pt x="2684" y="96"/>
                    <a:pt x="2249" y="44"/>
                    <a:pt x="1796" y="9"/>
                  </a:cubicBezTo>
                  <a:lnTo>
                    <a:pt x="17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0"/>
            <p:cNvSpPr/>
            <p:nvPr/>
          </p:nvSpPr>
          <p:spPr>
            <a:xfrm rot="1602503">
              <a:off x="7428568" y="3417408"/>
              <a:ext cx="108790" cy="144405"/>
            </a:xfrm>
            <a:custGeom>
              <a:avLst/>
              <a:gdLst/>
              <a:ahLst/>
              <a:cxnLst/>
              <a:rect l="l" t="t" r="r" b="b"/>
              <a:pathLst>
                <a:path w="2275" h="3020" extrusionOk="0">
                  <a:moveTo>
                    <a:pt x="1138" y="0"/>
                  </a:moveTo>
                  <a:cubicBezTo>
                    <a:pt x="571" y="0"/>
                    <a:pt x="5" y="504"/>
                    <a:pt x="0" y="1510"/>
                  </a:cubicBezTo>
                  <a:cubicBezTo>
                    <a:pt x="5" y="2517"/>
                    <a:pt x="571" y="3020"/>
                    <a:pt x="1138" y="3020"/>
                  </a:cubicBezTo>
                  <a:cubicBezTo>
                    <a:pt x="1704" y="3020"/>
                    <a:pt x="2270" y="2517"/>
                    <a:pt x="2275" y="1510"/>
                  </a:cubicBezTo>
                  <a:cubicBezTo>
                    <a:pt x="2270" y="504"/>
                    <a:pt x="1704" y="0"/>
                    <a:pt x="11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0"/>
            <p:cNvSpPr/>
            <p:nvPr/>
          </p:nvSpPr>
          <p:spPr>
            <a:xfrm rot="1602503">
              <a:off x="7326789" y="3413142"/>
              <a:ext cx="148241" cy="40883"/>
            </a:xfrm>
            <a:custGeom>
              <a:avLst/>
              <a:gdLst/>
              <a:ahLst/>
              <a:cxnLst/>
              <a:rect l="l" t="t" r="r" b="b"/>
              <a:pathLst>
                <a:path w="3100" h="855" extrusionOk="0">
                  <a:moveTo>
                    <a:pt x="215" y="137"/>
                  </a:moveTo>
                  <a:lnTo>
                    <a:pt x="207" y="186"/>
                  </a:lnTo>
                  <a:lnTo>
                    <a:pt x="207" y="186"/>
                  </a:lnTo>
                  <a:cubicBezTo>
                    <a:pt x="209" y="184"/>
                    <a:pt x="211" y="183"/>
                    <a:pt x="213" y="181"/>
                  </a:cubicBezTo>
                  <a:lnTo>
                    <a:pt x="213" y="181"/>
                  </a:lnTo>
                  <a:cubicBezTo>
                    <a:pt x="214" y="167"/>
                    <a:pt x="214" y="152"/>
                    <a:pt x="215" y="137"/>
                  </a:cubicBezTo>
                  <a:close/>
                  <a:moveTo>
                    <a:pt x="207" y="186"/>
                  </a:moveTo>
                  <a:cubicBezTo>
                    <a:pt x="51" y="291"/>
                    <a:pt x="0" y="451"/>
                    <a:pt x="119" y="686"/>
                  </a:cubicBezTo>
                  <a:lnTo>
                    <a:pt x="207" y="186"/>
                  </a:lnTo>
                  <a:close/>
                  <a:moveTo>
                    <a:pt x="1224" y="1"/>
                  </a:moveTo>
                  <a:cubicBezTo>
                    <a:pt x="805" y="1"/>
                    <a:pt x="420" y="45"/>
                    <a:pt x="213" y="181"/>
                  </a:cubicBezTo>
                  <a:lnTo>
                    <a:pt x="213" y="181"/>
                  </a:lnTo>
                  <a:cubicBezTo>
                    <a:pt x="190" y="720"/>
                    <a:pt x="259" y="854"/>
                    <a:pt x="510" y="854"/>
                  </a:cubicBezTo>
                  <a:cubicBezTo>
                    <a:pt x="642" y="854"/>
                    <a:pt x="824" y="817"/>
                    <a:pt x="1069" y="782"/>
                  </a:cubicBezTo>
                  <a:cubicBezTo>
                    <a:pt x="1409" y="625"/>
                    <a:pt x="3100" y="625"/>
                    <a:pt x="2934" y="154"/>
                  </a:cubicBezTo>
                  <a:cubicBezTo>
                    <a:pt x="2692" y="121"/>
                    <a:pt x="1912" y="1"/>
                    <a:pt x="1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0"/>
            <p:cNvSpPr/>
            <p:nvPr/>
          </p:nvSpPr>
          <p:spPr>
            <a:xfrm rot="1602503">
              <a:off x="7255278" y="3362984"/>
              <a:ext cx="619742" cy="351210"/>
            </a:xfrm>
            <a:custGeom>
              <a:avLst/>
              <a:gdLst/>
              <a:ahLst/>
              <a:cxnLst/>
              <a:rect l="l" t="t" r="r" b="b"/>
              <a:pathLst>
                <a:path w="12960" h="7345" extrusionOk="0">
                  <a:moveTo>
                    <a:pt x="704" y="841"/>
                  </a:moveTo>
                  <a:cubicBezTo>
                    <a:pt x="533" y="955"/>
                    <a:pt x="374" y="1099"/>
                    <a:pt x="231" y="1278"/>
                  </a:cubicBezTo>
                  <a:lnTo>
                    <a:pt x="231" y="1278"/>
                  </a:lnTo>
                  <a:cubicBezTo>
                    <a:pt x="382" y="1124"/>
                    <a:pt x="540" y="977"/>
                    <a:pt x="704" y="841"/>
                  </a:cubicBezTo>
                  <a:close/>
                  <a:moveTo>
                    <a:pt x="231" y="1278"/>
                  </a:moveTo>
                  <a:cubicBezTo>
                    <a:pt x="177" y="1334"/>
                    <a:pt x="123" y="1390"/>
                    <a:pt x="71" y="1447"/>
                  </a:cubicBezTo>
                  <a:lnTo>
                    <a:pt x="1" y="1622"/>
                  </a:lnTo>
                  <a:cubicBezTo>
                    <a:pt x="72" y="1495"/>
                    <a:pt x="149" y="1381"/>
                    <a:pt x="231" y="1278"/>
                  </a:cubicBezTo>
                  <a:close/>
                  <a:moveTo>
                    <a:pt x="2775" y="0"/>
                  </a:moveTo>
                  <a:cubicBezTo>
                    <a:pt x="1987" y="0"/>
                    <a:pt x="1302" y="345"/>
                    <a:pt x="704" y="841"/>
                  </a:cubicBezTo>
                  <a:lnTo>
                    <a:pt x="704" y="841"/>
                  </a:lnTo>
                  <a:cubicBezTo>
                    <a:pt x="1126" y="558"/>
                    <a:pt x="1626" y="457"/>
                    <a:pt x="2161" y="457"/>
                  </a:cubicBezTo>
                  <a:cubicBezTo>
                    <a:pt x="3377" y="457"/>
                    <a:pt x="4776" y="980"/>
                    <a:pt x="5866" y="1081"/>
                  </a:cubicBezTo>
                  <a:cubicBezTo>
                    <a:pt x="6624" y="1125"/>
                    <a:pt x="7478" y="994"/>
                    <a:pt x="8105" y="1430"/>
                  </a:cubicBezTo>
                  <a:cubicBezTo>
                    <a:pt x="8855" y="2101"/>
                    <a:pt x="9474" y="3304"/>
                    <a:pt x="9369" y="4314"/>
                  </a:cubicBezTo>
                  <a:cubicBezTo>
                    <a:pt x="8532" y="6632"/>
                    <a:pt x="3051" y="7025"/>
                    <a:pt x="864" y="7059"/>
                  </a:cubicBezTo>
                  <a:cubicBezTo>
                    <a:pt x="1932" y="7214"/>
                    <a:pt x="3058" y="7344"/>
                    <a:pt x="4168" y="7344"/>
                  </a:cubicBezTo>
                  <a:cubicBezTo>
                    <a:pt x="6369" y="7344"/>
                    <a:pt x="8504" y="6831"/>
                    <a:pt x="9988" y="4977"/>
                  </a:cubicBezTo>
                  <a:cubicBezTo>
                    <a:pt x="10596" y="4450"/>
                    <a:pt x="11000" y="4308"/>
                    <a:pt x="11358" y="4308"/>
                  </a:cubicBezTo>
                  <a:cubicBezTo>
                    <a:pt x="11773" y="4308"/>
                    <a:pt x="12128" y="4497"/>
                    <a:pt x="12672" y="4497"/>
                  </a:cubicBezTo>
                  <a:cubicBezTo>
                    <a:pt x="12762" y="4497"/>
                    <a:pt x="12858" y="4492"/>
                    <a:pt x="12959" y="4480"/>
                  </a:cubicBezTo>
                  <a:cubicBezTo>
                    <a:pt x="11382" y="3696"/>
                    <a:pt x="10537" y="2144"/>
                    <a:pt x="9421" y="898"/>
                  </a:cubicBezTo>
                  <a:cubicBezTo>
                    <a:pt x="8366" y="167"/>
                    <a:pt x="7055" y="84"/>
                    <a:pt x="5736" y="84"/>
                  </a:cubicBezTo>
                  <a:cubicBezTo>
                    <a:pt x="5347" y="84"/>
                    <a:pt x="4957" y="91"/>
                    <a:pt x="4573" y="91"/>
                  </a:cubicBezTo>
                  <a:cubicBezTo>
                    <a:pt x="4087" y="91"/>
                    <a:pt x="3610" y="80"/>
                    <a:pt x="3156" y="27"/>
                  </a:cubicBezTo>
                  <a:cubicBezTo>
                    <a:pt x="3026" y="9"/>
                    <a:pt x="2899" y="0"/>
                    <a:pt x="2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0"/>
            <p:cNvSpPr/>
            <p:nvPr/>
          </p:nvSpPr>
          <p:spPr>
            <a:xfrm rot="1602503">
              <a:off x="7359813" y="3279837"/>
              <a:ext cx="610130" cy="92429"/>
            </a:xfrm>
            <a:custGeom>
              <a:avLst/>
              <a:gdLst/>
              <a:ahLst/>
              <a:cxnLst/>
              <a:rect l="l" t="t" r="r" b="b"/>
              <a:pathLst>
                <a:path w="12759" h="1933" extrusionOk="0">
                  <a:moveTo>
                    <a:pt x="5486" y="0"/>
                  </a:moveTo>
                  <a:cubicBezTo>
                    <a:pt x="4212" y="0"/>
                    <a:pt x="2961" y="123"/>
                    <a:pt x="1830" y="320"/>
                  </a:cubicBezTo>
                  <a:cubicBezTo>
                    <a:pt x="1081" y="338"/>
                    <a:pt x="0" y="608"/>
                    <a:pt x="26" y="1532"/>
                  </a:cubicBezTo>
                  <a:cubicBezTo>
                    <a:pt x="2792" y="859"/>
                    <a:pt x="4851" y="564"/>
                    <a:pt x="6591" y="564"/>
                  </a:cubicBezTo>
                  <a:cubicBezTo>
                    <a:pt x="8907" y="564"/>
                    <a:pt x="10658" y="1086"/>
                    <a:pt x="12758" y="1933"/>
                  </a:cubicBezTo>
                  <a:cubicBezTo>
                    <a:pt x="10786" y="511"/>
                    <a:pt x="8088" y="0"/>
                    <a:pt x="5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0"/>
            <p:cNvSpPr/>
            <p:nvPr/>
          </p:nvSpPr>
          <p:spPr>
            <a:xfrm rot="1602503">
              <a:off x="7308126" y="3359995"/>
              <a:ext cx="593058" cy="46286"/>
            </a:xfrm>
            <a:custGeom>
              <a:avLst/>
              <a:gdLst/>
              <a:ahLst/>
              <a:cxnLst/>
              <a:rect l="l" t="t" r="r" b="b"/>
              <a:pathLst>
                <a:path w="12402" h="968" extrusionOk="0">
                  <a:moveTo>
                    <a:pt x="12401" y="1"/>
                  </a:moveTo>
                  <a:lnTo>
                    <a:pt x="12401" y="1"/>
                  </a:lnTo>
                  <a:cubicBezTo>
                    <a:pt x="11478" y="245"/>
                    <a:pt x="10533" y="325"/>
                    <a:pt x="9599" y="325"/>
                  </a:cubicBezTo>
                  <a:cubicBezTo>
                    <a:pt x="9502" y="325"/>
                    <a:pt x="9404" y="325"/>
                    <a:pt x="9308" y="323"/>
                  </a:cubicBezTo>
                  <a:cubicBezTo>
                    <a:pt x="8262" y="314"/>
                    <a:pt x="7225" y="218"/>
                    <a:pt x="6188" y="140"/>
                  </a:cubicBezTo>
                  <a:cubicBezTo>
                    <a:pt x="5512" y="89"/>
                    <a:pt x="4833" y="49"/>
                    <a:pt x="4153" y="49"/>
                  </a:cubicBezTo>
                  <a:cubicBezTo>
                    <a:pt x="3788" y="49"/>
                    <a:pt x="3424" y="60"/>
                    <a:pt x="3059" y="88"/>
                  </a:cubicBezTo>
                  <a:cubicBezTo>
                    <a:pt x="2005" y="157"/>
                    <a:pt x="959" y="375"/>
                    <a:pt x="0" y="820"/>
                  </a:cubicBezTo>
                  <a:lnTo>
                    <a:pt x="79" y="968"/>
                  </a:lnTo>
                  <a:cubicBezTo>
                    <a:pt x="1011" y="532"/>
                    <a:pt x="2040" y="306"/>
                    <a:pt x="3059" y="218"/>
                  </a:cubicBezTo>
                  <a:cubicBezTo>
                    <a:pt x="3487" y="182"/>
                    <a:pt x="3917" y="169"/>
                    <a:pt x="4347" y="169"/>
                  </a:cubicBezTo>
                  <a:cubicBezTo>
                    <a:pt x="4958" y="169"/>
                    <a:pt x="5570" y="196"/>
                    <a:pt x="6179" y="227"/>
                  </a:cubicBezTo>
                  <a:cubicBezTo>
                    <a:pt x="7216" y="288"/>
                    <a:pt x="8253" y="375"/>
                    <a:pt x="9308" y="375"/>
                  </a:cubicBezTo>
                  <a:cubicBezTo>
                    <a:pt x="10353" y="375"/>
                    <a:pt x="11399" y="288"/>
                    <a:pt x="12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0"/>
            <p:cNvSpPr/>
            <p:nvPr/>
          </p:nvSpPr>
          <p:spPr>
            <a:xfrm rot="1602503">
              <a:off x="7722107" y="3476468"/>
              <a:ext cx="146328" cy="47577"/>
            </a:xfrm>
            <a:custGeom>
              <a:avLst/>
              <a:gdLst/>
              <a:ahLst/>
              <a:cxnLst/>
              <a:rect l="l" t="t" r="r" b="b"/>
              <a:pathLst>
                <a:path w="3060" h="995" extrusionOk="0">
                  <a:moveTo>
                    <a:pt x="3060" y="1"/>
                  </a:moveTo>
                  <a:lnTo>
                    <a:pt x="3060" y="1"/>
                  </a:lnTo>
                  <a:cubicBezTo>
                    <a:pt x="2598" y="271"/>
                    <a:pt x="2083" y="445"/>
                    <a:pt x="1569" y="585"/>
                  </a:cubicBezTo>
                  <a:cubicBezTo>
                    <a:pt x="1064" y="716"/>
                    <a:pt x="524" y="820"/>
                    <a:pt x="1" y="820"/>
                  </a:cubicBezTo>
                  <a:lnTo>
                    <a:pt x="1" y="994"/>
                  </a:lnTo>
                  <a:cubicBezTo>
                    <a:pt x="558" y="968"/>
                    <a:pt x="1081" y="838"/>
                    <a:pt x="1595" y="672"/>
                  </a:cubicBezTo>
                  <a:cubicBezTo>
                    <a:pt x="2110" y="498"/>
                    <a:pt x="2606" y="306"/>
                    <a:pt x="3060" y="1"/>
                  </a:cubicBezTo>
                  <a:close/>
                </a:path>
              </a:pathLst>
            </a:custGeom>
            <a:solidFill>
              <a:srgbClr val="1E0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0"/>
            <p:cNvSpPr/>
            <p:nvPr/>
          </p:nvSpPr>
          <p:spPr>
            <a:xfrm rot="1602503">
              <a:off x="7599182" y="3443647"/>
              <a:ext cx="315944" cy="122936"/>
            </a:xfrm>
            <a:custGeom>
              <a:avLst/>
              <a:gdLst/>
              <a:ahLst/>
              <a:cxnLst/>
              <a:rect l="l" t="t" r="r" b="b"/>
              <a:pathLst>
                <a:path w="6607" h="2571" extrusionOk="0">
                  <a:moveTo>
                    <a:pt x="127" y="190"/>
                  </a:moveTo>
                  <a:cubicBezTo>
                    <a:pt x="85" y="190"/>
                    <a:pt x="43" y="191"/>
                    <a:pt x="1" y="192"/>
                  </a:cubicBezTo>
                  <a:lnTo>
                    <a:pt x="158" y="209"/>
                  </a:lnTo>
                  <a:cubicBezTo>
                    <a:pt x="441" y="247"/>
                    <a:pt x="726" y="277"/>
                    <a:pt x="1011" y="299"/>
                  </a:cubicBezTo>
                  <a:lnTo>
                    <a:pt x="1011" y="299"/>
                  </a:lnTo>
                  <a:cubicBezTo>
                    <a:pt x="738" y="228"/>
                    <a:pt x="444" y="190"/>
                    <a:pt x="127" y="190"/>
                  </a:cubicBezTo>
                  <a:close/>
                  <a:moveTo>
                    <a:pt x="5229" y="0"/>
                  </a:moveTo>
                  <a:lnTo>
                    <a:pt x="5229" y="0"/>
                  </a:lnTo>
                  <a:cubicBezTo>
                    <a:pt x="4215" y="230"/>
                    <a:pt x="3174" y="342"/>
                    <a:pt x="2131" y="342"/>
                  </a:cubicBezTo>
                  <a:cubicBezTo>
                    <a:pt x="1757" y="342"/>
                    <a:pt x="1383" y="327"/>
                    <a:pt x="1011" y="299"/>
                  </a:cubicBezTo>
                  <a:lnTo>
                    <a:pt x="1011" y="299"/>
                  </a:lnTo>
                  <a:cubicBezTo>
                    <a:pt x="2125" y="591"/>
                    <a:pt x="2875" y="1444"/>
                    <a:pt x="3373" y="2571"/>
                  </a:cubicBezTo>
                  <a:cubicBezTo>
                    <a:pt x="4384" y="2484"/>
                    <a:pt x="5709" y="1795"/>
                    <a:pt x="6606" y="1299"/>
                  </a:cubicBezTo>
                  <a:lnTo>
                    <a:pt x="6606" y="1299"/>
                  </a:lnTo>
                  <a:cubicBezTo>
                    <a:pt x="5807" y="1721"/>
                    <a:pt x="4603" y="1980"/>
                    <a:pt x="3615" y="1980"/>
                  </a:cubicBezTo>
                  <a:cubicBezTo>
                    <a:pt x="3462" y="1980"/>
                    <a:pt x="3314" y="1974"/>
                    <a:pt x="3173" y="1961"/>
                  </a:cubicBezTo>
                  <a:cubicBezTo>
                    <a:pt x="3913" y="1743"/>
                    <a:pt x="4645" y="1455"/>
                    <a:pt x="5351" y="1124"/>
                  </a:cubicBezTo>
                  <a:lnTo>
                    <a:pt x="5351" y="1124"/>
                  </a:lnTo>
                  <a:cubicBezTo>
                    <a:pt x="4944" y="1243"/>
                    <a:pt x="4522" y="1302"/>
                    <a:pt x="4102" y="1302"/>
                  </a:cubicBezTo>
                  <a:cubicBezTo>
                    <a:pt x="3722" y="1302"/>
                    <a:pt x="3345" y="1254"/>
                    <a:pt x="2981" y="1159"/>
                  </a:cubicBezTo>
                  <a:cubicBezTo>
                    <a:pt x="3722" y="1020"/>
                    <a:pt x="4436" y="741"/>
                    <a:pt x="5081" y="340"/>
                  </a:cubicBezTo>
                  <a:lnTo>
                    <a:pt x="5081" y="340"/>
                  </a:lnTo>
                  <a:cubicBezTo>
                    <a:pt x="4616" y="596"/>
                    <a:pt x="4086" y="723"/>
                    <a:pt x="3557" y="723"/>
                  </a:cubicBezTo>
                  <a:cubicBezTo>
                    <a:pt x="3292" y="723"/>
                    <a:pt x="3027" y="691"/>
                    <a:pt x="2772" y="628"/>
                  </a:cubicBezTo>
                  <a:cubicBezTo>
                    <a:pt x="3608" y="523"/>
                    <a:pt x="4436" y="314"/>
                    <a:pt x="5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0"/>
            <p:cNvSpPr/>
            <p:nvPr/>
          </p:nvSpPr>
          <p:spPr>
            <a:xfrm rot="1602503">
              <a:off x="6694117" y="3007543"/>
              <a:ext cx="294664" cy="332179"/>
            </a:xfrm>
            <a:custGeom>
              <a:avLst/>
              <a:gdLst/>
              <a:ahLst/>
              <a:cxnLst/>
              <a:rect l="l" t="t" r="r" b="b"/>
              <a:pathLst>
                <a:path w="6162" h="6947" extrusionOk="0">
                  <a:moveTo>
                    <a:pt x="4881" y="6929"/>
                  </a:moveTo>
                  <a:cubicBezTo>
                    <a:pt x="4175" y="6929"/>
                    <a:pt x="3478" y="6842"/>
                    <a:pt x="2807" y="6772"/>
                  </a:cubicBezTo>
                  <a:cubicBezTo>
                    <a:pt x="2232" y="6702"/>
                    <a:pt x="1657" y="6624"/>
                    <a:pt x="1064" y="6606"/>
                  </a:cubicBezTo>
                  <a:lnTo>
                    <a:pt x="1003" y="6606"/>
                  </a:lnTo>
                  <a:lnTo>
                    <a:pt x="977" y="6563"/>
                  </a:lnTo>
                  <a:cubicBezTo>
                    <a:pt x="349" y="5787"/>
                    <a:pt x="1" y="4689"/>
                    <a:pt x="1" y="3548"/>
                  </a:cubicBezTo>
                  <a:cubicBezTo>
                    <a:pt x="1" y="2345"/>
                    <a:pt x="384" y="1212"/>
                    <a:pt x="1064" y="428"/>
                  </a:cubicBezTo>
                  <a:lnTo>
                    <a:pt x="1090" y="393"/>
                  </a:lnTo>
                  <a:lnTo>
                    <a:pt x="1134" y="384"/>
                  </a:lnTo>
                  <a:cubicBezTo>
                    <a:pt x="1308" y="349"/>
                    <a:pt x="1474" y="332"/>
                    <a:pt x="1648" y="306"/>
                  </a:cubicBezTo>
                  <a:lnTo>
                    <a:pt x="1657" y="306"/>
                  </a:lnTo>
                  <a:lnTo>
                    <a:pt x="1674" y="306"/>
                  </a:lnTo>
                  <a:cubicBezTo>
                    <a:pt x="2467" y="280"/>
                    <a:pt x="3164" y="201"/>
                    <a:pt x="3783" y="70"/>
                  </a:cubicBezTo>
                  <a:lnTo>
                    <a:pt x="3792" y="70"/>
                  </a:lnTo>
                  <a:lnTo>
                    <a:pt x="3809" y="70"/>
                  </a:lnTo>
                  <a:cubicBezTo>
                    <a:pt x="4070" y="44"/>
                    <a:pt x="4341" y="27"/>
                    <a:pt x="4602" y="1"/>
                  </a:cubicBezTo>
                  <a:lnTo>
                    <a:pt x="4654" y="1"/>
                  </a:lnTo>
                  <a:lnTo>
                    <a:pt x="4698" y="36"/>
                  </a:lnTo>
                  <a:cubicBezTo>
                    <a:pt x="5613" y="785"/>
                    <a:pt x="6162" y="2110"/>
                    <a:pt x="6162" y="3556"/>
                  </a:cubicBezTo>
                  <a:cubicBezTo>
                    <a:pt x="6162" y="4733"/>
                    <a:pt x="5691" y="6118"/>
                    <a:pt x="5029" y="6903"/>
                  </a:cubicBezTo>
                  <a:lnTo>
                    <a:pt x="4985" y="6946"/>
                  </a:lnTo>
                  <a:close/>
                </a:path>
              </a:pathLst>
            </a:custGeom>
            <a:gradFill>
              <a:gsLst>
                <a:gs pos="0">
                  <a:schemeClr val="accent4"/>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0"/>
            <p:cNvSpPr/>
            <p:nvPr/>
          </p:nvSpPr>
          <p:spPr>
            <a:xfrm rot="1602503">
              <a:off x="6689355" y="3001253"/>
              <a:ext cx="305902" cy="344229"/>
            </a:xfrm>
            <a:custGeom>
              <a:avLst/>
              <a:gdLst/>
              <a:ahLst/>
              <a:cxnLst/>
              <a:rect l="l" t="t" r="r" b="b"/>
              <a:pathLst>
                <a:path w="6397" h="7199" extrusionOk="0">
                  <a:moveTo>
                    <a:pt x="4697" y="262"/>
                  </a:moveTo>
                  <a:cubicBezTo>
                    <a:pt x="5543" y="959"/>
                    <a:pt x="6100" y="2231"/>
                    <a:pt x="6100" y="3669"/>
                  </a:cubicBezTo>
                  <a:cubicBezTo>
                    <a:pt x="6100" y="4880"/>
                    <a:pt x="5621" y="6196"/>
                    <a:pt x="5002" y="6937"/>
                  </a:cubicBezTo>
                  <a:lnTo>
                    <a:pt x="4985" y="6937"/>
                  </a:lnTo>
                  <a:cubicBezTo>
                    <a:pt x="3695" y="6937"/>
                    <a:pt x="2484" y="6658"/>
                    <a:pt x="1177" y="6615"/>
                  </a:cubicBezTo>
                  <a:cubicBezTo>
                    <a:pt x="602" y="5883"/>
                    <a:pt x="227" y="4837"/>
                    <a:pt x="227" y="3687"/>
                  </a:cubicBezTo>
                  <a:cubicBezTo>
                    <a:pt x="227" y="2475"/>
                    <a:pt x="628" y="1386"/>
                    <a:pt x="1246" y="654"/>
                  </a:cubicBezTo>
                  <a:cubicBezTo>
                    <a:pt x="1421" y="619"/>
                    <a:pt x="1586" y="602"/>
                    <a:pt x="1761" y="575"/>
                  </a:cubicBezTo>
                  <a:cubicBezTo>
                    <a:pt x="2484" y="558"/>
                    <a:pt x="3198" y="488"/>
                    <a:pt x="3896" y="340"/>
                  </a:cubicBezTo>
                  <a:cubicBezTo>
                    <a:pt x="4174" y="305"/>
                    <a:pt x="4436" y="288"/>
                    <a:pt x="4697" y="262"/>
                  </a:cubicBezTo>
                  <a:close/>
                  <a:moveTo>
                    <a:pt x="4784" y="0"/>
                  </a:moveTo>
                  <a:lnTo>
                    <a:pt x="4680" y="9"/>
                  </a:lnTo>
                  <a:cubicBezTo>
                    <a:pt x="4366" y="35"/>
                    <a:pt x="4113" y="53"/>
                    <a:pt x="3887" y="79"/>
                  </a:cubicBezTo>
                  <a:lnTo>
                    <a:pt x="3869" y="79"/>
                  </a:lnTo>
                  <a:cubicBezTo>
                    <a:pt x="3242" y="209"/>
                    <a:pt x="2571" y="288"/>
                    <a:pt x="1778" y="314"/>
                  </a:cubicBezTo>
                  <a:lnTo>
                    <a:pt x="1752" y="314"/>
                  </a:lnTo>
                  <a:cubicBezTo>
                    <a:pt x="1569" y="340"/>
                    <a:pt x="1403" y="375"/>
                    <a:pt x="1238" y="392"/>
                  </a:cubicBezTo>
                  <a:lnTo>
                    <a:pt x="1151" y="401"/>
                  </a:lnTo>
                  <a:lnTo>
                    <a:pt x="1090" y="480"/>
                  </a:lnTo>
                  <a:cubicBezTo>
                    <a:pt x="401" y="1281"/>
                    <a:pt x="0" y="2449"/>
                    <a:pt x="0" y="3678"/>
                  </a:cubicBezTo>
                  <a:cubicBezTo>
                    <a:pt x="0" y="4872"/>
                    <a:pt x="358" y="5970"/>
                    <a:pt x="1002" y="6771"/>
                  </a:cubicBezTo>
                  <a:lnTo>
                    <a:pt x="1081" y="6876"/>
                  </a:lnTo>
                  <a:lnTo>
                    <a:pt x="1194" y="6876"/>
                  </a:lnTo>
                  <a:cubicBezTo>
                    <a:pt x="1787" y="6893"/>
                    <a:pt x="2362" y="6963"/>
                    <a:pt x="2928" y="7042"/>
                  </a:cubicBezTo>
                  <a:cubicBezTo>
                    <a:pt x="3608" y="7129"/>
                    <a:pt x="4305" y="7198"/>
                    <a:pt x="5020" y="7198"/>
                  </a:cubicBezTo>
                  <a:lnTo>
                    <a:pt x="5150" y="7198"/>
                  </a:lnTo>
                  <a:lnTo>
                    <a:pt x="5229" y="7111"/>
                  </a:lnTo>
                  <a:cubicBezTo>
                    <a:pt x="5917" y="6310"/>
                    <a:pt x="6397" y="4889"/>
                    <a:pt x="6397" y="3678"/>
                  </a:cubicBezTo>
                  <a:cubicBezTo>
                    <a:pt x="6397" y="2196"/>
                    <a:pt x="5830" y="846"/>
                    <a:pt x="4889" y="61"/>
                  </a:cubicBezTo>
                  <a:lnTo>
                    <a:pt x="47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0"/>
            <p:cNvSpPr/>
            <p:nvPr/>
          </p:nvSpPr>
          <p:spPr>
            <a:xfrm rot="1602503">
              <a:off x="6788591" y="3094501"/>
              <a:ext cx="109650" cy="146700"/>
            </a:xfrm>
            <a:custGeom>
              <a:avLst/>
              <a:gdLst/>
              <a:ahLst/>
              <a:cxnLst/>
              <a:rect l="l" t="t" r="r" b="b"/>
              <a:pathLst>
                <a:path w="2293" h="3068" extrusionOk="0">
                  <a:moveTo>
                    <a:pt x="1143" y="0"/>
                  </a:moveTo>
                  <a:cubicBezTo>
                    <a:pt x="515" y="0"/>
                    <a:pt x="1" y="689"/>
                    <a:pt x="1" y="1534"/>
                  </a:cubicBezTo>
                  <a:cubicBezTo>
                    <a:pt x="1" y="2379"/>
                    <a:pt x="515" y="3068"/>
                    <a:pt x="1143" y="3068"/>
                  </a:cubicBezTo>
                  <a:cubicBezTo>
                    <a:pt x="1779" y="3068"/>
                    <a:pt x="2293" y="2379"/>
                    <a:pt x="2293" y="1534"/>
                  </a:cubicBezTo>
                  <a:cubicBezTo>
                    <a:pt x="2293" y="689"/>
                    <a:pt x="1779" y="0"/>
                    <a:pt x="11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0"/>
            <p:cNvSpPr/>
            <p:nvPr/>
          </p:nvSpPr>
          <p:spPr>
            <a:xfrm rot="1602503">
              <a:off x="6446129" y="2956053"/>
              <a:ext cx="618881" cy="352071"/>
            </a:xfrm>
            <a:custGeom>
              <a:avLst/>
              <a:gdLst/>
              <a:ahLst/>
              <a:cxnLst/>
              <a:rect l="l" t="t" r="r" b="b"/>
              <a:pathLst>
                <a:path w="12942" h="7363" extrusionOk="0">
                  <a:moveTo>
                    <a:pt x="12279" y="877"/>
                  </a:moveTo>
                  <a:cubicBezTo>
                    <a:pt x="12456" y="1032"/>
                    <a:pt x="12625" y="1196"/>
                    <a:pt x="12790" y="1360"/>
                  </a:cubicBezTo>
                  <a:lnTo>
                    <a:pt x="12790" y="1360"/>
                  </a:lnTo>
                  <a:cubicBezTo>
                    <a:pt x="12652" y="1166"/>
                    <a:pt x="12477" y="1006"/>
                    <a:pt x="12279" y="877"/>
                  </a:cubicBezTo>
                  <a:close/>
                  <a:moveTo>
                    <a:pt x="12790" y="1360"/>
                  </a:moveTo>
                  <a:cubicBezTo>
                    <a:pt x="12847" y="1439"/>
                    <a:pt x="12897" y="1525"/>
                    <a:pt x="12941" y="1616"/>
                  </a:cubicBezTo>
                  <a:lnTo>
                    <a:pt x="12872" y="1441"/>
                  </a:lnTo>
                  <a:cubicBezTo>
                    <a:pt x="12844" y="1414"/>
                    <a:pt x="12817" y="1387"/>
                    <a:pt x="12790" y="1360"/>
                  </a:cubicBezTo>
                  <a:close/>
                  <a:moveTo>
                    <a:pt x="10176" y="0"/>
                  </a:moveTo>
                  <a:cubicBezTo>
                    <a:pt x="10047" y="0"/>
                    <a:pt x="9917" y="6"/>
                    <a:pt x="9787" y="12"/>
                  </a:cubicBezTo>
                  <a:cubicBezTo>
                    <a:pt x="8671" y="47"/>
                    <a:pt x="7556" y="91"/>
                    <a:pt x="6432" y="125"/>
                  </a:cubicBezTo>
                  <a:cubicBezTo>
                    <a:pt x="5412" y="160"/>
                    <a:pt x="4296" y="221"/>
                    <a:pt x="3530" y="875"/>
                  </a:cubicBezTo>
                  <a:cubicBezTo>
                    <a:pt x="3103" y="1223"/>
                    <a:pt x="2832" y="1711"/>
                    <a:pt x="2510" y="2165"/>
                  </a:cubicBezTo>
                  <a:cubicBezTo>
                    <a:pt x="1848" y="3088"/>
                    <a:pt x="985" y="3881"/>
                    <a:pt x="0" y="4448"/>
                  </a:cubicBezTo>
                  <a:cubicBezTo>
                    <a:pt x="93" y="4492"/>
                    <a:pt x="189" y="4509"/>
                    <a:pt x="287" y="4509"/>
                  </a:cubicBezTo>
                  <a:cubicBezTo>
                    <a:pt x="576" y="4509"/>
                    <a:pt x="884" y="4358"/>
                    <a:pt x="1177" y="4300"/>
                  </a:cubicBezTo>
                  <a:cubicBezTo>
                    <a:pt x="1269" y="4281"/>
                    <a:pt x="1361" y="4272"/>
                    <a:pt x="1454" y="4272"/>
                  </a:cubicBezTo>
                  <a:cubicBezTo>
                    <a:pt x="1999" y="4272"/>
                    <a:pt x="2538" y="4581"/>
                    <a:pt x="2963" y="4953"/>
                  </a:cubicBezTo>
                  <a:cubicBezTo>
                    <a:pt x="3451" y="5389"/>
                    <a:pt x="3861" y="5912"/>
                    <a:pt x="4418" y="6278"/>
                  </a:cubicBezTo>
                  <a:cubicBezTo>
                    <a:pt x="5363" y="6891"/>
                    <a:pt x="7190" y="7362"/>
                    <a:pt x="8386" y="7362"/>
                  </a:cubicBezTo>
                  <a:cubicBezTo>
                    <a:pt x="8448" y="7362"/>
                    <a:pt x="8508" y="7361"/>
                    <a:pt x="8567" y="7358"/>
                  </a:cubicBezTo>
                  <a:cubicBezTo>
                    <a:pt x="9996" y="7297"/>
                    <a:pt x="10676" y="7149"/>
                    <a:pt x="12087" y="7045"/>
                  </a:cubicBezTo>
                  <a:lnTo>
                    <a:pt x="12087" y="7045"/>
                  </a:lnTo>
                  <a:cubicBezTo>
                    <a:pt x="11981" y="7047"/>
                    <a:pt x="11875" y="7048"/>
                    <a:pt x="11769" y="7048"/>
                  </a:cubicBezTo>
                  <a:cubicBezTo>
                    <a:pt x="9545" y="7048"/>
                    <a:pt x="7291" y="6614"/>
                    <a:pt x="5211" y="5807"/>
                  </a:cubicBezTo>
                  <a:cubicBezTo>
                    <a:pt x="4488" y="5528"/>
                    <a:pt x="3721" y="5058"/>
                    <a:pt x="3573" y="4300"/>
                  </a:cubicBezTo>
                  <a:cubicBezTo>
                    <a:pt x="3460" y="3733"/>
                    <a:pt x="3713" y="3167"/>
                    <a:pt x="3948" y="2653"/>
                  </a:cubicBezTo>
                  <a:cubicBezTo>
                    <a:pt x="4166" y="2191"/>
                    <a:pt x="4410" y="1703"/>
                    <a:pt x="4837" y="1424"/>
                  </a:cubicBezTo>
                  <a:cubicBezTo>
                    <a:pt x="5464" y="988"/>
                    <a:pt x="6318" y="1119"/>
                    <a:pt x="7076" y="1075"/>
                  </a:cubicBezTo>
                  <a:cubicBezTo>
                    <a:pt x="8131" y="1006"/>
                    <a:pt x="9150" y="579"/>
                    <a:pt x="10196" y="465"/>
                  </a:cubicBezTo>
                  <a:cubicBezTo>
                    <a:pt x="10339" y="449"/>
                    <a:pt x="10485" y="440"/>
                    <a:pt x="10632" y="440"/>
                  </a:cubicBezTo>
                  <a:cubicBezTo>
                    <a:pt x="11217" y="440"/>
                    <a:pt x="11815" y="575"/>
                    <a:pt x="12279" y="877"/>
                  </a:cubicBezTo>
                  <a:lnTo>
                    <a:pt x="12279" y="877"/>
                  </a:lnTo>
                  <a:cubicBezTo>
                    <a:pt x="11850" y="502"/>
                    <a:pt x="11376" y="182"/>
                    <a:pt x="10824" y="64"/>
                  </a:cubicBezTo>
                  <a:cubicBezTo>
                    <a:pt x="10611" y="15"/>
                    <a:pt x="10394" y="0"/>
                    <a:pt x="10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0"/>
            <p:cNvSpPr/>
            <p:nvPr/>
          </p:nvSpPr>
          <p:spPr>
            <a:xfrm rot="1602503">
              <a:off x="6561441" y="2875790"/>
              <a:ext cx="610130" cy="94676"/>
            </a:xfrm>
            <a:custGeom>
              <a:avLst/>
              <a:gdLst/>
              <a:ahLst/>
              <a:cxnLst/>
              <a:rect l="l" t="t" r="r" b="b"/>
              <a:pathLst>
                <a:path w="12759" h="1980" extrusionOk="0">
                  <a:moveTo>
                    <a:pt x="6755" y="1"/>
                  </a:moveTo>
                  <a:cubicBezTo>
                    <a:pt x="6598" y="1"/>
                    <a:pt x="6441" y="4"/>
                    <a:pt x="6284" y="10"/>
                  </a:cubicBezTo>
                  <a:cubicBezTo>
                    <a:pt x="4733" y="62"/>
                    <a:pt x="1160" y="951"/>
                    <a:pt x="1" y="1980"/>
                  </a:cubicBezTo>
                  <a:cubicBezTo>
                    <a:pt x="2111" y="1133"/>
                    <a:pt x="3863" y="611"/>
                    <a:pt x="6179" y="611"/>
                  </a:cubicBezTo>
                  <a:cubicBezTo>
                    <a:pt x="7918" y="611"/>
                    <a:pt x="9975" y="906"/>
                    <a:pt x="12741" y="1579"/>
                  </a:cubicBezTo>
                  <a:cubicBezTo>
                    <a:pt x="12759" y="655"/>
                    <a:pt x="11678" y="385"/>
                    <a:pt x="10929" y="367"/>
                  </a:cubicBezTo>
                  <a:cubicBezTo>
                    <a:pt x="9535" y="226"/>
                    <a:pt x="8148" y="1"/>
                    <a:pt x="6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0"/>
            <p:cNvSpPr/>
            <p:nvPr/>
          </p:nvSpPr>
          <p:spPr>
            <a:xfrm rot="1602503">
              <a:off x="6561163" y="2983521"/>
              <a:ext cx="592198" cy="46716"/>
            </a:xfrm>
            <a:custGeom>
              <a:avLst/>
              <a:gdLst/>
              <a:ahLst/>
              <a:cxnLst/>
              <a:rect l="l" t="t" r="r" b="b"/>
              <a:pathLst>
                <a:path w="12384" h="977" extrusionOk="0">
                  <a:moveTo>
                    <a:pt x="0" y="1"/>
                  </a:moveTo>
                  <a:lnTo>
                    <a:pt x="0" y="1"/>
                  </a:lnTo>
                  <a:cubicBezTo>
                    <a:pt x="1003" y="280"/>
                    <a:pt x="2057" y="367"/>
                    <a:pt x="3094" y="367"/>
                  </a:cubicBezTo>
                  <a:cubicBezTo>
                    <a:pt x="4140" y="367"/>
                    <a:pt x="5168" y="297"/>
                    <a:pt x="6214" y="227"/>
                  </a:cubicBezTo>
                  <a:cubicBezTo>
                    <a:pt x="6805" y="193"/>
                    <a:pt x="7400" y="166"/>
                    <a:pt x="7993" y="166"/>
                  </a:cubicBezTo>
                  <a:cubicBezTo>
                    <a:pt x="8441" y="166"/>
                    <a:pt x="8888" y="181"/>
                    <a:pt x="9334" y="219"/>
                  </a:cubicBezTo>
                  <a:cubicBezTo>
                    <a:pt x="10345" y="315"/>
                    <a:pt x="11382" y="532"/>
                    <a:pt x="12305" y="977"/>
                  </a:cubicBezTo>
                  <a:lnTo>
                    <a:pt x="12384" y="829"/>
                  </a:lnTo>
                  <a:cubicBezTo>
                    <a:pt x="11425" y="384"/>
                    <a:pt x="10379" y="175"/>
                    <a:pt x="9334" y="97"/>
                  </a:cubicBezTo>
                  <a:cubicBezTo>
                    <a:pt x="8980" y="70"/>
                    <a:pt x="8626" y="60"/>
                    <a:pt x="8272" y="60"/>
                  </a:cubicBezTo>
                  <a:cubicBezTo>
                    <a:pt x="7581" y="60"/>
                    <a:pt x="6891" y="100"/>
                    <a:pt x="6205" y="140"/>
                  </a:cubicBezTo>
                  <a:cubicBezTo>
                    <a:pt x="5168" y="219"/>
                    <a:pt x="4122" y="315"/>
                    <a:pt x="3094" y="323"/>
                  </a:cubicBezTo>
                  <a:cubicBezTo>
                    <a:pt x="3003" y="325"/>
                    <a:pt x="2913" y="326"/>
                    <a:pt x="2822" y="326"/>
                  </a:cubicBezTo>
                  <a:cubicBezTo>
                    <a:pt x="1873" y="326"/>
                    <a:pt x="915" y="23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0"/>
            <p:cNvSpPr/>
            <p:nvPr/>
          </p:nvSpPr>
          <p:spPr>
            <a:xfrm rot="1602503">
              <a:off x="6558234" y="2957249"/>
              <a:ext cx="73786" cy="34236"/>
            </a:xfrm>
            <a:custGeom>
              <a:avLst/>
              <a:gdLst/>
              <a:ahLst/>
              <a:cxnLst/>
              <a:rect l="l" t="t" r="r" b="b"/>
              <a:pathLst>
                <a:path w="1543" h="716" extrusionOk="0">
                  <a:moveTo>
                    <a:pt x="0" y="1"/>
                  </a:moveTo>
                  <a:lnTo>
                    <a:pt x="0" y="1"/>
                  </a:lnTo>
                  <a:cubicBezTo>
                    <a:pt x="445" y="323"/>
                    <a:pt x="959" y="576"/>
                    <a:pt x="1508" y="715"/>
                  </a:cubicBezTo>
                  <a:lnTo>
                    <a:pt x="1543" y="550"/>
                  </a:lnTo>
                  <a:cubicBezTo>
                    <a:pt x="1011" y="471"/>
                    <a:pt x="480" y="288"/>
                    <a:pt x="0" y="1"/>
                  </a:cubicBezTo>
                  <a:close/>
                </a:path>
              </a:pathLst>
            </a:custGeom>
            <a:solidFill>
              <a:srgbClr val="1E0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0"/>
            <p:cNvSpPr/>
            <p:nvPr/>
          </p:nvSpPr>
          <p:spPr>
            <a:xfrm rot="1602503">
              <a:off x="6509813" y="2895426"/>
              <a:ext cx="315131" cy="123796"/>
            </a:xfrm>
            <a:custGeom>
              <a:avLst/>
              <a:gdLst/>
              <a:ahLst/>
              <a:cxnLst/>
              <a:rect l="l" t="t" r="r" b="b"/>
              <a:pathLst>
                <a:path w="6590" h="2589" extrusionOk="0">
                  <a:moveTo>
                    <a:pt x="6589" y="183"/>
                  </a:moveTo>
                  <a:lnTo>
                    <a:pt x="6589" y="183"/>
                  </a:lnTo>
                  <a:cubicBezTo>
                    <a:pt x="6248" y="192"/>
                    <a:pt x="5908" y="225"/>
                    <a:pt x="5583" y="300"/>
                  </a:cubicBezTo>
                  <a:lnTo>
                    <a:pt x="5583" y="300"/>
                  </a:lnTo>
                  <a:cubicBezTo>
                    <a:pt x="5873" y="278"/>
                    <a:pt x="6162" y="248"/>
                    <a:pt x="6450" y="209"/>
                  </a:cubicBezTo>
                  <a:lnTo>
                    <a:pt x="6589" y="183"/>
                  </a:lnTo>
                  <a:close/>
                  <a:moveTo>
                    <a:pt x="1378" y="0"/>
                  </a:moveTo>
                  <a:lnTo>
                    <a:pt x="1378" y="0"/>
                  </a:lnTo>
                  <a:cubicBezTo>
                    <a:pt x="2171" y="314"/>
                    <a:pt x="2999" y="523"/>
                    <a:pt x="3835" y="628"/>
                  </a:cubicBezTo>
                  <a:cubicBezTo>
                    <a:pt x="3577" y="691"/>
                    <a:pt x="3311" y="723"/>
                    <a:pt x="3047" y="723"/>
                  </a:cubicBezTo>
                  <a:cubicBezTo>
                    <a:pt x="2517" y="723"/>
                    <a:pt x="1991" y="596"/>
                    <a:pt x="1526" y="340"/>
                  </a:cubicBezTo>
                  <a:lnTo>
                    <a:pt x="1526" y="340"/>
                  </a:lnTo>
                  <a:cubicBezTo>
                    <a:pt x="2171" y="741"/>
                    <a:pt x="2885" y="1020"/>
                    <a:pt x="3626" y="1159"/>
                  </a:cubicBezTo>
                  <a:cubicBezTo>
                    <a:pt x="3262" y="1254"/>
                    <a:pt x="2883" y="1302"/>
                    <a:pt x="2502" y="1302"/>
                  </a:cubicBezTo>
                  <a:cubicBezTo>
                    <a:pt x="2081" y="1302"/>
                    <a:pt x="1659" y="1243"/>
                    <a:pt x="1256" y="1124"/>
                  </a:cubicBezTo>
                  <a:lnTo>
                    <a:pt x="1256" y="1124"/>
                  </a:lnTo>
                  <a:cubicBezTo>
                    <a:pt x="1962" y="1455"/>
                    <a:pt x="2694" y="1743"/>
                    <a:pt x="3434" y="1961"/>
                  </a:cubicBezTo>
                  <a:cubicBezTo>
                    <a:pt x="3294" y="1974"/>
                    <a:pt x="3145" y="1980"/>
                    <a:pt x="2992" y="1980"/>
                  </a:cubicBezTo>
                  <a:cubicBezTo>
                    <a:pt x="2004" y="1980"/>
                    <a:pt x="800" y="1721"/>
                    <a:pt x="1" y="1299"/>
                  </a:cubicBezTo>
                  <a:lnTo>
                    <a:pt x="1" y="1299"/>
                  </a:lnTo>
                  <a:cubicBezTo>
                    <a:pt x="785" y="1804"/>
                    <a:pt x="2031" y="2266"/>
                    <a:pt x="2912" y="2545"/>
                  </a:cubicBezTo>
                  <a:cubicBezTo>
                    <a:pt x="2978" y="2567"/>
                    <a:pt x="3051" y="2589"/>
                    <a:pt x="3120" y="2589"/>
                  </a:cubicBezTo>
                  <a:cubicBezTo>
                    <a:pt x="3160" y="2589"/>
                    <a:pt x="3199" y="2581"/>
                    <a:pt x="3234" y="2562"/>
                  </a:cubicBezTo>
                  <a:cubicBezTo>
                    <a:pt x="3347" y="2501"/>
                    <a:pt x="3391" y="2370"/>
                    <a:pt x="3426" y="2266"/>
                  </a:cubicBezTo>
                  <a:cubicBezTo>
                    <a:pt x="3748" y="1307"/>
                    <a:pt x="4576" y="540"/>
                    <a:pt x="5561" y="305"/>
                  </a:cubicBezTo>
                  <a:cubicBezTo>
                    <a:pt x="5568" y="303"/>
                    <a:pt x="5576" y="302"/>
                    <a:pt x="5583" y="300"/>
                  </a:cubicBezTo>
                  <a:lnTo>
                    <a:pt x="5583" y="300"/>
                  </a:lnTo>
                  <a:cubicBezTo>
                    <a:pt x="5215" y="328"/>
                    <a:pt x="4846" y="342"/>
                    <a:pt x="4477" y="342"/>
                  </a:cubicBezTo>
                  <a:cubicBezTo>
                    <a:pt x="3434" y="342"/>
                    <a:pt x="2393" y="230"/>
                    <a:pt x="1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0"/>
            <p:cNvSpPr/>
            <p:nvPr/>
          </p:nvSpPr>
          <p:spPr>
            <a:xfrm rot="1602503">
              <a:off x="6682557" y="3094215"/>
              <a:ext cx="147571" cy="40070"/>
            </a:xfrm>
            <a:custGeom>
              <a:avLst/>
              <a:gdLst/>
              <a:ahLst/>
              <a:cxnLst/>
              <a:rect l="l" t="t" r="r" b="b"/>
              <a:pathLst>
                <a:path w="3086" h="838" extrusionOk="0">
                  <a:moveTo>
                    <a:pt x="855" y="1"/>
                  </a:moveTo>
                  <a:cubicBezTo>
                    <a:pt x="646" y="1"/>
                    <a:pt x="428" y="18"/>
                    <a:pt x="253" y="132"/>
                  </a:cubicBezTo>
                  <a:cubicBezTo>
                    <a:pt x="79" y="254"/>
                    <a:pt x="1" y="524"/>
                    <a:pt x="149" y="672"/>
                  </a:cubicBezTo>
                  <a:lnTo>
                    <a:pt x="262" y="132"/>
                  </a:lnTo>
                  <a:lnTo>
                    <a:pt x="262" y="132"/>
                  </a:lnTo>
                  <a:cubicBezTo>
                    <a:pt x="323" y="376"/>
                    <a:pt x="158" y="776"/>
                    <a:pt x="393" y="820"/>
                  </a:cubicBezTo>
                  <a:cubicBezTo>
                    <a:pt x="462" y="833"/>
                    <a:pt x="531" y="838"/>
                    <a:pt x="600" y="838"/>
                  </a:cubicBezTo>
                  <a:cubicBezTo>
                    <a:pt x="767" y="838"/>
                    <a:pt x="935" y="807"/>
                    <a:pt x="1108" y="776"/>
                  </a:cubicBezTo>
                  <a:cubicBezTo>
                    <a:pt x="1639" y="672"/>
                    <a:pt x="2171" y="567"/>
                    <a:pt x="2702" y="463"/>
                  </a:cubicBezTo>
                  <a:cubicBezTo>
                    <a:pt x="2868" y="428"/>
                    <a:pt x="3086" y="262"/>
                    <a:pt x="2964" y="149"/>
                  </a:cubicBezTo>
                  <a:cubicBezTo>
                    <a:pt x="2920" y="105"/>
                    <a:pt x="2868" y="88"/>
                    <a:pt x="2816" y="88"/>
                  </a:cubicBezTo>
                  <a:cubicBezTo>
                    <a:pt x="2162" y="36"/>
                    <a:pt x="1508"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2" name="Google Shape;3802;p50"/>
          <p:cNvGrpSpPr/>
          <p:nvPr/>
        </p:nvGrpSpPr>
        <p:grpSpPr>
          <a:xfrm>
            <a:off x="5161745" y="1705500"/>
            <a:ext cx="879049" cy="698706"/>
            <a:chOff x="5161745" y="1705500"/>
            <a:chExt cx="879049" cy="698706"/>
          </a:xfrm>
        </p:grpSpPr>
        <p:sp>
          <p:nvSpPr>
            <p:cNvPr id="3803" name="Google Shape;3803;p50"/>
            <p:cNvSpPr/>
            <p:nvPr/>
          </p:nvSpPr>
          <p:spPr>
            <a:xfrm rot="1318673">
              <a:off x="5216477" y="1833482"/>
              <a:ext cx="769585" cy="442742"/>
            </a:xfrm>
            <a:custGeom>
              <a:avLst/>
              <a:gdLst/>
              <a:ahLst/>
              <a:cxnLst/>
              <a:rect l="l" t="t" r="r" b="b"/>
              <a:pathLst>
                <a:path w="16158" h="9289" extrusionOk="0">
                  <a:moveTo>
                    <a:pt x="14917" y="1"/>
                  </a:moveTo>
                  <a:cubicBezTo>
                    <a:pt x="13664" y="1"/>
                    <a:pt x="12467" y="1116"/>
                    <a:pt x="11904" y="2171"/>
                  </a:cubicBezTo>
                  <a:cubicBezTo>
                    <a:pt x="11215" y="1100"/>
                    <a:pt x="9940" y="432"/>
                    <a:pt x="8668" y="432"/>
                  </a:cubicBezTo>
                  <a:cubicBezTo>
                    <a:pt x="8605" y="432"/>
                    <a:pt x="8542" y="434"/>
                    <a:pt x="8480" y="437"/>
                  </a:cubicBezTo>
                  <a:cubicBezTo>
                    <a:pt x="8157" y="463"/>
                    <a:pt x="7844" y="515"/>
                    <a:pt x="7539" y="594"/>
                  </a:cubicBezTo>
                  <a:cubicBezTo>
                    <a:pt x="6388" y="864"/>
                    <a:pt x="5238" y="1918"/>
                    <a:pt x="4959" y="3443"/>
                  </a:cubicBezTo>
                  <a:cubicBezTo>
                    <a:pt x="4976" y="3304"/>
                    <a:pt x="3164" y="2398"/>
                    <a:pt x="2972" y="2293"/>
                  </a:cubicBezTo>
                  <a:cubicBezTo>
                    <a:pt x="2301" y="1892"/>
                    <a:pt x="1647" y="1552"/>
                    <a:pt x="863" y="1422"/>
                  </a:cubicBezTo>
                  <a:cubicBezTo>
                    <a:pt x="790" y="1408"/>
                    <a:pt x="711" y="1396"/>
                    <a:pt x="634" y="1396"/>
                  </a:cubicBezTo>
                  <a:cubicBezTo>
                    <a:pt x="566" y="1396"/>
                    <a:pt x="498" y="1406"/>
                    <a:pt x="436" y="1430"/>
                  </a:cubicBezTo>
                  <a:cubicBezTo>
                    <a:pt x="218" y="1509"/>
                    <a:pt x="96" y="1762"/>
                    <a:pt x="70" y="1988"/>
                  </a:cubicBezTo>
                  <a:cubicBezTo>
                    <a:pt x="0" y="2441"/>
                    <a:pt x="183" y="2903"/>
                    <a:pt x="480" y="3260"/>
                  </a:cubicBezTo>
                  <a:cubicBezTo>
                    <a:pt x="776" y="3609"/>
                    <a:pt x="1168" y="3870"/>
                    <a:pt x="1569" y="4097"/>
                  </a:cubicBezTo>
                  <a:cubicBezTo>
                    <a:pt x="1011" y="4489"/>
                    <a:pt x="732" y="5221"/>
                    <a:pt x="872" y="5875"/>
                  </a:cubicBezTo>
                  <a:cubicBezTo>
                    <a:pt x="1011" y="6537"/>
                    <a:pt x="1569" y="7086"/>
                    <a:pt x="2231" y="7217"/>
                  </a:cubicBezTo>
                  <a:cubicBezTo>
                    <a:pt x="2048" y="7513"/>
                    <a:pt x="1926" y="7844"/>
                    <a:pt x="1874" y="8193"/>
                  </a:cubicBezTo>
                  <a:cubicBezTo>
                    <a:pt x="1830" y="8480"/>
                    <a:pt x="1857" y="8794"/>
                    <a:pt x="2040" y="9003"/>
                  </a:cubicBezTo>
                  <a:cubicBezTo>
                    <a:pt x="2217" y="9204"/>
                    <a:pt x="2425" y="9288"/>
                    <a:pt x="2651" y="9288"/>
                  </a:cubicBezTo>
                  <a:cubicBezTo>
                    <a:pt x="3693" y="9288"/>
                    <a:pt x="5105" y="7485"/>
                    <a:pt x="5499" y="6912"/>
                  </a:cubicBezTo>
                  <a:cubicBezTo>
                    <a:pt x="5691" y="7104"/>
                    <a:pt x="6362" y="7618"/>
                    <a:pt x="6562" y="7714"/>
                  </a:cubicBezTo>
                  <a:cubicBezTo>
                    <a:pt x="7227" y="8069"/>
                    <a:pt x="7728" y="8201"/>
                    <a:pt x="8310" y="8201"/>
                  </a:cubicBezTo>
                  <a:cubicBezTo>
                    <a:pt x="8629" y="8201"/>
                    <a:pt x="8971" y="8162"/>
                    <a:pt x="9377" y="8097"/>
                  </a:cubicBezTo>
                  <a:cubicBezTo>
                    <a:pt x="10536" y="7923"/>
                    <a:pt x="11634" y="7260"/>
                    <a:pt x="12210" y="6232"/>
                  </a:cubicBezTo>
                  <a:cubicBezTo>
                    <a:pt x="12846" y="6781"/>
                    <a:pt x="13586" y="7191"/>
                    <a:pt x="14371" y="7452"/>
                  </a:cubicBezTo>
                  <a:cubicBezTo>
                    <a:pt x="14644" y="7543"/>
                    <a:pt x="15267" y="7863"/>
                    <a:pt x="15678" y="7863"/>
                  </a:cubicBezTo>
                  <a:cubicBezTo>
                    <a:pt x="15817" y="7863"/>
                    <a:pt x="15932" y="7826"/>
                    <a:pt x="16000" y="7731"/>
                  </a:cubicBezTo>
                  <a:cubicBezTo>
                    <a:pt x="16157" y="7513"/>
                    <a:pt x="16131" y="7208"/>
                    <a:pt x="16070" y="6947"/>
                  </a:cubicBezTo>
                  <a:cubicBezTo>
                    <a:pt x="15887" y="6250"/>
                    <a:pt x="15382" y="5639"/>
                    <a:pt x="14728" y="5317"/>
                  </a:cubicBezTo>
                  <a:cubicBezTo>
                    <a:pt x="15216" y="5169"/>
                    <a:pt x="15599" y="4698"/>
                    <a:pt x="15643" y="4184"/>
                  </a:cubicBezTo>
                  <a:cubicBezTo>
                    <a:pt x="15687" y="3679"/>
                    <a:pt x="15408" y="3138"/>
                    <a:pt x="14946" y="2903"/>
                  </a:cubicBezTo>
                  <a:cubicBezTo>
                    <a:pt x="15338" y="2563"/>
                    <a:pt x="15643" y="2136"/>
                    <a:pt x="15843" y="1674"/>
                  </a:cubicBezTo>
                  <a:cubicBezTo>
                    <a:pt x="16035" y="1204"/>
                    <a:pt x="16105" y="594"/>
                    <a:pt x="15730" y="254"/>
                  </a:cubicBezTo>
                  <a:cubicBezTo>
                    <a:pt x="15521" y="71"/>
                    <a:pt x="15233" y="1"/>
                    <a:pt x="14946" y="1"/>
                  </a:cubicBezTo>
                  <a:cubicBezTo>
                    <a:pt x="14936" y="1"/>
                    <a:pt x="14927" y="1"/>
                    <a:pt x="14917" y="1"/>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0"/>
            <p:cNvSpPr/>
            <p:nvPr/>
          </p:nvSpPr>
          <p:spPr>
            <a:xfrm rot="1318598">
              <a:off x="5608131" y="1885756"/>
              <a:ext cx="131437" cy="366833"/>
            </a:xfrm>
            <a:custGeom>
              <a:avLst/>
              <a:gdLst/>
              <a:ahLst/>
              <a:cxnLst/>
              <a:rect l="l" t="t" r="r" b="b"/>
              <a:pathLst>
                <a:path w="2616" h="7295" extrusionOk="0">
                  <a:moveTo>
                    <a:pt x="794" y="0"/>
                  </a:moveTo>
                  <a:cubicBezTo>
                    <a:pt x="1082" y="1151"/>
                    <a:pt x="1134" y="2414"/>
                    <a:pt x="925" y="3782"/>
                  </a:cubicBezTo>
                  <a:cubicBezTo>
                    <a:pt x="742" y="5055"/>
                    <a:pt x="350" y="6301"/>
                    <a:pt x="1" y="7294"/>
                  </a:cubicBezTo>
                  <a:cubicBezTo>
                    <a:pt x="236" y="7268"/>
                    <a:pt x="506" y="7233"/>
                    <a:pt x="820" y="7190"/>
                  </a:cubicBezTo>
                  <a:cubicBezTo>
                    <a:pt x="1177" y="7129"/>
                    <a:pt x="1517" y="7033"/>
                    <a:pt x="1831" y="6885"/>
                  </a:cubicBezTo>
                  <a:cubicBezTo>
                    <a:pt x="2066" y="6310"/>
                    <a:pt x="2153" y="5682"/>
                    <a:pt x="2241" y="5055"/>
                  </a:cubicBezTo>
                  <a:cubicBezTo>
                    <a:pt x="2476" y="3373"/>
                    <a:pt x="2615" y="1735"/>
                    <a:pt x="1927" y="410"/>
                  </a:cubicBezTo>
                  <a:cubicBezTo>
                    <a:pt x="1578" y="209"/>
                    <a:pt x="1195" y="79"/>
                    <a:pt x="79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0"/>
            <p:cNvSpPr/>
            <p:nvPr/>
          </p:nvSpPr>
          <p:spPr>
            <a:xfrm rot="1318678">
              <a:off x="5509241" y="1848646"/>
              <a:ext cx="162963" cy="366837"/>
            </a:xfrm>
            <a:custGeom>
              <a:avLst/>
              <a:gdLst/>
              <a:ahLst/>
              <a:cxnLst/>
              <a:rect l="l" t="t" r="r" b="b"/>
              <a:pathLst>
                <a:path w="3268" h="7351" extrusionOk="0">
                  <a:moveTo>
                    <a:pt x="2467" y="1"/>
                  </a:moveTo>
                  <a:cubicBezTo>
                    <a:pt x="2418" y="1"/>
                    <a:pt x="2368" y="2"/>
                    <a:pt x="2318" y="4"/>
                  </a:cubicBezTo>
                  <a:cubicBezTo>
                    <a:pt x="2048" y="13"/>
                    <a:pt x="1760" y="56"/>
                    <a:pt x="1412" y="143"/>
                  </a:cubicBezTo>
                  <a:lnTo>
                    <a:pt x="1403" y="143"/>
                  </a:lnTo>
                  <a:cubicBezTo>
                    <a:pt x="1708" y="2357"/>
                    <a:pt x="1194" y="4675"/>
                    <a:pt x="0" y="6566"/>
                  </a:cubicBezTo>
                  <a:cubicBezTo>
                    <a:pt x="192" y="6706"/>
                    <a:pt x="392" y="6845"/>
                    <a:pt x="479" y="6889"/>
                  </a:cubicBezTo>
                  <a:cubicBezTo>
                    <a:pt x="1098" y="7220"/>
                    <a:pt x="1569" y="7350"/>
                    <a:pt x="2126" y="7350"/>
                  </a:cubicBezTo>
                  <a:cubicBezTo>
                    <a:pt x="2484" y="6357"/>
                    <a:pt x="2876" y="5093"/>
                    <a:pt x="3068" y="3804"/>
                  </a:cubicBezTo>
                  <a:cubicBezTo>
                    <a:pt x="3268" y="2427"/>
                    <a:pt x="3224" y="1163"/>
                    <a:pt x="2911" y="30"/>
                  </a:cubicBezTo>
                  <a:cubicBezTo>
                    <a:pt x="2760" y="11"/>
                    <a:pt x="2615" y="1"/>
                    <a:pt x="246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0"/>
            <p:cNvSpPr/>
            <p:nvPr/>
          </p:nvSpPr>
          <p:spPr>
            <a:xfrm>
              <a:off x="5450754" y="1937632"/>
              <a:ext cx="41032" cy="112660"/>
            </a:xfrm>
            <a:custGeom>
              <a:avLst/>
              <a:gdLst/>
              <a:ahLst/>
              <a:cxnLst/>
              <a:rect l="l" t="t" r="r" b="b"/>
              <a:pathLst>
                <a:path w="4460" h="12229" extrusionOk="0">
                  <a:moveTo>
                    <a:pt x="4460" y="0"/>
                  </a:moveTo>
                  <a:cubicBezTo>
                    <a:pt x="2847" y="4028"/>
                    <a:pt x="714" y="7949"/>
                    <a:pt x="0" y="12229"/>
                  </a:cubicBezTo>
                </a:path>
              </a:pathLst>
            </a:custGeom>
            <a:noFill/>
            <a:ln w="19050" cap="flat" cmpd="sng">
              <a:solidFill>
                <a:schemeClr val="dk1"/>
              </a:solidFill>
              <a:prstDash val="solid"/>
              <a:round/>
              <a:headEnd type="none" w="med" len="med"/>
              <a:tailEnd type="none" w="med" len="med"/>
            </a:ln>
          </p:spPr>
        </p:sp>
        <p:sp>
          <p:nvSpPr>
            <p:cNvPr id="3807" name="Google Shape;3807;p50"/>
            <p:cNvSpPr/>
            <p:nvPr/>
          </p:nvSpPr>
          <p:spPr>
            <a:xfrm>
              <a:off x="5755234" y="2090173"/>
              <a:ext cx="46322" cy="111342"/>
            </a:xfrm>
            <a:custGeom>
              <a:avLst/>
              <a:gdLst/>
              <a:ahLst/>
              <a:cxnLst/>
              <a:rect l="l" t="t" r="r" b="b"/>
              <a:pathLst>
                <a:path w="5035" h="12086" extrusionOk="0">
                  <a:moveTo>
                    <a:pt x="0" y="12086"/>
                  </a:moveTo>
                  <a:cubicBezTo>
                    <a:pt x="3406" y="9357"/>
                    <a:pt x="4317" y="4305"/>
                    <a:pt x="5035" y="0"/>
                  </a:cubicBezTo>
                </a:path>
              </a:pathLst>
            </a:custGeom>
            <a:noFill/>
            <a:ln w="19050" cap="flat" cmpd="sng">
              <a:solidFill>
                <a:schemeClr val="dk1"/>
              </a:solidFill>
              <a:prstDash val="solid"/>
              <a:round/>
              <a:headEnd type="none" w="med" len="med"/>
              <a:tailEnd type="none" w="med" len="med"/>
            </a:ln>
          </p:spPr>
        </p:sp>
        <p:sp>
          <p:nvSpPr>
            <p:cNvPr id="3808" name="Google Shape;3808;p50"/>
            <p:cNvSpPr/>
            <p:nvPr/>
          </p:nvSpPr>
          <p:spPr>
            <a:xfrm>
              <a:off x="5391175" y="1911270"/>
              <a:ext cx="75449" cy="91452"/>
            </a:xfrm>
            <a:custGeom>
              <a:avLst/>
              <a:gdLst/>
              <a:ahLst/>
              <a:cxnLst/>
              <a:rect l="l" t="t" r="r" b="b"/>
              <a:pathLst>
                <a:path w="8201" h="9927" extrusionOk="0">
                  <a:moveTo>
                    <a:pt x="8201" y="9927"/>
                  </a:moveTo>
                  <a:cubicBezTo>
                    <a:pt x="4128" y="8572"/>
                    <a:pt x="1508" y="4018"/>
                    <a:pt x="0" y="0"/>
                  </a:cubicBezTo>
                </a:path>
              </a:pathLst>
            </a:custGeom>
            <a:noFill/>
            <a:ln w="19050" cap="flat" cmpd="sng">
              <a:solidFill>
                <a:schemeClr val="dk1"/>
              </a:solidFill>
              <a:prstDash val="solid"/>
              <a:round/>
              <a:headEnd type="none" w="med" len="med"/>
              <a:tailEnd type="none" w="med" len="med"/>
            </a:ln>
          </p:spPr>
        </p:sp>
        <p:sp>
          <p:nvSpPr>
            <p:cNvPr id="3809" name="Google Shape;3809;p50"/>
            <p:cNvSpPr/>
            <p:nvPr/>
          </p:nvSpPr>
          <p:spPr>
            <a:xfrm>
              <a:off x="5325184" y="2028877"/>
              <a:ext cx="132167" cy="64570"/>
            </a:xfrm>
            <a:custGeom>
              <a:avLst/>
              <a:gdLst/>
              <a:ahLst/>
              <a:cxnLst/>
              <a:rect l="l" t="t" r="r" b="b"/>
              <a:pathLst>
                <a:path w="14366" h="7009" extrusionOk="0">
                  <a:moveTo>
                    <a:pt x="14366" y="341"/>
                  </a:moveTo>
                  <a:cubicBezTo>
                    <a:pt x="9617" y="-338"/>
                    <a:pt x="3659" y="-173"/>
                    <a:pt x="266" y="3218"/>
                  </a:cubicBezTo>
                  <a:cubicBezTo>
                    <a:pt x="-982" y="4465"/>
                    <a:pt x="2715" y="7841"/>
                    <a:pt x="4151" y="6815"/>
                  </a:cubicBezTo>
                </a:path>
              </a:pathLst>
            </a:custGeom>
            <a:noFill/>
            <a:ln w="19050" cap="flat" cmpd="sng">
              <a:solidFill>
                <a:schemeClr val="dk1"/>
              </a:solidFill>
              <a:prstDash val="solid"/>
              <a:round/>
              <a:headEnd type="none" w="med" len="med"/>
              <a:tailEnd type="none" w="med" len="med"/>
            </a:ln>
          </p:spPr>
        </p:sp>
        <p:sp>
          <p:nvSpPr>
            <p:cNvPr id="3810" name="Google Shape;3810;p50"/>
            <p:cNvSpPr/>
            <p:nvPr/>
          </p:nvSpPr>
          <p:spPr>
            <a:xfrm>
              <a:off x="5788331" y="2160554"/>
              <a:ext cx="50996" cy="71305"/>
            </a:xfrm>
            <a:custGeom>
              <a:avLst/>
              <a:gdLst/>
              <a:ahLst/>
              <a:cxnLst/>
              <a:rect l="l" t="t" r="r" b="b"/>
              <a:pathLst>
                <a:path w="5543" h="7740" extrusionOk="0">
                  <a:moveTo>
                    <a:pt x="0" y="0"/>
                  </a:moveTo>
                  <a:cubicBezTo>
                    <a:pt x="2879" y="823"/>
                    <a:pt x="7314" y="6085"/>
                    <a:pt x="4747" y="7626"/>
                  </a:cubicBezTo>
                  <a:cubicBezTo>
                    <a:pt x="3699" y="8255"/>
                    <a:pt x="2797" y="6119"/>
                    <a:pt x="2014" y="5180"/>
                  </a:cubicBezTo>
                </a:path>
              </a:pathLst>
            </a:custGeom>
            <a:noFill/>
            <a:ln w="19050" cap="flat" cmpd="sng">
              <a:solidFill>
                <a:schemeClr val="dk1"/>
              </a:solidFill>
              <a:prstDash val="solid"/>
              <a:round/>
              <a:headEnd type="none" w="med" len="med"/>
              <a:tailEnd type="none" w="med" len="med"/>
            </a:ln>
          </p:spPr>
        </p:sp>
        <p:sp>
          <p:nvSpPr>
            <p:cNvPr id="3811" name="Google Shape;3811;p50"/>
            <p:cNvSpPr/>
            <p:nvPr/>
          </p:nvSpPr>
          <p:spPr>
            <a:xfrm>
              <a:off x="5797597" y="2118147"/>
              <a:ext cx="86029" cy="6928"/>
            </a:xfrm>
            <a:custGeom>
              <a:avLst/>
              <a:gdLst/>
              <a:ahLst/>
              <a:cxnLst/>
              <a:rect l="l" t="t" r="r" b="b"/>
              <a:pathLst>
                <a:path w="9351" h="752" extrusionOk="0">
                  <a:moveTo>
                    <a:pt x="0" y="0"/>
                  </a:moveTo>
                  <a:cubicBezTo>
                    <a:pt x="3102" y="311"/>
                    <a:pt x="6486" y="1373"/>
                    <a:pt x="9351" y="144"/>
                  </a:cubicBezTo>
                </a:path>
              </a:pathLst>
            </a:custGeom>
            <a:noFill/>
            <a:ln w="19050" cap="flat" cmpd="sng">
              <a:solidFill>
                <a:schemeClr val="dk1"/>
              </a:solidFill>
              <a:prstDash val="solid"/>
              <a:round/>
              <a:headEnd type="none" w="med" len="med"/>
              <a:tailEnd type="none" w="med" len="med"/>
            </a:ln>
          </p:spPr>
        </p:sp>
      </p:grpSp>
      <p:grpSp>
        <p:nvGrpSpPr>
          <p:cNvPr id="3812" name="Google Shape;3812;p50"/>
          <p:cNvGrpSpPr/>
          <p:nvPr/>
        </p:nvGrpSpPr>
        <p:grpSpPr>
          <a:xfrm>
            <a:off x="6489151" y="1428085"/>
            <a:ext cx="795886" cy="511062"/>
            <a:chOff x="5122326" y="1647135"/>
            <a:chExt cx="795886" cy="511062"/>
          </a:xfrm>
        </p:grpSpPr>
        <p:sp>
          <p:nvSpPr>
            <p:cNvPr id="3813" name="Google Shape;3813;p50"/>
            <p:cNvSpPr/>
            <p:nvPr/>
          </p:nvSpPr>
          <p:spPr>
            <a:xfrm rot="-364667">
              <a:off x="5143325" y="1685809"/>
              <a:ext cx="753888" cy="433713"/>
            </a:xfrm>
            <a:custGeom>
              <a:avLst/>
              <a:gdLst/>
              <a:ahLst/>
              <a:cxnLst/>
              <a:rect l="l" t="t" r="r" b="b"/>
              <a:pathLst>
                <a:path w="16158" h="9289" extrusionOk="0">
                  <a:moveTo>
                    <a:pt x="14917" y="1"/>
                  </a:moveTo>
                  <a:cubicBezTo>
                    <a:pt x="13664" y="1"/>
                    <a:pt x="12467" y="1116"/>
                    <a:pt x="11904" y="2171"/>
                  </a:cubicBezTo>
                  <a:cubicBezTo>
                    <a:pt x="11215" y="1100"/>
                    <a:pt x="9940" y="432"/>
                    <a:pt x="8668" y="432"/>
                  </a:cubicBezTo>
                  <a:cubicBezTo>
                    <a:pt x="8605" y="432"/>
                    <a:pt x="8542" y="434"/>
                    <a:pt x="8480" y="437"/>
                  </a:cubicBezTo>
                  <a:cubicBezTo>
                    <a:pt x="8157" y="463"/>
                    <a:pt x="7844" y="515"/>
                    <a:pt x="7539" y="594"/>
                  </a:cubicBezTo>
                  <a:cubicBezTo>
                    <a:pt x="6388" y="864"/>
                    <a:pt x="5238" y="1918"/>
                    <a:pt x="4959" y="3443"/>
                  </a:cubicBezTo>
                  <a:cubicBezTo>
                    <a:pt x="4976" y="3304"/>
                    <a:pt x="3164" y="2398"/>
                    <a:pt x="2972" y="2293"/>
                  </a:cubicBezTo>
                  <a:cubicBezTo>
                    <a:pt x="2301" y="1892"/>
                    <a:pt x="1647" y="1552"/>
                    <a:pt x="863" y="1422"/>
                  </a:cubicBezTo>
                  <a:cubicBezTo>
                    <a:pt x="790" y="1408"/>
                    <a:pt x="711" y="1396"/>
                    <a:pt x="634" y="1396"/>
                  </a:cubicBezTo>
                  <a:cubicBezTo>
                    <a:pt x="566" y="1396"/>
                    <a:pt x="498" y="1406"/>
                    <a:pt x="436" y="1430"/>
                  </a:cubicBezTo>
                  <a:cubicBezTo>
                    <a:pt x="218" y="1509"/>
                    <a:pt x="96" y="1762"/>
                    <a:pt x="70" y="1988"/>
                  </a:cubicBezTo>
                  <a:cubicBezTo>
                    <a:pt x="0" y="2441"/>
                    <a:pt x="183" y="2903"/>
                    <a:pt x="480" y="3260"/>
                  </a:cubicBezTo>
                  <a:cubicBezTo>
                    <a:pt x="776" y="3609"/>
                    <a:pt x="1168" y="3870"/>
                    <a:pt x="1569" y="4097"/>
                  </a:cubicBezTo>
                  <a:cubicBezTo>
                    <a:pt x="1011" y="4489"/>
                    <a:pt x="732" y="5221"/>
                    <a:pt x="872" y="5875"/>
                  </a:cubicBezTo>
                  <a:cubicBezTo>
                    <a:pt x="1011" y="6537"/>
                    <a:pt x="1569" y="7086"/>
                    <a:pt x="2231" y="7217"/>
                  </a:cubicBezTo>
                  <a:cubicBezTo>
                    <a:pt x="2048" y="7513"/>
                    <a:pt x="1926" y="7844"/>
                    <a:pt x="1874" y="8193"/>
                  </a:cubicBezTo>
                  <a:cubicBezTo>
                    <a:pt x="1830" y="8480"/>
                    <a:pt x="1857" y="8794"/>
                    <a:pt x="2040" y="9003"/>
                  </a:cubicBezTo>
                  <a:cubicBezTo>
                    <a:pt x="2217" y="9204"/>
                    <a:pt x="2425" y="9288"/>
                    <a:pt x="2651" y="9288"/>
                  </a:cubicBezTo>
                  <a:cubicBezTo>
                    <a:pt x="3693" y="9288"/>
                    <a:pt x="5105" y="7485"/>
                    <a:pt x="5499" y="6912"/>
                  </a:cubicBezTo>
                  <a:cubicBezTo>
                    <a:pt x="5691" y="7104"/>
                    <a:pt x="6362" y="7618"/>
                    <a:pt x="6562" y="7714"/>
                  </a:cubicBezTo>
                  <a:cubicBezTo>
                    <a:pt x="7227" y="8069"/>
                    <a:pt x="7728" y="8201"/>
                    <a:pt x="8310" y="8201"/>
                  </a:cubicBezTo>
                  <a:cubicBezTo>
                    <a:pt x="8629" y="8201"/>
                    <a:pt x="8971" y="8162"/>
                    <a:pt x="9377" y="8097"/>
                  </a:cubicBezTo>
                  <a:cubicBezTo>
                    <a:pt x="10536" y="7923"/>
                    <a:pt x="11634" y="7260"/>
                    <a:pt x="12210" y="6232"/>
                  </a:cubicBezTo>
                  <a:cubicBezTo>
                    <a:pt x="12846" y="6781"/>
                    <a:pt x="13586" y="7191"/>
                    <a:pt x="14371" y="7452"/>
                  </a:cubicBezTo>
                  <a:cubicBezTo>
                    <a:pt x="14644" y="7543"/>
                    <a:pt x="15267" y="7863"/>
                    <a:pt x="15678" y="7863"/>
                  </a:cubicBezTo>
                  <a:cubicBezTo>
                    <a:pt x="15817" y="7863"/>
                    <a:pt x="15932" y="7826"/>
                    <a:pt x="16000" y="7731"/>
                  </a:cubicBezTo>
                  <a:cubicBezTo>
                    <a:pt x="16157" y="7513"/>
                    <a:pt x="16131" y="7208"/>
                    <a:pt x="16070" y="6947"/>
                  </a:cubicBezTo>
                  <a:cubicBezTo>
                    <a:pt x="15887" y="6250"/>
                    <a:pt x="15382" y="5639"/>
                    <a:pt x="14728" y="5317"/>
                  </a:cubicBezTo>
                  <a:cubicBezTo>
                    <a:pt x="15216" y="5169"/>
                    <a:pt x="15599" y="4698"/>
                    <a:pt x="15643" y="4184"/>
                  </a:cubicBezTo>
                  <a:cubicBezTo>
                    <a:pt x="15687" y="3679"/>
                    <a:pt x="15408" y="3138"/>
                    <a:pt x="14946" y="2903"/>
                  </a:cubicBezTo>
                  <a:cubicBezTo>
                    <a:pt x="15338" y="2563"/>
                    <a:pt x="15643" y="2136"/>
                    <a:pt x="15843" y="1674"/>
                  </a:cubicBezTo>
                  <a:cubicBezTo>
                    <a:pt x="16035" y="1204"/>
                    <a:pt x="16105" y="594"/>
                    <a:pt x="15730" y="254"/>
                  </a:cubicBezTo>
                  <a:cubicBezTo>
                    <a:pt x="15521" y="71"/>
                    <a:pt x="15233" y="1"/>
                    <a:pt x="14946" y="1"/>
                  </a:cubicBezTo>
                  <a:cubicBezTo>
                    <a:pt x="14936" y="1"/>
                    <a:pt x="14927" y="1"/>
                    <a:pt x="14917" y="1"/>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0"/>
            <p:cNvSpPr/>
            <p:nvPr/>
          </p:nvSpPr>
          <p:spPr>
            <a:xfrm rot="-364754">
              <a:off x="5525220" y="1701937"/>
              <a:ext cx="128758" cy="359356"/>
            </a:xfrm>
            <a:custGeom>
              <a:avLst/>
              <a:gdLst/>
              <a:ahLst/>
              <a:cxnLst/>
              <a:rect l="l" t="t" r="r" b="b"/>
              <a:pathLst>
                <a:path w="2616" h="7295" extrusionOk="0">
                  <a:moveTo>
                    <a:pt x="794" y="0"/>
                  </a:moveTo>
                  <a:cubicBezTo>
                    <a:pt x="1082" y="1151"/>
                    <a:pt x="1134" y="2414"/>
                    <a:pt x="925" y="3782"/>
                  </a:cubicBezTo>
                  <a:cubicBezTo>
                    <a:pt x="742" y="5055"/>
                    <a:pt x="350" y="6301"/>
                    <a:pt x="1" y="7294"/>
                  </a:cubicBezTo>
                  <a:cubicBezTo>
                    <a:pt x="236" y="7268"/>
                    <a:pt x="506" y="7233"/>
                    <a:pt x="820" y="7190"/>
                  </a:cubicBezTo>
                  <a:cubicBezTo>
                    <a:pt x="1177" y="7129"/>
                    <a:pt x="1517" y="7033"/>
                    <a:pt x="1831" y="6885"/>
                  </a:cubicBezTo>
                  <a:cubicBezTo>
                    <a:pt x="2066" y="6310"/>
                    <a:pt x="2153" y="5682"/>
                    <a:pt x="2241" y="5055"/>
                  </a:cubicBezTo>
                  <a:cubicBezTo>
                    <a:pt x="2476" y="3373"/>
                    <a:pt x="2615" y="1735"/>
                    <a:pt x="1927" y="410"/>
                  </a:cubicBezTo>
                  <a:cubicBezTo>
                    <a:pt x="1578" y="209"/>
                    <a:pt x="1195" y="79"/>
                    <a:pt x="79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0"/>
            <p:cNvSpPr/>
            <p:nvPr/>
          </p:nvSpPr>
          <p:spPr>
            <a:xfrm rot="-364712">
              <a:off x="5420832" y="1708151"/>
              <a:ext cx="159632" cy="359344"/>
            </a:xfrm>
            <a:custGeom>
              <a:avLst/>
              <a:gdLst/>
              <a:ahLst/>
              <a:cxnLst/>
              <a:rect l="l" t="t" r="r" b="b"/>
              <a:pathLst>
                <a:path w="3268" h="7351" extrusionOk="0">
                  <a:moveTo>
                    <a:pt x="2467" y="1"/>
                  </a:moveTo>
                  <a:cubicBezTo>
                    <a:pt x="2418" y="1"/>
                    <a:pt x="2368" y="2"/>
                    <a:pt x="2318" y="4"/>
                  </a:cubicBezTo>
                  <a:cubicBezTo>
                    <a:pt x="2048" y="13"/>
                    <a:pt x="1760" y="56"/>
                    <a:pt x="1412" y="143"/>
                  </a:cubicBezTo>
                  <a:lnTo>
                    <a:pt x="1403" y="143"/>
                  </a:lnTo>
                  <a:cubicBezTo>
                    <a:pt x="1708" y="2357"/>
                    <a:pt x="1194" y="4675"/>
                    <a:pt x="0" y="6566"/>
                  </a:cubicBezTo>
                  <a:cubicBezTo>
                    <a:pt x="192" y="6706"/>
                    <a:pt x="392" y="6845"/>
                    <a:pt x="479" y="6889"/>
                  </a:cubicBezTo>
                  <a:cubicBezTo>
                    <a:pt x="1098" y="7220"/>
                    <a:pt x="1569" y="7350"/>
                    <a:pt x="2126" y="7350"/>
                  </a:cubicBezTo>
                  <a:cubicBezTo>
                    <a:pt x="2484" y="6357"/>
                    <a:pt x="2876" y="5093"/>
                    <a:pt x="3068" y="3804"/>
                  </a:cubicBezTo>
                  <a:cubicBezTo>
                    <a:pt x="3268" y="2427"/>
                    <a:pt x="3224" y="1163"/>
                    <a:pt x="2911" y="30"/>
                  </a:cubicBezTo>
                  <a:cubicBezTo>
                    <a:pt x="2760" y="11"/>
                    <a:pt x="2615" y="1"/>
                    <a:pt x="246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0"/>
            <p:cNvSpPr/>
            <p:nvPr/>
          </p:nvSpPr>
          <p:spPr>
            <a:xfrm rot="-1683452">
              <a:off x="5359730" y="1854737"/>
              <a:ext cx="40204" cy="110347"/>
            </a:xfrm>
            <a:custGeom>
              <a:avLst/>
              <a:gdLst/>
              <a:ahLst/>
              <a:cxnLst/>
              <a:rect l="l" t="t" r="r" b="b"/>
              <a:pathLst>
                <a:path w="4460" h="12229" extrusionOk="0">
                  <a:moveTo>
                    <a:pt x="4460" y="0"/>
                  </a:moveTo>
                  <a:cubicBezTo>
                    <a:pt x="2847" y="4028"/>
                    <a:pt x="714" y="7949"/>
                    <a:pt x="0" y="12229"/>
                  </a:cubicBezTo>
                </a:path>
              </a:pathLst>
            </a:custGeom>
            <a:noFill/>
            <a:ln w="19050" cap="flat" cmpd="sng">
              <a:solidFill>
                <a:schemeClr val="dk1"/>
              </a:solidFill>
              <a:prstDash val="solid"/>
              <a:round/>
              <a:headEnd type="none" w="med" len="med"/>
              <a:tailEnd type="none" w="med" len="med"/>
            </a:ln>
          </p:spPr>
        </p:sp>
        <p:sp>
          <p:nvSpPr>
            <p:cNvPr id="3817" name="Google Shape;3817;p50"/>
            <p:cNvSpPr/>
            <p:nvPr/>
          </p:nvSpPr>
          <p:spPr>
            <a:xfrm rot="-1683452">
              <a:off x="5692616" y="1845187"/>
              <a:ext cx="45388" cy="109057"/>
            </a:xfrm>
            <a:custGeom>
              <a:avLst/>
              <a:gdLst/>
              <a:ahLst/>
              <a:cxnLst/>
              <a:rect l="l" t="t" r="r" b="b"/>
              <a:pathLst>
                <a:path w="5035" h="12086" extrusionOk="0">
                  <a:moveTo>
                    <a:pt x="0" y="12086"/>
                  </a:moveTo>
                  <a:cubicBezTo>
                    <a:pt x="3406" y="9357"/>
                    <a:pt x="4317" y="4305"/>
                    <a:pt x="5035" y="0"/>
                  </a:cubicBezTo>
                </a:path>
              </a:pathLst>
            </a:custGeom>
            <a:noFill/>
            <a:ln w="19050" cap="flat" cmpd="sng">
              <a:solidFill>
                <a:schemeClr val="dk1"/>
              </a:solidFill>
              <a:prstDash val="solid"/>
              <a:round/>
              <a:headEnd type="none" w="med" len="med"/>
              <a:tailEnd type="none" w="med" len="med"/>
            </a:ln>
          </p:spPr>
        </p:sp>
        <p:sp>
          <p:nvSpPr>
            <p:cNvPr id="3818" name="Google Shape;3818;p50"/>
            <p:cNvSpPr/>
            <p:nvPr/>
          </p:nvSpPr>
          <p:spPr>
            <a:xfrm rot="-1683452">
              <a:off x="5289213" y="1852687"/>
              <a:ext cx="73927" cy="89575"/>
            </a:xfrm>
            <a:custGeom>
              <a:avLst/>
              <a:gdLst/>
              <a:ahLst/>
              <a:cxnLst/>
              <a:rect l="l" t="t" r="r" b="b"/>
              <a:pathLst>
                <a:path w="8201" h="9927" extrusionOk="0">
                  <a:moveTo>
                    <a:pt x="8201" y="9927"/>
                  </a:moveTo>
                  <a:cubicBezTo>
                    <a:pt x="4128" y="8572"/>
                    <a:pt x="1508" y="4018"/>
                    <a:pt x="0" y="0"/>
                  </a:cubicBezTo>
                </a:path>
              </a:pathLst>
            </a:custGeom>
            <a:noFill/>
            <a:ln w="19050" cap="flat" cmpd="sng">
              <a:solidFill>
                <a:schemeClr val="dk1"/>
              </a:solidFill>
              <a:prstDash val="solid"/>
              <a:round/>
              <a:headEnd type="none" w="med" len="med"/>
              <a:tailEnd type="none" w="med" len="med"/>
            </a:ln>
          </p:spPr>
        </p:sp>
        <p:sp>
          <p:nvSpPr>
            <p:cNvPr id="3819" name="Google Shape;3819;p50"/>
            <p:cNvSpPr/>
            <p:nvPr/>
          </p:nvSpPr>
          <p:spPr>
            <a:xfrm rot="-1683452">
              <a:off x="5276890" y="1973239"/>
              <a:ext cx="129501" cy="63245"/>
            </a:xfrm>
            <a:custGeom>
              <a:avLst/>
              <a:gdLst/>
              <a:ahLst/>
              <a:cxnLst/>
              <a:rect l="l" t="t" r="r" b="b"/>
              <a:pathLst>
                <a:path w="14366" h="7009" extrusionOk="0">
                  <a:moveTo>
                    <a:pt x="14366" y="341"/>
                  </a:moveTo>
                  <a:cubicBezTo>
                    <a:pt x="9617" y="-338"/>
                    <a:pt x="3659" y="-173"/>
                    <a:pt x="266" y="3218"/>
                  </a:cubicBezTo>
                  <a:cubicBezTo>
                    <a:pt x="-982" y="4465"/>
                    <a:pt x="2715" y="7841"/>
                    <a:pt x="4151" y="6815"/>
                  </a:cubicBezTo>
                </a:path>
              </a:pathLst>
            </a:custGeom>
            <a:noFill/>
            <a:ln w="19050" cap="flat" cmpd="sng">
              <a:solidFill>
                <a:schemeClr val="dk1"/>
              </a:solidFill>
              <a:prstDash val="solid"/>
              <a:round/>
              <a:headEnd type="none" w="med" len="med"/>
              <a:tailEnd type="none" w="med" len="med"/>
            </a:ln>
          </p:spPr>
        </p:sp>
        <p:sp>
          <p:nvSpPr>
            <p:cNvPr id="3820" name="Google Shape;3820;p50"/>
            <p:cNvSpPr/>
            <p:nvPr/>
          </p:nvSpPr>
          <p:spPr>
            <a:xfrm rot="-1683452">
              <a:off x="5744159" y="1892011"/>
              <a:ext cx="49967" cy="69841"/>
            </a:xfrm>
            <a:custGeom>
              <a:avLst/>
              <a:gdLst/>
              <a:ahLst/>
              <a:cxnLst/>
              <a:rect l="l" t="t" r="r" b="b"/>
              <a:pathLst>
                <a:path w="5543" h="7740" extrusionOk="0">
                  <a:moveTo>
                    <a:pt x="0" y="0"/>
                  </a:moveTo>
                  <a:cubicBezTo>
                    <a:pt x="2879" y="823"/>
                    <a:pt x="7314" y="6085"/>
                    <a:pt x="4747" y="7626"/>
                  </a:cubicBezTo>
                  <a:cubicBezTo>
                    <a:pt x="3699" y="8255"/>
                    <a:pt x="2797" y="6119"/>
                    <a:pt x="2014" y="5180"/>
                  </a:cubicBezTo>
                </a:path>
              </a:pathLst>
            </a:custGeom>
            <a:noFill/>
            <a:ln w="19050" cap="flat" cmpd="sng">
              <a:solidFill>
                <a:schemeClr val="dk1"/>
              </a:solidFill>
              <a:prstDash val="solid"/>
              <a:round/>
              <a:headEnd type="none" w="med" len="med"/>
              <a:tailEnd type="none" w="med" len="med"/>
            </a:ln>
          </p:spPr>
        </p:sp>
        <p:sp>
          <p:nvSpPr>
            <p:cNvPr id="3821" name="Google Shape;3821;p50"/>
            <p:cNvSpPr/>
            <p:nvPr/>
          </p:nvSpPr>
          <p:spPr>
            <a:xfrm rot="-1683452">
              <a:off x="5715783" y="1846715"/>
              <a:ext cx="84294" cy="6786"/>
            </a:xfrm>
            <a:custGeom>
              <a:avLst/>
              <a:gdLst/>
              <a:ahLst/>
              <a:cxnLst/>
              <a:rect l="l" t="t" r="r" b="b"/>
              <a:pathLst>
                <a:path w="9351" h="752" extrusionOk="0">
                  <a:moveTo>
                    <a:pt x="0" y="0"/>
                  </a:moveTo>
                  <a:cubicBezTo>
                    <a:pt x="3102" y="311"/>
                    <a:pt x="6486" y="1373"/>
                    <a:pt x="9351" y="144"/>
                  </a:cubicBezTo>
                </a:path>
              </a:pathLst>
            </a:custGeom>
            <a:noFill/>
            <a:ln w="19050" cap="flat" cmpd="sng">
              <a:solidFill>
                <a:schemeClr val="dk1"/>
              </a:solidFill>
              <a:prstDash val="solid"/>
              <a:round/>
              <a:headEnd type="none" w="med" len="med"/>
              <a:tailEnd type="none" w="med" len="med"/>
            </a:ln>
          </p:spPr>
        </p:sp>
      </p:grpSp>
      <p:sp>
        <p:nvSpPr>
          <p:cNvPr id="3822" name="Google Shape;3822;p50"/>
          <p:cNvSpPr txBox="1"/>
          <p:nvPr/>
        </p:nvSpPr>
        <p:spPr>
          <a:xfrm rot="5400000">
            <a:off x="6681000" y="2410825"/>
            <a:ext cx="4573500" cy="3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Archivo Black"/>
                <a:ea typeface="Archivo Black"/>
                <a:cs typeface="Archivo Black"/>
                <a:sym typeface="Archivo Black"/>
              </a:rPr>
              <a:t>マーケティング  マーケティング  マーケティング  </a:t>
            </a:r>
            <a:endParaRPr sz="1200" b="1">
              <a:solidFill>
                <a:schemeClr val="dk1"/>
              </a:solidFill>
              <a:latin typeface="Archivo Black"/>
              <a:ea typeface="Archivo Black"/>
              <a:cs typeface="Archivo Black"/>
              <a:sym typeface="Archivo Black"/>
            </a:endParaRPr>
          </a:p>
          <a:p>
            <a:pPr marL="0" lvl="0" indent="0" algn="l" rtl="0">
              <a:spcBef>
                <a:spcPts val="0"/>
              </a:spcBef>
              <a:spcAft>
                <a:spcPts val="0"/>
              </a:spcAft>
              <a:buNone/>
            </a:pPr>
            <a:endParaRPr sz="700" b="1">
              <a:solidFill>
                <a:schemeClr val="dk1"/>
              </a:solidFill>
              <a:latin typeface="Archivo Black"/>
              <a:ea typeface="Archivo Black"/>
              <a:cs typeface="Archivo Black"/>
              <a:sym typeface="Archiv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5"/>
        <p:cNvGrpSpPr/>
        <p:nvPr/>
      </p:nvGrpSpPr>
      <p:grpSpPr>
        <a:xfrm>
          <a:off x="0" y="0"/>
          <a:ext cx="0" cy="0"/>
          <a:chOff x="0" y="0"/>
          <a:chExt cx="0" cy="0"/>
        </a:xfrm>
      </p:grpSpPr>
      <p:grpSp>
        <p:nvGrpSpPr>
          <p:cNvPr id="4070" name="Google Shape;4070;p53"/>
          <p:cNvGrpSpPr/>
          <p:nvPr/>
        </p:nvGrpSpPr>
        <p:grpSpPr>
          <a:xfrm flipH="1">
            <a:off x="733156" y="948639"/>
            <a:ext cx="3735281" cy="3471900"/>
            <a:chOff x="709069" y="921100"/>
            <a:chExt cx="3735281" cy="3471900"/>
          </a:xfrm>
        </p:grpSpPr>
        <p:sp>
          <p:nvSpPr>
            <p:cNvPr id="4071" name="Google Shape;4071;p53"/>
            <p:cNvSpPr/>
            <p:nvPr/>
          </p:nvSpPr>
          <p:spPr>
            <a:xfrm flipH="1">
              <a:off x="709069" y="921100"/>
              <a:ext cx="3735281" cy="3471867"/>
            </a:xfrm>
            <a:custGeom>
              <a:avLst/>
              <a:gdLst/>
              <a:ahLst/>
              <a:cxnLst/>
              <a:rect l="l" t="t" r="r" b="b"/>
              <a:pathLst>
                <a:path w="185858" h="186209" extrusionOk="0">
                  <a:moveTo>
                    <a:pt x="288" y="2737"/>
                  </a:moveTo>
                  <a:lnTo>
                    <a:pt x="3026" y="0"/>
                  </a:lnTo>
                  <a:lnTo>
                    <a:pt x="185858" y="0"/>
                  </a:lnTo>
                  <a:lnTo>
                    <a:pt x="185858" y="182896"/>
                  </a:lnTo>
                  <a:lnTo>
                    <a:pt x="182688" y="186209"/>
                  </a:lnTo>
                  <a:lnTo>
                    <a:pt x="0" y="186209"/>
                  </a:lnTo>
                  <a:close/>
                </a:path>
              </a:pathLst>
            </a:custGeom>
            <a:solidFill>
              <a:schemeClr val="lt2"/>
            </a:solidFill>
            <a:ln w="19050" cap="flat" cmpd="sng">
              <a:solidFill>
                <a:schemeClr val="dk1"/>
              </a:solidFill>
              <a:prstDash val="solid"/>
              <a:round/>
              <a:headEnd type="none" w="med" len="med"/>
              <a:tailEnd type="none" w="med" len="med"/>
            </a:ln>
          </p:spPr>
        </p:sp>
        <p:sp>
          <p:nvSpPr>
            <p:cNvPr id="4072" name="Google Shape;4072;p53"/>
            <p:cNvSpPr/>
            <p:nvPr/>
          </p:nvSpPr>
          <p:spPr>
            <a:xfrm flipH="1">
              <a:off x="778816" y="976179"/>
              <a:ext cx="3659400" cy="341682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3" name="Google Shape;4073;p53"/>
            <p:cNvCxnSpPr/>
            <p:nvPr/>
          </p:nvCxnSpPr>
          <p:spPr>
            <a:xfrm rot="10800000">
              <a:off x="714100" y="927600"/>
              <a:ext cx="67500" cy="49500"/>
            </a:xfrm>
            <a:prstGeom prst="straightConnector1">
              <a:avLst/>
            </a:prstGeom>
            <a:noFill/>
            <a:ln w="19050" cap="flat" cmpd="sng">
              <a:solidFill>
                <a:schemeClr val="dk1"/>
              </a:solidFill>
              <a:prstDash val="solid"/>
              <a:round/>
              <a:headEnd type="none" w="med" len="med"/>
              <a:tailEnd type="none" w="med" len="med"/>
            </a:ln>
          </p:spPr>
        </p:cxnSp>
      </p:grpSp>
      <p:sp>
        <p:nvSpPr>
          <p:cNvPr id="4074" name="Google Shape;4074;p53"/>
          <p:cNvSpPr txBox="1">
            <a:spLocks noGrp="1"/>
          </p:cNvSpPr>
          <p:nvPr>
            <p:ph type="title"/>
          </p:nvPr>
        </p:nvSpPr>
        <p:spPr>
          <a:xfrm>
            <a:off x="905698" y="117200"/>
            <a:ext cx="4580701" cy="5976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t>KESIMPULAN</a:t>
            </a:r>
            <a:endParaRPr sz="3600" dirty="0"/>
          </a:p>
        </p:txBody>
      </p:sp>
      <p:sp>
        <p:nvSpPr>
          <p:cNvPr id="4075" name="Google Shape;4075;p53"/>
          <p:cNvSpPr txBox="1">
            <a:spLocks noGrp="1"/>
          </p:cNvSpPr>
          <p:nvPr>
            <p:ph type="subTitle" idx="4294967295"/>
          </p:nvPr>
        </p:nvSpPr>
        <p:spPr>
          <a:xfrm>
            <a:off x="4697300" y="305801"/>
            <a:ext cx="3607500" cy="4087198"/>
          </a:xfrm>
          <a:prstGeom prst="rect">
            <a:avLst/>
          </a:prstGeom>
        </p:spPr>
        <p:txBody>
          <a:bodyPr spcFirstLastPara="1" wrap="square" lIns="91425" tIns="91425" rIns="91425" bIns="91425" anchor="t" anchorCtr="0">
            <a:noAutofit/>
          </a:bodyPr>
          <a:lstStyle/>
          <a:p>
            <a:pPr marL="114300" indent="0">
              <a:buNone/>
            </a:pPr>
            <a:r>
              <a:rPr lang="id-ID" sz="1300" dirty="0" smtClean="0"/>
              <a:t>Pancasila </a:t>
            </a:r>
            <a:r>
              <a:rPr lang="id-ID" sz="1300" dirty="0"/>
              <a:t>merupakan dasar negara dan pandangan hidup bangsa </a:t>
            </a:r>
            <a:r>
              <a:rPr lang="id-ID" sz="1300" dirty="0" smtClean="0"/>
              <a:t>Indonesia</a:t>
            </a:r>
            <a:r>
              <a:rPr lang="id-ID" sz="1300" dirty="0"/>
              <a:t>. Sebagai dasar negara, Pancasila mengandung banyak nilai moral dan </a:t>
            </a:r>
            <a:r>
              <a:rPr lang="id-ID" sz="1300" dirty="0" smtClean="0"/>
              <a:t>kebaikan</a:t>
            </a:r>
            <a:r>
              <a:rPr lang="id-ID" sz="1300" dirty="0"/>
              <a:t>. Oleh karena itulah Pancasila dijadikan sebagai sistem etika. Etika </a:t>
            </a:r>
            <a:r>
              <a:rPr lang="id-ID" sz="1300" dirty="0" smtClean="0"/>
              <a:t>merupakan </a:t>
            </a:r>
            <a:r>
              <a:rPr lang="id-ID" sz="1300" dirty="0"/>
              <a:t>suatu pemikiran kritis dan mendasar tentang ajaran-ajaran dan </a:t>
            </a:r>
            <a:r>
              <a:rPr lang="id-ID" sz="1300" dirty="0" smtClean="0"/>
              <a:t>pandangan-pandangan </a:t>
            </a:r>
            <a:r>
              <a:rPr lang="id-ID" sz="1300" dirty="0"/>
              <a:t>moral. Etika Pancasila adalah etika yang mendasarkan </a:t>
            </a:r>
            <a:r>
              <a:rPr lang="id-ID" sz="1300" dirty="0" smtClean="0"/>
              <a:t>penilaian </a:t>
            </a:r>
            <a:r>
              <a:rPr lang="id-ID" sz="1300" dirty="0"/>
              <a:t>baik dan buruk pada nlai-nilai yang terkandung dalam pancasila, yaitu </a:t>
            </a:r>
            <a:r>
              <a:rPr lang="id-ID" sz="1300" dirty="0" smtClean="0"/>
              <a:t> </a:t>
            </a:r>
            <a:r>
              <a:rPr lang="id-ID" sz="1300" dirty="0"/>
              <a:t>Ketuhanan, Kemanusiaan, </a:t>
            </a:r>
            <a:r>
              <a:rPr lang="en-US" sz="1300" dirty="0" smtClean="0"/>
              <a:t>P</a:t>
            </a:r>
            <a:r>
              <a:rPr lang="id-ID" sz="1300" dirty="0" smtClean="0"/>
              <a:t>ersatuan</a:t>
            </a:r>
            <a:r>
              <a:rPr lang="id-ID" sz="1300" dirty="0"/>
              <a:t>, Kerakyatan, dan Keadilan. Jika suatu </a:t>
            </a:r>
            <a:r>
              <a:rPr lang="id-ID" sz="1300" dirty="0" smtClean="0"/>
              <a:t>perbuatan </a:t>
            </a:r>
            <a:r>
              <a:rPr lang="id-ID" sz="1300" dirty="0"/>
              <a:t>telah mencaup nilai-nilai dan meninggikan nilai-nilai tersebut, maka </a:t>
            </a:r>
            <a:r>
              <a:rPr lang="id-ID" sz="1300" dirty="0" smtClean="0"/>
              <a:t>perbuatan </a:t>
            </a:r>
            <a:r>
              <a:rPr lang="id-ID" sz="1300" dirty="0"/>
              <a:t>tersebut dapat dikatakan baik, dan berlaku sebaliknya. Pancasila </a:t>
            </a:r>
            <a:r>
              <a:rPr lang="id-ID" sz="1300" dirty="0" smtClean="0"/>
              <a:t>sebagai </a:t>
            </a:r>
            <a:r>
              <a:rPr lang="id-ID" sz="1300" dirty="0"/>
              <a:t>sistem etika memegang peranan penting dalam perkembanga bangsa ini </a:t>
            </a:r>
            <a:r>
              <a:rPr lang="id-ID" sz="1300" dirty="0" smtClean="0"/>
              <a:t>karena </a:t>
            </a:r>
            <a:r>
              <a:rPr lang="id-ID" sz="1300" dirty="0"/>
              <a:t>Pancasla membentuk pla pikir bangsa sehinga bangsa kita dapat dianggap </a:t>
            </a:r>
            <a:r>
              <a:rPr lang="id-ID" sz="1300" dirty="0" smtClean="0"/>
              <a:t>sebagai </a:t>
            </a:r>
            <a:r>
              <a:rPr lang="id-ID" sz="1300" dirty="0"/>
              <a:t>bangsa yang bermoral dan beradab di mata dunia.</a:t>
            </a:r>
            <a:r>
              <a:rPr lang="en-US" sz="1300" dirty="0"/>
              <a:t/>
            </a:r>
            <a:br>
              <a:rPr lang="en-US" sz="1300" dirty="0"/>
            </a:br>
            <a:endParaRPr lang="en-US" sz="1300" dirty="0"/>
          </a:p>
        </p:txBody>
      </p:sp>
      <p:sp>
        <p:nvSpPr>
          <p:cNvPr id="4076" name="Google Shape;4076;p53"/>
          <p:cNvSpPr txBox="1"/>
          <p:nvPr/>
        </p:nvSpPr>
        <p:spPr>
          <a:xfrm>
            <a:off x="569875" y="117200"/>
            <a:ext cx="7998900" cy="32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900" b="1" dirty="0">
              <a:solidFill>
                <a:schemeClr val="dk1"/>
              </a:solidFill>
              <a:latin typeface="Goldman"/>
              <a:ea typeface="Goldman"/>
              <a:cs typeface="Goldman"/>
              <a:sym typeface="Goldman"/>
            </a:endParaRPr>
          </a:p>
        </p:txBody>
      </p:sp>
      <p:grpSp>
        <p:nvGrpSpPr>
          <p:cNvPr id="4078" name="Google Shape;4078;p53"/>
          <p:cNvGrpSpPr/>
          <p:nvPr/>
        </p:nvGrpSpPr>
        <p:grpSpPr>
          <a:xfrm>
            <a:off x="8568887" y="4049150"/>
            <a:ext cx="441657" cy="1042038"/>
            <a:chOff x="8568887" y="4049150"/>
            <a:chExt cx="441657" cy="1042038"/>
          </a:xfrm>
        </p:grpSpPr>
        <p:sp>
          <p:nvSpPr>
            <p:cNvPr id="4079" name="Google Shape;4079;p53"/>
            <p:cNvSpPr/>
            <p:nvPr/>
          </p:nvSpPr>
          <p:spPr>
            <a:xfrm>
              <a:off x="8569247" y="4049150"/>
              <a:ext cx="441297" cy="1042038"/>
            </a:xfrm>
            <a:custGeom>
              <a:avLst/>
              <a:gdLst/>
              <a:ahLst/>
              <a:cxnLst/>
              <a:rect l="l" t="t" r="r" b="b"/>
              <a:pathLst>
                <a:path w="6946" h="16401" extrusionOk="0">
                  <a:moveTo>
                    <a:pt x="2824" y="0"/>
                  </a:moveTo>
                  <a:lnTo>
                    <a:pt x="1386" y="1133"/>
                  </a:lnTo>
                  <a:cubicBezTo>
                    <a:pt x="1089" y="3939"/>
                    <a:pt x="636" y="6736"/>
                    <a:pt x="0" y="9499"/>
                  </a:cubicBezTo>
                  <a:cubicBezTo>
                    <a:pt x="645" y="9377"/>
                    <a:pt x="2091" y="8950"/>
                    <a:pt x="2092" y="8950"/>
                  </a:cubicBezTo>
                  <a:lnTo>
                    <a:pt x="2092" y="8950"/>
                  </a:lnTo>
                  <a:lnTo>
                    <a:pt x="375" y="16401"/>
                  </a:lnTo>
                  <a:lnTo>
                    <a:pt x="1351" y="15800"/>
                  </a:lnTo>
                  <a:lnTo>
                    <a:pt x="6946" y="5996"/>
                  </a:lnTo>
                  <a:lnTo>
                    <a:pt x="4384" y="6144"/>
                  </a:lnTo>
                  <a:lnTo>
                    <a:pt x="4384" y="6144"/>
                  </a:lnTo>
                  <a:lnTo>
                    <a:pt x="6623" y="933"/>
                  </a:lnTo>
                  <a:lnTo>
                    <a:pt x="2824" y="0"/>
                  </a:lnTo>
                  <a:close/>
                </a:path>
              </a:pathLst>
            </a:custGeom>
            <a:gradFill>
              <a:gsLst>
                <a:gs pos="0">
                  <a:schemeClr val="accent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3"/>
            <p:cNvSpPr/>
            <p:nvPr/>
          </p:nvSpPr>
          <p:spPr>
            <a:xfrm>
              <a:off x="8610734" y="4554064"/>
              <a:ext cx="168361" cy="512219"/>
            </a:xfrm>
            <a:custGeom>
              <a:avLst/>
              <a:gdLst/>
              <a:ahLst/>
              <a:cxnLst/>
              <a:rect l="l" t="t" r="r" b="b"/>
              <a:pathLst>
                <a:path w="2650" h="8062" extrusionOk="0">
                  <a:moveTo>
                    <a:pt x="2650" y="1"/>
                  </a:moveTo>
                  <a:lnTo>
                    <a:pt x="1648" y="942"/>
                  </a:lnTo>
                  <a:lnTo>
                    <a:pt x="1" y="8062"/>
                  </a:lnTo>
                  <a:lnTo>
                    <a:pt x="1" y="8062"/>
                  </a:lnTo>
                  <a:lnTo>
                    <a:pt x="558" y="7731"/>
                  </a:lnTo>
                  <a:lnTo>
                    <a:pt x="698" y="7478"/>
                  </a:lnTo>
                  <a:lnTo>
                    <a:pt x="2650"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3"/>
            <p:cNvSpPr/>
            <p:nvPr/>
          </p:nvSpPr>
          <p:spPr>
            <a:xfrm>
              <a:off x="8599680" y="4544661"/>
              <a:ext cx="172808" cy="89203"/>
            </a:xfrm>
            <a:custGeom>
              <a:avLst/>
              <a:gdLst/>
              <a:ahLst/>
              <a:cxnLst/>
              <a:rect l="l" t="t" r="r" b="b"/>
              <a:pathLst>
                <a:path w="2720" h="1404" extrusionOk="0">
                  <a:moveTo>
                    <a:pt x="2719" y="1"/>
                  </a:moveTo>
                  <a:lnTo>
                    <a:pt x="1334" y="201"/>
                  </a:lnTo>
                  <a:lnTo>
                    <a:pt x="0" y="1404"/>
                  </a:lnTo>
                  <a:cubicBezTo>
                    <a:pt x="689" y="1229"/>
                    <a:pt x="1560" y="977"/>
                    <a:pt x="1569" y="977"/>
                  </a:cubicBezTo>
                  <a:lnTo>
                    <a:pt x="1726" y="933"/>
                  </a:lnTo>
                  <a:lnTo>
                    <a:pt x="2719"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3"/>
            <p:cNvSpPr/>
            <p:nvPr/>
          </p:nvSpPr>
          <p:spPr>
            <a:xfrm>
              <a:off x="8586909" y="4071260"/>
              <a:ext cx="152923" cy="557647"/>
            </a:xfrm>
            <a:custGeom>
              <a:avLst/>
              <a:gdLst/>
              <a:ahLst/>
              <a:cxnLst/>
              <a:rect l="l" t="t" r="r" b="b"/>
              <a:pathLst>
                <a:path w="2407" h="8777" extrusionOk="0">
                  <a:moveTo>
                    <a:pt x="2406" y="1"/>
                  </a:moveTo>
                  <a:lnTo>
                    <a:pt x="1282" y="881"/>
                  </a:lnTo>
                  <a:cubicBezTo>
                    <a:pt x="1003" y="3530"/>
                    <a:pt x="567" y="6179"/>
                    <a:pt x="1" y="8776"/>
                  </a:cubicBezTo>
                  <a:lnTo>
                    <a:pt x="1404" y="7513"/>
                  </a:lnTo>
                  <a:lnTo>
                    <a:pt x="2406"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3"/>
            <p:cNvSpPr/>
            <p:nvPr/>
          </p:nvSpPr>
          <p:spPr>
            <a:xfrm>
              <a:off x="8650881" y="4050686"/>
              <a:ext cx="135314" cy="1004044"/>
            </a:xfrm>
            <a:custGeom>
              <a:avLst/>
              <a:gdLst/>
              <a:ahLst/>
              <a:cxnLst/>
              <a:rect l="l" t="t" r="r" b="b"/>
              <a:pathLst>
                <a:path w="12229" h="90720" extrusionOk="0">
                  <a:moveTo>
                    <a:pt x="8920" y="0"/>
                  </a:moveTo>
                  <a:lnTo>
                    <a:pt x="2158" y="46207"/>
                  </a:lnTo>
                  <a:lnTo>
                    <a:pt x="12229" y="44409"/>
                  </a:lnTo>
                  <a:lnTo>
                    <a:pt x="0" y="90720"/>
                  </a:lnTo>
                </a:path>
              </a:pathLst>
            </a:custGeom>
            <a:noFill/>
            <a:ln w="19050" cap="flat" cmpd="sng">
              <a:solidFill>
                <a:schemeClr val="dk1"/>
              </a:solidFill>
              <a:prstDash val="solid"/>
              <a:round/>
              <a:headEnd type="none" w="med" len="med"/>
              <a:tailEnd type="none" w="med" len="med"/>
            </a:ln>
          </p:spPr>
        </p:sp>
        <p:sp>
          <p:nvSpPr>
            <p:cNvPr id="4084" name="Google Shape;4084;p53"/>
            <p:cNvSpPr/>
            <p:nvPr/>
          </p:nvSpPr>
          <p:spPr>
            <a:xfrm>
              <a:off x="8568887" y="4560670"/>
              <a:ext cx="105073" cy="93952"/>
            </a:xfrm>
            <a:custGeom>
              <a:avLst/>
              <a:gdLst/>
              <a:ahLst/>
              <a:cxnLst/>
              <a:rect l="l" t="t" r="r" b="b"/>
              <a:pathLst>
                <a:path w="9496" h="8489" extrusionOk="0">
                  <a:moveTo>
                    <a:pt x="9496" y="0"/>
                  </a:moveTo>
                  <a:lnTo>
                    <a:pt x="0" y="8489"/>
                  </a:lnTo>
                </a:path>
              </a:pathLst>
            </a:custGeom>
            <a:noFill/>
            <a:ln w="19050" cap="flat" cmpd="sng">
              <a:solidFill>
                <a:schemeClr val="dk1"/>
              </a:solidFill>
              <a:prstDash val="solid"/>
              <a:round/>
              <a:headEnd type="none" w="med" len="med"/>
              <a:tailEnd type="none" w="med" len="med"/>
            </a:ln>
          </p:spPr>
        </p:sp>
        <p:sp>
          <p:nvSpPr>
            <p:cNvPr id="4085" name="Google Shape;4085;p53"/>
            <p:cNvSpPr/>
            <p:nvPr/>
          </p:nvSpPr>
          <p:spPr>
            <a:xfrm>
              <a:off x="8701030" y="4545820"/>
              <a:ext cx="82777" cy="74838"/>
            </a:xfrm>
            <a:custGeom>
              <a:avLst/>
              <a:gdLst/>
              <a:ahLst/>
              <a:cxnLst/>
              <a:rect l="l" t="t" r="r" b="b"/>
              <a:pathLst>
                <a:path w="7481" h="6762" extrusionOk="0">
                  <a:moveTo>
                    <a:pt x="7481" y="0"/>
                  </a:moveTo>
                  <a:lnTo>
                    <a:pt x="0" y="6762"/>
                  </a:lnTo>
                </a:path>
              </a:pathLst>
            </a:custGeom>
            <a:noFill/>
            <a:ln w="19050" cap="flat" cmpd="sng">
              <a:solidFill>
                <a:schemeClr val="dk1"/>
              </a:solidFill>
              <a:prstDash val="solid"/>
              <a:round/>
              <a:headEnd type="none" w="med" len="med"/>
              <a:tailEnd type="none" w="med" len="med"/>
            </a:ln>
          </p:spPr>
        </p:sp>
      </p:grpSp>
      <p:grpSp>
        <p:nvGrpSpPr>
          <p:cNvPr id="4086" name="Google Shape;4086;p53"/>
          <p:cNvGrpSpPr/>
          <p:nvPr/>
        </p:nvGrpSpPr>
        <p:grpSpPr>
          <a:xfrm>
            <a:off x="8589425" y="235200"/>
            <a:ext cx="418050" cy="3607375"/>
            <a:chOff x="8589425" y="235200"/>
            <a:chExt cx="418050" cy="3607375"/>
          </a:xfrm>
        </p:grpSpPr>
        <p:sp>
          <p:nvSpPr>
            <p:cNvPr id="4087" name="Google Shape;4087;p53"/>
            <p:cNvSpPr/>
            <p:nvPr/>
          </p:nvSpPr>
          <p:spPr>
            <a:xfrm>
              <a:off x="8589425" y="235200"/>
              <a:ext cx="418050" cy="3607375"/>
            </a:xfrm>
            <a:custGeom>
              <a:avLst/>
              <a:gdLst/>
              <a:ahLst/>
              <a:cxnLst/>
              <a:rect l="l" t="t" r="r" b="b"/>
              <a:pathLst>
                <a:path w="16722" h="144295" extrusionOk="0">
                  <a:moveTo>
                    <a:pt x="118" y="2754"/>
                  </a:moveTo>
                  <a:lnTo>
                    <a:pt x="2676" y="0"/>
                  </a:lnTo>
                  <a:lnTo>
                    <a:pt x="16722" y="0"/>
                  </a:lnTo>
                  <a:lnTo>
                    <a:pt x="16722" y="141423"/>
                  </a:lnTo>
                  <a:lnTo>
                    <a:pt x="14047" y="144295"/>
                  </a:lnTo>
                  <a:lnTo>
                    <a:pt x="0" y="144295"/>
                  </a:lnTo>
                  <a:close/>
                </a:path>
              </a:pathLst>
            </a:custGeom>
            <a:solidFill>
              <a:schemeClr val="lt2"/>
            </a:solidFill>
            <a:ln w="19050" cap="flat" cmpd="sng">
              <a:solidFill>
                <a:schemeClr val="dk1"/>
              </a:solidFill>
              <a:prstDash val="solid"/>
              <a:round/>
              <a:headEnd type="none" w="med" len="med"/>
              <a:tailEnd type="none" w="med" len="med"/>
            </a:ln>
          </p:spPr>
        </p:sp>
        <p:sp>
          <p:nvSpPr>
            <p:cNvPr id="4088" name="Google Shape;4088;p53"/>
            <p:cNvSpPr txBox="1"/>
            <p:nvPr/>
          </p:nvSpPr>
          <p:spPr>
            <a:xfrm>
              <a:off x="8590875" y="303850"/>
              <a:ext cx="349500" cy="3537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solidFill>
                  <a:schemeClr val="dk1"/>
                </a:solidFill>
                <a:latin typeface="Archivo Black"/>
                <a:ea typeface="Archivo Black"/>
                <a:cs typeface="Archivo Black"/>
                <a:sym typeface="Archivo Black"/>
              </a:endParaRPr>
            </a:p>
          </p:txBody>
        </p:sp>
        <p:cxnSp>
          <p:nvCxnSpPr>
            <p:cNvPr id="4089" name="Google Shape;4089;p53"/>
            <p:cNvCxnSpPr/>
            <p:nvPr/>
          </p:nvCxnSpPr>
          <p:spPr>
            <a:xfrm rot="10800000" flipH="1">
              <a:off x="8940325" y="236575"/>
              <a:ext cx="66900" cy="68400"/>
            </a:xfrm>
            <a:prstGeom prst="straightConnector1">
              <a:avLst/>
            </a:prstGeom>
            <a:noFill/>
            <a:ln w="19050" cap="flat" cmpd="sng">
              <a:solidFill>
                <a:schemeClr val="dk1"/>
              </a:solidFill>
              <a:prstDash val="solid"/>
              <a:round/>
              <a:headEnd type="none" w="med" len="med"/>
              <a:tailEnd type="none" w="med" len="med"/>
            </a:ln>
          </p:spPr>
        </p:cxnSp>
      </p:grpSp>
      <p:grpSp>
        <p:nvGrpSpPr>
          <p:cNvPr id="4090" name="Google Shape;4090;p53"/>
          <p:cNvGrpSpPr/>
          <p:nvPr/>
        </p:nvGrpSpPr>
        <p:grpSpPr>
          <a:xfrm>
            <a:off x="132250" y="235200"/>
            <a:ext cx="416975" cy="4661950"/>
            <a:chOff x="132250" y="235200"/>
            <a:chExt cx="416975" cy="4661950"/>
          </a:xfrm>
        </p:grpSpPr>
        <p:sp>
          <p:nvSpPr>
            <p:cNvPr id="4091" name="Google Shape;4091;p53"/>
            <p:cNvSpPr/>
            <p:nvPr/>
          </p:nvSpPr>
          <p:spPr>
            <a:xfrm>
              <a:off x="132500" y="235200"/>
              <a:ext cx="416725" cy="4661950"/>
            </a:xfrm>
            <a:custGeom>
              <a:avLst/>
              <a:gdLst/>
              <a:ahLst/>
              <a:cxnLst/>
              <a:rect l="l" t="t" r="r" b="b"/>
              <a:pathLst>
                <a:path w="16669" h="186478" extrusionOk="0">
                  <a:moveTo>
                    <a:pt x="0" y="2762"/>
                  </a:moveTo>
                  <a:lnTo>
                    <a:pt x="2643" y="0"/>
                  </a:lnTo>
                  <a:lnTo>
                    <a:pt x="16669" y="0"/>
                  </a:lnTo>
                  <a:lnTo>
                    <a:pt x="16669" y="183668"/>
                  </a:lnTo>
                  <a:lnTo>
                    <a:pt x="14026" y="186478"/>
                  </a:lnTo>
                  <a:lnTo>
                    <a:pt x="0" y="186478"/>
                  </a:lnTo>
                  <a:close/>
                </a:path>
              </a:pathLst>
            </a:custGeom>
            <a:solidFill>
              <a:schemeClr val="accent2"/>
            </a:solidFill>
            <a:ln w="19050" cap="flat" cmpd="sng">
              <a:solidFill>
                <a:schemeClr val="dk1"/>
              </a:solidFill>
              <a:prstDash val="solid"/>
              <a:round/>
              <a:headEnd type="none" w="med" len="med"/>
              <a:tailEnd type="none" w="med" len="med"/>
            </a:ln>
          </p:spPr>
        </p:sp>
        <p:sp>
          <p:nvSpPr>
            <p:cNvPr id="4092" name="Google Shape;4092;p53"/>
            <p:cNvSpPr txBox="1"/>
            <p:nvPr/>
          </p:nvSpPr>
          <p:spPr>
            <a:xfrm rot="-5400000">
              <a:off x="-1989050" y="2426325"/>
              <a:ext cx="4592100" cy="349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cxnSp>
          <p:nvCxnSpPr>
            <p:cNvPr id="4093" name="Google Shape;4093;p53"/>
            <p:cNvCxnSpPr/>
            <p:nvPr/>
          </p:nvCxnSpPr>
          <p:spPr>
            <a:xfrm rot="10800000" flipH="1">
              <a:off x="480600" y="240700"/>
              <a:ext cx="64200" cy="65100"/>
            </a:xfrm>
            <a:prstGeom prst="straightConnector1">
              <a:avLst/>
            </a:prstGeom>
            <a:noFill/>
            <a:ln w="19050" cap="flat" cmpd="sng">
              <a:solidFill>
                <a:schemeClr val="dk1"/>
              </a:solidFill>
              <a:prstDash val="solid"/>
              <a:round/>
              <a:headEnd type="none" w="med" len="med"/>
              <a:tailEnd type="none" w="med" len="med"/>
            </a:ln>
          </p:spPr>
        </p:cxnSp>
      </p:grpSp>
      <p:grpSp>
        <p:nvGrpSpPr>
          <p:cNvPr id="30" name="Google Shape;4070;p53"/>
          <p:cNvGrpSpPr/>
          <p:nvPr/>
        </p:nvGrpSpPr>
        <p:grpSpPr>
          <a:xfrm flipH="1">
            <a:off x="861469" y="1073500"/>
            <a:ext cx="3735281" cy="3487170"/>
            <a:chOff x="709069" y="921100"/>
            <a:chExt cx="3735281" cy="3487170"/>
          </a:xfrm>
        </p:grpSpPr>
        <p:sp>
          <p:nvSpPr>
            <p:cNvPr id="31" name="Google Shape;4071;p53"/>
            <p:cNvSpPr/>
            <p:nvPr/>
          </p:nvSpPr>
          <p:spPr>
            <a:xfrm flipH="1">
              <a:off x="709069" y="921100"/>
              <a:ext cx="3735281" cy="3471867"/>
            </a:xfrm>
            <a:custGeom>
              <a:avLst/>
              <a:gdLst/>
              <a:ahLst/>
              <a:cxnLst/>
              <a:rect l="l" t="t" r="r" b="b"/>
              <a:pathLst>
                <a:path w="185858" h="186209" extrusionOk="0">
                  <a:moveTo>
                    <a:pt x="288" y="2737"/>
                  </a:moveTo>
                  <a:lnTo>
                    <a:pt x="3026" y="0"/>
                  </a:lnTo>
                  <a:lnTo>
                    <a:pt x="185858" y="0"/>
                  </a:lnTo>
                  <a:lnTo>
                    <a:pt x="185858" y="182896"/>
                  </a:lnTo>
                  <a:lnTo>
                    <a:pt x="182688" y="186209"/>
                  </a:lnTo>
                  <a:lnTo>
                    <a:pt x="0" y="186209"/>
                  </a:lnTo>
                  <a:close/>
                </a:path>
              </a:pathLst>
            </a:custGeom>
            <a:solidFill>
              <a:schemeClr val="lt2"/>
            </a:solidFill>
            <a:ln w="19050" cap="flat" cmpd="sng">
              <a:solidFill>
                <a:schemeClr val="dk1"/>
              </a:solidFill>
              <a:prstDash val="solid"/>
              <a:round/>
              <a:headEnd type="none" w="med" len="med"/>
              <a:tailEnd type="none" w="med" len="med"/>
            </a:ln>
          </p:spPr>
        </p:sp>
        <p:sp>
          <p:nvSpPr>
            <p:cNvPr id="32" name="Google Shape;4072;p53"/>
            <p:cNvSpPr/>
            <p:nvPr/>
          </p:nvSpPr>
          <p:spPr>
            <a:xfrm flipH="1">
              <a:off x="709069" y="2824736"/>
              <a:ext cx="3731931" cy="1583534"/>
            </a:xfrm>
            <a:prstGeom prst="rect">
              <a:avLst/>
            </a:prstGeom>
            <a:solidFill>
              <a:schemeClr val="bg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cxnSp>
          <p:nvCxnSpPr>
            <p:cNvPr id="33" name="Google Shape;4073;p53"/>
            <p:cNvCxnSpPr/>
            <p:nvPr/>
          </p:nvCxnSpPr>
          <p:spPr>
            <a:xfrm rot="10800000">
              <a:off x="714100" y="927600"/>
              <a:ext cx="67500" cy="495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37"/>
          <p:cNvGrpSpPr/>
          <p:nvPr/>
        </p:nvGrpSpPr>
        <p:grpSpPr>
          <a:xfrm>
            <a:off x="644420" y="1655875"/>
            <a:ext cx="3817380" cy="2858246"/>
            <a:chOff x="644420" y="1655875"/>
            <a:chExt cx="3817380" cy="2858246"/>
          </a:xfrm>
        </p:grpSpPr>
        <p:sp>
          <p:nvSpPr>
            <p:cNvPr id="3178" name="Google Shape;3178;p37"/>
            <p:cNvSpPr/>
            <p:nvPr/>
          </p:nvSpPr>
          <p:spPr>
            <a:xfrm flipH="1">
              <a:off x="644420" y="1655875"/>
              <a:ext cx="3817380" cy="2858182"/>
            </a:xfrm>
            <a:custGeom>
              <a:avLst/>
              <a:gdLst/>
              <a:ahLst/>
              <a:cxnLst/>
              <a:rect l="l" t="t" r="r" b="b"/>
              <a:pathLst>
                <a:path w="157110" h="119352" extrusionOk="0">
                  <a:moveTo>
                    <a:pt x="143" y="3022"/>
                  </a:moveTo>
                  <a:lnTo>
                    <a:pt x="3164" y="0"/>
                  </a:lnTo>
                  <a:lnTo>
                    <a:pt x="157110" y="0"/>
                  </a:lnTo>
                  <a:lnTo>
                    <a:pt x="157110" y="116187"/>
                  </a:lnTo>
                  <a:lnTo>
                    <a:pt x="153801" y="119352"/>
                  </a:lnTo>
                  <a:lnTo>
                    <a:pt x="0" y="119352"/>
                  </a:lnTo>
                  <a:close/>
                </a:path>
              </a:pathLst>
            </a:custGeom>
            <a:solidFill>
              <a:schemeClr val="lt1"/>
            </a:solidFill>
            <a:ln w="19050" cap="flat" cmpd="sng">
              <a:solidFill>
                <a:schemeClr val="dk1"/>
              </a:solidFill>
              <a:prstDash val="solid"/>
              <a:round/>
              <a:headEnd type="none" w="med" len="med"/>
              <a:tailEnd type="none" w="med" len="med"/>
            </a:ln>
          </p:spPr>
        </p:sp>
        <p:sp>
          <p:nvSpPr>
            <p:cNvPr id="3179" name="Google Shape;3179;p37"/>
            <p:cNvSpPr/>
            <p:nvPr/>
          </p:nvSpPr>
          <p:spPr>
            <a:xfrm>
              <a:off x="723642" y="1730721"/>
              <a:ext cx="3735600" cy="278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0" name="Google Shape;3180;p37"/>
            <p:cNvCxnSpPr/>
            <p:nvPr/>
          </p:nvCxnSpPr>
          <p:spPr>
            <a:xfrm rot="10800000">
              <a:off x="651900" y="1660150"/>
              <a:ext cx="72600" cy="72600"/>
            </a:xfrm>
            <a:prstGeom prst="straightConnector1">
              <a:avLst/>
            </a:prstGeom>
            <a:noFill/>
            <a:ln w="19050" cap="flat" cmpd="sng">
              <a:solidFill>
                <a:schemeClr val="dk1"/>
              </a:solidFill>
              <a:prstDash val="solid"/>
              <a:round/>
              <a:headEnd type="none" w="med" len="med"/>
              <a:tailEnd type="none" w="med" len="med"/>
            </a:ln>
          </p:spPr>
        </p:cxnSp>
      </p:grpSp>
      <p:grpSp>
        <p:nvGrpSpPr>
          <p:cNvPr id="3181" name="Google Shape;3181;p37"/>
          <p:cNvGrpSpPr/>
          <p:nvPr/>
        </p:nvGrpSpPr>
        <p:grpSpPr>
          <a:xfrm>
            <a:off x="4776000" y="400225"/>
            <a:ext cx="3733307" cy="4299366"/>
            <a:chOff x="4776000" y="400225"/>
            <a:chExt cx="3733307" cy="4114041"/>
          </a:xfrm>
        </p:grpSpPr>
        <p:sp>
          <p:nvSpPr>
            <p:cNvPr id="3182" name="Google Shape;3182;p37"/>
            <p:cNvSpPr/>
            <p:nvPr/>
          </p:nvSpPr>
          <p:spPr>
            <a:xfrm>
              <a:off x="4776000" y="400225"/>
              <a:ext cx="3733307" cy="4113913"/>
            </a:xfrm>
            <a:custGeom>
              <a:avLst/>
              <a:gdLst/>
              <a:ahLst/>
              <a:cxnLst/>
              <a:rect l="l" t="t" r="r" b="b"/>
              <a:pathLst>
                <a:path w="149198" h="158197" extrusionOk="0">
                  <a:moveTo>
                    <a:pt x="0" y="2877"/>
                  </a:moveTo>
                  <a:lnTo>
                    <a:pt x="2878" y="0"/>
                  </a:lnTo>
                  <a:lnTo>
                    <a:pt x="149198" y="0"/>
                  </a:lnTo>
                  <a:lnTo>
                    <a:pt x="149198" y="155176"/>
                  </a:lnTo>
                  <a:lnTo>
                    <a:pt x="146320" y="158197"/>
                  </a:lnTo>
                  <a:lnTo>
                    <a:pt x="144" y="158197"/>
                  </a:lnTo>
                  <a:close/>
                </a:path>
              </a:pathLst>
            </a:custGeom>
            <a:solidFill>
              <a:schemeClr val="lt1"/>
            </a:solidFill>
            <a:ln w="19050" cap="flat" cmpd="sng">
              <a:solidFill>
                <a:schemeClr val="dk1"/>
              </a:solidFill>
              <a:prstDash val="solid"/>
              <a:round/>
              <a:headEnd type="none" w="med" len="med"/>
              <a:tailEnd type="none" w="med" len="med"/>
            </a:ln>
          </p:spPr>
        </p:sp>
        <p:sp>
          <p:nvSpPr>
            <p:cNvPr id="3183" name="Google Shape;3183;p37"/>
            <p:cNvSpPr/>
            <p:nvPr/>
          </p:nvSpPr>
          <p:spPr>
            <a:xfrm>
              <a:off x="4776025" y="476266"/>
              <a:ext cx="3658800" cy="403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4" name="Google Shape;3184;p37"/>
            <p:cNvCxnSpPr/>
            <p:nvPr/>
          </p:nvCxnSpPr>
          <p:spPr>
            <a:xfrm rot="10800000" flipH="1">
              <a:off x="8432850" y="407900"/>
              <a:ext cx="70800" cy="72600"/>
            </a:xfrm>
            <a:prstGeom prst="straightConnector1">
              <a:avLst/>
            </a:prstGeom>
            <a:noFill/>
            <a:ln w="19050" cap="flat" cmpd="sng">
              <a:solidFill>
                <a:schemeClr val="dk1"/>
              </a:solidFill>
              <a:prstDash val="solid"/>
              <a:round/>
              <a:headEnd type="none" w="med" len="med"/>
              <a:tailEnd type="none" w="med" len="med"/>
            </a:ln>
          </p:spPr>
        </p:cxnSp>
      </p:grpSp>
      <p:sp>
        <p:nvSpPr>
          <p:cNvPr id="3185" name="Google Shape;3185;p37"/>
          <p:cNvSpPr txBox="1">
            <a:spLocks noGrp="1"/>
          </p:cNvSpPr>
          <p:nvPr>
            <p:ph type="title" idx="18"/>
          </p:nvPr>
        </p:nvSpPr>
        <p:spPr>
          <a:xfrm>
            <a:off x="633700" y="445025"/>
            <a:ext cx="39384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DAFTAR ISI</a:t>
            </a:r>
            <a:endParaRPr sz="4000" dirty="0"/>
          </a:p>
        </p:txBody>
      </p:sp>
      <p:sp>
        <p:nvSpPr>
          <p:cNvPr id="3186" name="Google Shape;3186;p37"/>
          <p:cNvSpPr txBox="1">
            <a:spLocks noGrp="1"/>
          </p:cNvSpPr>
          <p:nvPr>
            <p:ph type="subTitle" idx="1"/>
          </p:nvPr>
        </p:nvSpPr>
        <p:spPr>
          <a:xfrm>
            <a:off x="1558574" y="2355838"/>
            <a:ext cx="3045323" cy="950888"/>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US" b="1" dirty="0" err="1" smtClean="0">
                <a:latin typeface="Goldman" charset="0"/>
              </a:rPr>
              <a:t>A.Latar</a:t>
            </a:r>
            <a:r>
              <a:rPr lang="en-US" b="1" dirty="0" smtClean="0">
                <a:latin typeface="Goldman" charset="0"/>
              </a:rPr>
              <a:t> </a:t>
            </a:r>
            <a:r>
              <a:rPr lang="en-US" b="1" dirty="0" err="1" smtClean="0">
                <a:latin typeface="Goldman" charset="0"/>
              </a:rPr>
              <a:t>Belakang</a:t>
            </a:r>
            <a:endParaRPr lang="en-US" b="1" dirty="0" smtClean="0">
              <a:latin typeface="Goldman" charset="0"/>
            </a:endParaRPr>
          </a:p>
          <a:p>
            <a:pPr marL="0" lvl="0" indent="0" algn="just" rtl="0">
              <a:spcBef>
                <a:spcPts val="0"/>
              </a:spcBef>
              <a:spcAft>
                <a:spcPts val="1200"/>
              </a:spcAft>
              <a:buNone/>
            </a:pPr>
            <a:r>
              <a:rPr lang="en-US" b="1" dirty="0" err="1" smtClean="0">
                <a:latin typeface="Goldman" charset="0"/>
              </a:rPr>
              <a:t>B.Rumus</a:t>
            </a:r>
            <a:r>
              <a:rPr lang="en-US" b="1" dirty="0" smtClean="0">
                <a:latin typeface="Goldman" charset="0"/>
              </a:rPr>
              <a:t> </a:t>
            </a:r>
            <a:r>
              <a:rPr lang="en-US" b="1" dirty="0" err="1" smtClean="0">
                <a:latin typeface="Goldman" charset="0"/>
              </a:rPr>
              <a:t>Masalah</a:t>
            </a:r>
            <a:endParaRPr lang="en-US" b="1" dirty="0" smtClean="0">
              <a:latin typeface="Goldman" charset="0"/>
            </a:endParaRPr>
          </a:p>
          <a:p>
            <a:pPr marL="0" lvl="0" indent="0" algn="just" rtl="0">
              <a:spcBef>
                <a:spcPts val="0"/>
              </a:spcBef>
              <a:spcAft>
                <a:spcPts val="1200"/>
              </a:spcAft>
              <a:buNone/>
            </a:pPr>
            <a:r>
              <a:rPr lang="en-US" b="1" dirty="0" err="1" smtClean="0">
                <a:latin typeface="Goldman" charset="0"/>
              </a:rPr>
              <a:t>C.Tujuan</a:t>
            </a:r>
            <a:endParaRPr b="1" dirty="0">
              <a:latin typeface="Goldman" charset="0"/>
            </a:endParaRPr>
          </a:p>
        </p:txBody>
      </p:sp>
      <p:sp>
        <p:nvSpPr>
          <p:cNvPr id="3187" name="Google Shape;3187;p37"/>
          <p:cNvSpPr txBox="1">
            <a:spLocks noGrp="1"/>
          </p:cNvSpPr>
          <p:nvPr>
            <p:ph type="subTitle" idx="2"/>
          </p:nvPr>
        </p:nvSpPr>
        <p:spPr>
          <a:xfrm>
            <a:off x="1558575" y="2000663"/>
            <a:ext cx="2900700" cy="410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smtClean="0"/>
              <a:t>PENDAHULUAN</a:t>
            </a:r>
            <a:endParaRPr dirty="0"/>
          </a:p>
        </p:txBody>
      </p:sp>
      <p:sp>
        <p:nvSpPr>
          <p:cNvPr id="3188" name="Google Shape;3188;p37"/>
          <p:cNvSpPr txBox="1">
            <a:spLocks noGrp="1"/>
          </p:cNvSpPr>
          <p:nvPr>
            <p:ph type="title"/>
          </p:nvPr>
        </p:nvSpPr>
        <p:spPr>
          <a:xfrm>
            <a:off x="777693" y="1990112"/>
            <a:ext cx="922200" cy="50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189" name="Google Shape;3189;p37"/>
          <p:cNvSpPr txBox="1">
            <a:spLocks noGrp="1"/>
          </p:cNvSpPr>
          <p:nvPr>
            <p:ph type="subTitle" idx="3"/>
          </p:nvPr>
        </p:nvSpPr>
        <p:spPr>
          <a:xfrm>
            <a:off x="1526677" y="3787175"/>
            <a:ext cx="2778600" cy="61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b="1" dirty="0" err="1" smtClean="0">
                <a:latin typeface="Goldman" charset="0"/>
              </a:rPr>
              <a:t>A.Kesimpulan</a:t>
            </a:r>
            <a:endParaRPr b="1" dirty="0">
              <a:latin typeface="Goldman" charset="0"/>
            </a:endParaRPr>
          </a:p>
        </p:txBody>
      </p:sp>
      <p:sp>
        <p:nvSpPr>
          <p:cNvPr id="3190" name="Google Shape;3190;p37"/>
          <p:cNvSpPr txBox="1">
            <a:spLocks noGrp="1"/>
          </p:cNvSpPr>
          <p:nvPr>
            <p:ph type="subTitle" idx="4"/>
          </p:nvPr>
        </p:nvSpPr>
        <p:spPr>
          <a:xfrm>
            <a:off x="1558542" y="3463897"/>
            <a:ext cx="2900700" cy="410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smtClean="0"/>
              <a:t>Penutup</a:t>
            </a:r>
            <a:endParaRPr dirty="0"/>
          </a:p>
        </p:txBody>
      </p:sp>
      <p:sp>
        <p:nvSpPr>
          <p:cNvPr id="3191" name="Google Shape;3191;p37"/>
          <p:cNvSpPr txBox="1">
            <a:spLocks noGrp="1"/>
          </p:cNvSpPr>
          <p:nvPr>
            <p:ph type="title" idx="5"/>
          </p:nvPr>
        </p:nvSpPr>
        <p:spPr>
          <a:xfrm>
            <a:off x="788325" y="3442713"/>
            <a:ext cx="922200" cy="50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3192" name="Google Shape;3192;p37"/>
          <p:cNvSpPr txBox="1">
            <a:spLocks noGrp="1"/>
          </p:cNvSpPr>
          <p:nvPr>
            <p:ph type="subTitle" idx="6"/>
          </p:nvPr>
        </p:nvSpPr>
        <p:spPr>
          <a:xfrm>
            <a:off x="5341796" y="1318650"/>
            <a:ext cx="2951599" cy="338419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b="1" dirty="0" smtClean="0">
                <a:latin typeface="Goldman" charset="0"/>
              </a:rPr>
              <a:t>A. </a:t>
            </a:r>
            <a:r>
              <a:rPr lang="en-US" b="1" dirty="0" err="1" smtClean="0">
                <a:latin typeface="Goldman" charset="0"/>
              </a:rPr>
              <a:t>Pengertian</a:t>
            </a:r>
            <a:r>
              <a:rPr lang="en-US" b="1" dirty="0" smtClean="0">
                <a:latin typeface="Goldman" charset="0"/>
              </a:rPr>
              <a:t> </a:t>
            </a:r>
            <a:r>
              <a:rPr lang="en-US" b="1" dirty="0" err="1" smtClean="0">
                <a:latin typeface="Goldman" charset="0"/>
              </a:rPr>
              <a:t>Etika</a:t>
            </a:r>
            <a:r>
              <a:rPr lang="en-US" b="1" dirty="0" smtClean="0">
                <a:latin typeface="Goldman" charset="0"/>
              </a:rPr>
              <a:t/>
            </a:r>
            <a:br>
              <a:rPr lang="en-US" b="1" dirty="0" smtClean="0">
                <a:latin typeface="Goldman" charset="0"/>
              </a:rPr>
            </a:br>
            <a:r>
              <a:rPr lang="en-US" b="1" dirty="0" smtClean="0">
                <a:latin typeface="Goldman" charset="0"/>
              </a:rPr>
              <a:t>B. </a:t>
            </a:r>
            <a:r>
              <a:rPr lang="en-US" b="1" dirty="0" err="1" smtClean="0">
                <a:latin typeface="Goldman" charset="0"/>
              </a:rPr>
              <a:t>Aliran</a:t>
            </a:r>
            <a:r>
              <a:rPr lang="en-US" b="1" dirty="0" smtClean="0">
                <a:latin typeface="Goldman" charset="0"/>
              </a:rPr>
              <a:t> </a:t>
            </a:r>
            <a:r>
              <a:rPr lang="en-US" b="1" dirty="0" err="1" smtClean="0">
                <a:latin typeface="Goldman" charset="0"/>
              </a:rPr>
              <a:t>Etika</a:t>
            </a:r>
            <a:endParaRPr lang="en-US" b="1" dirty="0" smtClean="0">
              <a:latin typeface="Goldman" charset="0"/>
            </a:endParaRPr>
          </a:p>
          <a:p>
            <a:pPr marL="0" lvl="0" indent="0" algn="l" rtl="0">
              <a:spcBef>
                <a:spcPts val="0"/>
              </a:spcBef>
              <a:spcAft>
                <a:spcPts val="1200"/>
              </a:spcAft>
              <a:buNone/>
            </a:pPr>
            <a:r>
              <a:rPr lang="en-US" b="1" dirty="0" smtClean="0">
                <a:latin typeface="Goldman" charset="0"/>
              </a:rPr>
              <a:t>C. </a:t>
            </a:r>
            <a:r>
              <a:rPr lang="en-US" b="1" dirty="0" err="1" smtClean="0">
                <a:latin typeface="Goldman" charset="0"/>
              </a:rPr>
              <a:t>Etika</a:t>
            </a:r>
            <a:r>
              <a:rPr lang="en-US" b="1" dirty="0" smtClean="0">
                <a:latin typeface="Goldman" charset="0"/>
              </a:rPr>
              <a:t> </a:t>
            </a:r>
            <a:r>
              <a:rPr lang="en-US" b="1" dirty="0" err="1" smtClean="0">
                <a:latin typeface="Goldman" charset="0"/>
              </a:rPr>
              <a:t>Pancasila</a:t>
            </a:r>
            <a:endParaRPr lang="en-US" b="1" dirty="0" smtClean="0">
              <a:latin typeface="Goldman" charset="0"/>
            </a:endParaRPr>
          </a:p>
          <a:p>
            <a:pPr marL="0" lvl="0" indent="0" algn="l" rtl="0">
              <a:spcBef>
                <a:spcPts val="0"/>
              </a:spcBef>
              <a:spcAft>
                <a:spcPts val="1200"/>
              </a:spcAft>
              <a:buNone/>
            </a:pPr>
            <a:r>
              <a:rPr lang="en-US" b="1" dirty="0" smtClean="0">
                <a:latin typeface="Goldman" charset="0"/>
              </a:rPr>
              <a:t>D. </a:t>
            </a:r>
            <a:r>
              <a:rPr lang="en-US" b="1" dirty="0" err="1" smtClean="0">
                <a:latin typeface="Goldman" charset="0"/>
              </a:rPr>
              <a:t>Pengertian</a:t>
            </a:r>
            <a:r>
              <a:rPr lang="en-US" b="1" dirty="0" smtClean="0">
                <a:latin typeface="Goldman" charset="0"/>
              </a:rPr>
              <a:t> </a:t>
            </a:r>
            <a:r>
              <a:rPr lang="en-US" b="1" dirty="0" err="1" smtClean="0">
                <a:latin typeface="Goldman" charset="0"/>
              </a:rPr>
              <a:t>Nilai</a:t>
            </a:r>
            <a:endParaRPr lang="en-US" b="1" dirty="0" smtClean="0">
              <a:latin typeface="Goldman" charset="0"/>
            </a:endParaRPr>
          </a:p>
          <a:p>
            <a:pPr marL="0" lvl="0" indent="0" algn="l" rtl="0">
              <a:spcBef>
                <a:spcPts val="0"/>
              </a:spcBef>
              <a:spcAft>
                <a:spcPts val="1200"/>
              </a:spcAft>
              <a:buNone/>
            </a:pPr>
            <a:r>
              <a:rPr lang="en-US" b="1" dirty="0" smtClean="0">
                <a:latin typeface="Goldman" charset="0"/>
              </a:rPr>
              <a:t>E. </a:t>
            </a:r>
            <a:r>
              <a:rPr lang="en-US" b="1" dirty="0" err="1" smtClean="0">
                <a:latin typeface="Goldman" charset="0"/>
              </a:rPr>
              <a:t>Makna</a:t>
            </a:r>
            <a:r>
              <a:rPr lang="en-US" b="1" dirty="0" smtClean="0">
                <a:latin typeface="Goldman" charset="0"/>
              </a:rPr>
              <a:t> </a:t>
            </a:r>
            <a:r>
              <a:rPr lang="en-US" b="1" dirty="0" err="1" smtClean="0">
                <a:latin typeface="Goldman" charset="0"/>
              </a:rPr>
              <a:t>Nilai-Nilai</a:t>
            </a:r>
            <a:r>
              <a:rPr lang="en-US" b="1" dirty="0" smtClean="0">
                <a:latin typeface="Goldman" charset="0"/>
              </a:rPr>
              <a:t> </a:t>
            </a:r>
            <a:r>
              <a:rPr lang="en-US" b="1" dirty="0" err="1" smtClean="0">
                <a:latin typeface="Goldman" charset="0"/>
              </a:rPr>
              <a:t>dalam</a:t>
            </a:r>
            <a:r>
              <a:rPr lang="en-US" b="1" dirty="0" smtClean="0">
                <a:latin typeface="Goldman" charset="0"/>
              </a:rPr>
              <a:t>  </a:t>
            </a:r>
            <a:r>
              <a:rPr lang="en-US" b="1" dirty="0" err="1" smtClean="0">
                <a:latin typeface="Goldman" charset="0"/>
              </a:rPr>
              <a:t>Setiap</a:t>
            </a:r>
            <a:r>
              <a:rPr lang="en-US" b="1" dirty="0" smtClean="0">
                <a:latin typeface="Goldman" charset="0"/>
              </a:rPr>
              <a:t> </a:t>
            </a:r>
            <a:r>
              <a:rPr lang="en-US" b="1" dirty="0" err="1" smtClean="0">
                <a:latin typeface="Goldman" charset="0"/>
              </a:rPr>
              <a:t>Sila</a:t>
            </a:r>
            <a:r>
              <a:rPr lang="en-US" b="1" dirty="0" smtClean="0">
                <a:latin typeface="Goldman" charset="0"/>
              </a:rPr>
              <a:t> </a:t>
            </a:r>
            <a:r>
              <a:rPr lang="en-US" b="1" dirty="0" err="1" smtClean="0">
                <a:latin typeface="Goldman" charset="0"/>
              </a:rPr>
              <a:t>Pancsila</a:t>
            </a:r>
            <a:endParaRPr lang="en-US" b="1" dirty="0" smtClean="0">
              <a:latin typeface="Goldman" charset="0"/>
            </a:endParaRPr>
          </a:p>
          <a:p>
            <a:pPr marL="0" lvl="0" indent="0" algn="l" rtl="0">
              <a:spcBef>
                <a:spcPts val="0"/>
              </a:spcBef>
              <a:spcAft>
                <a:spcPts val="1200"/>
              </a:spcAft>
              <a:buNone/>
            </a:pPr>
            <a:r>
              <a:rPr lang="en-US" b="1" dirty="0" smtClean="0">
                <a:latin typeface="Goldman" charset="0"/>
              </a:rPr>
              <a:t>F. </a:t>
            </a:r>
            <a:r>
              <a:rPr lang="en-US" b="1" dirty="0" err="1" smtClean="0">
                <a:latin typeface="Goldman" charset="0"/>
              </a:rPr>
              <a:t>Pengertian</a:t>
            </a:r>
            <a:r>
              <a:rPr lang="en-US" b="1" dirty="0" smtClean="0">
                <a:latin typeface="Goldman" charset="0"/>
              </a:rPr>
              <a:t> Moral</a:t>
            </a:r>
          </a:p>
          <a:p>
            <a:pPr marL="0" lvl="0" indent="0" algn="l" rtl="0">
              <a:spcBef>
                <a:spcPts val="0"/>
              </a:spcBef>
              <a:spcAft>
                <a:spcPts val="1200"/>
              </a:spcAft>
              <a:buNone/>
            </a:pPr>
            <a:r>
              <a:rPr lang="en-US" b="1" dirty="0" smtClean="0">
                <a:latin typeface="Goldman" charset="0"/>
              </a:rPr>
              <a:t>G. </a:t>
            </a:r>
            <a:r>
              <a:rPr lang="en-US" b="1" dirty="0" err="1" smtClean="0">
                <a:latin typeface="Goldman" charset="0"/>
              </a:rPr>
              <a:t>Pengertuan</a:t>
            </a:r>
            <a:r>
              <a:rPr lang="en-US" b="1" dirty="0" smtClean="0">
                <a:latin typeface="Goldman" charset="0"/>
              </a:rPr>
              <a:t> Norma</a:t>
            </a:r>
          </a:p>
          <a:p>
            <a:pPr marL="0" lvl="0" indent="0" algn="l" rtl="0">
              <a:spcBef>
                <a:spcPts val="0"/>
              </a:spcBef>
              <a:spcAft>
                <a:spcPts val="1200"/>
              </a:spcAft>
              <a:buNone/>
            </a:pPr>
            <a:r>
              <a:rPr lang="en-US" b="1" dirty="0" smtClean="0">
                <a:latin typeface="Goldman" charset="0"/>
              </a:rPr>
              <a:t>H. </a:t>
            </a:r>
            <a:r>
              <a:rPr lang="en-US" b="1" dirty="0" err="1" smtClean="0">
                <a:latin typeface="Goldman" charset="0"/>
              </a:rPr>
              <a:t>Pengerian</a:t>
            </a:r>
            <a:r>
              <a:rPr lang="en-US" b="1" dirty="0" smtClean="0">
                <a:latin typeface="Goldman" charset="0"/>
              </a:rPr>
              <a:t> </a:t>
            </a:r>
            <a:r>
              <a:rPr lang="en-US" b="1" dirty="0" err="1" smtClean="0">
                <a:latin typeface="Goldman" charset="0"/>
              </a:rPr>
              <a:t>Sistem</a:t>
            </a:r>
            <a:endParaRPr lang="en-US" b="1" dirty="0" smtClean="0">
              <a:latin typeface="Goldman" charset="0"/>
            </a:endParaRPr>
          </a:p>
          <a:p>
            <a:pPr marL="0" lvl="0" indent="0" algn="l" rtl="0">
              <a:spcBef>
                <a:spcPts val="0"/>
              </a:spcBef>
              <a:spcAft>
                <a:spcPts val="1200"/>
              </a:spcAft>
              <a:buNone/>
            </a:pPr>
            <a:r>
              <a:rPr lang="en-US" b="1" dirty="0" smtClean="0">
                <a:latin typeface="Goldman" charset="0"/>
              </a:rPr>
              <a:t>I. </a:t>
            </a:r>
            <a:r>
              <a:rPr lang="en-US" b="1" dirty="0" err="1" smtClean="0">
                <a:latin typeface="Goldman" charset="0"/>
              </a:rPr>
              <a:t>Pancasila</a:t>
            </a:r>
            <a:r>
              <a:rPr lang="en-US" b="1" dirty="0" smtClean="0">
                <a:latin typeface="Goldman" charset="0"/>
              </a:rPr>
              <a:t> </a:t>
            </a:r>
            <a:r>
              <a:rPr lang="en-US" b="1" dirty="0" err="1" smtClean="0">
                <a:latin typeface="Goldman" charset="0"/>
              </a:rPr>
              <a:t>Sistem</a:t>
            </a:r>
            <a:r>
              <a:rPr lang="en-US" b="1" dirty="0" smtClean="0">
                <a:latin typeface="Goldman" charset="0"/>
              </a:rPr>
              <a:t> </a:t>
            </a:r>
            <a:r>
              <a:rPr lang="en-US" b="1" dirty="0" err="1" smtClean="0">
                <a:latin typeface="Goldman" charset="0"/>
              </a:rPr>
              <a:t>etika</a:t>
            </a:r>
            <a:endParaRPr b="1" dirty="0">
              <a:latin typeface="Goldman" charset="0"/>
            </a:endParaRPr>
          </a:p>
        </p:txBody>
      </p:sp>
      <p:sp>
        <p:nvSpPr>
          <p:cNvPr id="3193" name="Google Shape;3193;p37"/>
          <p:cNvSpPr txBox="1">
            <a:spLocks noGrp="1"/>
          </p:cNvSpPr>
          <p:nvPr>
            <p:ph type="subTitle" idx="7"/>
          </p:nvPr>
        </p:nvSpPr>
        <p:spPr>
          <a:xfrm>
            <a:off x="5581685" y="418591"/>
            <a:ext cx="2900700" cy="410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smtClean="0"/>
              <a:t>PANCASILA SEBAGAI DASAR ETIKA</a:t>
            </a:r>
            <a:endParaRPr dirty="0"/>
          </a:p>
        </p:txBody>
      </p:sp>
      <p:sp>
        <p:nvSpPr>
          <p:cNvPr id="3194" name="Google Shape;3194;p37"/>
          <p:cNvSpPr txBox="1">
            <a:spLocks noGrp="1"/>
          </p:cNvSpPr>
          <p:nvPr>
            <p:ph type="title" idx="8"/>
          </p:nvPr>
        </p:nvSpPr>
        <p:spPr>
          <a:xfrm>
            <a:off x="4754735" y="471834"/>
            <a:ext cx="986822" cy="6658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3201" name="Google Shape;3201;p37"/>
          <p:cNvSpPr txBox="1"/>
          <p:nvPr/>
        </p:nvSpPr>
        <p:spPr>
          <a:xfrm rot="-5400000">
            <a:off x="-2229125" y="2481700"/>
            <a:ext cx="48642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Goldman"/>
                <a:ea typeface="Goldman"/>
                <a:cs typeface="Goldman"/>
                <a:sym typeface="Goldman"/>
              </a:rPr>
              <a:t>TABLE OF CONTENTS     TABLE OF CONTENTS     TABLE OF CONTENTS </a:t>
            </a:r>
            <a:endParaRPr sz="900" b="1">
              <a:solidFill>
                <a:schemeClr val="dk1"/>
              </a:solidFill>
              <a:latin typeface="Goldman"/>
              <a:ea typeface="Goldman"/>
              <a:cs typeface="Goldman"/>
              <a:sym typeface="Goldman"/>
            </a:endParaRPr>
          </a:p>
        </p:txBody>
      </p:sp>
      <p:sp>
        <p:nvSpPr>
          <p:cNvPr id="3202" name="Google Shape;3202;p37"/>
          <p:cNvSpPr txBox="1"/>
          <p:nvPr/>
        </p:nvSpPr>
        <p:spPr>
          <a:xfrm>
            <a:off x="248800" y="4792375"/>
            <a:ext cx="57774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dk1"/>
                </a:solidFill>
                <a:latin typeface="Archivo Black"/>
                <a:ea typeface="Archivo Black"/>
                <a:cs typeface="Archivo Black"/>
                <a:sym typeface="Archivo Black"/>
              </a:rPr>
              <a:t>太陽 太陽 太陽 太陽 太陽 太陽 太陽 太陽 太陽 太陽 太陽 太陽</a:t>
            </a:r>
            <a:endParaRPr sz="1500" b="1">
              <a:solidFill>
                <a:schemeClr val="dk1"/>
              </a:solidFill>
              <a:latin typeface="Archivo Black"/>
              <a:ea typeface="Archivo Black"/>
              <a:cs typeface="Archivo Black"/>
              <a:sym typeface="Archivo Black"/>
            </a:endParaRPr>
          </a:p>
          <a:p>
            <a:pPr marL="0" lvl="0" indent="0" algn="l" rtl="0">
              <a:spcBef>
                <a:spcPts val="0"/>
              </a:spcBef>
              <a:spcAft>
                <a:spcPts val="0"/>
              </a:spcAft>
              <a:buNone/>
            </a:pPr>
            <a:endParaRPr sz="900" b="1">
              <a:solidFill>
                <a:schemeClr val="dk1"/>
              </a:solidFill>
              <a:latin typeface="Archivo Black"/>
              <a:ea typeface="Archivo Black"/>
              <a:cs typeface="Archivo Black"/>
              <a:sym typeface="Archivo Black"/>
            </a:endParaRPr>
          </a:p>
        </p:txBody>
      </p:sp>
      <p:grpSp>
        <p:nvGrpSpPr>
          <p:cNvPr id="3203" name="Google Shape;3203;p37"/>
          <p:cNvGrpSpPr/>
          <p:nvPr/>
        </p:nvGrpSpPr>
        <p:grpSpPr>
          <a:xfrm>
            <a:off x="8623375" y="285175"/>
            <a:ext cx="417250" cy="4651650"/>
            <a:chOff x="8623375" y="285175"/>
            <a:chExt cx="417250" cy="4651650"/>
          </a:xfrm>
        </p:grpSpPr>
        <p:sp>
          <p:nvSpPr>
            <p:cNvPr id="3204" name="Google Shape;3204;p37"/>
            <p:cNvSpPr/>
            <p:nvPr/>
          </p:nvSpPr>
          <p:spPr>
            <a:xfrm>
              <a:off x="8624325" y="285175"/>
              <a:ext cx="416300" cy="4651650"/>
            </a:xfrm>
            <a:custGeom>
              <a:avLst/>
              <a:gdLst/>
              <a:ahLst/>
              <a:cxnLst/>
              <a:rect l="l" t="t" r="r" b="b"/>
              <a:pathLst>
                <a:path w="16652" h="186066" extrusionOk="0">
                  <a:moveTo>
                    <a:pt x="0" y="2140"/>
                  </a:moveTo>
                  <a:lnTo>
                    <a:pt x="2280" y="0"/>
                  </a:lnTo>
                  <a:lnTo>
                    <a:pt x="16652" y="0"/>
                  </a:lnTo>
                  <a:lnTo>
                    <a:pt x="16652" y="183764"/>
                  </a:lnTo>
                  <a:lnTo>
                    <a:pt x="14329" y="186066"/>
                  </a:lnTo>
                  <a:lnTo>
                    <a:pt x="103" y="186066"/>
                  </a:lnTo>
                  <a:close/>
                </a:path>
              </a:pathLst>
            </a:custGeom>
            <a:solidFill>
              <a:schemeClr val="lt2"/>
            </a:solidFill>
            <a:ln w="19050" cap="flat" cmpd="sng">
              <a:solidFill>
                <a:schemeClr val="dk1"/>
              </a:solidFill>
              <a:prstDash val="solid"/>
              <a:round/>
              <a:headEnd type="none" w="med" len="med"/>
              <a:tailEnd type="none" w="med" len="med"/>
            </a:ln>
          </p:spPr>
        </p:sp>
        <p:sp>
          <p:nvSpPr>
            <p:cNvPr id="3205" name="Google Shape;3205;p37"/>
            <p:cNvSpPr txBox="1"/>
            <p:nvPr/>
          </p:nvSpPr>
          <p:spPr>
            <a:xfrm rot="-5400000">
              <a:off x="6501175" y="2461900"/>
              <a:ext cx="4596900" cy="352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Archivo Black"/>
                  <a:ea typeface="Archivo Black"/>
                  <a:cs typeface="Archivo Black"/>
                  <a:sym typeface="Archivo Black"/>
                </a:rPr>
                <a:t>マーケティング  マーケティング  マーケティング  </a:t>
              </a:r>
              <a:endParaRPr sz="1200" b="1">
                <a:solidFill>
                  <a:schemeClr val="dk1"/>
                </a:solidFill>
                <a:latin typeface="Archivo Black"/>
                <a:ea typeface="Archivo Black"/>
                <a:cs typeface="Archivo Black"/>
                <a:sym typeface="Archivo Black"/>
              </a:endParaRPr>
            </a:p>
            <a:p>
              <a:pPr marL="0" lvl="0" indent="0" algn="l" rtl="0">
                <a:spcBef>
                  <a:spcPts val="0"/>
                </a:spcBef>
                <a:spcAft>
                  <a:spcPts val="0"/>
                </a:spcAft>
                <a:buNone/>
              </a:pPr>
              <a:endParaRPr sz="700" b="1">
                <a:solidFill>
                  <a:schemeClr val="dk1"/>
                </a:solidFill>
                <a:latin typeface="Archivo Black"/>
                <a:ea typeface="Archivo Black"/>
                <a:cs typeface="Archivo Black"/>
                <a:sym typeface="Archivo Black"/>
              </a:endParaRPr>
            </a:p>
          </p:txBody>
        </p:sp>
        <p:cxnSp>
          <p:nvCxnSpPr>
            <p:cNvPr id="3206" name="Google Shape;3206;p37"/>
            <p:cNvCxnSpPr/>
            <p:nvPr/>
          </p:nvCxnSpPr>
          <p:spPr>
            <a:xfrm rot="10800000" flipH="1">
              <a:off x="8974950" y="288000"/>
              <a:ext cx="64500" cy="55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0"/>
        <p:cNvGrpSpPr/>
        <p:nvPr/>
      </p:nvGrpSpPr>
      <p:grpSpPr>
        <a:xfrm>
          <a:off x="0" y="0"/>
          <a:ext cx="0" cy="0"/>
          <a:chOff x="0" y="0"/>
          <a:chExt cx="0" cy="0"/>
        </a:xfrm>
      </p:grpSpPr>
      <p:grpSp>
        <p:nvGrpSpPr>
          <p:cNvPr id="3211" name="Google Shape;3211;p38"/>
          <p:cNvGrpSpPr/>
          <p:nvPr/>
        </p:nvGrpSpPr>
        <p:grpSpPr>
          <a:xfrm>
            <a:off x="1700875" y="2240125"/>
            <a:ext cx="5730350" cy="781400"/>
            <a:chOff x="1700875" y="2307575"/>
            <a:chExt cx="5730350" cy="781400"/>
          </a:xfrm>
        </p:grpSpPr>
        <p:sp>
          <p:nvSpPr>
            <p:cNvPr id="3212" name="Google Shape;3212;p38"/>
            <p:cNvSpPr/>
            <p:nvPr/>
          </p:nvSpPr>
          <p:spPr>
            <a:xfrm>
              <a:off x="1702500" y="2307575"/>
              <a:ext cx="5728718" cy="780647"/>
            </a:xfrm>
            <a:custGeom>
              <a:avLst/>
              <a:gdLst/>
              <a:ahLst/>
              <a:cxnLst/>
              <a:rect l="l" t="t" r="r" b="b"/>
              <a:pathLst>
                <a:path w="229080" h="30975" extrusionOk="0">
                  <a:moveTo>
                    <a:pt x="0" y="2737"/>
                  </a:moveTo>
                  <a:lnTo>
                    <a:pt x="2738" y="0"/>
                  </a:lnTo>
                  <a:lnTo>
                    <a:pt x="229080" y="0"/>
                  </a:lnTo>
                  <a:lnTo>
                    <a:pt x="229080" y="28670"/>
                  </a:lnTo>
                  <a:lnTo>
                    <a:pt x="225910" y="30975"/>
                  </a:lnTo>
                  <a:lnTo>
                    <a:pt x="288" y="30975"/>
                  </a:lnTo>
                  <a:close/>
                </a:path>
              </a:pathLst>
            </a:custGeom>
            <a:solidFill>
              <a:schemeClr val="lt1"/>
            </a:solidFill>
            <a:ln w="19050" cap="flat" cmpd="sng">
              <a:solidFill>
                <a:schemeClr val="dk1"/>
              </a:solidFill>
              <a:prstDash val="solid"/>
              <a:round/>
              <a:headEnd type="none" w="med" len="med"/>
              <a:tailEnd type="none" w="med" len="med"/>
            </a:ln>
          </p:spPr>
        </p:sp>
        <p:cxnSp>
          <p:nvCxnSpPr>
            <p:cNvPr id="3213" name="Google Shape;3213;p38"/>
            <p:cNvCxnSpPr/>
            <p:nvPr/>
          </p:nvCxnSpPr>
          <p:spPr>
            <a:xfrm rot="10800000" flipH="1">
              <a:off x="7338825" y="2307575"/>
              <a:ext cx="92400" cy="80700"/>
            </a:xfrm>
            <a:prstGeom prst="straightConnector1">
              <a:avLst/>
            </a:prstGeom>
            <a:noFill/>
            <a:ln w="19050" cap="flat" cmpd="sng">
              <a:solidFill>
                <a:schemeClr val="dk1"/>
              </a:solidFill>
              <a:prstDash val="solid"/>
              <a:round/>
              <a:headEnd type="none" w="med" len="med"/>
              <a:tailEnd type="none" w="med" len="med"/>
            </a:ln>
          </p:spPr>
        </p:cxnSp>
        <p:sp>
          <p:nvSpPr>
            <p:cNvPr id="3214" name="Google Shape;3214;p38"/>
            <p:cNvSpPr/>
            <p:nvPr/>
          </p:nvSpPr>
          <p:spPr>
            <a:xfrm>
              <a:off x="1700875" y="2377975"/>
              <a:ext cx="5649600" cy="711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5" name="Google Shape;3215;p38"/>
          <p:cNvGrpSpPr/>
          <p:nvPr/>
        </p:nvGrpSpPr>
        <p:grpSpPr>
          <a:xfrm>
            <a:off x="2057584" y="3370750"/>
            <a:ext cx="5028840" cy="787338"/>
            <a:chOff x="2057584" y="3370750"/>
            <a:chExt cx="5028840" cy="787338"/>
          </a:xfrm>
        </p:grpSpPr>
        <p:sp>
          <p:nvSpPr>
            <p:cNvPr id="3216" name="Google Shape;3216;p38"/>
            <p:cNvSpPr/>
            <p:nvPr/>
          </p:nvSpPr>
          <p:spPr>
            <a:xfrm>
              <a:off x="2057594" y="3370750"/>
              <a:ext cx="5028830" cy="787315"/>
            </a:xfrm>
            <a:custGeom>
              <a:avLst/>
              <a:gdLst/>
              <a:ahLst/>
              <a:cxnLst/>
              <a:rect l="l" t="t" r="r" b="b"/>
              <a:pathLst>
                <a:path w="200272" h="31364" extrusionOk="0">
                  <a:moveTo>
                    <a:pt x="0" y="3308"/>
                  </a:moveTo>
                  <a:lnTo>
                    <a:pt x="3309" y="0"/>
                  </a:lnTo>
                  <a:lnTo>
                    <a:pt x="200272" y="0"/>
                  </a:lnTo>
                  <a:lnTo>
                    <a:pt x="200272" y="27767"/>
                  </a:lnTo>
                  <a:lnTo>
                    <a:pt x="196675" y="31364"/>
                  </a:lnTo>
                  <a:lnTo>
                    <a:pt x="0" y="31364"/>
                  </a:lnTo>
                  <a:close/>
                </a:path>
              </a:pathLst>
            </a:custGeom>
            <a:solidFill>
              <a:schemeClr val="accent2"/>
            </a:solidFill>
            <a:ln w="19050" cap="flat" cmpd="sng">
              <a:solidFill>
                <a:schemeClr val="dk1"/>
              </a:solidFill>
              <a:prstDash val="solid"/>
              <a:round/>
              <a:headEnd type="none" w="med" len="med"/>
              <a:tailEnd type="none" w="med" len="med"/>
            </a:ln>
          </p:spPr>
        </p:sp>
        <p:sp>
          <p:nvSpPr>
            <p:cNvPr id="3217" name="Google Shape;3217;p38"/>
            <p:cNvSpPr/>
            <p:nvPr/>
          </p:nvSpPr>
          <p:spPr>
            <a:xfrm>
              <a:off x="2057584" y="3452188"/>
              <a:ext cx="4935000" cy="7059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18" name="Google Shape;3218;p38"/>
            <p:cNvCxnSpPr/>
            <p:nvPr/>
          </p:nvCxnSpPr>
          <p:spPr>
            <a:xfrm rot="10800000" flipH="1">
              <a:off x="6992713" y="3374400"/>
              <a:ext cx="92400" cy="80700"/>
            </a:xfrm>
            <a:prstGeom prst="straightConnector1">
              <a:avLst/>
            </a:prstGeom>
            <a:noFill/>
            <a:ln w="19050" cap="flat" cmpd="sng">
              <a:solidFill>
                <a:schemeClr val="dk1"/>
              </a:solidFill>
              <a:prstDash val="solid"/>
              <a:round/>
              <a:headEnd type="none" w="med" len="med"/>
              <a:tailEnd type="none" w="med" len="med"/>
            </a:ln>
          </p:spPr>
        </p:cxnSp>
      </p:grpSp>
      <p:sp>
        <p:nvSpPr>
          <p:cNvPr id="3219" name="Google Shape;3219;p38"/>
          <p:cNvSpPr txBox="1">
            <a:spLocks noGrp="1"/>
          </p:cNvSpPr>
          <p:nvPr>
            <p:ph type="title"/>
          </p:nvPr>
        </p:nvSpPr>
        <p:spPr>
          <a:xfrm>
            <a:off x="1752947" y="2324100"/>
            <a:ext cx="5626200" cy="57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PENDAHULUAN</a:t>
            </a:r>
            <a:endParaRPr dirty="0"/>
          </a:p>
        </p:txBody>
      </p:sp>
      <p:sp>
        <p:nvSpPr>
          <p:cNvPr id="3220" name="Google Shape;3220;p38"/>
          <p:cNvSpPr txBox="1">
            <a:spLocks noGrp="1"/>
          </p:cNvSpPr>
          <p:nvPr>
            <p:ph type="subTitle" idx="1"/>
          </p:nvPr>
        </p:nvSpPr>
        <p:spPr>
          <a:xfrm>
            <a:off x="2271647" y="3558850"/>
            <a:ext cx="4588800" cy="4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PANCASILA SEBAGAI SISTEM ETIKA</a:t>
            </a:r>
            <a:endParaRPr dirty="0"/>
          </a:p>
        </p:txBody>
      </p:sp>
      <p:sp>
        <p:nvSpPr>
          <p:cNvPr id="3221" name="Google Shape;3221;p38"/>
          <p:cNvSpPr txBox="1">
            <a:spLocks noGrp="1"/>
          </p:cNvSpPr>
          <p:nvPr>
            <p:ph type="title" idx="2"/>
          </p:nvPr>
        </p:nvSpPr>
        <p:spPr>
          <a:xfrm>
            <a:off x="3659400" y="1085075"/>
            <a:ext cx="1825200" cy="122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222" name="Google Shape;3222;p38"/>
          <p:cNvSpPr txBox="1"/>
          <p:nvPr/>
        </p:nvSpPr>
        <p:spPr>
          <a:xfrm>
            <a:off x="1424763" y="4737075"/>
            <a:ext cx="7947914" cy="360300"/>
          </a:xfrm>
          <a:prstGeom prst="rect">
            <a:avLst/>
          </a:prstGeom>
          <a:noFill/>
          <a:ln>
            <a:noFill/>
          </a:ln>
        </p:spPr>
        <p:txBody>
          <a:bodyPr spcFirstLastPara="1" wrap="square" lIns="91425" tIns="91425" rIns="91425" bIns="91425" anchor="t" anchorCtr="0">
            <a:noAutofit/>
          </a:bodyPr>
          <a:lstStyle/>
          <a:p>
            <a:pPr lvl="0" algn="ctr"/>
            <a:r>
              <a:rPr lang="en-US" sz="900" b="1" dirty="0">
                <a:solidFill>
                  <a:schemeClr val="dk1"/>
                </a:solidFill>
                <a:latin typeface="Goldman"/>
                <a:ea typeface="Goldman"/>
                <a:cs typeface="Goldman"/>
                <a:sym typeface="Goldman"/>
              </a:rPr>
              <a:t>PANCASILA SEBAGAI SISTEM ETIKA PANCASILA SEBAGAI SISTEM ETIKA PANCASILA SEBAGAI SISTEM ETIKA</a:t>
            </a:r>
          </a:p>
          <a:p>
            <a:pPr lvl="0" algn="ctr"/>
            <a:endParaRPr lang="en-US" sz="900" b="1" dirty="0" smtClean="0">
              <a:solidFill>
                <a:schemeClr val="dk1"/>
              </a:solidFill>
              <a:latin typeface="Goldman"/>
              <a:ea typeface="Goldman"/>
              <a:cs typeface="Goldman"/>
              <a:sym typeface="Goldman"/>
            </a:endParaRPr>
          </a:p>
          <a:p>
            <a:pPr lvl="0" algn="ctr"/>
            <a:endParaRPr lang="en-US" sz="900" b="1" dirty="0" smtClean="0">
              <a:solidFill>
                <a:schemeClr val="dk1"/>
              </a:solidFill>
              <a:latin typeface="Goldman"/>
              <a:ea typeface="Goldman"/>
              <a:cs typeface="Goldman"/>
              <a:sym typeface="Goldman"/>
            </a:endParaRPr>
          </a:p>
          <a:p>
            <a:pPr marL="0" lvl="0" indent="0" algn="ctr" rtl="0">
              <a:spcBef>
                <a:spcPts val="0"/>
              </a:spcBef>
              <a:spcAft>
                <a:spcPts val="0"/>
              </a:spcAft>
              <a:buNone/>
            </a:pPr>
            <a:endParaRPr sz="900" b="1" dirty="0">
              <a:solidFill>
                <a:schemeClr val="dk1"/>
              </a:solidFill>
              <a:latin typeface="Goldman"/>
              <a:ea typeface="Goldman"/>
              <a:cs typeface="Goldman"/>
              <a:sym typeface="Goldman"/>
            </a:endParaRPr>
          </a:p>
        </p:txBody>
      </p:sp>
      <p:grpSp>
        <p:nvGrpSpPr>
          <p:cNvPr id="3243" name="Google Shape;3243;p38"/>
          <p:cNvGrpSpPr/>
          <p:nvPr/>
        </p:nvGrpSpPr>
        <p:grpSpPr>
          <a:xfrm>
            <a:off x="145663" y="160725"/>
            <a:ext cx="4973350" cy="461626"/>
            <a:chOff x="4067725" y="4603000"/>
            <a:chExt cx="4973350" cy="461626"/>
          </a:xfrm>
        </p:grpSpPr>
        <p:sp>
          <p:nvSpPr>
            <p:cNvPr id="3244" name="Google Shape;3244;p38"/>
            <p:cNvSpPr/>
            <p:nvPr/>
          </p:nvSpPr>
          <p:spPr>
            <a:xfrm>
              <a:off x="4071172" y="4603000"/>
              <a:ext cx="4968872" cy="455209"/>
            </a:xfrm>
            <a:custGeom>
              <a:avLst/>
              <a:gdLst/>
              <a:ahLst/>
              <a:cxnLst/>
              <a:rect l="l" t="t" r="r" b="b"/>
              <a:pathLst>
                <a:path w="227721" h="20862" extrusionOk="0">
                  <a:moveTo>
                    <a:pt x="64" y="2446"/>
                  </a:moveTo>
                  <a:lnTo>
                    <a:pt x="2798" y="0"/>
                  </a:lnTo>
                  <a:lnTo>
                    <a:pt x="227721" y="0"/>
                  </a:lnTo>
                  <a:lnTo>
                    <a:pt x="227721" y="18128"/>
                  </a:lnTo>
                  <a:lnTo>
                    <a:pt x="225563" y="20862"/>
                  </a:lnTo>
                  <a:lnTo>
                    <a:pt x="0" y="20862"/>
                  </a:lnTo>
                  <a:close/>
                </a:path>
              </a:pathLst>
            </a:custGeom>
            <a:solidFill>
              <a:schemeClr val="accent2"/>
            </a:solidFill>
            <a:ln w="19050" cap="flat" cmpd="sng">
              <a:solidFill>
                <a:schemeClr val="dk1"/>
              </a:solidFill>
              <a:prstDash val="solid"/>
              <a:round/>
              <a:headEnd type="none" w="med" len="med"/>
              <a:tailEnd type="none" w="med" len="med"/>
            </a:ln>
          </p:spPr>
        </p:sp>
        <p:sp>
          <p:nvSpPr>
            <p:cNvPr id="3245" name="Google Shape;3245;p38"/>
            <p:cNvSpPr txBox="1"/>
            <p:nvPr/>
          </p:nvSpPr>
          <p:spPr>
            <a:xfrm>
              <a:off x="4067725" y="4661126"/>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smtClean="0">
                  <a:solidFill>
                    <a:schemeClr val="dk1"/>
                  </a:solidFill>
                  <a:latin typeface="Goldman" charset="0"/>
                  <a:ea typeface="Archivo Black"/>
                  <a:cs typeface="Archivo Black"/>
                  <a:sym typeface="Archivo Black"/>
                </a:rPr>
                <a:t>PANCASILA SEBAGAI SISTEM ETIKA</a:t>
              </a:r>
              <a:endParaRPr sz="1000" b="1" dirty="0">
                <a:solidFill>
                  <a:schemeClr val="dk1"/>
                </a:solidFill>
                <a:latin typeface="Goldman" charset="0"/>
                <a:ea typeface="Archivo Black"/>
                <a:cs typeface="Archivo Black"/>
                <a:sym typeface="Archivo Black"/>
              </a:endParaRPr>
            </a:p>
          </p:txBody>
        </p:sp>
        <p:cxnSp>
          <p:nvCxnSpPr>
            <p:cNvPr id="3246" name="Google Shape;3246;p38"/>
            <p:cNvCxnSpPr/>
            <p:nvPr/>
          </p:nvCxnSpPr>
          <p:spPr>
            <a:xfrm rot="10800000" flipH="1">
              <a:off x="8984975" y="4604075"/>
              <a:ext cx="56100" cy="567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grpSp>
        <p:nvGrpSpPr>
          <p:cNvPr id="3251" name="Google Shape;3251;p39"/>
          <p:cNvGrpSpPr/>
          <p:nvPr/>
        </p:nvGrpSpPr>
        <p:grpSpPr>
          <a:xfrm>
            <a:off x="893135" y="1467293"/>
            <a:ext cx="7780979" cy="2320332"/>
            <a:chOff x="4231950" y="2330800"/>
            <a:chExt cx="4633550" cy="1458550"/>
          </a:xfrm>
        </p:grpSpPr>
        <p:grpSp>
          <p:nvGrpSpPr>
            <p:cNvPr id="3252" name="Google Shape;3252;p39"/>
            <p:cNvGrpSpPr/>
            <p:nvPr/>
          </p:nvGrpSpPr>
          <p:grpSpPr>
            <a:xfrm>
              <a:off x="4231950" y="2330800"/>
              <a:ext cx="4633550" cy="1458550"/>
              <a:chOff x="4231950" y="2330800"/>
              <a:chExt cx="4633550" cy="1458550"/>
            </a:xfrm>
          </p:grpSpPr>
          <p:sp>
            <p:nvSpPr>
              <p:cNvPr id="3253" name="Google Shape;3253;p39"/>
              <p:cNvSpPr/>
              <p:nvPr/>
            </p:nvSpPr>
            <p:spPr>
              <a:xfrm>
                <a:off x="4231950" y="2330800"/>
                <a:ext cx="4633550" cy="1458550"/>
              </a:xfrm>
              <a:custGeom>
                <a:avLst/>
                <a:gdLst/>
                <a:ahLst/>
                <a:cxnLst/>
                <a:rect l="l" t="t" r="r" b="b"/>
                <a:pathLst>
                  <a:path w="185342" h="58342" extrusionOk="0">
                    <a:moveTo>
                      <a:pt x="0" y="2087"/>
                    </a:moveTo>
                    <a:lnTo>
                      <a:pt x="2087" y="0"/>
                    </a:lnTo>
                    <a:lnTo>
                      <a:pt x="185342" y="0"/>
                    </a:lnTo>
                    <a:lnTo>
                      <a:pt x="185342" y="55320"/>
                    </a:lnTo>
                    <a:lnTo>
                      <a:pt x="182896" y="58342"/>
                    </a:lnTo>
                    <a:lnTo>
                      <a:pt x="176" y="58342"/>
                    </a:lnTo>
                    <a:close/>
                  </a:path>
                </a:pathLst>
              </a:custGeom>
              <a:solidFill>
                <a:schemeClr val="lt1"/>
              </a:solidFill>
              <a:ln w="19050" cap="flat" cmpd="sng">
                <a:solidFill>
                  <a:schemeClr val="dk1"/>
                </a:solidFill>
                <a:prstDash val="solid"/>
                <a:round/>
                <a:headEnd type="none" w="med" len="med"/>
                <a:tailEnd type="none" w="med" len="med"/>
              </a:ln>
            </p:spPr>
          </p:sp>
          <p:sp>
            <p:nvSpPr>
              <p:cNvPr id="3254" name="Google Shape;3254;p39"/>
              <p:cNvSpPr/>
              <p:nvPr/>
            </p:nvSpPr>
            <p:spPr>
              <a:xfrm>
                <a:off x="4236500" y="2384825"/>
                <a:ext cx="4568100" cy="1402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55" name="Google Shape;3255;p39"/>
            <p:cNvCxnSpPr/>
            <p:nvPr/>
          </p:nvCxnSpPr>
          <p:spPr>
            <a:xfrm rot="10800000" flipH="1">
              <a:off x="8803625" y="2335675"/>
              <a:ext cx="56100" cy="51000"/>
            </a:xfrm>
            <a:prstGeom prst="straightConnector1">
              <a:avLst/>
            </a:prstGeom>
            <a:noFill/>
            <a:ln w="19050" cap="flat" cmpd="sng">
              <a:solidFill>
                <a:schemeClr val="dk1"/>
              </a:solidFill>
              <a:prstDash val="solid"/>
              <a:round/>
              <a:headEnd type="none" w="med" len="med"/>
              <a:tailEnd type="none" w="med" len="med"/>
            </a:ln>
          </p:spPr>
        </p:cxnSp>
      </p:grpSp>
      <p:sp>
        <p:nvSpPr>
          <p:cNvPr id="3256" name="Google Shape;3256;p39"/>
          <p:cNvSpPr txBox="1">
            <a:spLocks noGrp="1"/>
          </p:cNvSpPr>
          <p:nvPr>
            <p:ph type="title"/>
          </p:nvPr>
        </p:nvSpPr>
        <p:spPr>
          <a:xfrm>
            <a:off x="2062717" y="435935"/>
            <a:ext cx="5284144" cy="10951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LATAR</a:t>
            </a:r>
            <a:br>
              <a:rPr lang="en" dirty="0" smtClean="0"/>
            </a:br>
            <a:r>
              <a:rPr lang="en" dirty="0" smtClean="0"/>
              <a:t>BELAKANG</a:t>
            </a:r>
            <a:endParaRPr dirty="0"/>
          </a:p>
        </p:txBody>
      </p:sp>
      <p:sp>
        <p:nvSpPr>
          <p:cNvPr id="3257" name="Google Shape;3257;p39"/>
          <p:cNvSpPr txBox="1">
            <a:spLocks noGrp="1"/>
          </p:cNvSpPr>
          <p:nvPr>
            <p:ph type="body" idx="1"/>
          </p:nvPr>
        </p:nvSpPr>
        <p:spPr>
          <a:xfrm>
            <a:off x="1031358" y="1635937"/>
            <a:ext cx="7315200" cy="2000398"/>
          </a:xfrm>
          <a:prstGeom prst="rect">
            <a:avLst/>
          </a:prstGeom>
        </p:spPr>
        <p:txBody>
          <a:bodyPr spcFirstLastPara="1" wrap="square" lIns="91425" tIns="91425" rIns="91425" bIns="91425" anchor="t" anchorCtr="0">
            <a:noAutofit/>
          </a:bodyPr>
          <a:lstStyle/>
          <a:p>
            <a:pPr marL="0" lvl="0" indent="0">
              <a:spcAft>
                <a:spcPts val="1200"/>
              </a:spcAft>
              <a:buNone/>
            </a:pPr>
            <a:r>
              <a:rPr lang="en-US" b="1" dirty="0" err="1"/>
              <a:t>Nilai</a:t>
            </a:r>
            <a:r>
              <a:rPr lang="en-US" b="1" dirty="0"/>
              <a:t> </a:t>
            </a:r>
            <a:r>
              <a:rPr lang="en-US" b="1" dirty="0" err="1"/>
              <a:t>norma</a:t>
            </a:r>
            <a:r>
              <a:rPr lang="en-US" b="1" dirty="0"/>
              <a:t> </a:t>
            </a:r>
            <a:r>
              <a:rPr lang="en-US" b="1" dirty="0" err="1"/>
              <a:t>dan</a:t>
            </a:r>
            <a:r>
              <a:rPr lang="en-US" b="1" dirty="0"/>
              <a:t> moral </a:t>
            </a:r>
            <a:r>
              <a:rPr lang="en-US" b="1" dirty="0" err="1"/>
              <a:t>adalah</a:t>
            </a:r>
            <a:r>
              <a:rPr lang="en-US" b="1" dirty="0"/>
              <a:t> </a:t>
            </a:r>
            <a:r>
              <a:rPr lang="en-US" b="1" dirty="0" err="1"/>
              <a:t>konsep-konsep</a:t>
            </a:r>
            <a:r>
              <a:rPr lang="en-US" b="1" dirty="0"/>
              <a:t> yang </a:t>
            </a:r>
            <a:r>
              <a:rPr lang="en-US" b="1" dirty="0" err="1"/>
              <a:t>saling</a:t>
            </a:r>
            <a:r>
              <a:rPr lang="en-US" b="1" dirty="0"/>
              <a:t> </a:t>
            </a:r>
            <a:r>
              <a:rPr lang="en-US" b="1" dirty="0" err="1"/>
              <a:t>terkait</a:t>
            </a:r>
            <a:r>
              <a:rPr lang="en-US" b="1" dirty="0"/>
              <a:t>. </a:t>
            </a:r>
            <a:r>
              <a:rPr lang="en-US" b="1" dirty="0" err="1"/>
              <a:t>Dalam</a:t>
            </a:r>
            <a:r>
              <a:rPr lang="en-US" b="1" dirty="0"/>
              <a:t> </a:t>
            </a:r>
            <a:r>
              <a:rPr lang="en-US" b="1" dirty="0" err="1"/>
              <a:t>hubungannya</a:t>
            </a:r>
            <a:r>
              <a:rPr lang="en-US" b="1" dirty="0"/>
              <a:t> </a:t>
            </a:r>
            <a:r>
              <a:rPr lang="en-US" b="1" dirty="0" err="1"/>
              <a:t>dengan</a:t>
            </a:r>
            <a:r>
              <a:rPr lang="en-US" b="1" dirty="0"/>
              <a:t> </a:t>
            </a:r>
            <a:r>
              <a:rPr lang="en-US" b="1" dirty="0" err="1"/>
              <a:t>pancasila</a:t>
            </a:r>
            <a:r>
              <a:rPr lang="en-US" b="1" dirty="0"/>
              <a:t> </a:t>
            </a:r>
            <a:r>
              <a:rPr lang="en-US" b="1" dirty="0" err="1"/>
              <a:t>maka</a:t>
            </a:r>
            <a:r>
              <a:rPr lang="en-US" b="1" dirty="0"/>
              <a:t> </a:t>
            </a:r>
            <a:r>
              <a:rPr lang="en-US" b="1" dirty="0" err="1"/>
              <a:t>ketiganya</a:t>
            </a:r>
            <a:r>
              <a:rPr lang="en-US" b="1" dirty="0"/>
              <a:t> </a:t>
            </a:r>
            <a:r>
              <a:rPr lang="en-US" b="1" dirty="0" err="1"/>
              <a:t>akan</a:t>
            </a:r>
            <a:r>
              <a:rPr lang="en-US" b="1" dirty="0"/>
              <a:t> </a:t>
            </a:r>
            <a:r>
              <a:rPr lang="en-US" b="1" dirty="0" err="1"/>
              <a:t>memberikan</a:t>
            </a:r>
            <a:r>
              <a:rPr lang="en-US" b="1" dirty="0"/>
              <a:t> </a:t>
            </a:r>
            <a:r>
              <a:rPr lang="en-US" b="1" dirty="0" err="1"/>
              <a:t>pemahaman</a:t>
            </a:r>
            <a:r>
              <a:rPr lang="en-US" b="1" dirty="0"/>
              <a:t> yang </a:t>
            </a:r>
            <a:r>
              <a:rPr lang="en-US" b="1" dirty="0" err="1"/>
              <a:t>saling</a:t>
            </a:r>
            <a:r>
              <a:rPr lang="en-US" b="1" dirty="0"/>
              <a:t> </a:t>
            </a:r>
            <a:r>
              <a:rPr lang="en-US" b="1" dirty="0" err="1"/>
              <a:t>melengkapi</a:t>
            </a:r>
            <a:r>
              <a:rPr lang="en-US" b="1" dirty="0"/>
              <a:t> </a:t>
            </a:r>
            <a:r>
              <a:rPr lang="en-US" b="1" dirty="0" err="1"/>
              <a:t>sebagai</a:t>
            </a:r>
            <a:r>
              <a:rPr lang="en-US" b="1" dirty="0"/>
              <a:t> </a:t>
            </a:r>
            <a:r>
              <a:rPr lang="en-US" b="1" dirty="0" err="1"/>
              <a:t>sistem</a:t>
            </a:r>
            <a:r>
              <a:rPr lang="en-US" b="1" dirty="0"/>
              <a:t> </a:t>
            </a:r>
            <a:r>
              <a:rPr lang="en-US" b="1" dirty="0" err="1" smtClean="0"/>
              <a:t>etika</a:t>
            </a:r>
            <a:r>
              <a:rPr lang="en-US" b="1" dirty="0" smtClean="0"/>
              <a:t>.</a:t>
            </a:r>
          </a:p>
          <a:p>
            <a:pPr marL="0" lvl="0" indent="0">
              <a:spcAft>
                <a:spcPts val="1200"/>
              </a:spcAft>
              <a:buNone/>
            </a:pPr>
            <a:r>
              <a:rPr lang="en-US" b="1" dirty="0"/>
              <a:t> </a:t>
            </a:r>
            <a:r>
              <a:rPr lang="en-US" b="1" dirty="0" err="1"/>
              <a:t>Pancasila</a:t>
            </a:r>
            <a:r>
              <a:rPr lang="en-US" b="1" dirty="0"/>
              <a:t> </a:t>
            </a:r>
            <a:r>
              <a:rPr lang="en-US" b="1" dirty="0" err="1"/>
              <a:t>sebagai</a:t>
            </a:r>
            <a:r>
              <a:rPr lang="en-US" b="1" dirty="0"/>
              <a:t> </a:t>
            </a:r>
            <a:r>
              <a:rPr lang="en-US" b="1" dirty="0" err="1"/>
              <a:t>suatu</a:t>
            </a:r>
            <a:r>
              <a:rPr lang="en-US" b="1" dirty="0"/>
              <a:t> </a:t>
            </a:r>
            <a:r>
              <a:rPr lang="en-US" b="1" dirty="0" err="1"/>
              <a:t>sistem</a:t>
            </a:r>
            <a:r>
              <a:rPr lang="en-US" b="1" dirty="0"/>
              <a:t> </a:t>
            </a:r>
            <a:r>
              <a:rPr lang="en-US" b="1" dirty="0" err="1"/>
              <a:t>falsafat</a:t>
            </a:r>
            <a:r>
              <a:rPr lang="en-US" b="1" dirty="0"/>
              <a:t> </a:t>
            </a:r>
            <a:r>
              <a:rPr lang="en-US" b="1" dirty="0" err="1"/>
              <a:t>pada</a:t>
            </a:r>
            <a:r>
              <a:rPr lang="en-US" b="1" dirty="0"/>
              <a:t> </a:t>
            </a:r>
            <a:r>
              <a:rPr lang="en-US" b="1" dirty="0" err="1"/>
              <a:t>hakikatnya</a:t>
            </a:r>
            <a:r>
              <a:rPr lang="en-US" b="1" dirty="0"/>
              <a:t> </a:t>
            </a:r>
            <a:r>
              <a:rPr lang="en-US" b="1" dirty="0" err="1"/>
              <a:t>merupakan</a:t>
            </a:r>
            <a:r>
              <a:rPr lang="en-US" b="1" dirty="0"/>
              <a:t> </a:t>
            </a:r>
            <a:r>
              <a:rPr lang="en-US" b="1" dirty="0" err="1"/>
              <a:t>suatu</a:t>
            </a:r>
            <a:r>
              <a:rPr lang="en-US" b="1" dirty="0"/>
              <a:t> </a:t>
            </a:r>
            <a:r>
              <a:rPr lang="en-US" b="1" dirty="0" err="1"/>
              <a:t>sistem</a:t>
            </a:r>
            <a:r>
              <a:rPr lang="en-US" b="1" dirty="0"/>
              <a:t> </a:t>
            </a:r>
            <a:r>
              <a:rPr lang="en-US" b="1" dirty="0" err="1"/>
              <a:t>nilai</a:t>
            </a:r>
            <a:r>
              <a:rPr lang="en-US" b="1" dirty="0"/>
              <a:t> yang </a:t>
            </a:r>
            <a:r>
              <a:rPr lang="en-US" b="1" dirty="0" err="1"/>
              <a:t>menjadi</a:t>
            </a:r>
            <a:r>
              <a:rPr lang="en-US" b="1" dirty="0"/>
              <a:t> </a:t>
            </a:r>
            <a:r>
              <a:rPr lang="en-US" b="1" dirty="0" err="1"/>
              <a:t>sumber</a:t>
            </a:r>
            <a:r>
              <a:rPr lang="en-US" b="1" dirty="0"/>
              <a:t> </a:t>
            </a:r>
            <a:r>
              <a:rPr lang="en-US" b="1" dirty="0" err="1"/>
              <a:t>dari</a:t>
            </a:r>
            <a:r>
              <a:rPr lang="en-US" b="1" dirty="0"/>
              <a:t> </a:t>
            </a:r>
            <a:r>
              <a:rPr lang="en-US" b="1" dirty="0" err="1"/>
              <a:t>penjabaran</a:t>
            </a:r>
            <a:r>
              <a:rPr lang="en-US" b="1" dirty="0"/>
              <a:t> </a:t>
            </a:r>
            <a:r>
              <a:rPr lang="en-US" b="1" dirty="0" err="1"/>
              <a:t>norma</a:t>
            </a:r>
            <a:r>
              <a:rPr lang="en-US" b="1" dirty="0"/>
              <a:t> </a:t>
            </a:r>
            <a:r>
              <a:rPr lang="en-US" b="1" dirty="0" err="1"/>
              <a:t>baik</a:t>
            </a:r>
            <a:r>
              <a:rPr lang="en-US" b="1" dirty="0"/>
              <a:t> </a:t>
            </a:r>
            <a:r>
              <a:rPr lang="en-US" b="1" dirty="0" err="1"/>
              <a:t>norma</a:t>
            </a:r>
            <a:r>
              <a:rPr lang="en-US" b="1" dirty="0"/>
              <a:t> </a:t>
            </a:r>
            <a:r>
              <a:rPr lang="en-US" b="1" dirty="0" err="1"/>
              <a:t>hukum</a:t>
            </a:r>
            <a:r>
              <a:rPr lang="en-US" b="1" dirty="0"/>
              <a:t>, </a:t>
            </a:r>
            <a:r>
              <a:rPr lang="en-US" b="1" dirty="0" err="1"/>
              <a:t>norma</a:t>
            </a:r>
            <a:r>
              <a:rPr lang="en-US" b="1" dirty="0"/>
              <a:t> moral </a:t>
            </a:r>
            <a:r>
              <a:rPr lang="en-US" b="1" dirty="0" err="1"/>
              <a:t>maupun</a:t>
            </a:r>
            <a:r>
              <a:rPr lang="en-US" b="1" dirty="0"/>
              <a:t> </a:t>
            </a:r>
            <a:r>
              <a:rPr lang="en-US" b="1" dirty="0" err="1"/>
              <a:t>norma</a:t>
            </a:r>
            <a:r>
              <a:rPr lang="en-US" b="1" dirty="0"/>
              <a:t> </a:t>
            </a:r>
            <a:r>
              <a:rPr lang="en-US" b="1" dirty="0" err="1"/>
              <a:t>kenegaraan</a:t>
            </a:r>
            <a:r>
              <a:rPr lang="en-US" b="1" dirty="0"/>
              <a:t> </a:t>
            </a:r>
            <a:r>
              <a:rPr lang="en-US" b="1" dirty="0" err="1" smtClean="0"/>
              <a:t>lainnya</a:t>
            </a:r>
            <a:endParaRPr lang="en-US" b="1" dirty="0" smtClean="0"/>
          </a:p>
          <a:p>
            <a:pPr marL="0" lvl="0" indent="0">
              <a:spcAft>
                <a:spcPts val="1200"/>
              </a:spcAft>
              <a:buNone/>
            </a:pPr>
            <a:r>
              <a:rPr lang="en-US" b="1" dirty="0" err="1"/>
              <a:t>Disamping</a:t>
            </a:r>
            <a:r>
              <a:rPr lang="en-US" b="1" dirty="0"/>
              <a:t> </a:t>
            </a:r>
            <a:r>
              <a:rPr lang="en-US" b="1" dirty="0" err="1"/>
              <a:t>itu</a:t>
            </a:r>
            <a:r>
              <a:rPr lang="en-US" b="1" dirty="0"/>
              <a:t>, </a:t>
            </a:r>
            <a:r>
              <a:rPr lang="en-US" b="1" dirty="0" err="1"/>
              <a:t>terkandung</a:t>
            </a:r>
            <a:r>
              <a:rPr lang="en-US" b="1" dirty="0"/>
              <a:t> </a:t>
            </a:r>
            <a:r>
              <a:rPr lang="en-US" b="1" dirty="0" err="1"/>
              <a:t>juga</a:t>
            </a:r>
            <a:r>
              <a:rPr lang="en-US" b="1" dirty="0"/>
              <a:t> </a:t>
            </a:r>
            <a:r>
              <a:rPr lang="en-US" b="1" dirty="0" err="1"/>
              <a:t>pemikiran-pemikiran</a:t>
            </a:r>
            <a:r>
              <a:rPr lang="en-US" b="1" dirty="0"/>
              <a:t> yang </a:t>
            </a:r>
            <a:r>
              <a:rPr lang="en-US" b="1" dirty="0" err="1"/>
              <a:t>bersifat</a:t>
            </a:r>
            <a:r>
              <a:rPr lang="en-US" b="1" dirty="0"/>
              <a:t> </a:t>
            </a:r>
            <a:r>
              <a:rPr lang="en-US" b="1" dirty="0" err="1"/>
              <a:t>kritis</a:t>
            </a:r>
            <a:r>
              <a:rPr lang="en-US" b="1" dirty="0"/>
              <a:t>, </a:t>
            </a:r>
            <a:r>
              <a:rPr lang="en-US" b="1" dirty="0" err="1"/>
              <a:t>mendasar</a:t>
            </a:r>
            <a:r>
              <a:rPr lang="en-US" b="1" dirty="0"/>
              <a:t>, </a:t>
            </a:r>
            <a:r>
              <a:rPr lang="en-US" b="1" dirty="0" err="1"/>
              <a:t>rasional</a:t>
            </a:r>
            <a:r>
              <a:rPr lang="en-US" b="1" dirty="0"/>
              <a:t>, </a:t>
            </a:r>
            <a:r>
              <a:rPr lang="en-US" b="1" dirty="0" err="1"/>
              <a:t>sistematis</a:t>
            </a:r>
            <a:r>
              <a:rPr lang="en-US" b="1" dirty="0"/>
              <a:t> </a:t>
            </a:r>
            <a:r>
              <a:rPr lang="en-US" b="1" dirty="0" err="1"/>
              <a:t>dan</a:t>
            </a:r>
            <a:r>
              <a:rPr lang="en-US" b="1" dirty="0"/>
              <a:t> </a:t>
            </a:r>
            <a:r>
              <a:rPr lang="en-US" b="1" dirty="0" err="1"/>
              <a:t>komprehensif</a:t>
            </a:r>
            <a:endParaRPr b="1" dirty="0"/>
          </a:p>
        </p:txBody>
      </p:sp>
      <p:sp>
        <p:nvSpPr>
          <p:cNvPr id="3301" name="Google Shape;3301;p39"/>
          <p:cNvSpPr txBox="1"/>
          <p:nvPr/>
        </p:nvSpPr>
        <p:spPr>
          <a:xfrm>
            <a:off x="1306800" y="4783200"/>
            <a:ext cx="78372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b="1" dirty="0" smtClean="0">
                <a:solidFill>
                  <a:schemeClr val="dk1"/>
                </a:solidFill>
                <a:latin typeface="Goldman"/>
                <a:ea typeface="Goldman"/>
                <a:cs typeface="Goldman"/>
                <a:sym typeface="Goldman"/>
              </a:rPr>
              <a:t>LATAR BELAKANG	LATAR BELAKANG	LATAR BELAKANG	LATAR BELAKANG</a:t>
            </a:r>
            <a:endParaRPr sz="900" b="1" dirty="0">
              <a:solidFill>
                <a:schemeClr val="dk1"/>
              </a:solidFill>
              <a:latin typeface="Goldman"/>
              <a:ea typeface="Goldman"/>
              <a:cs typeface="Goldman"/>
              <a:sym typeface="Goldman"/>
            </a:endParaRPr>
          </a:p>
        </p:txBody>
      </p:sp>
      <p:grpSp>
        <p:nvGrpSpPr>
          <p:cNvPr id="3303" name="Google Shape;3303;p39"/>
          <p:cNvGrpSpPr/>
          <p:nvPr/>
        </p:nvGrpSpPr>
        <p:grpSpPr>
          <a:xfrm>
            <a:off x="152650" y="240575"/>
            <a:ext cx="417210" cy="4662352"/>
            <a:chOff x="152650" y="240575"/>
            <a:chExt cx="417210" cy="4662352"/>
          </a:xfrm>
        </p:grpSpPr>
        <p:sp>
          <p:nvSpPr>
            <p:cNvPr id="3304" name="Google Shape;3304;p39"/>
            <p:cNvSpPr/>
            <p:nvPr/>
          </p:nvSpPr>
          <p:spPr>
            <a:xfrm>
              <a:off x="154300" y="240575"/>
              <a:ext cx="415560" cy="4662352"/>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accent2"/>
            </a:solidFill>
            <a:ln w="19050" cap="flat" cmpd="sng">
              <a:solidFill>
                <a:schemeClr val="dk1"/>
              </a:solidFill>
              <a:prstDash val="solid"/>
              <a:round/>
              <a:headEnd type="none" w="med" len="med"/>
              <a:tailEnd type="none" w="med" len="med"/>
            </a:ln>
          </p:spPr>
        </p:sp>
        <p:sp>
          <p:nvSpPr>
            <p:cNvPr id="3305" name="Google Shape;3305;p39"/>
            <p:cNvSpPr txBox="1"/>
            <p:nvPr/>
          </p:nvSpPr>
          <p:spPr>
            <a:xfrm rot="-5400000">
              <a:off x="-1969550" y="2428000"/>
              <a:ext cx="4596900" cy="352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700" b="1" dirty="0" smtClean="0">
                  <a:solidFill>
                    <a:schemeClr val="dk1"/>
                  </a:solidFill>
                  <a:latin typeface="Archivo Black"/>
                  <a:ea typeface="Archivo Black"/>
                  <a:cs typeface="Archivo Black"/>
                  <a:sym typeface="Archivo Black"/>
                </a:rPr>
                <a:t>LATAR BELAKANG	                             LATAR BELAKANG 	                     LATAR BELAKANG</a:t>
              </a:r>
              <a:endParaRPr sz="700" b="1" dirty="0">
                <a:solidFill>
                  <a:schemeClr val="dk1"/>
                </a:solidFill>
                <a:latin typeface="Archivo Black"/>
                <a:ea typeface="Archivo Black"/>
                <a:cs typeface="Archivo Black"/>
                <a:sym typeface="Archivo Black"/>
              </a:endParaRPr>
            </a:p>
          </p:txBody>
        </p:sp>
        <p:cxnSp>
          <p:nvCxnSpPr>
            <p:cNvPr id="3306" name="Google Shape;3306;p39"/>
            <p:cNvCxnSpPr/>
            <p:nvPr/>
          </p:nvCxnSpPr>
          <p:spPr>
            <a:xfrm rot="10800000" flipH="1">
              <a:off x="504500" y="243100"/>
              <a:ext cx="64200" cy="660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sp>
        <p:nvSpPr>
          <p:cNvPr id="3311" name="Google Shape;3311;p40"/>
          <p:cNvSpPr txBox="1">
            <a:spLocks noGrp="1"/>
          </p:cNvSpPr>
          <p:nvPr>
            <p:ph type="title"/>
          </p:nvPr>
        </p:nvSpPr>
        <p:spPr>
          <a:xfrm>
            <a:off x="633700" y="445025"/>
            <a:ext cx="641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RUMUS MASALAH</a:t>
            </a:r>
            <a:endParaRPr dirty="0"/>
          </a:p>
        </p:txBody>
      </p:sp>
      <p:sp>
        <p:nvSpPr>
          <p:cNvPr id="3313" name="Google Shape;3313;p40"/>
          <p:cNvSpPr txBox="1">
            <a:spLocks noGrp="1"/>
          </p:cNvSpPr>
          <p:nvPr>
            <p:ph type="subTitle" idx="2"/>
          </p:nvPr>
        </p:nvSpPr>
        <p:spPr>
          <a:xfrm>
            <a:off x="755500" y="2739450"/>
            <a:ext cx="2289600" cy="410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dirty="0" smtClean="0"/>
              <a:t>APAKAH PENGERTIAN NORMA?</a:t>
            </a:r>
            <a:endParaRPr dirty="0"/>
          </a:p>
        </p:txBody>
      </p:sp>
      <p:sp>
        <p:nvSpPr>
          <p:cNvPr id="3315" name="Google Shape;3315;p40"/>
          <p:cNvSpPr txBox="1">
            <a:spLocks noGrp="1"/>
          </p:cNvSpPr>
          <p:nvPr>
            <p:ph type="subTitle" idx="4"/>
          </p:nvPr>
        </p:nvSpPr>
        <p:spPr>
          <a:xfrm>
            <a:off x="3427200" y="2739450"/>
            <a:ext cx="2289600" cy="410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dirty="0" smtClean="0"/>
              <a:t>NORMA ETIKA BERSUMBER DARI PANCASILA?</a:t>
            </a:r>
            <a:endParaRPr dirty="0"/>
          </a:p>
        </p:txBody>
      </p:sp>
      <p:sp>
        <p:nvSpPr>
          <p:cNvPr id="3317" name="Google Shape;3317;p40"/>
          <p:cNvSpPr txBox="1">
            <a:spLocks noGrp="1"/>
          </p:cNvSpPr>
          <p:nvPr>
            <p:ph type="subTitle" idx="6"/>
          </p:nvPr>
        </p:nvSpPr>
        <p:spPr>
          <a:xfrm>
            <a:off x="6098900" y="2739450"/>
            <a:ext cx="2289600" cy="410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smtClean="0"/>
              <a:t>PENGALAMAN SUBJEKTIF TERHADAP NORMA ETIK</a:t>
            </a:r>
            <a:endParaRPr dirty="0"/>
          </a:p>
        </p:txBody>
      </p:sp>
      <p:sp>
        <p:nvSpPr>
          <p:cNvPr id="3318" name="Google Shape;3318;p40"/>
          <p:cNvSpPr txBox="1"/>
          <p:nvPr/>
        </p:nvSpPr>
        <p:spPr>
          <a:xfrm>
            <a:off x="607650" y="180200"/>
            <a:ext cx="77808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dirty="0" smtClean="0">
                <a:solidFill>
                  <a:schemeClr val="dk1"/>
                </a:solidFill>
                <a:latin typeface="Goldman"/>
                <a:ea typeface="Goldman"/>
                <a:cs typeface="Goldman"/>
                <a:sym typeface="Goldman"/>
              </a:rPr>
              <a:t>RUMUS MASALAH RUMUS MASALAH  RUMUS MASALAH   RUMUS MASALAH  RUMUS MASALAH RUMUS MASALAH</a:t>
            </a:r>
            <a:endParaRPr sz="900" b="1" dirty="0">
              <a:solidFill>
                <a:schemeClr val="dk1"/>
              </a:solidFill>
              <a:latin typeface="Goldman"/>
              <a:ea typeface="Goldman"/>
              <a:cs typeface="Goldman"/>
              <a:sym typeface="Goldman"/>
            </a:endParaRPr>
          </a:p>
        </p:txBody>
      </p:sp>
      <p:grpSp>
        <p:nvGrpSpPr>
          <p:cNvPr id="3319" name="Google Shape;3319;p40"/>
          <p:cNvGrpSpPr/>
          <p:nvPr/>
        </p:nvGrpSpPr>
        <p:grpSpPr>
          <a:xfrm>
            <a:off x="1643380" y="1951314"/>
            <a:ext cx="513840" cy="507440"/>
            <a:chOff x="1647046" y="1951314"/>
            <a:chExt cx="513840" cy="507440"/>
          </a:xfrm>
        </p:grpSpPr>
        <p:sp>
          <p:nvSpPr>
            <p:cNvPr id="3320" name="Google Shape;3320;p40"/>
            <p:cNvSpPr/>
            <p:nvPr/>
          </p:nvSpPr>
          <p:spPr>
            <a:xfrm>
              <a:off x="1660401" y="2054190"/>
              <a:ext cx="397153" cy="397153"/>
            </a:xfrm>
            <a:custGeom>
              <a:avLst/>
              <a:gdLst/>
              <a:ahLst/>
              <a:cxnLst/>
              <a:rect l="l" t="t" r="r" b="b"/>
              <a:pathLst>
                <a:path w="11419" h="11419" extrusionOk="0">
                  <a:moveTo>
                    <a:pt x="5709" y="1"/>
                  </a:moveTo>
                  <a:cubicBezTo>
                    <a:pt x="2557" y="1"/>
                    <a:pt x="0" y="2557"/>
                    <a:pt x="0" y="5710"/>
                  </a:cubicBezTo>
                  <a:cubicBezTo>
                    <a:pt x="0" y="8862"/>
                    <a:pt x="2557" y="11419"/>
                    <a:pt x="5709" y="11419"/>
                  </a:cubicBezTo>
                  <a:cubicBezTo>
                    <a:pt x="8862" y="11419"/>
                    <a:pt x="11418" y="8862"/>
                    <a:pt x="11418" y="5710"/>
                  </a:cubicBezTo>
                  <a:cubicBezTo>
                    <a:pt x="11418" y="2557"/>
                    <a:pt x="8862" y="1"/>
                    <a:pt x="5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0"/>
            <p:cNvSpPr/>
            <p:nvPr/>
          </p:nvSpPr>
          <p:spPr>
            <a:xfrm>
              <a:off x="2025689" y="1958861"/>
              <a:ext cx="127190" cy="127086"/>
            </a:xfrm>
            <a:custGeom>
              <a:avLst/>
              <a:gdLst/>
              <a:ahLst/>
              <a:cxnLst/>
              <a:rect l="l" t="t" r="r" b="b"/>
              <a:pathLst>
                <a:path w="3657" h="3654" extrusionOk="0">
                  <a:moveTo>
                    <a:pt x="2286" y="0"/>
                  </a:moveTo>
                  <a:lnTo>
                    <a:pt x="0" y="2282"/>
                  </a:lnTo>
                  <a:lnTo>
                    <a:pt x="0" y="3653"/>
                  </a:lnTo>
                  <a:lnTo>
                    <a:pt x="1371" y="3653"/>
                  </a:lnTo>
                  <a:lnTo>
                    <a:pt x="3657" y="1371"/>
                  </a:lnTo>
                  <a:lnTo>
                    <a:pt x="2286" y="1371"/>
                  </a:lnTo>
                  <a:lnTo>
                    <a:pt x="22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0"/>
            <p:cNvSpPr/>
            <p:nvPr/>
          </p:nvSpPr>
          <p:spPr>
            <a:xfrm>
              <a:off x="1708049" y="2101872"/>
              <a:ext cx="301821" cy="301821"/>
            </a:xfrm>
            <a:custGeom>
              <a:avLst/>
              <a:gdLst/>
              <a:ahLst/>
              <a:cxnLst/>
              <a:rect l="l" t="t" r="r" b="b"/>
              <a:pathLst>
                <a:path w="8678" h="8678" extrusionOk="0">
                  <a:moveTo>
                    <a:pt x="4346" y="0"/>
                  </a:moveTo>
                  <a:cubicBezTo>
                    <a:pt x="4343" y="0"/>
                    <a:pt x="4341" y="0"/>
                    <a:pt x="4339" y="0"/>
                  </a:cubicBezTo>
                  <a:cubicBezTo>
                    <a:pt x="1944" y="0"/>
                    <a:pt x="1" y="1940"/>
                    <a:pt x="1" y="4339"/>
                  </a:cubicBezTo>
                  <a:cubicBezTo>
                    <a:pt x="1" y="6734"/>
                    <a:pt x="1944" y="8677"/>
                    <a:pt x="4339" y="8677"/>
                  </a:cubicBezTo>
                  <a:cubicBezTo>
                    <a:pt x="6735" y="8677"/>
                    <a:pt x="8678" y="6734"/>
                    <a:pt x="8678" y="4339"/>
                  </a:cubicBezTo>
                  <a:cubicBezTo>
                    <a:pt x="8678" y="1942"/>
                    <a:pt x="6738" y="0"/>
                    <a:pt x="4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0"/>
            <p:cNvSpPr/>
            <p:nvPr/>
          </p:nvSpPr>
          <p:spPr>
            <a:xfrm>
              <a:off x="1858957" y="2244779"/>
              <a:ext cx="150910" cy="15860"/>
            </a:xfrm>
            <a:custGeom>
              <a:avLst/>
              <a:gdLst/>
              <a:ahLst/>
              <a:cxnLst/>
              <a:rect l="l" t="t" r="r" b="b"/>
              <a:pathLst>
                <a:path w="4339" h="456" extrusionOk="0">
                  <a:moveTo>
                    <a:pt x="0" y="0"/>
                  </a:moveTo>
                  <a:lnTo>
                    <a:pt x="0" y="456"/>
                  </a:lnTo>
                  <a:lnTo>
                    <a:pt x="4328" y="456"/>
                  </a:lnTo>
                  <a:cubicBezTo>
                    <a:pt x="4332" y="380"/>
                    <a:pt x="4339" y="305"/>
                    <a:pt x="4339" y="230"/>
                  </a:cubicBezTo>
                  <a:cubicBezTo>
                    <a:pt x="4339" y="151"/>
                    <a:pt x="4332" y="75"/>
                    <a:pt x="4328"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0"/>
            <p:cNvSpPr/>
            <p:nvPr/>
          </p:nvSpPr>
          <p:spPr>
            <a:xfrm>
              <a:off x="1755871" y="2149659"/>
              <a:ext cx="206106" cy="206106"/>
            </a:xfrm>
            <a:custGeom>
              <a:avLst/>
              <a:gdLst/>
              <a:ahLst/>
              <a:cxnLst/>
              <a:rect l="l" t="t" r="r" b="b"/>
              <a:pathLst>
                <a:path w="5926" h="5926" extrusionOk="0">
                  <a:moveTo>
                    <a:pt x="2964" y="1"/>
                  </a:moveTo>
                  <a:cubicBezTo>
                    <a:pt x="1326" y="1"/>
                    <a:pt x="0" y="1327"/>
                    <a:pt x="0" y="2965"/>
                  </a:cubicBezTo>
                  <a:cubicBezTo>
                    <a:pt x="0" y="4599"/>
                    <a:pt x="1326" y="5925"/>
                    <a:pt x="2964" y="5925"/>
                  </a:cubicBezTo>
                  <a:cubicBezTo>
                    <a:pt x="4599" y="5925"/>
                    <a:pt x="5925" y="4599"/>
                    <a:pt x="5925" y="2965"/>
                  </a:cubicBezTo>
                  <a:cubicBezTo>
                    <a:pt x="5925" y="1327"/>
                    <a:pt x="4599" y="1"/>
                    <a:pt x="2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0"/>
            <p:cNvSpPr/>
            <p:nvPr/>
          </p:nvSpPr>
          <p:spPr>
            <a:xfrm>
              <a:off x="1858957" y="2244779"/>
              <a:ext cx="103123" cy="15860"/>
            </a:xfrm>
            <a:custGeom>
              <a:avLst/>
              <a:gdLst/>
              <a:ahLst/>
              <a:cxnLst/>
              <a:rect l="l" t="t" r="r" b="b"/>
              <a:pathLst>
                <a:path w="2965" h="456" extrusionOk="0">
                  <a:moveTo>
                    <a:pt x="0" y="0"/>
                  </a:moveTo>
                  <a:lnTo>
                    <a:pt x="0" y="456"/>
                  </a:lnTo>
                  <a:lnTo>
                    <a:pt x="2958" y="456"/>
                  </a:lnTo>
                  <a:cubicBezTo>
                    <a:pt x="2961" y="380"/>
                    <a:pt x="2964" y="305"/>
                    <a:pt x="2964" y="230"/>
                  </a:cubicBezTo>
                  <a:cubicBezTo>
                    <a:pt x="2964" y="151"/>
                    <a:pt x="2961" y="75"/>
                    <a:pt x="2958"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0"/>
            <p:cNvSpPr/>
            <p:nvPr/>
          </p:nvSpPr>
          <p:spPr>
            <a:xfrm>
              <a:off x="1802823" y="2196610"/>
              <a:ext cx="112165" cy="112200"/>
            </a:xfrm>
            <a:custGeom>
              <a:avLst/>
              <a:gdLst/>
              <a:ahLst/>
              <a:cxnLst/>
              <a:rect l="l" t="t" r="r" b="b"/>
              <a:pathLst>
                <a:path w="3225" h="3226" extrusionOk="0">
                  <a:moveTo>
                    <a:pt x="1614" y="1"/>
                  </a:moveTo>
                  <a:cubicBezTo>
                    <a:pt x="723" y="1"/>
                    <a:pt x="0" y="724"/>
                    <a:pt x="0" y="1615"/>
                  </a:cubicBezTo>
                  <a:cubicBezTo>
                    <a:pt x="0" y="2506"/>
                    <a:pt x="723" y="3225"/>
                    <a:pt x="1614" y="3225"/>
                  </a:cubicBezTo>
                  <a:cubicBezTo>
                    <a:pt x="2505" y="3225"/>
                    <a:pt x="3225" y="2506"/>
                    <a:pt x="3225" y="1615"/>
                  </a:cubicBezTo>
                  <a:cubicBezTo>
                    <a:pt x="3225" y="724"/>
                    <a:pt x="2505" y="1"/>
                    <a:pt x="1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0"/>
            <p:cNvSpPr/>
            <p:nvPr/>
          </p:nvSpPr>
          <p:spPr>
            <a:xfrm>
              <a:off x="1858957" y="2244779"/>
              <a:ext cx="56274" cy="15860"/>
            </a:xfrm>
            <a:custGeom>
              <a:avLst/>
              <a:gdLst/>
              <a:ahLst/>
              <a:cxnLst/>
              <a:rect l="l" t="t" r="r" b="b"/>
              <a:pathLst>
                <a:path w="1618" h="456" extrusionOk="0">
                  <a:moveTo>
                    <a:pt x="0" y="0"/>
                  </a:moveTo>
                  <a:lnTo>
                    <a:pt x="0" y="456"/>
                  </a:lnTo>
                  <a:lnTo>
                    <a:pt x="1597" y="456"/>
                  </a:lnTo>
                  <a:cubicBezTo>
                    <a:pt x="1618" y="305"/>
                    <a:pt x="1618" y="151"/>
                    <a:pt x="1597"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0"/>
            <p:cNvSpPr/>
            <p:nvPr/>
          </p:nvSpPr>
          <p:spPr>
            <a:xfrm>
              <a:off x="1835098" y="2228920"/>
              <a:ext cx="47718" cy="47718"/>
            </a:xfrm>
            <a:custGeom>
              <a:avLst/>
              <a:gdLst/>
              <a:ahLst/>
              <a:cxnLst/>
              <a:rect l="l" t="t" r="r" b="b"/>
              <a:pathLst>
                <a:path w="1372" h="1372" extrusionOk="0">
                  <a:moveTo>
                    <a:pt x="686" y="0"/>
                  </a:moveTo>
                  <a:cubicBezTo>
                    <a:pt x="306" y="0"/>
                    <a:pt x="1" y="305"/>
                    <a:pt x="1" y="686"/>
                  </a:cubicBezTo>
                  <a:cubicBezTo>
                    <a:pt x="1" y="1063"/>
                    <a:pt x="306" y="1371"/>
                    <a:pt x="686" y="1371"/>
                  </a:cubicBezTo>
                  <a:cubicBezTo>
                    <a:pt x="1063" y="1371"/>
                    <a:pt x="1372" y="1063"/>
                    <a:pt x="1372" y="686"/>
                  </a:cubicBezTo>
                  <a:cubicBezTo>
                    <a:pt x="1372" y="305"/>
                    <a:pt x="1063" y="0"/>
                    <a:pt x="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0"/>
            <p:cNvSpPr/>
            <p:nvPr/>
          </p:nvSpPr>
          <p:spPr>
            <a:xfrm>
              <a:off x="1858957" y="2244779"/>
              <a:ext cx="24346" cy="15860"/>
            </a:xfrm>
            <a:custGeom>
              <a:avLst/>
              <a:gdLst/>
              <a:ahLst/>
              <a:cxnLst/>
              <a:rect l="l" t="t" r="r" b="b"/>
              <a:pathLst>
                <a:path w="700" h="456" extrusionOk="0">
                  <a:moveTo>
                    <a:pt x="0" y="0"/>
                  </a:moveTo>
                  <a:lnTo>
                    <a:pt x="0" y="456"/>
                  </a:lnTo>
                  <a:lnTo>
                    <a:pt x="645" y="456"/>
                  </a:lnTo>
                  <a:cubicBezTo>
                    <a:pt x="699" y="309"/>
                    <a:pt x="699" y="147"/>
                    <a:pt x="645"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0"/>
            <p:cNvSpPr/>
            <p:nvPr/>
          </p:nvSpPr>
          <p:spPr>
            <a:xfrm>
              <a:off x="1647046" y="1951314"/>
              <a:ext cx="513840" cy="507440"/>
            </a:xfrm>
            <a:custGeom>
              <a:avLst/>
              <a:gdLst/>
              <a:ahLst/>
              <a:cxnLst/>
              <a:rect l="l" t="t" r="r" b="b"/>
              <a:pathLst>
                <a:path w="14774" h="14590" extrusionOk="0">
                  <a:moveTo>
                    <a:pt x="12957" y="735"/>
                  </a:moveTo>
                  <a:lnTo>
                    <a:pt x="12957" y="1588"/>
                  </a:lnTo>
                  <a:cubicBezTo>
                    <a:pt x="12957" y="1704"/>
                    <a:pt x="13053" y="1800"/>
                    <a:pt x="13173" y="1800"/>
                  </a:cubicBezTo>
                  <a:lnTo>
                    <a:pt x="14026" y="1800"/>
                  </a:lnTo>
                  <a:lnTo>
                    <a:pt x="12169" y="3658"/>
                  </a:lnTo>
                  <a:lnTo>
                    <a:pt x="11405" y="3658"/>
                  </a:lnTo>
                  <a:lnTo>
                    <a:pt x="12638" y="2424"/>
                  </a:lnTo>
                  <a:cubicBezTo>
                    <a:pt x="12772" y="2267"/>
                    <a:pt x="12636" y="2068"/>
                    <a:pt x="12475" y="2068"/>
                  </a:cubicBezTo>
                  <a:cubicBezTo>
                    <a:pt x="12429" y="2068"/>
                    <a:pt x="12381" y="2084"/>
                    <a:pt x="12337" y="2123"/>
                  </a:cubicBezTo>
                  <a:lnTo>
                    <a:pt x="11103" y="3356"/>
                  </a:lnTo>
                  <a:lnTo>
                    <a:pt x="11103" y="2589"/>
                  </a:lnTo>
                  <a:lnTo>
                    <a:pt x="12957" y="735"/>
                  </a:lnTo>
                  <a:close/>
                  <a:moveTo>
                    <a:pt x="7214" y="7849"/>
                  </a:moveTo>
                  <a:cubicBezTo>
                    <a:pt x="7344" y="8028"/>
                    <a:pt x="7427" y="8230"/>
                    <a:pt x="7462" y="8438"/>
                  </a:cubicBezTo>
                  <a:lnTo>
                    <a:pt x="6624" y="8438"/>
                  </a:lnTo>
                  <a:lnTo>
                    <a:pt x="7214" y="7849"/>
                  </a:lnTo>
                  <a:close/>
                  <a:moveTo>
                    <a:pt x="8184" y="6879"/>
                  </a:moveTo>
                  <a:lnTo>
                    <a:pt x="8184" y="6879"/>
                  </a:lnTo>
                  <a:cubicBezTo>
                    <a:pt x="8572" y="7333"/>
                    <a:pt x="8787" y="7881"/>
                    <a:pt x="8833" y="8438"/>
                  </a:cubicBezTo>
                  <a:lnTo>
                    <a:pt x="7891" y="8438"/>
                  </a:lnTo>
                  <a:cubicBezTo>
                    <a:pt x="7850" y="8113"/>
                    <a:pt x="7721" y="7806"/>
                    <a:pt x="7515" y="7547"/>
                  </a:cubicBezTo>
                  <a:lnTo>
                    <a:pt x="8184" y="6879"/>
                  </a:lnTo>
                  <a:close/>
                  <a:moveTo>
                    <a:pt x="9157" y="5906"/>
                  </a:moveTo>
                  <a:lnTo>
                    <a:pt x="9157" y="5906"/>
                  </a:lnTo>
                  <a:cubicBezTo>
                    <a:pt x="9809" y="6632"/>
                    <a:pt x="10158" y="7529"/>
                    <a:pt x="10207" y="8438"/>
                  </a:cubicBezTo>
                  <a:lnTo>
                    <a:pt x="9265" y="8438"/>
                  </a:lnTo>
                  <a:cubicBezTo>
                    <a:pt x="9217" y="7770"/>
                    <a:pt x="8959" y="7114"/>
                    <a:pt x="8489" y="6574"/>
                  </a:cubicBezTo>
                  <a:lnTo>
                    <a:pt x="9157" y="5906"/>
                  </a:lnTo>
                  <a:close/>
                  <a:moveTo>
                    <a:pt x="10123" y="4939"/>
                  </a:moveTo>
                  <a:cubicBezTo>
                    <a:pt x="11013" y="5897"/>
                    <a:pt x="11530" y="7137"/>
                    <a:pt x="11585" y="8438"/>
                  </a:cubicBezTo>
                  <a:lnTo>
                    <a:pt x="10635" y="8438"/>
                  </a:lnTo>
                  <a:cubicBezTo>
                    <a:pt x="10584" y="7420"/>
                    <a:pt x="10193" y="6415"/>
                    <a:pt x="9458" y="5604"/>
                  </a:cubicBezTo>
                  <a:lnTo>
                    <a:pt x="10123" y="4939"/>
                  </a:lnTo>
                  <a:close/>
                  <a:moveTo>
                    <a:pt x="6083" y="3172"/>
                  </a:moveTo>
                  <a:cubicBezTo>
                    <a:pt x="7431" y="3172"/>
                    <a:pt x="8774" y="3665"/>
                    <a:pt x="9822" y="4634"/>
                  </a:cubicBezTo>
                  <a:lnTo>
                    <a:pt x="5943" y="8517"/>
                  </a:lnTo>
                  <a:cubicBezTo>
                    <a:pt x="5810" y="8668"/>
                    <a:pt x="5936" y="8865"/>
                    <a:pt x="6093" y="8873"/>
                  </a:cubicBezTo>
                  <a:lnTo>
                    <a:pt x="6093" y="8873"/>
                  </a:lnTo>
                  <a:lnTo>
                    <a:pt x="6093" y="8894"/>
                  </a:lnTo>
                  <a:lnTo>
                    <a:pt x="7462" y="8894"/>
                  </a:lnTo>
                  <a:cubicBezTo>
                    <a:pt x="7423" y="9135"/>
                    <a:pt x="7319" y="9368"/>
                    <a:pt x="7152" y="9566"/>
                  </a:cubicBezTo>
                  <a:cubicBezTo>
                    <a:pt x="6882" y="9883"/>
                    <a:pt x="6492" y="10053"/>
                    <a:pt x="6094" y="10053"/>
                  </a:cubicBezTo>
                  <a:cubicBezTo>
                    <a:pt x="5882" y="10053"/>
                    <a:pt x="5669" y="10005"/>
                    <a:pt x="5470" y="9905"/>
                  </a:cubicBezTo>
                  <a:cubicBezTo>
                    <a:pt x="4897" y="9613"/>
                    <a:pt x="4599" y="8969"/>
                    <a:pt x="4747" y="8346"/>
                  </a:cubicBezTo>
                  <a:cubicBezTo>
                    <a:pt x="4897" y="7725"/>
                    <a:pt x="5452" y="7283"/>
                    <a:pt x="6093" y="7283"/>
                  </a:cubicBezTo>
                  <a:cubicBezTo>
                    <a:pt x="6179" y="7283"/>
                    <a:pt x="6265" y="7290"/>
                    <a:pt x="6350" y="7307"/>
                  </a:cubicBezTo>
                  <a:cubicBezTo>
                    <a:pt x="6368" y="7312"/>
                    <a:pt x="6387" y="7314"/>
                    <a:pt x="6405" y="7314"/>
                  </a:cubicBezTo>
                  <a:cubicBezTo>
                    <a:pt x="6505" y="7314"/>
                    <a:pt x="6597" y="7244"/>
                    <a:pt x="6618" y="7139"/>
                  </a:cubicBezTo>
                  <a:cubicBezTo>
                    <a:pt x="6638" y="7016"/>
                    <a:pt x="6552" y="6899"/>
                    <a:pt x="6429" y="6889"/>
                  </a:cubicBezTo>
                  <a:cubicBezTo>
                    <a:pt x="6315" y="6867"/>
                    <a:pt x="6201" y="6857"/>
                    <a:pt x="6088" y="6857"/>
                  </a:cubicBezTo>
                  <a:cubicBezTo>
                    <a:pt x="5456" y="6857"/>
                    <a:pt x="4859" y="7188"/>
                    <a:pt x="4531" y="7746"/>
                  </a:cubicBezTo>
                  <a:cubicBezTo>
                    <a:pt x="4143" y="8404"/>
                    <a:pt x="4209" y="9237"/>
                    <a:pt x="4695" y="9823"/>
                  </a:cubicBezTo>
                  <a:cubicBezTo>
                    <a:pt x="5049" y="10248"/>
                    <a:pt x="5565" y="10480"/>
                    <a:pt x="6095" y="10480"/>
                  </a:cubicBezTo>
                  <a:cubicBezTo>
                    <a:pt x="6300" y="10480"/>
                    <a:pt x="6506" y="10446"/>
                    <a:pt x="6707" y="10374"/>
                  </a:cubicBezTo>
                  <a:cubicBezTo>
                    <a:pt x="7354" y="10140"/>
                    <a:pt x="7805" y="9564"/>
                    <a:pt x="7891" y="8894"/>
                  </a:cubicBezTo>
                  <a:lnTo>
                    <a:pt x="8833" y="8894"/>
                  </a:lnTo>
                  <a:cubicBezTo>
                    <a:pt x="8781" y="9508"/>
                    <a:pt x="8524" y="10107"/>
                    <a:pt x="8064" y="10580"/>
                  </a:cubicBezTo>
                  <a:cubicBezTo>
                    <a:pt x="7528" y="11128"/>
                    <a:pt x="6814" y="11408"/>
                    <a:pt x="6097" y="11408"/>
                  </a:cubicBezTo>
                  <a:cubicBezTo>
                    <a:pt x="5488" y="11408"/>
                    <a:pt x="4876" y="11206"/>
                    <a:pt x="4370" y="10796"/>
                  </a:cubicBezTo>
                  <a:cubicBezTo>
                    <a:pt x="3266" y="9905"/>
                    <a:pt x="3023" y="8318"/>
                    <a:pt x="3808" y="7139"/>
                  </a:cubicBezTo>
                  <a:cubicBezTo>
                    <a:pt x="4334" y="6349"/>
                    <a:pt x="5204" y="5914"/>
                    <a:pt x="6097" y="5914"/>
                  </a:cubicBezTo>
                  <a:cubicBezTo>
                    <a:pt x="6539" y="5914"/>
                    <a:pt x="6988" y="6021"/>
                    <a:pt x="7402" y="6245"/>
                  </a:cubicBezTo>
                  <a:cubicBezTo>
                    <a:pt x="7434" y="6260"/>
                    <a:pt x="7466" y="6266"/>
                    <a:pt x="7495" y="6266"/>
                  </a:cubicBezTo>
                  <a:cubicBezTo>
                    <a:pt x="7685" y="6266"/>
                    <a:pt x="7797" y="5993"/>
                    <a:pt x="7604" y="5868"/>
                  </a:cubicBezTo>
                  <a:cubicBezTo>
                    <a:pt x="7124" y="5608"/>
                    <a:pt x="6605" y="5484"/>
                    <a:pt x="6092" y="5484"/>
                  </a:cubicBezTo>
                  <a:cubicBezTo>
                    <a:pt x="5055" y="5484"/>
                    <a:pt x="4044" y="5991"/>
                    <a:pt x="3434" y="6910"/>
                  </a:cubicBezTo>
                  <a:cubicBezTo>
                    <a:pt x="2523" y="8284"/>
                    <a:pt x="2810" y="10128"/>
                    <a:pt x="4099" y="11156"/>
                  </a:cubicBezTo>
                  <a:cubicBezTo>
                    <a:pt x="4685" y="11624"/>
                    <a:pt x="5389" y="11855"/>
                    <a:pt x="6089" y="11855"/>
                  </a:cubicBezTo>
                  <a:cubicBezTo>
                    <a:pt x="6930" y="11855"/>
                    <a:pt x="7767" y="11523"/>
                    <a:pt x="8389" y="10875"/>
                  </a:cubicBezTo>
                  <a:cubicBezTo>
                    <a:pt x="8923" y="10317"/>
                    <a:pt x="9216" y="9613"/>
                    <a:pt x="9266" y="8894"/>
                  </a:cubicBezTo>
                  <a:lnTo>
                    <a:pt x="10206" y="8894"/>
                  </a:lnTo>
                  <a:cubicBezTo>
                    <a:pt x="10152" y="9852"/>
                    <a:pt x="9765" y="10794"/>
                    <a:pt x="9047" y="11532"/>
                  </a:cubicBezTo>
                  <a:cubicBezTo>
                    <a:pt x="8243" y="12359"/>
                    <a:pt x="7171" y="12779"/>
                    <a:pt x="6095" y="12779"/>
                  </a:cubicBezTo>
                  <a:cubicBezTo>
                    <a:pt x="5150" y="12779"/>
                    <a:pt x="4203" y="12455"/>
                    <a:pt x="3431" y="11800"/>
                  </a:cubicBezTo>
                  <a:cubicBezTo>
                    <a:pt x="1779" y="10395"/>
                    <a:pt x="1495" y="7951"/>
                    <a:pt x="2783" y="6211"/>
                  </a:cubicBezTo>
                  <a:cubicBezTo>
                    <a:pt x="3587" y="5124"/>
                    <a:pt x="4832" y="4542"/>
                    <a:pt x="6097" y="4542"/>
                  </a:cubicBezTo>
                  <a:cubicBezTo>
                    <a:pt x="6860" y="4542"/>
                    <a:pt x="7631" y="4754"/>
                    <a:pt x="8317" y="5193"/>
                  </a:cubicBezTo>
                  <a:cubicBezTo>
                    <a:pt x="8356" y="5222"/>
                    <a:pt x="8400" y="5236"/>
                    <a:pt x="8444" y="5236"/>
                  </a:cubicBezTo>
                  <a:cubicBezTo>
                    <a:pt x="8514" y="5236"/>
                    <a:pt x="8582" y="5201"/>
                    <a:pt x="8622" y="5138"/>
                  </a:cubicBezTo>
                  <a:cubicBezTo>
                    <a:pt x="8691" y="5035"/>
                    <a:pt x="8657" y="4895"/>
                    <a:pt x="8547" y="4833"/>
                  </a:cubicBezTo>
                  <a:cubicBezTo>
                    <a:pt x="7787" y="4344"/>
                    <a:pt x="6933" y="4109"/>
                    <a:pt x="6087" y="4109"/>
                  </a:cubicBezTo>
                  <a:cubicBezTo>
                    <a:pt x="4686" y="4109"/>
                    <a:pt x="3307" y="4754"/>
                    <a:pt x="2416" y="5957"/>
                  </a:cubicBezTo>
                  <a:cubicBezTo>
                    <a:pt x="991" y="7886"/>
                    <a:pt x="1306" y="10594"/>
                    <a:pt x="3136" y="12146"/>
                  </a:cubicBezTo>
                  <a:cubicBezTo>
                    <a:pt x="3991" y="12870"/>
                    <a:pt x="5039" y="13227"/>
                    <a:pt x="6083" y="13227"/>
                  </a:cubicBezTo>
                  <a:cubicBezTo>
                    <a:pt x="7278" y="13227"/>
                    <a:pt x="8468" y="12759"/>
                    <a:pt x="9359" y="11837"/>
                  </a:cubicBezTo>
                  <a:cubicBezTo>
                    <a:pt x="10156" y="11013"/>
                    <a:pt x="10582" y="9962"/>
                    <a:pt x="10635" y="8894"/>
                  </a:cubicBezTo>
                  <a:lnTo>
                    <a:pt x="11586" y="8894"/>
                  </a:lnTo>
                  <a:cubicBezTo>
                    <a:pt x="11486" y="11401"/>
                    <a:pt x="9693" y="13539"/>
                    <a:pt x="7217" y="14058"/>
                  </a:cubicBezTo>
                  <a:cubicBezTo>
                    <a:pt x="6839" y="14137"/>
                    <a:pt x="6460" y="14176"/>
                    <a:pt x="6086" y="14176"/>
                  </a:cubicBezTo>
                  <a:cubicBezTo>
                    <a:pt x="3937" y="14176"/>
                    <a:pt x="1936" y="12913"/>
                    <a:pt x="1046" y="10881"/>
                  </a:cubicBezTo>
                  <a:cubicBezTo>
                    <a:pt x="0" y="8493"/>
                    <a:pt x="771" y="5700"/>
                    <a:pt x="2896" y="4189"/>
                  </a:cubicBezTo>
                  <a:cubicBezTo>
                    <a:pt x="3855" y="3507"/>
                    <a:pt x="4971" y="3172"/>
                    <a:pt x="6083" y="3172"/>
                  </a:cubicBezTo>
                  <a:close/>
                  <a:moveTo>
                    <a:pt x="13170" y="1"/>
                  </a:moveTo>
                  <a:cubicBezTo>
                    <a:pt x="13118" y="1"/>
                    <a:pt x="13065" y="20"/>
                    <a:pt x="13022" y="63"/>
                  </a:cubicBezTo>
                  <a:lnTo>
                    <a:pt x="10737" y="2349"/>
                  </a:lnTo>
                  <a:cubicBezTo>
                    <a:pt x="10699" y="2386"/>
                    <a:pt x="10675" y="2441"/>
                    <a:pt x="10675" y="2499"/>
                  </a:cubicBezTo>
                  <a:lnTo>
                    <a:pt x="10675" y="3781"/>
                  </a:lnTo>
                  <a:lnTo>
                    <a:pt x="10127" y="4333"/>
                  </a:lnTo>
                  <a:cubicBezTo>
                    <a:pt x="9030" y="3312"/>
                    <a:pt x="7591" y="2743"/>
                    <a:pt x="6093" y="2743"/>
                  </a:cubicBezTo>
                  <a:cubicBezTo>
                    <a:pt x="2828" y="2743"/>
                    <a:pt x="172" y="5399"/>
                    <a:pt x="172" y="8664"/>
                  </a:cubicBezTo>
                  <a:cubicBezTo>
                    <a:pt x="172" y="11933"/>
                    <a:pt x="2828" y="14589"/>
                    <a:pt x="6093" y="14589"/>
                  </a:cubicBezTo>
                  <a:cubicBezTo>
                    <a:pt x="9359" y="14589"/>
                    <a:pt x="12015" y="11933"/>
                    <a:pt x="12015" y="8664"/>
                  </a:cubicBezTo>
                  <a:cubicBezTo>
                    <a:pt x="12018" y="7170"/>
                    <a:pt x="11449" y="5728"/>
                    <a:pt x="10428" y="4634"/>
                  </a:cubicBezTo>
                  <a:lnTo>
                    <a:pt x="10976" y="4083"/>
                  </a:lnTo>
                  <a:lnTo>
                    <a:pt x="12258" y="4083"/>
                  </a:lnTo>
                  <a:cubicBezTo>
                    <a:pt x="12316" y="4083"/>
                    <a:pt x="12371" y="4062"/>
                    <a:pt x="12409" y="4021"/>
                  </a:cubicBezTo>
                  <a:lnTo>
                    <a:pt x="14695" y="1739"/>
                  </a:lnTo>
                  <a:cubicBezTo>
                    <a:pt x="14753" y="1677"/>
                    <a:pt x="14773" y="1585"/>
                    <a:pt x="14739" y="1506"/>
                  </a:cubicBezTo>
                  <a:cubicBezTo>
                    <a:pt x="14708" y="1427"/>
                    <a:pt x="14629" y="1375"/>
                    <a:pt x="14544" y="1375"/>
                  </a:cubicBezTo>
                  <a:lnTo>
                    <a:pt x="13385" y="1375"/>
                  </a:lnTo>
                  <a:lnTo>
                    <a:pt x="13385" y="217"/>
                  </a:lnTo>
                  <a:cubicBezTo>
                    <a:pt x="13385" y="87"/>
                    <a:pt x="13280" y="1"/>
                    <a:pt x="13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40"/>
          <p:cNvGrpSpPr/>
          <p:nvPr/>
        </p:nvGrpSpPr>
        <p:grpSpPr>
          <a:xfrm>
            <a:off x="4313637" y="1956422"/>
            <a:ext cx="513852" cy="508775"/>
            <a:chOff x="4313637" y="1956422"/>
            <a:chExt cx="513852" cy="508775"/>
          </a:xfrm>
        </p:grpSpPr>
        <p:sp>
          <p:nvSpPr>
            <p:cNvPr id="3332" name="Google Shape;3332;p40"/>
            <p:cNvSpPr/>
            <p:nvPr/>
          </p:nvSpPr>
          <p:spPr>
            <a:xfrm>
              <a:off x="4411543" y="2051660"/>
              <a:ext cx="318087" cy="318260"/>
            </a:xfrm>
            <a:custGeom>
              <a:avLst/>
              <a:gdLst/>
              <a:ahLst/>
              <a:cxnLst/>
              <a:rect l="l" t="t" r="r" b="b"/>
              <a:pathLst>
                <a:path w="8239" h="8244" extrusionOk="0">
                  <a:moveTo>
                    <a:pt x="4119" y="1"/>
                  </a:moveTo>
                  <a:cubicBezTo>
                    <a:pt x="1843" y="1"/>
                    <a:pt x="0" y="1849"/>
                    <a:pt x="0" y="4120"/>
                  </a:cubicBezTo>
                  <a:cubicBezTo>
                    <a:pt x="0" y="6396"/>
                    <a:pt x="1843" y="8243"/>
                    <a:pt x="4119" y="8243"/>
                  </a:cubicBezTo>
                  <a:cubicBezTo>
                    <a:pt x="6395" y="8243"/>
                    <a:pt x="8238" y="6396"/>
                    <a:pt x="8238" y="4120"/>
                  </a:cubicBezTo>
                  <a:cubicBezTo>
                    <a:pt x="8238" y="1849"/>
                    <a:pt x="6395" y="1"/>
                    <a:pt x="4119" y="1"/>
                  </a:cubicBez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0"/>
            <p:cNvSpPr/>
            <p:nvPr/>
          </p:nvSpPr>
          <p:spPr>
            <a:xfrm>
              <a:off x="4475089" y="2163112"/>
              <a:ext cx="190991" cy="190825"/>
            </a:xfrm>
            <a:custGeom>
              <a:avLst/>
              <a:gdLst/>
              <a:ahLst/>
              <a:cxnLst/>
              <a:rect l="l" t="t" r="r" b="b"/>
              <a:pathLst>
                <a:path w="4947" h="4943" extrusionOk="0">
                  <a:moveTo>
                    <a:pt x="2473" y="1"/>
                  </a:moveTo>
                  <a:cubicBezTo>
                    <a:pt x="1107" y="1"/>
                    <a:pt x="0" y="1108"/>
                    <a:pt x="0" y="2469"/>
                  </a:cubicBezTo>
                  <a:cubicBezTo>
                    <a:pt x="0" y="3836"/>
                    <a:pt x="1107" y="4943"/>
                    <a:pt x="2473" y="4943"/>
                  </a:cubicBezTo>
                  <a:cubicBezTo>
                    <a:pt x="3840" y="4943"/>
                    <a:pt x="4947" y="3836"/>
                    <a:pt x="4947" y="2469"/>
                  </a:cubicBezTo>
                  <a:cubicBezTo>
                    <a:pt x="4947" y="1108"/>
                    <a:pt x="3840" y="1"/>
                    <a:pt x="2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0"/>
            <p:cNvSpPr/>
            <p:nvPr/>
          </p:nvSpPr>
          <p:spPr>
            <a:xfrm>
              <a:off x="4522806" y="2274409"/>
              <a:ext cx="95515" cy="151061"/>
            </a:xfrm>
            <a:custGeom>
              <a:avLst/>
              <a:gdLst/>
              <a:ahLst/>
              <a:cxnLst/>
              <a:rect l="l" t="t" r="r" b="b"/>
              <a:pathLst>
                <a:path w="2474" h="3913" extrusionOk="0">
                  <a:moveTo>
                    <a:pt x="824" y="0"/>
                  </a:moveTo>
                  <a:lnTo>
                    <a:pt x="824" y="395"/>
                  </a:lnTo>
                  <a:cubicBezTo>
                    <a:pt x="824" y="472"/>
                    <a:pt x="780" y="544"/>
                    <a:pt x="713" y="578"/>
                  </a:cubicBezTo>
                  <a:lnTo>
                    <a:pt x="222" y="837"/>
                  </a:lnTo>
                  <a:cubicBezTo>
                    <a:pt x="87" y="905"/>
                    <a:pt x="1" y="1049"/>
                    <a:pt x="1" y="1198"/>
                  </a:cubicBezTo>
                  <a:lnTo>
                    <a:pt x="1" y="2608"/>
                  </a:lnTo>
                  <a:cubicBezTo>
                    <a:pt x="1" y="3056"/>
                    <a:pt x="135" y="3493"/>
                    <a:pt x="381" y="3864"/>
                  </a:cubicBezTo>
                  <a:lnTo>
                    <a:pt x="415" y="3912"/>
                  </a:lnTo>
                  <a:lnTo>
                    <a:pt x="2060" y="3912"/>
                  </a:lnTo>
                  <a:lnTo>
                    <a:pt x="2094" y="3864"/>
                  </a:lnTo>
                  <a:cubicBezTo>
                    <a:pt x="2339" y="3493"/>
                    <a:pt x="2474" y="3056"/>
                    <a:pt x="2474" y="2608"/>
                  </a:cubicBezTo>
                  <a:lnTo>
                    <a:pt x="2474" y="1198"/>
                  </a:lnTo>
                  <a:cubicBezTo>
                    <a:pt x="2474" y="1049"/>
                    <a:pt x="2387" y="905"/>
                    <a:pt x="2253" y="837"/>
                  </a:cubicBezTo>
                  <a:lnTo>
                    <a:pt x="1762" y="578"/>
                  </a:lnTo>
                  <a:cubicBezTo>
                    <a:pt x="1694" y="544"/>
                    <a:pt x="1651" y="472"/>
                    <a:pt x="1651" y="395"/>
                  </a:cubicBezTo>
                  <a:lnTo>
                    <a:pt x="1651" y="0"/>
                  </a:lnTo>
                  <a:close/>
                </a:path>
              </a:pathLst>
            </a:custGeom>
            <a:gradFill>
              <a:gsLst>
                <a:gs pos="0">
                  <a:schemeClr val="accent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0"/>
            <p:cNvSpPr/>
            <p:nvPr/>
          </p:nvSpPr>
          <p:spPr>
            <a:xfrm>
              <a:off x="4522999" y="2301316"/>
              <a:ext cx="95322" cy="124154"/>
            </a:xfrm>
            <a:custGeom>
              <a:avLst/>
              <a:gdLst/>
              <a:ahLst/>
              <a:cxnLst/>
              <a:rect l="l" t="t" r="r" b="b"/>
              <a:pathLst>
                <a:path w="2469" h="3216" extrusionOk="0">
                  <a:moveTo>
                    <a:pt x="482" y="1"/>
                  </a:moveTo>
                  <a:lnTo>
                    <a:pt x="222" y="140"/>
                  </a:lnTo>
                  <a:cubicBezTo>
                    <a:pt x="82" y="208"/>
                    <a:pt x="1" y="352"/>
                    <a:pt x="1" y="501"/>
                  </a:cubicBezTo>
                  <a:lnTo>
                    <a:pt x="1" y="1911"/>
                  </a:lnTo>
                  <a:cubicBezTo>
                    <a:pt x="1" y="2359"/>
                    <a:pt x="130" y="2796"/>
                    <a:pt x="381" y="3167"/>
                  </a:cubicBezTo>
                  <a:lnTo>
                    <a:pt x="410" y="3215"/>
                  </a:lnTo>
                  <a:lnTo>
                    <a:pt x="2060" y="3215"/>
                  </a:lnTo>
                  <a:lnTo>
                    <a:pt x="2089" y="3167"/>
                  </a:lnTo>
                  <a:cubicBezTo>
                    <a:pt x="2339" y="2796"/>
                    <a:pt x="2469" y="2359"/>
                    <a:pt x="2469" y="1911"/>
                  </a:cubicBezTo>
                  <a:lnTo>
                    <a:pt x="2469" y="501"/>
                  </a:lnTo>
                  <a:cubicBezTo>
                    <a:pt x="2469" y="347"/>
                    <a:pt x="2382" y="208"/>
                    <a:pt x="2248" y="140"/>
                  </a:cubicBezTo>
                  <a:lnTo>
                    <a:pt x="1988" y="1"/>
                  </a:lnTo>
                  <a:cubicBezTo>
                    <a:pt x="1783" y="220"/>
                    <a:pt x="1508" y="329"/>
                    <a:pt x="1233" y="329"/>
                  </a:cubicBezTo>
                  <a:cubicBezTo>
                    <a:pt x="958" y="329"/>
                    <a:pt x="684" y="220"/>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0"/>
            <p:cNvSpPr/>
            <p:nvPr/>
          </p:nvSpPr>
          <p:spPr>
            <a:xfrm>
              <a:off x="4538789" y="2210866"/>
              <a:ext cx="63587" cy="71535"/>
            </a:xfrm>
            <a:custGeom>
              <a:avLst/>
              <a:gdLst/>
              <a:ahLst/>
              <a:cxnLst/>
              <a:rect l="l" t="t" r="r" b="b"/>
              <a:pathLst>
                <a:path w="1647" h="1853" extrusionOk="0">
                  <a:moveTo>
                    <a:pt x="616" y="0"/>
                  </a:moveTo>
                  <a:cubicBezTo>
                    <a:pt x="275" y="0"/>
                    <a:pt x="1" y="275"/>
                    <a:pt x="1" y="616"/>
                  </a:cubicBezTo>
                  <a:lnTo>
                    <a:pt x="1" y="1030"/>
                  </a:lnTo>
                  <a:cubicBezTo>
                    <a:pt x="1" y="1482"/>
                    <a:pt x="366" y="1853"/>
                    <a:pt x="823" y="1853"/>
                  </a:cubicBezTo>
                  <a:cubicBezTo>
                    <a:pt x="1280" y="1853"/>
                    <a:pt x="1646" y="1482"/>
                    <a:pt x="1646" y="1030"/>
                  </a:cubicBezTo>
                  <a:lnTo>
                    <a:pt x="1646" y="616"/>
                  </a:lnTo>
                  <a:cubicBezTo>
                    <a:pt x="1646" y="275"/>
                    <a:pt x="1372" y="0"/>
                    <a:pt x="1030" y="0"/>
                  </a:cubicBezTo>
                  <a:close/>
                </a:path>
              </a:pathLst>
            </a:custGeom>
            <a:gradFill>
              <a:gsLst>
                <a:gs pos="0">
                  <a:schemeClr val="accent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0"/>
            <p:cNvSpPr/>
            <p:nvPr/>
          </p:nvSpPr>
          <p:spPr>
            <a:xfrm>
              <a:off x="4538789" y="2425431"/>
              <a:ext cx="63587" cy="31772"/>
            </a:xfrm>
            <a:custGeom>
              <a:avLst/>
              <a:gdLst/>
              <a:ahLst/>
              <a:cxnLst/>
              <a:rect l="l" t="t" r="r" b="b"/>
              <a:pathLst>
                <a:path w="1647" h="823" extrusionOk="0">
                  <a:moveTo>
                    <a:pt x="1" y="0"/>
                  </a:moveTo>
                  <a:lnTo>
                    <a:pt x="1" y="621"/>
                  </a:lnTo>
                  <a:cubicBezTo>
                    <a:pt x="1" y="731"/>
                    <a:pt x="92" y="823"/>
                    <a:pt x="207" y="823"/>
                  </a:cubicBezTo>
                  <a:lnTo>
                    <a:pt x="1439" y="823"/>
                  </a:lnTo>
                  <a:cubicBezTo>
                    <a:pt x="1555" y="823"/>
                    <a:pt x="1646" y="731"/>
                    <a:pt x="1646" y="621"/>
                  </a:cubicBezTo>
                  <a:lnTo>
                    <a:pt x="16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0"/>
            <p:cNvSpPr/>
            <p:nvPr/>
          </p:nvSpPr>
          <p:spPr>
            <a:xfrm>
              <a:off x="4538789" y="2210866"/>
              <a:ext cx="63587" cy="31811"/>
            </a:xfrm>
            <a:custGeom>
              <a:avLst/>
              <a:gdLst/>
              <a:ahLst/>
              <a:cxnLst/>
              <a:rect l="l" t="t" r="r" b="b"/>
              <a:pathLst>
                <a:path w="1647" h="824" extrusionOk="0">
                  <a:moveTo>
                    <a:pt x="608" y="0"/>
                  </a:moveTo>
                  <a:cubicBezTo>
                    <a:pt x="270" y="0"/>
                    <a:pt x="1" y="278"/>
                    <a:pt x="1" y="616"/>
                  </a:cubicBezTo>
                  <a:cubicBezTo>
                    <a:pt x="1" y="616"/>
                    <a:pt x="616" y="823"/>
                    <a:pt x="1646" y="823"/>
                  </a:cubicBezTo>
                  <a:lnTo>
                    <a:pt x="1646" y="616"/>
                  </a:lnTo>
                  <a:cubicBezTo>
                    <a:pt x="1646" y="275"/>
                    <a:pt x="1372" y="0"/>
                    <a:pt x="1030" y="0"/>
                  </a:cubicBezTo>
                  <a:lnTo>
                    <a:pt x="616" y="0"/>
                  </a:lnTo>
                  <a:cubicBezTo>
                    <a:pt x="614" y="0"/>
                    <a:pt x="611" y="0"/>
                    <a:pt x="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0"/>
            <p:cNvSpPr/>
            <p:nvPr/>
          </p:nvSpPr>
          <p:spPr>
            <a:xfrm>
              <a:off x="4522806" y="2312859"/>
              <a:ext cx="24014" cy="112611"/>
            </a:xfrm>
            <a:custGeom>
              <a:avLst/>
              <a:gdLst/>
              <a:ahLst/>
              <a:cxnLst/>
              <a:rect l="l" t="t" r="r" b="b"/>
              <a:pathLst>
                <a:path w="622" h="2917" extrusionOk="0">
                  <a:moveTo>
                    <a:pt x="58" y="0"/>
                  </a:moveTo>
                  <a:cubicBezTo>
                    <a:pt x="20" y="63"/>
                    <a:pt x="1" y="130"/>
                    <a:pt x="1" y="202"/>
                  </a:cubicBezTo>
                  <a:lnTo>
                    <a:pt x="1" y="1612"/>
                  </a:lnTo>
                  <a:cubicBezTo>
                    <a:pt x="1" y="2060"/>
                    <a:pt x="135" y="2497"/>
                    <a:pt x="381" y="2868"/>
                  </a:cubicBezTo>
                  <a:lnTo>
                    <a:pt x="415" y="2916"/>
                  </a:lnTo>
                  <a:lnTo>
                    <a:pt x="621" y="2916"/>
                  </a:lnTo>
                  <a:lnTo>
                    <a:pt x="621" y="645"/>
                  </a:lnTo>
                  <a:cubicBezTo>
                    <a:pt x="621" y="520"/>
                    <a:pt x="564" y="399"/>
                    <a:pt x="463" y="323"/>
                  </a:cubicBezTo>
                  <a:lnTo>
                    <a:pt x="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0"/>
            <p:cNvSpPr/>
            <p:nvPr/>
          </p:nvSpPr>
          <p:spPr>
            <a:xfrm>
              <a:off x="4594344" y="2312859"/>
              <a:ext cx="23975" cy="112611"/>
            </a:xfrm>
            <a:custGeom>
              <a:avLst/>
              <a:gdLst/>
              <a:ahLst/>
              <a:cxnLst/>
              <a:rect l="l" t="t" r="r" b="b"/>
              <a:pathLst>
                <a:path w="621" h="2917" extrusionOk="0">
                  <a:moveTo>
                    <a:pt x="563" y="0"/>
                  </a:moveTo>
                  <a:lnTo>
                    <a:pt x="159" y="323"/>
                  </a:lnTo>
                  <a:cubicBezTo>
                    <a:pt x="58" y="399"/>
                    <a:pt x="0" y="520"/>
                    <a:pt x="0" y="645"/>
                  </a:cubicBezTo>
                  <a:lnTo>
                    <a:pt x="0" y="2916"/>
                  </a:lnTo>
                  <a:lnTo>
                    <a:pt x="207" y="2916"/>
                  </a:lnTo>
                  <a:lnTo>
                    <a:pt x="241" y="2868"/>
                  </a:lnTo>
                  <a:cubicBezTo>
                    <a:pt x="486" y="2497"/>
                    <a:pt x="621" y="2060"/>
                    <a:pt x="621" y="1612"/>
                  </a:cubicBezTo>
                  <a:lnTo>
                    <a:pt x="621" y="202"/>
                  </a:lnTo>
                  <a:cubicBezTo>
                    <a:pt x="621" y="130"/>
                    <a:pt x="602" y="63"/>
                    <a:pt x="5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0"/>
            <p:cNvSpPr/>
            <p:nvPr/>
          </p:nvSpPr>
          <p:spPr>
            <a:xfrm>
              <a:off x="4384982" y="2044055"/>
              <a:ext cx="360247" cy="421142"/>
            </a:xfrm>
            <a:custGeom>
              <a:avLst/>
              <a:gdLst/>
              <a:ahLst/>
              <a:cxnLst/>
              <a:rect l="l" t="t" r="r" b="b"/>
              <a:pathLst>
                <a:path w="9331" h="10909" extrusionOk="0">
                  <a:moveTo>
                    <a:pt x="5014" y="4509"/>
                  </a:moveTo>
                  <a:cubicBezTo>
                    <a:pt x="5250" y="4509"/>
                    <a:pt x="5438" y="4702"/>
                    <a:pt x="5438" y="4937"/>
                  </a:cubicBezTo>
                  <a:lnTo>
                    <a:pt x="5438" y="5351"/>
                  </a:lnTo>
                  <a:cubicBezTo>
                    <a:pt x="5442" y="5698"/>
                    <a:pt x="5159" y="5982"/>
                    <a:pt x="4807" y="5982"/>
                  </a:cubicBezTo>
                  <a:cubicBezTo>
                    <a:pt x="4456" y="5982"/>
                    <a:pt x="4177" y="5698"/>
                    <a:pt x="4177" y="5351"/>
                  </a:cubicBezTo>
                  <a:lnTo>
                    <a:pt x="4177" y="4937"/>
                  </a:lnTo>
                  <a:cubicBezTo>
                    <a:pt x="4177" y="4702"/>
                    <a:pt x="4365" y="4509"/>
                    <a:pt x="4600" y="4509"/>
                  </a:cubicBezTo>
                  <a:close/>
                  <a:moveTo>
                    <a:pt x="5029" y="6366"/>
                  </a:moveTo>
                  <a:lnTo>
                    <a:pt x="5029" y="6458"/>
                  </a:lnTo>
                  <a:cubicBezTo>
                    <a:pt x="5029" y="6530"/>
                    <a:pt x="5043" y="6597"/>
                    <a:pt x="5082" y="6660"/>
                  </a:cubicBezTo>
                  <a:lnTo>
                    <a:pt x="4817" y="6925"/>
                  </a:lnTo>
                  <a:cubicBezTo>
                    <a:pt x="4815" y="6927"/>
                    <a:pt x="4811" y="6928"/>
                    <a:pt x="4807" y="6928"/>
                  </a:cubicBezTo>
                  <a:cubicBezTo>
                    <a:pt x="4804" y="6928"/>
                    <a:pt x="4800" y="6927"/>
                    <a:pt x="4798" y="6925"/>
                  </a:cubicBezTo>
                  <a:lnTo>
                    <a:pt x="4533" y="6660"/>
                  </a:lnTo>
                  <a:cubicBezTo>
                    <a:pt x="4567" y="6597"/>
                    <a:pt x="4586" y="6530"/>
                    <a:pt x="4586" y="6458"/>
                  </a:cubicBezTo>
                  <a:lnTo>
                    <a:pt x="4586" y="6371"/>
                  </a:lnTo>
                  <a:lnTo>
                    <a:pt x="5029" y="6366"/>
                  </a:lnTo>
                  <a:close/>
                  <a:moveTo>
                    <a:pt x="4803" y="380"/>
                  </a:moveTo>
                  <a:cubicBezTo>
                    <a:pt x="6260" y="380"/>
                    <a:pt x="7604" y="1186"/>
                    <a:pt x="8286" y="2474"/>
                  </a:cubicBezTo>
                  <a:cubicBezTo>
                    <a:pt x="8974" y="3773"/>
                    <a:pt x="8883" y="5351"/>
                    <a:pt x="8041" y="6559"/>
                  </a:cubicBezTo>
                  <a:lnTo>
                    <a:pt x="8036" y="6564"/>
                  </a:lnTo>
                  <a:cubicBezTo>
                    <a:pt x="7593" y="7209"/>
                    <a:pt x="6963" y="7699"/>
                    <a:pt x="6232" y="7983"/>
                  </a:cubicBezTo>
                  <a:cubicBezTo>
                    <a:pt x="6005" y="8075"/>
                    <a:pt x="5851" y="8301"/>
                    <a:pt x="5851" y="8546"/>
                  </a:cubicBezTo>
                  <a:lnTo>
                    <a:pt x="5851" y="9085"/>
                  </a:lnTo>
                  <a:cubicBezTo>
                    <a:pt x="5851" y="9167"/>
                    <a:pt x="5827" y="9249"/>
                    <a:pt x="5779" y="9321"/>
                  </a:cubicBezTo>
                  <a:lnTo>
                    <a:pt x="5577" y="9629"/>
                  </a:lnTo>
                  <a:cubicBezTo>
                    <a:pt x="5563" y="9648"/>
                    <a:pt x="5548" y="9672"/>
                    <a:pt x="5534" y="9696"/>
                  </a:cubicBezTo>
                  <a:lnTo>
                    <a:pt x="4081" y="9696"/>
                  </a:lnTo>
                  <a:cubicBezTo>
                    <a:pt x="4066" y="9672"/>
                    <a:pt x="4052" y="9648"/>
                    <a:pt x="4037" y="9629"/>
                  </a:cubicBezTo>
                  <a:lnTo>
                    <a:pt x="3831" y="9321"/>
                  </a:lnTo>
                  <a:cubicBezTo>
                    <a:pt x="3787" y="9249"/>
                    <a:pt x="3758" y="9167"/>
                    <a:pt x="3758" y="9085"/>
                  </a:cubicBezTo>
                  <a:lnTo>
                    <a:pt x="3758" y="7257"/>
                  </a:lnTo>
                  <a:cubicBezTo>
                    <a:pt x="3758" y="7175"/>
                    <a:pt x="3806" y="7098"/>
                    <a:pt x="3879" y="7059"/>
                  </a:cubicBezTo>
                  <a:lnTo>
                    <a:pt x="4215" y="6891"/>
                  </a:lnTo>
                  <a:lnTo>
                    <a:pt x="4523" y="7199"/>
                  </a:lnTo>
                  <a:cubicBezTo>
                    <a:pt x="4600" y="7276"/>
                    <a:pt x="4703" y="7314"/>
                    <a:pt x="4805" y="7314"/>
                  </a:cubicBezTo>
                  <a:cubicBezTo>
                    <a:pt x="4907" y="7314"/>
                    <a:pt x="5009" y="7276"/>
                    <a:pt x="5086" y="7199"/>
                  </a:cubicBezTo>
                  <a:lnTo>
                    <a:pt x="5394" y="6891"/>
                  </a:lnTo>
                  <a:lnTo>
                    <a:pt x="5726" y="7059"/>
                  </a:lnTo>
                  <a:cubicBezTo>
                    <a:pt x="5803" y="7098"/>
                    <a:pt x="5851" y="7175"/>
                    <a:pt x="5847" y="7257"/>
                  </a:cubicBezTo>
                  <a:lnTo>
                    <a:pt x="5847" y="7415"/>
                  </a:lnTo>
                  <a:cubicBezTo>
                    <a:pt x="5847" y="7543"/>
                    <a:pt x="5944" y="7607"/>
                    <a:pt x="6042" y="7607"/>
                  </a:cubicBezTo>
                  <a:cubicBezTo>
                    <a:pt x="6139" y="7607"/>
                    <a:pt x="6236" y="7543"/>
                    <a:pt x="6236" y="7415"/>
                  </a:cubicBezTo>
                  <a:lnTo>
                    <a:pt x="6236" y="7257"/>
                  </a:lnTo>
                  <a:cubicBezTo>
                    <a:pt x="6236" y="7026"/>
                    <a:pt x="6107" y="6819"/>
                    <a:pt x="5900" y="6718"/>
                  </a:cubicBezTo>
                  <a:lnTo>
                    <a:pt x="5418" y="6477"/>
                  </a:lnTo>
                  <a:cubicBezTo>
                    <a:pt x="5414" y="6472"/>
                    <a:pt x="5409" y="6468"/>
                    <a:pt x="5414" y="6463"/>
                  </a:cubicBezTo>
                  <a:lnTo>
                    <a:pt x="5414" y="6169"/>
                  </a:lnTo>
                  <a:cubicBezTo>
                    <a:pt x="5669" y="5977"/>
                    <a:pt x="5823" y="5674"/>
                    <a:pt x="5823" y="5351"/>
                  </a:cubicBezTo>
                  <a:lnTo>
                    <a:pt x="5823" y="4937"/>
                  </a:lnTo>
                  <a:cubicBezTo>
                    <a:pt x="5823" y="4490"/>
                    <a:pt x="5462" y="4129"/>
                    <a:pt x="5009" y="4129"/>
                  </a:cubicBezTo>
                  <a:lnTo>
                    <a:pt x="4600" y="4129"/>
                  </a:lnTo>
                  <a:cubicBezTo>
                    <a:pt x="4153" y="4129"/>
                    <a:pt x="3787" y="4490"/>
                    <a:pt x="3787" y="4937"/>
                  </a:cubicBezTo>
                  <a:lnTo>
                    <a:pt x="3787" y="5351"/>
                  </a:lnTo>
                  <a:cubicBezTo>
                    <a:pt x="3787" y="5674"/>
                    <a:pt x="3941" y="5977"/>
                    <a:pt x="4201" y="6169"/>
                  </a:cubicBezTo>
                  <a:lnTo>
                    <a:pt x="4201" y="6458"/>
                  </a:lnTo>
                  <a:cubicBezTo>
                    <a:pt x="4201" y="6463"/>
                    <a:pt x="4196" y="6468"/>
                    <a:pt x="4191" y="6472"/>
                  </a:cubicBezTo>
                  <a:lnTo>
                    <a:pt x="3710" y="6713"/>
                  </a:lnTo>
                  <a:cubicBezTo>
                    <a:pt x="3503" y="6814"/>
                    <a:pt x="3373" y="7026"/>
                    <a:pt x="3378" y="7252"/>
                  </a:cubicBezTo>
                  <a:lnTo>
                    <a:pt x="3378" y="7983"/>
                  </a:lnTo>
                  <a:cubicBezTo>
                    <a:pt x="2681" y="7704"/>
                    <a:pt x="2074" y="7237"/>
                    <a:pt x="1632" y="6636"/>
                  </a:cubicBezTo>
                  <a:cubicBezTo>
                    <a:pt x="765" y="5443"/>
                    <a:pt x="636" y="3869"/>
                    <a:pt x="1295" y="2556"/>
                  </a:cubicBezTo>
                  <a:cubicBezTo>
                    <a:pt x="1954" y="1237"/>
                    <a:pt x="3292" y="400"/>
                    <a:pt x="4764" y="381"/>
                  </a:cubicBezTo>
                  <a:cubicBezTo>
                    <a:pt x="4777" y="381"/>
                    <a:pt x="4790" y="380"/>
                    <a:pt x="4803" y="380"/>
                  </a:cubicBezTo>
                  <a:close/>
                  <a:moveTo>
                    <a:pt x="5438" y="10081"/>
                  </a:moveTo>
                  <a:lnTo>
                    <a:pt x="5438" y="10509"/>
                  </a:lnTo>
                  <a:cubicBezTo>
                    <a:pt x="5438" y="10514"/>
                    <a:pt x="5433" y="10519"/>
                    <a:pt x="5428" y="10524"/>
                  </a:cubicBezTo>
                  <a:lnTo>
                    <a:pt x="4187" y="10524"/>
                  </a:lnTo>
                  <a:cubicBezTo>
                    <a:pt x="4182" y="10524"/>
                    <a:pt x="4177" y="10514"/>
                    <a:pt x="4177" y="10509"/>
                  </a:cubicBezTo>
                  <a:lnTo>
                    <a:pt x="4177" y="10081"/>
                  </a:lnTo>
                  <a:close/>
                  <a:moveTo>
                    <a:pt x="4806" y="0"/>
                  </a:moveTo>
                  <a:cubicBezTo>
                    <a:pt x="3790" y="0"/>
                    <a:pt x="2771" y="357"/>
                    <a:pt x="1954" y="1074"/>
                  </a:cubicBezTo>
                  <a:cubicBezTo>
                    <a:pt x="275" y="2551"/>
                    <a:pt x="0" y="5062"/>
                    <a:pt x="1319" y="6867"/>
                  </a:cubicBezTo>
                  <a:cubicBezTo>
                    <a:pt x="1834" y="7569"/>
                    <a:pt x="2551" y="8104"/>
                    <a:pt x="3378" y="8397"/>
                  </a:cubicBezTo>
                  <a:lnTo>
                    <a:pt x="3378" y="9085"/>
                  </a:lnTo>
                  <a:cubicBezTo>
                    <a:pt x="3373" y="9244"/>
                    <a:pt x="3422" y="9403"/>
                    <a:pt x="3513" y="9533"/>
                  </a:cubicBezTo>
                  <a:lnTo>
                    <a:pt x="3715" y="9841"/>
                  </a:lnTo>
                  <a:cubicBezTo>
                    <a:pt x="3763" y="9913"/>
                    <a:pt x="3787" y="9995"/>
                    <a:pt x="3787" y="10076"/>
                  </a:cubicBezTo>
                  <a:lnTo>
                    <a:pt x="3787" y="10509"/>
                  </a:lnTo>
                  <a:cubicBezTo>
                    <a:pt x="3787" y="10731"/>
                    <a:pt x="3965" y="10909"/>
                    <a:pt x="4187" y="10909"/>
                  </a:cubicBezTo>
                  <a:lnTo>
                    <a:pt x="5428" y="10909"/>
                  </a:lnTo>
                  <a:cubicBezTo>
                    <a:pt x="5645" y="10909"/>
                    <a:pt x="5823" y="10731"/>
                    <a:pt x="5827" y="10509"/>
                  </a:cubicBezTo>
                  <a:lnTo>
                    <a:pt x="5827" y="10076"/>
                  </a:lnTo>
                  <a:cubicBezTo>
                    <a:pt x="5823" y="9995"/>
                    <a:pt x="5851" y="9913"/>
                    <a:pt x="5895" y="9841"/>
                  </a:cubicBezTo>
                  <a:lnTo>
                    <a:pt x="6102" y="9533"/>
                  </a:lnTo>
                  <a:cubicBezTo>
                    <a:pt x="6188" y="9403"/>
                    <a:pt x="6236" y="9244"/>
                    <a:pt x="6236" y="9085"/>
                  </a:cubicBezTo>
                  <a:lnTo>
                    <a:pt x="6236" y="8546"/>
                  </a:lnTo>
                  <a:cubicBezTo>
                    <a:pt x="6236" y="8460"/>
                    <a:pt x="6289" y="8378"/>
                    <a:pt x="6371" y="8344"/>
                  </a:cubicBezTo>
                  <a:cubicBezTo>
                    <a:pt x="7752" y="7810"/>
                    <a:pt x="8758" y="6602"/>
                    <a:pt x="9046" y="5154"/>
                  </a:cubicBezTo>
                  <a:cubicBezTo>
                    <a:pt x="9330" y="3701"/>
                    <a:pt x="8854" y="2204"/>
                    <a:pt x="7781" y="1184"/>
                  </a:cubicBezTo>
                  <a:cubicBezTo>
                    <a:pt x="6949" y="397"/>
                    <a:pt x="5878" y="0"/>
                    <a:pt x="4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0"/>
            <p:cNvSpPr/>
            <p:nvPr/>
          </p:nvSpPr>
          <p:spPr>
            <a:xfrm>
              <a:off x="4313637" y="2203260"/>
              <a:ext cx="73238" cy="15056"/>
            </a:xfrm>
            <a:custGeom>
              <a:avLst/>
              <a:gdLst/>
              <a:ahLst/>
              <a:cxnLst/>
              <a:rect l="l" t="t" r="r" b="b"/>
              <a:pathLst>
                <a:path w="1897" h="390" extrusionOk="0">
                  <a:moveTo>
                    <a:pt x="261" y="0"/>
                  </a:moveTo>
                  <a:cubicBezTo>
                    <a:pt x="1" y="0"/>
                    <a:pt x="1" y="390"/>
                    <a:pt x="261" y="390"/>
                  </a:cubicBezTo>
                  <a:lnTo>
                    <a:pt x="1704" y="390"/>
                  </a:lnTo>
                  <a:cubicBezTo>
                    <a:pt x="1810" y="390"/>
                    <a:pt x="1897" y="303"/>
                    <a:pt x="1897" y="197"/>
                  </a:cubicBezTo>
                  <a:cubicBezTo>
                    <a:pt x="1897" y="87"/>
                    <a:pt x="1810" y="0"/>
                    <a:pt x="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0"/>
            <p:cNvSpPr/>
            <p:nvPr/>
          </p:nvSpPr>
          <p:spPr>
            <a:xfrm>
              <a:off x="4751858" y="2203260"/>
              <a:ext cx="75632" cy="15056"/>
            </a:xfrm>
            <a:custGeom>
              <a:avLst/>
              <a:gdLst/>
              <a:ahLst/>
              <a:cxnLst/>
              <a:rect l="l" t="t" r="r" b="b"/>
              <a:pathLst>
                <a:path w="1959" h="390" extrusionOk="0">
                  <a:moveTo>
                    <a:pt x="256" y="0"/>
                  </a:moveTo>
                  <a:cubicBezTo>
                    <a:pt x="1" y="0"/>
                    <a:pt x="1" y="390"/>
                    <a:pt x="256" y="390"/>
                  </a:cubicBezTo>
                  <a:lnTo>
                    <a:pt x="1699" y="390"/>
                  </a:lnTo>
                  <a:cubicBezTo>
                    <a:pt x="1959" y="390"/>
                    <a:pt x="1959" y="0"/>
                    <a:pt x="1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0"/>
            <p:cNvSpPr/>
            <p:nvPr/>
          </p:nvSpPr>
          <p:spPr>
            <a:xfrm>
              <a:off x="4563111" y="1956422"/>
              <a:ext cx="14902" cy="70763"/>
            </a:xfrm>
            <a:custGeom>
              <a:avLst/>
              <a:gdLst/>
              <a:ahLst/>
              <a:cxnLst/>
              <a:rect l="l" t="t" r="r" b="b"/>
              <a:pathLst>
                <a:path w="386" h="1833" extrusionOk="0">
                  <a:moveTo>
                    <a:pt x="193" y="1"/>
                  </a:moveTo>
                  <a:cubicBezTo>
                    <a:pt x="97" y="1"/>
                    <a:pt x="1" y="64"/>
                    <a:pt x="1" y="192"/>
                  </a:cubicBezTo>
                  <a:lnTo>
                    <a:pt x="1" y="1635"/>
                  </a:lnTo>
                  <a:cubicBezTo>
                    <a:pt x="1" y="1746"/>
                    <a:pt x="87" y="1833"/>
                    <a:pt x="193" y="1833"/>
                  </a:cubicBezTo>
                  <a:cubicBezTo>
                    <a:pt x="299" y="1833"/>
                    <a:pt x="386" y="1746"/>
                    <a:pt x="386" y="1635"/>
                  </a:cubicBezTo>
                  <a:lnTo>
                    <a:pt x="386" y="192"/>
                  </a:lnTo>
                  <a:cubicBezTo>
                    <a:pt x="386" y="64"/>
                    <a:pt x="29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0"/>
            <p:cNvSpPr/>
            <p:nvPr/>
          </p:nvSpPr>
          <p:spPr>
            <a:xfrm>
              <a:off x="4449184" y="2368913"/>
              <a:ext cx="34283" cy="42620"/>
            </a:xfrm>
            <a:custGeom>
              <a:avLst/>
              <a:gdLst/>
              <a:ahLst/>
              <a:cxnLst/>
              <a:rect l="l" t="t" r="r" b="b"/>
              <a:pathLst>
                <a:path w="888" h="1104" extrusionOk="0">
                  <a:moveTo>
                    <a:pt x="671" y="0"/>
                  </a:moveTo>
                  <a:cubicBezTo>
                    <a:pt x="603" y="0"/>
                    <a:pt x="539" y="36"/>
                    <a:pt x="503" y="97"/>
                  </a:cubicBezTo>
                  <a:lnTo>
                    <a:pt x="89" y="810"/>
                  </a:lnTo>
                  <a:cubicBezTo>
                    <a:pt x="0" y="964"/>
                    <a:pt x="130" y="1103"/>
                    <a:pt x="262" y="1103"/>
                  </a:cubicBezTo>
                  <a:cubicBezTo>
                    <a:pt x="323" y="1103"/>
                    <a:pt x="385" y="1074"/>
                    <a:pt x="426" y="1002"/>
                  </a:cubicBezTo>
                  <a:lnTo>
                    <a:pt x="835" y="290"/>
                  </a:lnTo>
                  <a:cubicBezTo>
                    <a:pt x="888" y="199"/>
                    <a:pt x="859" y="78"/>
                    <a:pt x="767" y="25"/>
                  </a:cubicBezTo>
                  <a:cubicBezTo>
                    <a:pt x="736" y="8"/>
                    <a:pt x="703"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0"/>
            <p:cNvSpPr/>
            <p:nvPr/>
          </p:nvSpPr>
          <p:spPr>
            <a:xfrm>
              <a:off x="4657697" y="2010082"/>
              <a:ext cx="34283" cy="42659"/>
            </a:xfrm>
            <a:custGeom>
              <a:avLst/>
              <a:gdLst/>
              <a:ahLst/>
              <a:cxnLst/>
              <a:rect l="l" t="t" r="r" b="b"/>
              <a:pathLst>
                <a:path w="888" h="1105" extrusionOk="0">
                  <a:moveTo>
                    <a:pt x="626" y="1"/>
                  </a:moveTo>
                  <a:cubicBezTo>
                    <a:pt x="566" y="1"/>
                    <a:pt x="506" y="30"/>
                    <a:pt x="467" y="101"/>
                  </a:cubicBezTo>
                  <a:lnTo>
                    <a:pt x="53" y="818"/>
                  </a:lnTo>
                  <a:cubicBezTo>
                    <a:pt x="0" y="909"/>
                    <a:pt x="34" y="1025"/>
                    <a:pt x="125" y="1078"/>
                  </a:cubicBezTo>
                  <a:cubicBezTo>
                    <a:pt x="156" y="1095"/>
                    <a:pt x="189" y="1104"/>
                    <a:pt x="221" y="1104"/>
                  </a:cubicBezTo>
                  <a:cubicBezTo>
                    <a:pt x="287" y="1104"/>
                    <a:pt x="350" y="1070"/>
                    <a:pt x="385" y="1006"/>
                  </a:cubicBezTo>
                  <a:lnTo>
                    <a:pt x="799" y="294"/>
                  </a:lnTo>
                  <a:cubicBezTo>
                    <a:pt x="888" y="142"/>
                    <a:pt x="757" y="1"/>
                    <a:pt x="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0"/>
            <p:cNvSpPr/>
            <p:nvPr/>
          </p:nvSpPr>
          <p:spPr>
            <a:xfrm>
              <a:off x="4366412" y="2091654"/>
              <a:ext cx="49611" cy="31154"/>
            </a:xfrm>
            <a:custGeom>
              <a:avLst/>
              <a:gdLst/>
              <a:ahLst/>
              <a:cxnLst/>
              <a:rect l="l" t="t" r="r" b="b"/>
              <a:pathLst>
                <a:path w="1285" h="807" extrusionOk="0">
                  <a:moveTo>
                    <a:pt x="282" y="1"/>
                  </a:moveTo>
                  <a:cubicBezTo>
                    <a:pt x="110" y="1"/>
                    <a:pt x="1" y="255"/>
                    <a:pt x="188" y="365"/>
                  </a:cubicBezTo>
                  <a:lnTo>
                    <a:pt x="905" y="779"/>
                  </a:lnTo>
                  <a:cubicBezTo>
                    <a:pt x="939" y="798"/>
                    <a:pt x="972" y="807"/>
                    <a:pt x="1004" y="807"/>
                  </a:cubicBezTo>
                  <a:cubicBezTo>
                    <a:pt x="1176" y="807"/>
                    <a:pt x="1285" y="552"/>
                    <a:pt x="1097" y="442"/>
                  </a:cubicBezTo>
                  <a:lnTo>
                    <a:pt x="380" y="28"/>
                  </a:lnTo>
                  <a:cubicBezTo>
                    <a:pt x="346" y="9"/>
                    <a:pt x="313"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0"/>
            <p:cNvSpPr/>
            <p:nvPr/>
          </p:nvSpPr>
          <p:spPr>
            <a:xfrm>
              <a:off x="4725142" y="2298769"/>
              <a:ext cx="49611" cy="31154"/>
            </a:xfrm>
            <a:custGeom>
              <a:avLst/>
              <a:gdLst/>
              <a:ahLst/>
              <a:cxnLst/>
              <a:rect l="l" t="t" r="r" b="b"/>
              <a:pathLst>
                <a:path w="1285" h="807" extrusionOk="0">
                  <a:moveTo>
                    <a:pt x="281" y="1"/>
                  </a:moveTo>
                  <a:cubicBezTo>
                    <a:pt x="109" y="1"/>
                    <a:pt x="0" y="255"/>
                    <a:pt x="187" y="365"/>
                  </a:cubicBezTo>
                  <a:lnTo>
                    <a:pt x="900" y="779"/>
                  </a:lnTo>
                  <a:cubicBezTo>
                    <a:pt x="934" y="798"/>
                    <a:pt x="968" y="807"/>
                    <a:pt x="1000" y="807"/>
                  </a:cubicBezTo>
                  <a:cubicBezTo>
                    <a:pt x="1175" y="807"/>
                    <a:pt x="1284" y="552"/>
                    <a:pt x="1097" y="442"/>
                  </a:cubicBezTo>
                  <a:lnTo>
                    <a:pt x="380" y="28"/>
                  </a:lnTo>
                  <a:cubicBezTo>
                    <a:pt x="346" y="9"/>
                    <a:pt x="31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0"/>
            <p:cNvSpPr/>
            <p:nvPr/>
          </p:nvSpPr>
          <p:spPr>
            <a:xfrm>
              <a:off x="4656268" y="2368798"/>
              <a:ext cx="35712" cy="42736"/>
            </a:xfrm>
            <a:custGeom>
              <a:avLst/>
              <a:gdLst/>
              <a:ahLst/>
              <a:cxnLst/>
              <a:rect l="l" t="t" r="r" b="b"/>
              <a:pathLst>
                <a:path w="925" h="1107" extrusionOk="0">
                  <a:moveTo>
                    <a:pt x="263" y="0"/>
                  </a:moveTo>
                  <a:cubicBezTo>
                    <a:pt x="132" y="0"/>
                    <a:pt x="1" y="141"/>
                    <a:pt x="90" y="293"/>
                  </a:cubicBezTo>
                  <a:lnTo>
                    <a:pt x="504" y="1005"/>
                  </a:lnTo>
                  <a:cubicBezTo>
                    <a:pt x="543" y="1077"/>
                    <a:pt x="604" y="1106"/>
                    <a:pt x="664" y="1106"/>
                  </a:cubicBezTo>
                  <a:cubicBezTo>
                    <a:pt x="795" y="1106"/>
                    <a:pt x="925" y="967"/>
                    <a:pt x="836" y="813"/>
                  </a:cubicBezTo>
                  <a:lnTo>
                    <a:pt x="422" y="100"/>
                  </a:lnTo>
                  <a:cubicBezTo>
                    <a:pt x="383" y="30"/>
                    <a:pt x="32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0"/>
            <p:cNvSpPr/>
            <p:nvPr/>
          </p:nvSpPr>
          <p:spPr>
            <a:xfrm>
              <a:off x="4449184" y="2010044"/>
              <a:ext cx="35673" cy="42736"/>
            </a:xfrm>
            <a:custGeom>
              <a:avLst/>
              <a:gdLst/>
              <a:ahLst/>
              <a:cxnLst/>
              <a:rect l="l" t="t" r="r" b="b"/>
              <a:pathLst>
                <a:path w="924" h="1107" extrusionOk="0">
                  <a:moveTo>
                    <a:pt x="260" y="1"/>
                  </a:moveTo>
                  <a:cubicBezTo>
                    <a:pt x="130" y="1"/>
                    <a:pt x="0" y="140"/>
                    <a:pt x="89" y="295"/>
                  </a:cubicBezTo>
                  <a:lnTo>
                    <a:pt x="503" y="1007"/>
                  </a:lnTo>
                  <a:cubicBezTo>
                    <a:pt x="542" y="1078"/>
                    <a:pt x="602" y="1107"/>
                    <a:pt x="662" y="1107"/>
                  </a:cubicBezTo>
                  <a:cubicBezTo>
                    <a:pt x="793" y="1107"/>
                    <a:pt x="924" y="966"/>
                    <a:pt x="835" y="814"/>
                  </a:cubicBezTo>
                  <a:lnTo>
                    <a:pt x="421" y="102"/>
                  </a:lnTo>
                  <a:cubicBezTo>
                    <a:pt x="381" y="31"/>
                    <a:pt x="321"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0"/>
            <p:cNvSpPr/>
            <p:nvPr/>
          </p:nvSpPr>
          <p:spPr>
            <a:xfrm>
              <a:off x="4725683" y="2091654"/>
              <a:ext cx="49070" cy="31000"/>
            </a:xfrm>
            <a:custGeom>
              <a:avLst/>
              <a:gdLst/>
              <a:ahLst/>
              <a:cxnLst/>
              <a:rect l="l" t="t" r="r" b="b"/>
              <a:pathLst>
                <a:path w="1271" h="803" extrusionOk="0">
                  <a:moveTo>
                    <a:pt x="989" y="1"/>
                  </a:moveTo>
                  <a:cubicBezTo>
                    <a:pt x="958" y="1"/>
                    <a:pt x="924" y="9"/>
                    <a:pt x="890" y="28"/>
                  </a:cubicBezTo>
                  <a:lnTo>
                    <a:pt x="173" y="442"/>
                  </a:lnTo>
                  <a:cubicBezTo>
                    <a:pt x="0" y="543"/>
                    <a:pt x="72" y="803"/>
                    <a:pt x="270" y="803"/>
                  </a:cubicBezTo>
                  <a:cubicBezTo>
                    <a:pt x="303" y="803"/>
                    <a:pt x="337" y="793"/>
                    <a:pt x="366" y="779"/>
                  </a:cubicBezTo>
                  <a:lnTo>
                    <a:pt x="1083" y="365"/>
                  </a:lnTo>
                  <a:cubicBezTo>
                    <a:pt x="1270" y="255"/>
                    <a:pt x="1161"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0"/>
            <p:cNvSpPr/>
            <p:nvPr/>
          </p:nvSpPr>
          <p:spPr>
            <a:xfrm>
              <a:off x="4366412" y="2298769"/>
              <a:ext cx="49611" cy="31154"/>
            </a:xfrm>
            <a:custGeom>
              <a:avLst/>
              <a:gdLst/>
              <a:ahLst/>
              <a:cxnLst/>
              <a:rect l="l" t="t" r="r" b="b"/>
              <a:pathLst>
                <a:path w="1285" h="807" extrusionOk="0">
                  <a:moveTo>
                    <a:pt x="1004" y="1"/>
                  </a:moveTo>
                  <a:cubicBezTo>
                    <a:pt x="972" y="1"/>
                    <a:pt x="939" y="9"/>
                    <a:pt x="905" y="28"/>
                  </a:cubicBezTo>
                  <a:lnTo>
                    <a:pt x="188" y="442"/>
                  </a:lnTo>
                  <a:cubicBezTo>
                    <a:pt x="1" y="552"/>
                    <a:pt x="110" y="807"/>
                    <a:pt x="282" y="807"/>
                  </a:cubicBezTo>
                  <a:cubicBezTo>
                    <a:pt x="313" y="807"/>
                    <a:pt x="346" y="798"/>
                    <a:pt x="380" y="779"/>
                  </a:cubicBezTo>
                  <a:lnTo>
                    <a:pt x="1097" y="365"/>
                  </a:lnTo>
                  <a:cubicBezTo>
                    <a:pt x="1285" y="255"/>
                    <a:pt x="117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0"/>
            <p:cNvSpPr/>
            <p:nvPr/>
          </p:nvSpPr>
          <p:spPr>
            <a:xfrm>
              <a:off x="4591719" y="2079841"/>
              <a:ext cx="106479" cy="90760"/>
            </a:xfrm>
            <a:custGeom>
              <a:avLst/>
              <a:gdLst/>
              <a:ahLst/>
              <a:cxnLst/>
              <a:rect l="l" t="t" r="r" b="b"/>
              <a:pathLst>
                <a:path w="2758" h="2351" extrusionOk="0">
                  <a:moveTo>
                    <a:pt x="273" y="0"/>
                  </a:moveTo>
                  <a:cubicBezTo>
                    <a:pt x="65" y="0"/>
                    <a:pt x="1" y="325"/>
                    <a:pt x="232" y="382"/>
                  </a:cubicBezTo>
                  <a:cubicBezTo>
                    <a:pt x="1185" y="633"/>
                    <a:pt x="1964" y="1316"/>
                    <a:pt x="2335" y="2230"/>
                  </a:cubicBezTo>
                  <a:cubicBezTo>
                    <a:pt x="2369" y="2314"/>
                    <a:pt x="2437" y="2350"/>
                    <a:pt x="2507" y="2350"/>
                  </a:cubicBezTo>
                  <a:cubicBezTo>
                    <a:pt x="2631" y="2350"/>
                    <a:pt x="2757" y="2235"/>
                    <a:pt x="2695" y="2081"/>
                  </a:cubicBezTo>
                  <a:cubicBezTo>
                    <a:pt x="2277" y="1056"/>
                    <a:pt x="1396" y="286"/>
                    <a:pt x="328" y="7"/>
                  </a:cubicBezTo>
                  <a:cubicBezTo>
                    <a:pt x="309" y="2"/>
                    <a:pt x="291"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40"/>
          <p:cNvGrpSpPr/>
          <p:nvPr/>
        </p:nvGrpSpPr>
        <p:grpSpPr>
          <a:xfrm>
            <a:off x="6990338" y="1936320"/>
            <a:ext cx="513862" cy="466297"/>
            <a:chOff x="6990338" y="1936320"/>
            <a:chExt cx="513862" cy="466297"/>
          </a:xfrm>
        </p:grpSpPr>
        <p:sp>
          <p:nvSpPr>
            <p:cNvPr id="3355" name="Google Shape;3355;p40"/>
            <p:cNvSpPr/>
            <p:nvPr/>
          </p:nvSpPr>
          <p:spPr>
            <a:xfrm>
              <a:off x="7083283" y="2001851"/>
              <a:ext cx="335142" cy="335167"/>
            </a:xfrm>
            <a:custGeom>
              <a:avLst/>
              <a:gdLst/>
              <a:ahLst/>
              <a:cxnLst/>
              <a:rect l="l" t="t" r="r" b="b"/>
              <a:pathLst>
                <a:path w="9682" h="9682" extrusionOk="0">
                  <a:moveTo>
                    <a:pt x="4841" y="0"/>
                  </a:moveTo>
                  <a:cubicBezTo>
                    <a:pt x="2170" y="0"/>
                    <a:pt x="0" y="2171"/>
                    <a:pt x="0" y="4841"/>
                  </a:cubicBezTo>
                  <a:cubicBezTo>
                    <a:pt x="0" y="7516"/>
                    <a:pt x="2170" y="9682"/>
                    <a:pt x="4841" y="9682"/>
                  </a:cubicBezTo>
                  <a:cubicBezTo>
                    <a:pt x="7516" y="9682"/>
                    <a:pt x="9681" y="7516"/>
                    <a:pt x="9681" y="4841"/>
                  </a:cubicBezTo>
                  <a:cubicBezTo>
                    <a:pt x="9681" y="2171"/>
                    <a:pt x="7516" y="0"/>
                    <a:pt x="4841" y="0"/>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0"/>
            <p:cNvSpPr/>
            <p:nvPr/>
          </p:nvSpPr>
          <p:spPr>
            <a:xfrm>
              <a:off x="7152722" y="2003685"/>
              <a:ext cx="265047" cy="330666"/>
            </a:xfrm>
            <a:custGeom>
              <a:avLst/>
              <a:gdLst/>
              <a:ahLst/>
              <a:cxnLst/>
              <a:rect l="l" t="t" r="r" b="b"/>
              <a:pathLst>
                <a:path w="7657" h="9552" extrusionOk="0">
                  <a:moveTo>
                    <a:pt x="3533" y="0"/>
                  </a:moveTo>
                  <a:lnTo>
                    <a:pt x="3542" y="5"/>
                  </a:lnTo>
                  <a:lnTo>
                    <a:pt x="3865" y="405"/>
                  </a:lnTo>
                  <a:cubicBezTo>
                    <a:pt x="3903" y="448"/>
                    <a:pt x="3913" y="515"/>
                    <a:pt x="3889" y="573"/>
                  </a:cubicBezTo>
                  <a:lnTo>
                    <a:pt x="3614" y="1218"/>
                  </a:lnTo>
                  <a:lnTo>
                    <a:pt x="3258" y="578"/>
                  </a:lnTo>
                  <a:lnTo>
                    <a:pt x="2623" y="578"/>
                  </a:lnTo>
                  <a:lnTo>
                    <a:pt x="2180" y="1425"/>
                  </a:lnTo>
                  <a:cubicBezTo>
                    <a:pt x="2118" y="1545"/>
                    <a:pt x="2200" y="1689"/>
                    <a:pt x="2334" y="1699"/>
                  </a:cubicBezTo>
                  <a:lnTo>
                    <a:pt x="2686" y="1728"/>
                  </a:lnTo>
                  <a:lnTo>
                    <a:pt x="2974" y="1324"/>
                  </a:lnTo>
                  <a:lnTo>
                    <a:pt x="3263" y="1689"/>
                  </a:lnTo>
                  <a:lnTo>
                    <a:pt x="3181" y="2252"/>
                  </a:lnTo>
                  <a:lnTo>
                    <a:pt x="2431" y="2368"/>
                  </a:lnTo>
                  <a:lnTo>
                    <a:pt x="1656" y="2936"/>
                  </a:lnTo>
                  <a:lnTo>
                    <a:pt x="1560" y="3325"/>
                  </a:lnTo>
                  <a:cubicBezTo>
                    <a:pt x="1542" y="3397"/>
                    <a:pt x="1474" y="3451"/>
                    <a:pt x="1400" y="3451"/>
                  </a:cubicBezTo>
                  <a:cubicBezTo>
                    <a:pt x="1394" y="3451"/>
                    <a:pt x="1388" y="3451"/>
                    <a:pt x="1382" y="3450"/>
                  </a:cubicBezTo>
                  <a:lnTo>
                    <a:pt x="1088" y="3417"/>
                  </a:lnTo>
                  <a:cubicBezTo>
                    <a:pt x="1081" y="3416"/>
                    <a:pt x="1074" y="3415"/>
                    <a:pt x="1067" y="3415"/>
                  </a:cubicBezTo>
                  <a:cubicBezTo>
                    <a:pt x="998" y="3415"/>
                    <a:pt x="937" y="3457"/>
                    <a:pt x="915" y="3523"/>
                  </a:cubicBezTo>
                  <a:lnTo>
                    <a:pt x="751" y="3960"/>
                  </a:lnTo>
                  <a:cubicBezTo>
                    <a:pt x="718" y="4052"/>
                    <a:pt x="766" y="4153"/>
                    <a:pt x="862" y="4177"/>
                  </a:cubicBezTo>
                  <a:lnTo>
                    <a:pt x="1391" y="4331"/>
                  </a:lnTo>
                  <a:lnTo>
                    <a:pt x="1694" y="3653"/>
                  </a:lnTo>
                  <a:cubicBezTo>
                    <a:pt x="1738" y="3566"/>
                    <a:pt x="1810" y="3499"/>
                    <a:pt x="1901" y="3470"/>
                  </a:cubicBezTo>
                  <a:lnTo>
                    <a:pt x="2758" y="3195"/>
                  </a:lnTo>
                  <a:lnTo>
                    <a:pt x="3470" y="3739"/>
                  </a:lnTo>
                  <a:lnTo>
                    <a:pt x="3845" y="3580"/>
                  </a:lnTo>
                  <a:lnTo>
                    <a:pt x="4096" y="3855"/>
                  </a:lnTo>
                  <a:lnTo>
                    <a:pt x="4606" y="3811"/>
                  </a:lnTo>
                  <a:cubicBezTo>
                    <a:pt x="4609" y="3811"/>
                    <a:pt x="4612" y="3811"/>
                    <a:pt x="4616" y="3811"/>
                  </a:cubicBezTo>
                  <a:cubicBezTo>
                    <a:pt x="4698" y="3811"/>
                    <a:pt x="4770" y="3867"/>
                    <a:pt x="4788" y="3946"/>
                  </a:cubicBezTo>
                  <a:lnTo>
                    <a:pt x="4808" y="4057"/>
                  </a:lnTo>
                  <a:cubicBezTo>
                    <a:pt x="4846" y="4254"/>
                    <a:pt x="4707" y="4442"/>
                    <a:pt x="4509" y="4456"/>
                  </a:cubicBezTo>
                  <a:lnTo>
                    <a:pt x="3667" y="4523"/>
                  </a:lnTo>
                  <a:cubicBezTo>
                    <a:pt x="3571" y="4528"/>
                    <a:pt x="3504" y="4624"/>
                    <a:pt x="3533" y="4716"/>
                  </a:cubicBezTo>
                  <a:cubicBezTo>
                    <a:pt x="3566" y="4819"/>
                    <a:pt x="3485" y="4912"/>
                    <a:pt x="3389" y="4912"/>
                  </a:cubicBezTo>
                  <a:cubicBezTo>
                    <a:pt x="3373" y="4912"/>
                    <a:pt x="3357" y="4909"/>
                    <a:pt x="3340" y="4904"/>
                  </a:cubicBezTo>
                  <a:lnTo>
                    <a:pt x="2710" y="4697"/>
                  </a:lnTo>
                  <a:cubicBezTo>
                    <a:pt x="2628" y="4668"/>
                    <a:pt x="2565" y="4596"/>
                    <a:pt x="2551" y="4509"/>
                  </a:cubicBezTo>
                  <a:cubicBezTo>
                    <a:pt x="2532" y="4392"/>
                    <a:pt x="2436" y="4307"/>
                    <a:pt x="2320" y="4307"/>
                  </a:cubicBezTo>
                  <a:cubicBezTo>
                    <a:pt x="2317" y="4307"/>
                    <a:pt x="2314" y="4307"/>
                    <a:pt x="2310" y="4307"/>
                  </a:cubicBezTo>
                  <a:lnTo>
                    <a:pt x="1391" y="4331"/>
                  </a:lnTo>
                  <a:lnTo>
                    <a:pt x="891" y="4552"/>
                  </a:lnTo>
                  <a:cubicBezTo>
                    <a:pt x="771" y="4605"/>
                    <a:pt x="694" y="4716"/>
                    <a:pt x="689" y="4846"/>
                  </a:cubicBezTo>
                  <a:lnTo>
                    <a:pt x="684" y="5009"/>
                  </a:lnTo>
                  <a:lnTo>
                    <a:pt x="83" y="5697"/>
                  </a:lnTo>
                  <a:cubicBezTo>
                    <a:pt x="30" y="5755"/>
                    <a:pt x="1" y="5832"/>
                    <a:pt x="1" y="5914"/>
                  </a:cubicBezTo>
                  <a:lnTo>
                    <a:pt x="1" y="6650"/>
                  </a:lnTo>
                  <a:cubicBezTo>
                    <a:pt x="1" y="6785"/>
                    <a:pt x="54" y="6915"/>
                    <a:pt x="155" y="7011"/>
                  </a:cubicBezTo>
                  <a:lnTo>
                    <a:pt x="679" y="7516"/>
                  </a:lnTo>
                  <a:cubicBezTo>
                    <a:pt x="761" y="7598"/>
                    <a:pt x="867" y="7646"/>
                    <a:pt x="982" y="7656"/>
                  </a:cubicBezTo>
                  <a:lnTo>
                    <a:pt x="2739" y="7805"/>
                  </a:lnTo>
                  <a:lnTo>
                    <a:pt x="2705" y="8055"/>
                  </a:lnTo>
                  <a:cubicBezTo>
                    <a:pt x="2690" y="8176"/>
                    <a:pt x="2739" y="8296"/>
                    <a:pt x="2835" y="8368"/>
                  </a:cubicBezTo>
                  <a:lnTo>
                    <a:pt x="3225" y="8652"/>
                  </a:lnTo>
                  <a:lnTo>
                    <a:pt x="3162" y="8844"/>
                  </a:lnTo>
                  <a:cubicBezTo>
                    <a:pt x="3124" y="8974"/>
                    <a:pt x="3162" y="9114"/>
                    <a:pt x="3268" y="9200"/>
                  </a:cubicBezTo>
                  <a:lnTo>
                    <a:pt x="3677" y="9552"/>
                  </a:lnTo>
                  <a:lnTo>
                    <a:pt x="4841" y="9181"/>
                  </a:lnTo>
                  <a:lnTo>
                    <a:pt x="5472" y="8431"/>
                  </a:lnTo>
                  <a:cubicBezTo>
                    <a:pt x="5573" y="8305"/>
                    <a:pt x="5659" y="8166"/>
                    <a:pt x="5722" y="8022"/>
                  </a:cubicBezTo>
                  <a:lnTo>
                    <a:pt x="6626" y="5928"/>
                  </a:lnTo>
                  <a:lnTo>
                    <a:pt x="6626" y="5928"/>
                  </a:lnTo>
                  <a:lnTo>
                    <a:pt x="6049" y="5972"/>
                  </a:lnTo>
                  <a:cubicBezTo>
                    <a:pt x="6049" y="5972"/>
                    <a:pt x="6049" y="5972"/>
                    <a:pt x="6048" y="5972"/>
                  </a:cubicBezTo>
                  <a:cubicBezTo>
                    <a:pt x="5942" y="5972"/>
                    <a:pt x="6901" y="4663"/>
                    <a:pt x="6829" y="4576"/>
                  </a:cubicBezTo>
                  <a:lnTo>
                    <a:pt x="6617" y="4158"/>
                  </a:lnTo>
                  <a:lnTo>
                    <a:pt x="7040" y="3946"/>
                  </a:lnTo>
                  <a:lnTo>
                    <a:pt x="7656" y="4384"/>
                  </a:lnTo>
                  <a:cubicBezTo>
                    <a:pt x="7469" y="2142"/>
                    <a:pt x="5760" y="323"/>
                    <a:pt x="3533" y="0"/>
                  </a:cubicBezTo>
                  <a:close/>
                </a:path>
              </a:pathLst>
            </a:custGeom>
            <a:gradFill>
              <a:gsLst>
                <a:gs pos="0">
                  <a:schemeClr val="accent4"/>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0"/>
            <p:cNvSpPr/>
            <p:nvPr/>
          </p:nvSpPr>
          <p:spPr>
            <a:xfrm>
              <a:off x="7057563" y="2065547"/>
              <a:ext cx="446637" cy="337071"/>
            </a:xfrm>
            <a:custGeom>
              <a:avLst/>
              <a:gdLst/>
              <a:ahLst/>
              <a:cxnLst/>
              <a:rect l="l" t="t" r="r" b="b"/>
              <a:pathLst>
                <a:path w="12903" h="9737" extrusionOk="0">
                  <a:moveTo>
                    <a:pt x="11501" y="1"/>
                  </a:moveTo>
                  <a:cubicBezTo>
                    <a:pt x="11372" y="1"/>
                    <a:pt x="11241" y="128"/>
                    <a:pt x="11315" y="287"/>
                  </a:cubicBezTo>
                  <a:cubicBezTo>
                    <a:pt x="12474" y="2732"/>
                    <a:pt x="11950" y="5648"/>
                    <a:pt x="10011" y="7539"/>
                  </a:cubicBezTo>
                  <a:cubicBezTo>
                    <a:pt x="8797" y="8722"/>
                    <a:pt x="7198" y="9342"/>
                    <a:pt x="5578" y="9342"/>
                  </a:cubicBezTo>
                  <a:cubicBezTo>
                    <a:pt x="4610" y="9342"/>
                    <a:pt x="3634" y="9120"/>
                    <a:pt x="2730" y="8664"/>
                  </a:cubicBezTo>
                  <a:cubicBezTo>
                    <a:pt x="1985" y="8284"/>
                    <a:pt x="1321" y="7765"/>
                    <a:pt x="772" y="7130"/>
                  </a:cubicBezTo>
                  <a:lnTo>
                    <a:pt x="772" y="7130"/>
                  </a:lnTo>
                  <a:lnTo>
                    <a:pt x="1552" y="7389"/>
                  </a:lnTo>
                  <a:cubicBezTo>
                    <a:pt x="1579" y="7400"/>
                    <a:pt x="1605" y="7404"/>
                    <a:pt x="1629" y="7404"/>
                  </a:cubicBezTo>
                  <a:cubicBezTo>
                    <a:pt x="1830" y="7404"/>
                    <a:pt x="1909" y="7083"/>
                    <a:pt x="1677" y="7014"/>
                  </a:cubicBezTo>
                  <a:lnTo>
                    <a:pt x="276" y="6547"/>
                  </a:lnTo>
                  <a:cubicBezTo>
                    <a:pt x="256" y="6541"/>
                    <a:pt x="236" y="6538"/>
                    <a:pt x="216" y="6538"/>
                  </a:cubicBezTo>
                  <a:cubicBezTo>
                    <a:pt x="100" y="6538"/>
                    <a:pt x="0" y="6640"/>
                    <a:pt x="17" y="6764"/>
                  </a:cubicBezTo>
                  <a:lnTo>
                    <a:pt x="252" y="8400"/>
                  </a:lnTo>
                  <a:cubicBezTo>
                    <a:pt x="267" y="8496"/>
                    <a:pt x="349" y="8568"/>
                    <a:pt x="450" y="8568"/>
                  </a:cubicBezTo>
                  <a:lnTo>
                    <a:pt x="474" y="8568"/>
                  </a:lnTo>
                  <a:cubicBezTo>
                    <a:pt x="584" y="8554"/>
                    <a:pt x="657" y="8453"/>
                    <a:pt x="642" y="8347"/>
                  </a:cubicBezTo>
                  <a:lnTo>
                    <a:pt x="512" y="7433"/>
                  </a:lnTo>
                  <a:lnTo>
                    <a:pt x="512" y="7433"/>
                  </a:lnTo>
                  <a:cubicBezTo>
                    <a:pt x="1085" y="8082"/>
                    <a:pt x="1778" y="8621"/>
                    <a:pt x="2552" y="9016"/>
                  </a:cubicBezTo>
                  <a:cubicBezTo>
                    <a:pt x="3514" y="9500"/>
                    <a:pt x="4552" y="9736"/>
                    <a:pt x="5582" y="9736"/>
                  </a:cubicBezTo>
                  <a:cubicBezTo>
                    <a:pt x="7302" y="9736"/>
                    <a:pt x="9001" y="9078"/>
                    <a:pt x="10290" y="7822"/>
                  </a:cubicBezTo>
                  <a:cubicBezTo>
                    <a:pt x="12349" y="5811"/>
                    <a:pt x="12903" y="2712"/>
                    <a:pt x="11671" y="114"/>
                  </a:cubicBezTo>
                  <a:cubicBezTo>
                    <a:pt x="11633" y="34"/>
                    <a:pt x="11568" y="1"/>
                    <a:pt x="1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0"/>
            <p:cNvSpPr/>
            <p:nvPr/>
          </p:nvSpPr>
          <p:spPr>
            <a:xfrm>
              <a:off x="6990338" y="1936320"/>
              <a:ext cx="453803" cy="337001"/>
            </a:xfrm>
            <a:custGeom>
              <a:avLst/>
              <a:gdLst/>
              <a:ahLst/>
              <a:cxnLst/>
              <a:rect l="l" t="t" r="r" b="b"/>
              <a:pathLst>
                <a:path w="13110" h="9735" extrusionOk="0">
                  <a:moveTo>
                    <a:pt x="7525" y="1"/>
                  </a:moveTo>
                  <a:cubicBezTo>
                    <a:pt x="6251" y="1"/>
                    <a:pt x="4968" y="362"/>
                    <a:pt x="3835" y="1104"/>
                  </a:cubicBezTo>
                  <a:cubicBezTo>
                    <a:pt x="1025" y="2947"/>
                    <a:pt x="0" y="6585"/>
                    <a:pt x="1439" y="9621"/>
                  </a:cubicBezTo>
                  <a:cubicBezTo>
                    <a:pt x="1478" y="9701"/>
                    <a:pt x="1545" y="9735"/>
                    <a:pt x="1612" y="9735"/>
                  </a:cubicBezTo>
                  <a:cubicBezTo>
                    <a:pt x="1742" y="9735"/>
                    <a:pt x="1871" y="9608"/>
                    <a:pt x="1795" y="9453"/>
                  </a:cubicBezTo>
                  <a:cubicBezTo>
                    <a:pt x="1391" y="8601"/>
                    <a:pt x="1184" y="7672"/>
                    <a:pt x="1184" y="6734"/>
                  </a:cubicBezTo>
                  <a:cubicBezTo>
                    <a:pt x="1184" y="4083"/>
                    <a:pt x="2834" y="1711"/>
                    <a:pt x="5322" y="787"/>
                  </a:cubicBezTo>
                  <a:cubicBezTo>
                    <a:pt x="6041" y="521"/>
                    <a:pt x="6785" y="393"/>
                    <a:pt x="7523" y="393"/>
                  </a:cubicBezTo>
                  <a:cubicBezTo>
                    <a:pt x="9338" y="393"/>
                    <a:pt x="11109" y="1172"/>
                    <a:pt x="12338" y="2606"/>
                  </a:cubicBezTo>
                  <a:lnTo>
                    <a:pt x="11558" y="2346"/>
                  </a:lnTo>
                  <a:cubicBezTo>
                    <a:pt x="11536" y="2339"/>
                    <a:pt x="11515" y="2336"/>
                    <a:pt x="11495" y="2336"/>
                  </a:cubicBezTo>
                  <a:cubicBezTo>
                    <a:pt x="11295" y="2336"/>
                    <a:pt x="11219" y="2638"/>
                    <a:pt x="11433" y="2721"/>
                  </a:cubicBezTo>
                  <a:lnTo>
                    <a:pt x="12833" y="3188"/>
                  </a:lnTo>
                  <a:cubicBezTo>
                    <a:pt x="12853" y="3194"/>
                    <a:pt x="12874" y="3197"/>
                    <a:pt x="12893" y="3197"/>
                  </a:cubicBezTo>
                  <a:cubicBezTo>
                    <a:pt x="13010" y="3197"/>
                    <a:pt x="13109" y="3095"/>
                    <a:pt x="13093" y="2971"/>
                  </a:cubicBezTo>
                  <a:lnTo>
                    <a:pt x="12857" y="1335"/>
                  </a:lnTo>
                  <a:cubicBezTo>
                    <a:pt x="12842" y="1220"/>
                    <a:pt x="12756" y="1167"/>
                    <a:pt x="12668" y="1167"/>
                  </a:cubicBezTo>
                  <a:cubicBezTo>
                    <a:pt x="12558" y="1167"/>
                    <a:pt x="12446" y="1249"/>
                    <a:pt x="12468" y="1393"/>
                  </a:cubicBezTo>
                  <a:lnTo>
                    <a:pt x="12597" y="2302"/>
                  </a:lnTo>
                  <a:cubicBezTo>
                    <a:pt x="11276" y="792"/>
                    <a:pt x="9411" y="1"/>
                    <a:pt x="7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0"/>
            <p:cNvSpPr/>
            <p:nvPr/>
          </p:nvSpPr>
          <p:spPr>
            <a:xfrm>
              <a:off x="7192219" y="2059800"/>
              <a:ext cx="21669" cy="36210"/>
            </a:xfrm>
            <a:custGeom>
              <a:avLst/>
              <a:gdLst/>
              <a:ahLst/>
              <a:cxnLst/>
              <a:rect l="l" t="t" r="r" b="b"/>
              <a:pathLst>
                <a:path w="626" h="1046" extrusionOk="0">
                  <a:moveTo>
                    <a:pt x="419" y="1"/>
                  </a:moveTo>
                  <a:cubicBezTo>
                    <a:pt x="308" y="6"/>
                    <a:pt x="221" y="92"/>
                    <a:pt x="221" y="203"/>
                  </a:cubicBezTo>
                  <a:lnTo>
                    <a:pt x="226" y="564"/>
                  </a:lnTo>
                  <a:lnTo>
                    <a:pt x="82" y="703"/>
                  </a:lnTo>
                  <a:cubicBezTo>
                    <a:pt x="0" y="780"/>
                    <a:pt x="0" y="906"/>
                    <a:pt x="77" y="983"/>
                  </a:cubicBezTo>
                  <a:cubicBezTo>
                    <a:pt x="114" y="1025"/>
                    <a:pt x="166" y="1045"/>
                    <a:pt x="218" y="1045"/>
                  </a:cubicBezTo>
                  <a:cubicBezTo>
                    <a:pt x="267" y="1045"/>
                    <a:pt x="317" y="1027"/>
                    <a:pt x="356" y="992"/>
                  </a:cubicBezTo>
                  <a:lnTo>
                    <a:pt x="563" y="795"/>
                  </a:lnTo>
                  <a:cubicBezTo>
                    <a:pt x="602" y="756"/>
                    <a:pt x="626" y="703"/>
                    <a:pt x="626" y="646"/>
                  </a:cubicBezTo>
                  <a:lnTo>
                    <a:pt x="616" y="198"/>
                  </a:lnTo>
                  <a:cubicBezTo>
                    <a:pt x="616" y="88"/>
                    <a:pt x="529"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0"/>
            <p:cNvSpPr/>
            <p:nvPr/>
          </p:nvSpPr>
          <p:spPr>
            <a:xfrm>
              <a:off x="7058947" y="1994858"/>
              <a:ext cx="378619" cy="349325"/>
            </a:xfrm>
            <a:custGeom>
              <a:avLst/>
              <a:gdLst/>
              <a:ahLst/>
              <a:cxnLst/>
              <a:rect l="l" t="t" r="r" b="b"/>
              <a:pathLst>
                <a:path w="10938" h="10091" extrusionOk="0">
                  <a:moveTo>
                    <a:pt x="3792" y="3864"/>
                  </a:moveTo>
                  <a:lnTo>
                    <a:pt x="4062" y="3898"/>
                  </a:lnTo>
                  <a:cubicBezTo>
                    <a:pt x="4073" y="3899"/>
                    <a:pt x="4085" y="3900"/>
                    <a:pt x="4097" y="3900"/>
                  </a:cubicBezTo>
                  <a:cubicBezTo>
                    <a:pt x="4128" y="3900"/>
                    <a:pt x="4160" y="3895"/>
                    <a:pt x="4192" y="3888"/>
                  </a:cubicBezTo>
                  <a:lnTo>
                    <a:pt x="4192" y="3888"/>
                  </a:lnTo>
                  <a:lnTo>
                    <a:pt x="3985" y="4345"/>
                  </a:lnTo>
                  <a:lnTo>
                    <a:pt x="3648" y="4249"/>
                  </a:lnTo>
                  <a:lnTo>
                    <a:pt x="3792" y="3864"/>
                  </a:lnTo>
                  <a:close/>
                  <a:moveTo>
                    <a:pt x="5111" y="3768"/>
                  </a:moveTo>
                  <a:lnTo>
                    <a:pt x="5501" y="4249"/>
                  </a:lnTo>
                  <a:lnTo>
                    <a:pt x="5452" y="4384"/>
                  </a:lnTo>
                  <a:cubicBezTo>
                    <a:pt x="5402" y="4539"/>
                    <a:pt x="5524" y="4645"/>
                    <a:pt x="5645" y="4645"/>
                  </a:cubicBezTo>
                  <a:cubicBezTo>
                    <a:pt x="5720" y="4645"/>
                    <a:pt x="5795" y="4605"/>
                    <a:pt x="5828" y="4509"/>
                  </a:cubicBezTo>
                  <a:lnTo>
                    <a:pt x="5876" y="4360"/>
                  </a:lnTo>
                  <a:cubicBezTo>
                    <a:pt x="5919" y="4240"/>
                    <a:pt x="5895" y="4110"/>
                    <a:pt x="5818" y="4013"/>
                  </a:cubicBezTo>
                  <a:lnTo>
                    <a:pt x="5712" y="3879"/>
                  </a:lnTo>
                  <a:lnTo>
                    <a:pt x="6059" y="4143"/>
                  </a:lnTo>
                  <a:cubicBezTo>
                    <a:pt x="6091" y="4170"/>
                    <a:pt x="6133" y="4184"/>
                    <a:pt x="6176" y="4184"/>
                  </a:cubicBezTo>
                  <a:cubicBezTo>
                    <a:pt x="6203" y="4184"/>
                    <a:pt x="6230" y="4178"/>
                    <a:pt x="6256" y="4167"/>
                  </a:cubicBezTo>
                  <a:lnTo>
                    <a:pt x="6501" y="4066"/>
                  </a:lnTo>
                  <a:lnTo>
                    <a:pt x="6655" y="4240"/>
                  </a:lnTo>
                  <a:cubicBezTo>
                    <a:pt x="6695" y="4279"/>
                    <a:pt x="6747" y="4303"/>
                    <a:pt x="6803" y="4303"/>
                  </a:cubicBezTo>
                  <a:cubicBezTo>
                    <a:pt x="6808" y="4303"/>
                    <a:pt x="6814" y="4302"/>
                    <a:pt x="6819" y="4302"/>
                  </a:cubicBezTo>
                  <a:lnTo>
                    <a:pt x="7305" y="4264"/>
                  </a:lnTo>
                  <a:lnTo>
                    <a:pt x="7324" y="4345"/>
                  </a:lnTo>
                  <a:cubicBezTo>
                    <a:pt x="7339" y="4427"/>
                    <a:pt x="7281" y="4504"/>
                    <a:pt x="7199" y="4509"/>
                  </a:cubicBezTo>
                  <a:lnTo>
                    <a:pt x="6357" y="4576"/>
                  </a:lnTo>
                  <a:cubicBezTo>
                    <a:pt x="6169" y="4591"/>
                    <a:pt x="6025" y="4754"/>
                    <a:pt x="6039" y="4947"/>
                  </a:cubicBezTo>
                  <a:lnTo>
                    <a:pt x="5481" y="4759"/>
                  </a:lnTo>
                  <a:cubicBezTo>
                    <a:pt x="5467" y="4754"/>
                    <a:pt x="5457" y="4740"/>
                    <a:pt x="5452" y="4725"/>
                  </a:cubicBezTo>
                  <a:cubicBezTo>
                    <a:pt x="5419" y="4514"/>
                    <a:pt x="5236" y="4360"/>
                    <a:pt x="5024" y="4360"/>
                  </a:cubicBezTo>
                  <a:lnTo>
                    <a:pt x="5015" y="4360"/>
                  </a:lnTo>
                  <a:lnTo>
                    <a:pt x="4403" y="4374"/>
                  </a:lnTo>
                  <a:lnTo>
                    <a:pt x="4581" y="3984"/>
                  </a:lnTo>
                  <a:cubicBezTo>
                    <a:pt x="4596" y="3951"/>
                    <a:pt x="4625" y="3922"/>
                    <a:pt x="4663" y="3912"/>
                  </a:cubicBezTo>
                  <a:lnTo>
                    <a:pt x="5111" y="3768"/>
                  </a:lnTo>
                  <a:close/>
                  <a:moveTo>
                    <a:pt x="9698" y="4445"/>
                  </a:moveTo>
                  <a:cubicBezTo>
                    <a:pt x="9732" y="4445"/>
                    <a:pt x="9766" y="4458"/>
                    <a:pt x="9793" y="4485"/>
                  </a:cubicBezTo>
                  <a:lnTo>
                    <a:pt x="10192" y="4875"/>
                  </a:lnTo>
                  <a:cubicBezTo>
                    <a:pt x="10197" y="4995"/>
                    <a:pt x="10197" y="5115"/>
                    <a:pt x="10192" y="5236"/>
                  </a:cubicBezTo>
                  <a:cubicBezTo>
                    <a:pt x="10144" y="6405"/>
                    <a:pt x="9663" y="7511"/>
                    <a:pt x="8835" y="8339"/>
                  </a:cubicBezTo>
                  <a:cubicBezTo>
                    <a:pt x="8705" y="8464"/>
                    <a:pt x="8575" y="8580"/>
                    <a:pt x="8436" y="8695"/>
                  </a:cubicBezTo>
                  <a:cubicBezTo>
                    <a:pt x="8508" y="8589"/>
                    <a:pt x="8570" y="8479"/>
                    <a:pt x="8619" y="8358"/>
                  </a:cubicBezTo>
                  <a:lnTo>
                    <a:pt x="9528" y="6265"/>
                  </a:lnTo>
                  <a:cubicBezTo>
                    <a:pt x="9584" y="6130"/>
                    <a:pt x="9486" y="5986"/>
                    <a:pt x="9344" y="5986"/>
                  </a:cubicBezTo>
                  <a:cubicBezTo>
                    <a:pt x="9340" y="5986"/>
                    <a:pt x="9335" y="5986"/>
                    <a:pt x="9331" y="5986"/>
                  </a:cubicBezTo>
                  <a:lnTo>
                    <a:pt x="9244" y="5996"/>
                  </a:lnTo>
                  <a:lnTo>
                    <a:pt x="9735" y="5019"/>
                  </a:lnTo>
                  <a:cubicBezTo>
                    <a:pt x="9817" y="4855"/>
                    <a:pt x="9764" y="4658"/>
                    <a:pt x="9615" y="4552"/>
                  </a:cubicBezTo>
                  <a:lnTo>
                    <a:pt x="9571" y="4523"/>
                  </a:lnTo>
                  <a:lnTo>
                    <a:pt x="9581" y="4509"/>
                  </a:lnTo>
                  <a:cubicBezTo>
                    <a:pt x="9608" y="4468"/>
                    <a:pt x="9653" y="4445"/>
                    <a:pt x="9698" y="4445"/>
                  </a:cubicBezTo>
                  <a:close/>
                  <a:moveTo>
                    <a:pt x="5550" y="1"/>
                  </a:moveTo>
                  <a:cubicBezTo>
                    <a:pt x="4253" y="1"/>
                    <a:pt x="2961" y="498"/>
                    <a:pt x="1978" y="1478"/>
                  </a:cubicBezTo>
                  <a:cubicBezTo>
                    <a:pt x="131" y="3330"/>
                    <a:pt x="1" y="6284"/>
                    <a:pt x="1680" y="8291"/>
                  </a:cubicBezTo>
                  <a:cubicBezTo>
                    <a:pt x="1722" y="8334"/>
                    <a:pt x="1770" y="8352"/>
                    <a:pt x="1817" y="8352"/>
                  </a:cubicBezTo>
                  <a:cubicBezTo>
                    <a:pt x="1959" y="8352"/>
                    <a:pt x="2087" y="8184"/>
                    <a:pt x="1978" y="8036"/>
                  </a:cubicBezTo>
                  <a:cubicBezTo>
                    <a:pt x="838" y="6679"/>
                    <a:pt x="573" y="4788"/>
                    <a:pt x="1290" y="3166"/>
                  </a:cubicBezTo>
                  <a:cubicBezTo>
                    <a:pt x="2007" y="1545"/>
                    <a:pt x="3581" y="472"/>
                    <a:pt x="5356" y="395"/>
                  </a:cubicBezTo>
                  <a:cubicBezTo>
                    <a:pt x="5409" y="393"/>
                    <a:pt x="5462" y="392"/>
                    <a:pt x="5516" y="392"/>
                  </a:cubicBezTo>
                  <a:cubicBezTo>
                    <a:pt x="5724" y="392"/>
                    <a:pt x="5935" y="407"/>
                    <a:pt x="6145" y="433"/>
                  </a:cubicBezTo>
                  <a:lnTo>
                    <a:pt x="6410" y="761"/>
                  </a:lnTo>
                  <a:lnTo>
                    <a:pt x="6299" y="1025"/>
                  </a:lnTo>
                  <a:lnTo>
                    <a:pt x="6136" y="732"/>
                  </a:lnTo>
                  <a:cubicBezTo>
                    <a:pt x="6102" y="669"/>
                    <a:pt x="6035" y="631"/>
                    <a:pt x="5967" y="631"/>
                  </a:cubicBezTo>
                  <a:lnTo>
                    <a:pt x="5332" y="631"/>
                  </a:lnTo>
                  <a:cubicBezTo>
                    <a:pt x="5260" y="631"/>
                    <a:pt x="5193" y="674"/>
                    <a:pt x="5159" y="737"/>
                  </a:cubicBezTo>
                  <a:lnTo>
                    <a:pt x="4716" y="1583"/>
                  </a:lnTo>
                  <a:cubicBezTo>
                    <a:pt x="4586" y="1829"/>
                    <a:pt x="4750" y="2127"/>
                    <a:pt x="5024" y="2151"/>
                  </a:cubicBezTo>
                  <a:lnTo>
                    <a:pt x="5380" y="2180"/>
                  </a:lnTo>
                  <a:cubicBezTo>
                    <a:pt x="5385" y="2180"/>
                    <a:pt x="5391" y="2181"/>
                    <a:pt x="5396" y="2181"/>
                  </a:cubicBezTo>
                  <a:cubicBezTo>
                    <a:pt x="5462" y="2181"/>
                    <a:pt x="5523" y="2152"/>
                    <a:pt x="5558" y="2098"/>
                  </a:cubicBezTo>
                  <a:lnTo>
                    <a:pt x="5693" y="1906"/>
                  </a:lnTo>
                  <a:lnTo>
                    <a:pt x="5765" y="1997"/>
                  </a:lnTo>
                  <a:lnTo>
                    <a:pt x="5717" y="2334"/>
                  </a:lnTo>
                  <a:lnTo>
                    <a:pt x="5111" y="2425"/>
                  </a:lnTo>
                  <a:cubicBezTo>
                    <a:pt x="5082" y="2430"/>
                    <a:pt x="5048" y="2440"/>
                    <a:pt x="5024" y="2459"/>
                  </a:cubicBezTo>
                  <a:lnTo>
                    <a:pt x="4245" y="3032"/>
                  </a:lnTo>
                  <a:cubicBezTo>
                    <a:pt x="4206" y="3061"/>
                    <a:pt x="4177" y="3099"/>
                    <a:pt x="4168" y="3147"/>
                  </a:cubicBezTo>
                  <a:lnTo>
                    <a:pt x="4081" y="3503"/>
                  </a:lnTo>
                  <a:lnTo>
                    <a:pt x="3816" y="3470"/>
                  </a:lnTo>
                  <a:cubicBezTo>
                    <a:pt x="3802" y="3468"/>
                    <a:pt x="3788" y="3467"/>
                    <a:pt x="3774" y="3467"/>
                  </a:cubicBezTo>
                  <a:cubicBezTo>
                    <a:pt x="3622" y="3467"/>
                    <a:pt x="3484" y="3560"/>
                    <a:pt x="3431" y="3705"/>
                  </a:cubicBezTo>
                  <a:lnTo>
                    <a:pt x="3268" y="4143"/>
                  </a:lnTo>
                  <a:cubicBezTo>
                    <a:pt x="3196" y="4345"/>
                    <a:pt x="3306" y="4562"/>
                    <a:pt x="3508" y="4624"/>
                  </a:cubicBezTo>
                  <a:cubicBezTo>
                    <a:pt x="3326" y="4706"/>
                    <a:pt x="3201" y="4884"/>
                    <a:pt x="3191" y="5091"/>
                  </a:cubicBezTo>
                  <a:lnTo>
                    <a:pt x="3191" y="5187"/>
                  </a:lnTo>
                  <a:lnTo>
                    <a:pt x="2633" y="5818"/>
                  </a:lnTo>
                  <a:cubicBezTo>
                    <a:pt x="2551" y="5919"/>
                    <a:pt x="2503" y="6039"/>
                    <a:pt x="2503" y="6169"/>
                  </a:cubicBezTo>
                  <a:lnTo>
                    <a:pt x="2503" y="6905"/>
                  </a:lnTo>
                  <a:cubicBezTo>
                    <a:pt x="2503" y="7093"/>
                    <a:pt x="2580" y="7276"/>
                    <a:pt x="2715" y="7406"/>
                  </a:cubicBezTo>
                  <a:lnTo>
                    <a:pt x="3244" y="7916"/>
                  </a:lnTo>
                  <a:cubicBezTo>
                    <a:pt x="3359" y="8026"/>
                    <a:pt x="3508" y="8094"/>
                    <a:pt x="3667" y="8108"/>
                  </a:cubicBezTo>
                  <a:lnTo>
                    <a:pt x="5226" y="8243"/>
                  </a:lnTo>
                  <a:lnTo>
                    <a:pt x="5217" y="8291"/>
                  </a:lnTo>
                  <a:cubicBezTo>
                    <a:pt x="5193" y="8483"/>
                    <a:pt x="5274" y="8671"/>
                    <a:pt x="5428" y="8787"/>
                  </a:cubicBezTo>
                  <a:lnTo>
                    <a:pt x="5703" y="8989"/>
                  </a:lnTo>
                  <a:lnTo>
                    <a:pt x="5683" y="9051"/>
                  </a:lnTo>
                  <a:cubicBezTo>
                    <a:pt x="5621" y="9253"/>
                    <a:pt x="5683" y="9475"/>
                    <a:pt x="5847" y="9609"/>
                  </a:cubicBezTo>
                  <a:lnTo>
                    <a:pt x="5929" y="9682"/>
                  </a:lnTo>
                  <a:cubicBezTo>
                    <a:pt x="5861" y="9686"/>
                    <a:pt x="5799" y="9691"/>
                    <a:pt x="5736" y="9691"/>
                  </a:cubicBezTo>
                  <a:cubicBezTo>
                    <a:pt x="5667" y="9694"/>
                    <a:pt x="5597" y="9696"/>
                    <a:pt x="5527" y="9696"/>
                  </a:cubicBezTo>
                  <a:cubicBezTo>
                    <a:pt x="4441" y="9696"/>
                    <a:pt x="3388" y="9310"/>
                    <a:pt x="2551" y="8609"/>
                  </a:cubicBezTo>
                  <a:cubicBezTo>
                    <a:pt x="2507" y="8566"/>
                    <a:pt x="2459" y="8548"/>
                    <a:pt x="2414" y="8548"/>
                  </a:cubicBezTo>
                  <a:cubicBezTo>
                    <a:pt x="2252" y="8548"/>
                    <a:pt x="2120" y="8779"/>
                    <a:pt x="2301" y="8907"/>
                  </a:cubicBezTo>
                  <a:cubicBezTo>
                    <a:pt x="3205" y="9672"/>
                    <a:pt x="4355" y="10091"/>
                    <a:pt x="5544" y="10091"/>
                  </a:cubicBezTo>
                  <a:cubicBezTo>
                    <a:pt x="5611" y="10091"/>
                    <a:pt x="5679" y="10091"/>
                    <a:pt x="5751" y="10086"/>
                  </a:cubicBezTo>
                  <a:cubicBezTo>
                    <a:pt x="7671" y="10009"/>
                    <a:pt x="9384" y="8844"/>
                    <a:pt x="10163" y="7083"/>
                  </a:cubicBezTo>
                  <a:cubicBezTo>
                    <a:pt x="10938" y="5322"/>
                    <a:pt x="10649" y="3272"/>
                    <a:pt x="9408" y="1795"/>
                  </a:cubicBezTo>
                  <a:cubicBezTo>
                    <a:pt x="9364" y="1735"/>
                    <a:pt x="9310" y="1711"/>
                    <a:pt x="9256" y="1711"/>
                  </a:cubicBezTo>
                  <a:cubicBezTo>
                    <a:pt x="9106" y="1711"/>
                    <a:pt x="8964" y="1901"/>
                    <a:pt x="9109" y="2050"/>
                  </a:cubicBezTo>
                  <a:cubicBezTo>
                    <a:pt x="9639" y="2681"/>
                    <a:pt x="9995" y="3446"/>
                    <a:pt x="10129" y="4259"/>
                  </a:cubicBezTo>
                  <a:lnTo>
                    <a:pt x="10072" y="4196"/>
                  </a:lnTo>
                  <a:cubicBezTo>
                    <a:pt x="9968" y="4095"/>
                    <a:pt x="9835" y="4046"/>
                    <a:pt x="9702" y="4046"/>
                  </a:cubicBezTo>
                  <a:cubicBezTo>
                    <a:pt x="9527" y="4046"/>
                    <a:pt x="9353" y="4131"/>
                    <a:pt x="9249" y="4292"/>
                  </a:cubicBezTo>
                  <a:lnTo>
                    <a:pt x="9215" y="4345"/>
                  </a:lnTo>
                  <a:cubicBezTo>
                    <a:pt x="9124" y="4345"/>
                    <a:pt x="9032" y="4379"/>
                    <a:pt x="8960" y="4446"/>
                  </a:cubicBezTo>
                  <a:lnTo>
                    <a:pt x="8700" y="4138"/>
                  </a:lnTo>
                  <a:cubicBezTo>
                    <a:pt x="8657" y="4079"/>
                    <a:pt x="8603" y="4054"/>
                    <a:pt x="8549" y="4054"/>
                  </a:cubicBezTo>
                  <a:cubicBezTo>
                    <a:pt x="8400" y="4054"/>
                    <a:pt x="8260" y="4245"/>
                    <a:pt x="8402" y="4393"/>
                  </a:cubicBezTo>
                  <a:lnTo>
                    <a:pt x="8797" y="4860"/>
                  </a:lnTo>
                  <a:cubicBezTo>
                    <a:pt x="8837" y="4908"/>
                    <a:pt x="8893" y="4933"/>
                    <a:pt x="8948" y="4933"/>
                  </a:cubicBezTo>
                  <a:cubicBezTo>
                    <a:pt x="8997" y="4933"/>
                    <a:pt x="9047" y="4913"/>
                    <a:pt x="9085" y="4875"/>
                  </a:cubicBezTo>
                  <a:lnTo>
                    <a:pt x="9215" y="4750"/>
                  </a:lnTo>
                  <a:lnTo>
                    <a:pt x="9369" y="4860"/>
                  </a:lnTo>
                  <a:lnTo>
                    <a:pt x="8782" y="6025"/>
                  </a:lnTo>
                  <a:lnTo>
                    <a:pt x="8753" y="6025"/>
                  </a:lnTo>
                  <a:cubicBezTo>
                    <a:pt x="8749" y="6025"/>
                    <a:pt x="8744" y="6025"/>
                    <a:pt x="8740" y="6025"/>
                  </a:cubicBezTo>
                  <a:cubicBezTo>
                    <a:pt x="8701" y="6025"/>
                    <a:pt x="8664" y="6007"/>
                    <a:pt x="8638" y="5977"/>
                  </a:cubicBezTo>
                  <a:lnTo>
                    <a:pt x="7853" y="5024"/>
                  </a:lnTo>
                  <a:cubicBezTo>
                    <a:pt x="7810" y="4966"/>
                    <a:pt x="7755" y="4942"/>
                    <a:pt x="7702" y="4942"/>
                  </a:cubicBezTo>
                  <a:cubicBezTo>
                    <a:pt x="7556" y="4942"/>
                    <a:pt x="7420" y="5122"/>
                    <a:pt x="7550" y="5274"/>
                  </a:cubicBezTo>
                  <a:lnTo>
                    <a:pt x="8330" y="6227"/>
                  </a:lnTo>
                  <a:cubicBezTo>
                    <a:pt x="8434" y="6349"/>
                    <a:pt x="8589" y="6420"/>
                    <a:pt x="8751" y="6420"/>
                  </a:cubicBezTo>
                  <a:cubicBezTo>
                    <a:pt x="8762" y="6420"/>
                    <a:pt x="8772" y="6420"/>
                    <a:pt x="8782" y="6419"/>
                  </a:cubicBezTo>
                  <a:lnTo>
                    <a:pt x="9037" y="6400"/>
                  </a:lnTo>
                  <a:lnTo>
                    <a:pt x="8258" y="8195"/>
                  </a:lnTo>
                  <a:cubicBezTo>
                    <a:pt x="8205" y="8325"/>
                    <a:pt x="8128" y="8450"/>
                    <a:pt x="8036" y="8556"/>
                  </a:cubicBezTo>
                  <a:lnTo>
                    <a:pt x="7416" y="9301"/>
                  </a:lnTo>
                  <a:cubicBezTo>
                    <a:pt x="7103" y="9436"/>
                    <a:pt x="6780" y="9537"/>
                    <a:pt x="6448" y="9600"/>
                  </a:cubicBezTo>
                  <a:lnTo>
                    <a:pt x="6107" y="9301"/>
                  </a:lnTo>
                  <a:cubicBezTo>
                    <a:pt x="6064" y="9268"/>
                    <a:pt x="6044" y="9210"/>
                    <a:pt x="6064" y="9157"/>
                  </a:cubicBezTo>
                  <a:lnTo>
                    <a:pt x="6121" y="8965"/>
                  </a:lnTo>
                  <a:cubicBezTo>
                    <a:pt x="6150" y="8883"/>
                    <a:pt x="6121" y="8796"/>
                    <a:pt x="6054" y="8748"/>
                  </a:cubicBezTo>
                  <a:lnTo>
                    <a:pt x="5664" y="8459"/>
                  </a:lnTo>
                  <a:cubicBezTo>
                    <a:pt x="5626" y="8431"/>
                    <a:pt x="5606" y="8382"/>
                    <a:pt x="5611" y="8334"/>
                  </a:cubicBezTo>
                  <a:lnTo>
                    <a:pt x="5640" y="8079"/>
                  </a:lnTo>
                  <a:cubicBezTo>
                    <a:pt x="5655" y="7969"/>
                    <a:pt x="5573" y="7868"/>
                    <a:pt x="5462" y="7858"/>
                  </a:cubicBezTo>
                  <a:lnTo>
                    <a:pt x="3701" y="7718"/>
                  </a:lnTo>
                  <a:cubicBezTo>
                    <a:pt x="3634" y="7709"/>
                    <a:pt x="3566" y="7680"/>
                    <a:pt x="3518" y="7632"/>
                  </a:cubicBezTo>
                  <a:lnTo>
                    <a:pt x="2989" y="7127"/>
                  </a:lnTo>
                  <a:cubicBezTo>
                    <a:pt x="2931" y="7069"/>
                    <a:pt x="2897" y="6992"/>
                    <a:pt x="2897" y="6910"/>
                  </a:cubicBezTo>
                  <a:lnTo>
                    <a:pt x="2897" y="6169"/>
                  </a:lnTo>
                  <a:cubicBezTo>
                    <a:pt x="2897" y="6135"/>
                    <a:pt x="2907" y="6106"/>
                    <a:pt x="2931" y="6082"/>
                  </a:cubicBezTo>
                  <a:lnTo>
                    <a:pt x="3533" y="5394"/>
                  </a:lnTo>
                  <a:cubicBezTo>
                    <a:pt x="3561" y="5361"/>
                    <a:pt x="3581" y="5317"/>
                    <a:pt x="3581" y="5274"/>
                  </a:cubicBezTo>
                  <a:lnTo>
                    <a:pt x="3585" y="5110"/>
                  </a:lnTo>
                  <a:cubicBezTo>
                    <a:pt x="3590" y="5058"/>
                    <a:pt x="3619" y="5009"/>
                    <a:pt x="3667" y="4990"/>
                  </a:cubicBezTo>
                  <a:lnTo>
                    <a:pt x="4139" y="4783"/>
                  </a:lnTo>
                  <a:lnTo>
                    <a:pt x="5019" y="4759"/>
                  </a:lnTo>
                  <a:cubicBezTo>
                    <a:pt x="5039" y="4759"/>
                    <a:pt x="5058" y="4774"/>
                    <a:pt x="5063" y="4793"/>
                  </a:cubicBezTo>
                  <a:cubicBezTo>
                    <a:pt x="5087" y="4956"/>
                    <a:pt x="5197" y="5086"/>
                    <a:pt x="5351" y="5139"/>
                  </a:cubicBezTo>
                  <a:lnTo>
                    <a:pt x="5982" y="5351"/>
                  </a:lnTo>
                  <a:cubicBezTo>
                    <a:pt x="6018" y="5362"/>
                    <a:pt x="6054" y="5368"/>
                    <a:pt x="6089" y="5368"/>
                  </a:cubicBezTo>
                  <a:cubicBezTo>
                    <a:pt x="6293" y="5368"/>
                    <a:pt x="6468" y="5189"/>
                    <a:pt x="6439" y="4971"/>
                  </a:cubicBezTo>
                  <a:lnTo>
                    <a:pt x="7233" y="4913"/>
                  </a:lnTo>
                  <a:cubicBezTo>
                    <a:pt x="7550" y="4889"/>
                    <a:pt x="7776" y="4591"/>
                    <a:pt x="7714" y="4278"/>
                  </a:cubicBezTo>
                  <a:lnTo>
                    <a:pt x="7690" y="4167"/>
                  </a:lnTo>
                  <a:cubicBezTo>
                    <a:pt x="7658" y="3994"/>
                    <a:pt x="7505" y="3873"/>
                    <a:pt x="7334" y="3873"/>
                  </a:cubicBezTo>
                  <a:cubicBezTo>
                    <a:pt x="7324" y="3873"/>
                    <a:pt x="7315" y="3873"/>
                    <a:pt x="7305" y="3874"/>
                  </a:cubicBezTo>
                  <a:lnTo>
                    <a:pt x="6886" y="3908"/>
                  </a:lnTo>
                  <a:lnTo>
                    <a:pt x="6829" y="3840"/>
                  </a:lnTo>
                  <a:lnTo>
                    <a:pt x="7377" y="3292"/>
                  </a:lnTo>
                  <a:cubicBezTo>
                    <a:pt x="7521" y="3148"/>
                    <a:pt x="7391" y="2950"/>
                    <a:pt x="7237" y="2950"/>
                  </a:cubicBezTo>
                  <a:cubicBezTo>
                    <a:pt x="7191" y="2950"/>
                    <a:pt x="7142" y="2969"/>
                    <a:pt x="7098" y="3013"/>
                  </a:cubicBezTo>
                  <a:lnTo>
                    <a:pt x="6434" y="3672"/>
                  </a:lnTo>
                  <a:lnTo>
                    <a:pt x="6213" y="3768"/>
                  </a:lnTo>
                  <a:lnTo>
                    <a:pt x="5592" y="3292"/>
                  </a:lnTo>
                  <a:cubicBezTo>
                    <a:pt x="5557" y="3266"/>
                    <a:pt x="5515" y="3253"/>
                    <a:pt x="5474" y="3253"/>
                  </a:cubicBezTo>
                  <a:cubicBezTo>
                    <a:pt x="5453" y="3253"/>
                    <a:pt x="5433" y="3256"/>
                    <a:pt x="5414" y="3263"/>
                  </a:cubicBezTo>
                  <a:lnTo>
                    <a:pt x="4543" y="3532"/>
                  </a:lnTo>
                  <a:cubicBezTo>
                    <a:pt x="4519" y="3542"/>
                    <a:pt x="4495" y="3551"/>
                    <a:pt x="4471" y="3561"/>
                  </a:cubicBezTo>
                  <a:lnTo>
                    <a:pt x="4533" y="3306"/>
                  </a:lnTo>
                  <a:lnTo>
                    <a:pt x="5212" y="2806"/>
                  </a:lnTo>
                  <a:lnTo>
                    <a:pt x="5919" y="2705"/>
                  </a:lnTo>
                  <a:cubicBezTo>
                    <a:pt x="6006" y="2690"/>
                    <a:pt x="6073" y="2623"/>
                    <a:pt x="6083" y="2536"/>
                  </a:cubicBezTo>
                  <a:lnTo>
                    <a:pt x="6169" y="1968"/>
                  </a:lnTo>
                  <a:cubicBezTo>
                    <a:pt x="6174" y="1911"/>
                    <a:pt x="6160" y="1858"/>
                    <a:pt x="6126" y="1814"/>
                  </a:cubicBezTo>
                  <a:lnTo>
                    <a:pt x="5837" y="1449"/>
                  </a:lnTo>
                  <a:cubicBezTo>
                    <a:pt x="5798" y="1400"/>
                    <a:pt x="5740" y="1376"/>
                    <a:pt x="5683" y="1376"/>
                  </a:cubicBezTo>
                  <a:cubicBezTo>
                    <a:pt x="5621" y="1376"/>
                    <a:pt x="5560" y="1404"/>
                    <a:pt x="5520" y="1458"/>
                  </a:cubicBezTo>
                  <a:lnTo>
                    <a:pt x="5298" y="1776"/>
                  </a:lnTo>
                  <a:lnTo>
                    <a:pt x="5067" y="1757"/>
                  </a:lnTo>
                  <a:lnTo>
                    <a:pt x="5452" y="1025"/>
                  </a:lnTo>
                  <a:lnTo>
                    <a:pt x="5852" y="1025"/>
                  </a:lnTo>
                  <a:lnTo>
                    <a:pt x="6150" y="1564"/>
                  </a:lnTo>
                  <a:cubicBezTo>
                    <a:pt x="6189" y="1633"/>
                    <a:pt x="6256" y="1667"/>
                    <a:pt x="6323" y="1667"/>
                  </a:cubicBezTo>
                  <a:cubicBezTo>
                    <a:pt x="6397" y="1667"/>
                    <a:pt x="6471" y="1626"/>
                    <a:pt x="6506" y="1545"/>
                  </a:cubicBezTo>
                  <a:lnTo>
                    <a:pt x="6780" y="895"/>
                  </a:lnTo>
                  <a:cubicBezTo>
                    <a:pt x="6833" y="785"/>
                    <a:pt x="6819" y="650"/>
                    <a:pt x="6747" y="549"/>
                  </a:cubicBezTo>
                  <a:lnTo>
                    <a:pt x="6747" y="549"/>
                  </a:lnTo>
                  <a:cubicBezTo>
                    <a:pt x="7406" y="722"/>
                    <a:pt x="8017" y="1040"/>
                    <a:pt x="8537" y="1478"/>
                  </a:cubicBezTo>
                  <a:cubicBezTo>
                    <a:pt x="8581" y="1522"/>
                    <a:pt x="8630" y="1541"/>
                    <a:pt x="8676" y="1541"/>
                  </a:cubicBezTo>
                  <a:cubicBezTo>
                    <a:pt x="8838" y="1541"/>
                    <a:pt x="8968" y="1310"/>
                    <a:pt x="8792" y="1179"/>
                  </a:cubicBezTo>
                  <a:cubicBezTo>
                    <a:pt x="7849" y="391"/>
                    <a:pt x="6698" y="1"/>
                    <a:pt x="5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40"/>
          <p:cNvGrpSpPr/>
          <p:nvPr/>
        </p:nvGrpSpPr>
        <p:grpSpPr>
          <a:xfrm>
            <a:off x="4067725" y="4603000"/>
            <a:ext cx="4973350" cy="461626"/>
            <a:chOff x="4067725" y="4603000"/>
            <a:chExt cx="4973350" cy="461626"/>
          </a:xfrm>
        </p:grpSpPr>
        <p:sp>
          <p:nvSpPr>
            <p:cNvPr id="3362" name="Google Shape;3362;p40"/>
            <p:cNvSpPr/>
            <p:nvPr/>
          </p:nvSpPr>
          <p:spPr>
            <a:xfrm>
              <a:off x="4071172" y="4603000"/>
              <a:ext cx="4968872" cy="455209"/>
            </a:xfrm>
            <a:custGeom>
              <a:avLst/>
              <a:gdLst/>
              <a:ahLst/>
              <a:cxnLst/>
              <a:rect l="l" t="t" r="r" b="b"/>
              <a:pathLst>
                <a:path w="227721" h="20862" extrusionOk="0">
                  <a:moveTo>
                    <a:pt x="64" y="2446"/>
                  </a:moveTo>
                  <a:lnTo>
                    <a:pt x="2798" y="0"/>
                  </a:lnTo>
                  <a:lnTo>
                    <a:pt x="227721" y="0"/>
                  </a:lnTo>
                  <a:lnTo>
                    <a:pt x="227721" y="18128"/>
                  </a:lnTo>
                  <a:lnTo>
                    <a:pt x="225563" y="20862"/>
                  </a:lnTo>
                  <a:lnTo>
                    <a:pt x="0" y="20862"/>
                  </a:lnTo>
                  <a:close/>
                </a:path>
              </a:pathLst>
            </a:custGeom>
            <a:solidFill>
              <a:schemeClr val="accent2"/>
            </a:solidFill>
            <a:ln w="19050" cap="flat" cmpd="sng">
              <a:solidFill>
                <a:schemeClr val="dk1"/>
              </a:solidFill>
              <a:prstDash val="solid"/>
              <a:round/>
              <a:headEnd type="none" w="med" len="med"/>
              <a:tailEnd type="none" w="med" len="med"/>
            </a:ln>
          </p:spPr>
        </p:sp>
        <p:sp>
          <p:nvSpPr>
            <p:cNvPr id="3363" name="Google Shape;3363;p40"/>
            <p:cNvSpPr txBox="1"/>
            <p:nvPr/>
          </p:nvSpPr>
          <p:spPr>
            <a:xfrm>
              <a:off x="4067725" y="4661126"/>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smtClean="0">
                  <a:solidFill>
                    <a:schemeClr val="dk1"/>
                  </a:solidFill>
                  <a:latin typeface="Goldman" charset="0"/>
                  <a:ea typeface="Archivo Black"/>
                  <a:cs typeface="Archivo Black"/>
                  <a:sym typeface="Archivo Black"/>
                </a:rPr>
                <a:t>RUMUS MASALAH RUMUS MASALAH RUMUS MASALAH</a:t>
              </a:r>
              <a:endParaRPr sz="1000" b="1" dirty="0">
                <a:solidFill>
                  <a:schemeClr val="dk1"/>
                </a:solidFill>
                <a:latin typeface="Goldman" charset="0"/>
                <a:ea typeface="Archivo Black"/>
                <a:cs typeface="Archivo Black"/>
                <a:sym typeface="Archivo Black"/>
              </a:endParaRPr>
            </a:p>
          </p:txBody>
        </p:sp>
        <p:cxnSp>
          <p:nvCxnSpPr>
            <p:cNvPr id="3364" name="Google Shape;3364;p40"/>
            <p:cNvCxnSpPr/>
            <p:nvPr/>
          </p:nvCxnSpPr>
          <p:spPr>
            <a:xfrm rot="10800000" flipH="1">
              <a:off x="8984975" y="4604075"/>
              <a:ext cx="56100" cy="567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8"/>
        <p:cNvGrpSpPr/>
        <p:nvPr/>
      </p:nvGrpSpPr>
      <p:grpSpPr>
        <a:xfrm>
          <a:off x="0" y="0"/>
          <a:ext cx="0" cy="0"/>
          <a:chOff x="0" y="0"/>
          <a:chExt cx="0" cy="0"/>
        </a:xfrm>
      </p:grpSpPr>
      <p:grpSp>
        <p:nvGrpSpPr>
          <p:cNvPr id="3369" name="Google Shape;3369;p41"/>
          <p:cNvGrpSpPr/>
          <p:nvPr/>
        </p:nvGrpSpPr>
        <p:grpSpPr>
          <a:xfrm>
            <a:off x="464300" y="446567"/>
            <a:ext cx="8456416" cy="3997841"/>
            <a:chOff x="464300" y="844300"/>
            <a:chExt cx="3212900" cy="3308525"/>
          </a:xfrm>
        </p:grpSpPr>
        <p:sp>
          <p:nvSpPr>
            <p:cNvPr id="3370" name="Google Shape;3370;p41"/>
            <p:cNvSpPr/>
            <p:nvPr/>
          </p:nvSpPr>
          <p:spPr>
            <a:xfrm>
              <a:off x="464300" y="844300"/>
              <a:ext cx="3212900" cy="3308525"/>
            </a:xfrm>
            <a:custGeom>
              <a:avLst/>
              <a:gdLst/>
              <a:ahLst/>
              <a:cxnLst/>
              <a:rect l="l" t="t" r="r" b="b"/>
              <a:pathLst>
                <a:path w="128516" h="132341" extrusionOk="0">
                  <a:moveTo>
                    <a:pt x="128356" y="3313"/>
                  </a:moveTo>
                  <a:lnTo>
                    <a:pt x="125042" y="0"/>
                  </a:lnTo>
                  <a:lnTo>
                    <a:pt x="0" y="0"/>
                  </a:lnTo>
                  <a:lnTo>
                    <a:pt x="0" y="128883"/>
                  </a:lnTo>
                  <a:lnTo>
                    <a:pt x="3170" y="132341"/>
                  </a:lnTo>
                  <a:lnTo>
                    <a:pt x="128516" y="132341"/>
                  </a:lnTo>
                  <a:close/>
                </a:path>
              </a:pathLst>
            </a:custGeom>
            <a:solidFill>
              <a:schemeClr val="lt1"/>
            </a:solidFill>
            <a:ln w="19050" cap="flat" cmpd="sng">
              <a:solidFill>
                <a:schemeClr val="dk1"/>
              </a:solidFill>
              <a:prstDash val="solid"/>
              <a:round/>
              <a:headEnd type="none" w="med" len="med"/>
              <a:tailEnd type="none" w="med" len="med"/>
            </a:ln>
          </p:spPr>
        </p:sp>
        <p:sp>
          <p:nvSpPr>
            <p:cNvPr id="3371" name="Google Shape;3371;p41"/>
            <p:cNvSpPr/>
            <p:nvPr/>
          </p:nvSpPr>
          <p:spPr>
            <a:xfrm>
              <a:off x="532425" y="918575"/>
              <a:ext cx="3133800" cy="3227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2" name="Google Shape;3372;p41"/>
            <p:cNvCxnSpPr/>
            <p:nvPr/>
          </p:nvCxnSpPr>
          <p:spPr>
            <a:xfrm rot="10800000">
              <a:off x="466175" y="845925"/>
              <a:ext cx="70800" cy="75600"/>
            </a:xfrm>
            <a:prstGeom prst="straightConnector1">
              <a:avLst/>
            </a:prstGeom>
            <a:noFill/>
            <a:ln w="19050" cap="flat" cmpd="sng">
              <a:solidFill>
                <a:schemeClr val="dk1"/>
              </a:solidFill>
              <a:prstDash val="solid"/>
              <a:round/>
              <a:headEnd type="none" w="med" len="med"/>
              <a:tailEnd type="none" w="med" len="med"/>
            </a:ln>
          </p:spPr>
        </p:cxnSp>
      </p:grpSp>
      <p:sp>
        <p:nvSpPr>
          <p:cNvPr id="3373" name="Google Shape;3373;p41"/>
          <p:cNvSpPr txBox="1">
            <a:spLocks noGrp="1"/>
          </p:cNvSpPr>
          <p:nvPr>
            <p:ph type="body" idx="1"/>
          </p:nvPr>
        </p:nvSpPr>
        <p:spPr>
          <a:xfrm>
            <a:off x="657077" y="549129"/>
            <a:ext cx="8234752" cy="3887002"/>
          </a:xfrm>
          <a:prstGeom prst="rect">
            <a:avLst/>
          </a:prstGeom>
        </p:spPr>
        <p:txBody>
          <a:bodyPr spcFirstLastPara="1" wrap="square" lIns="91425" tIns="91425" rIns="91425" bIns="91425" anchor="ctr" anchorCtr="0">
            <a:noAutofit/>
          </a:bodyPr>
          <a:lstStyle/>
          <a:p>
            <a:pPr marL="0" lvl="0" indent="0"/>
            <a:r>
              <a:rPr lang="en" sz="2400" dirty="0" smtClean="0"/>
              <a:t>TUJUAN :</a:t>
            </a:r>
          </a:p>
          <a:p>
            <a:pPr marL="0" lvl="0" indent="0"/>
            <a:r>
              <a:rPr lang="en-US" sz="2400" dirty="0" smtClean="0"/>
              <a:t>1.Agar </a:t>
            </a:r>
            <a:r>
              <a:rPr lang="en-US" sz="2400" dirty="0" err="1"/>
              <a:t>mahasiswa</a:t>
            </a:r>
            <a:r>
              <a:rPr lang="en-US" sz="2400" dirty="0"/>
              <a:t> </a:t>
            </a:r>
            <a:r>
              <a:rPr lang="en-US" sz="2400" dirty="0" err="1"/>
              <a:t>lebih</a:t>
            </a:r>
            <a:r>
              <a:rPr lang="en-US" sz="2400" dirty="0"/>
              <a:t> </a:t>
            </a:r>
            <a:r>
              <a:rPr lang="en-US" sz="2400" dirty="0" err="1"/>
              <a:t>memahami</a:t>
            </a:r>
            <a:r>
              <a:rPr lang="en-US" sz="2400" dirty="0"/>
              <a:t> </a:t>
            </a:r>
            <a:r>
              <a:rPr lang="en-US" sz="2400" dirty="0" err="1"/>
              <a:t>tentang</a:t>
            </a:r>
            <a:r>
              <a:rPr lang="en-US" sz="2400" dirty="0"/>
              <a:t> </a:t>
            </a:r>
            <a:r>
              <a:rPr lang="en-US" sz="2400" dirty="0" err="1"/>
              <a:t>materi</a:t>
            </a:r>
            <a:r>
              <a:rPr lang="en-US" sz="2400" dirty="0"/>
              <a:t> </a:t>
            </a:r>
            <a:r>
              <a:rPr lang="en-US" sz="2400" dirty="0" err="1"/>
              <a:t>pancasila</a:t>
            </a:r>
            <a:r>
              <a:rPr lang="en-US" sz="2400" dirty="0"/>
              <a:t> </a:t>
            </a:r>
            <a:r>
              <a:rPr lang="en-US" sz="2400" dirty="0" err="1"/>
              <a:t>sebagai</a:t>
            </a:r>
            <a:r>
              <a:rPr lang="en-US" sz="2400" dirty="0"/>
              <a:t> </a:t>
            </a:r>
            <a:r>
              <a:rPr lang="en-US" sz="2400" dirty="0" err="1"/>
              <a:t>sistem</a:t>
            </a:r>
            <a:r>
              <a:rPr lang="en-US" sz="2400" dirty="0"/>
              <a:t> </a:t>
            </a:r>
            <a:r>
              <a:rPr lang="en-US" sz="2400" dirty="0" err="1"/>
              <a:t>etika</a:t>
            </a:r>
            <a:r>
              <a:rPr lang="en-US" sz="2400" dirty="0" smtClean="0"/>
              <a:t>.</a:t>
            </a:r>
          </a:p>
          <a:p>
            <a:pPr marL="0" lvl="0" indent="0"/>
            <a:endParaRPr lang="en-US" sz="2400" dirty="0"/>
          </a:p>
          <a:p>
            <a:pPr marL="0" lvl="0" indent="0"/>
            <a:r>
              <a:rPr lang="en-US" sz="2400" dirty="0" smtClean="0"/>
              <a:t>2.Untuk </a:t>
            </a:r>
            <a:r>
              <a:rPr lang="en-US" sz="2400" dirty="0" err="1"/>
              <a:t>mendorong</a:t>
            </a:r>
            <a:r>
              <a:rPr lang="en-US" sz="2400" dirty="0"/>
              <a:t> </a:t>
            </a:r>
            <a:r>
              <a:rPr lang="en-US" sz="2400" dirty="0" err="1"/>
              <a:t>semangat</a:t>
            </a:r>
            <a:r>
              <a:rPr lang="en-US" sz="2400" dirty="0"/>
              <a:t> </a:t>
            </a:r>
            <a:r>
              <a:rPr lang="en-US" sz="2400" dirty="0" err="1"/>
              <a:t>mahasiswa</a:t>
            </a:r>
            <a:r>
              <a:rPr lang="en-US" sz="2400" dirty="0"/>
              <a:t> agar </a:t>
            </a:r>
            <a:r>
              <a:rPr lang="en-US" sz="2400" dirty="0" err="1"/>
              <a:t>memiliki</a:t>
            </a:r>
            <a:r>
              <a:rPr lang="en-US" sz="2400" dirty="0"/>
              <a:t> </a:t>
            </a:r>
            <a:r>
              <a:rPr lang="en-US" sz="2400" dirty="0" err="1"/>
              <a:t>etika</a:t>
            </a:r>
            <a:r>
              <a:rPr lang="en-US" sz="2400" dirty="0"/>
              <a:t> yang </a:t>
            </a:r>
            <a:r>
              <a:rPr lang="en-US" sz="2400" dirty="0" err="1"/>
              <a:t>sesuai</a:t>
            </a:r>
            <a:r>
              <a:rPr lang="en-US" sz="2400" dirty="0"/>
              <a:t> </a:t>
            </a:r>
            <a:r>
              <a:rPr lang="en-US" sz="2400" dirty="0" err="1"/>
              <a:t>sila</a:t>
            </a:r>
            <a:r>
              <a:rPr lang="en-US" sz="2400" dirty="0"/>
              <a:t> </a:t>
            </a:r>
            <a:r>
              <a:rPr lang="en-US" sz="2400" dirty="0" err="1"/>
              <a:t>dalam</a:t>
            </a:r>
            <a:r>
              <a:rPr lang="en-US" sz="2400" dirty="0"/>
              <a:t> </a:t>
            </a:r>
            <a:r>
              <a:rPr lang="en-US" sz="2400" dirty="0" err="1"/>
              <a:t>pancasila</a:t>
            </a:r>
            <a:r>
              <a:rPr lang="en-US" sz="2400" dirty="0" smtClean="0"/>
              <a:t>.</a:t>
            </a:r>
          </a:p>
          <a:p>
            <a:pPr marL="0" lvl="0" indent="0"/>
            <a:endParaRPr lang="en-US" sz="2400" dirty="0"/>
          </a:p>
          <a:p>
            <a:pPr marL="0" lvl="0" indent="0"/>
            <a:r>
              <a:rPr lang="en-US" sz="2400" dirty="0" smtClean="0"/>
              <a:t>3.Untuk </a:t>
            </a:r>
            <a:r>
              <a:rPr lang="en-US" sz="2400" dirty="0" err="1"/>
              <a:t>menambah</a:t>
            </a:r>
            <a:r>
              <a:rPr lang="en-US" sz="2400" dirty="0"/>
              <a:t> </a:t>
            </a:r>
            <a:r>
              <a:rPr lang="en-US" sz="2400" dirty="0" err="1"/>
              <a:t>wawasan</a:t>
            </a:r>
            <a:r>
              <a:rPr lang="en-US" sz="2400" dirty="0"/>
              <a:t> </a:t>
            </a:r>
            <a:r>
              <a:rPr lang="en-US" sz="2400" dirty="0" err="1"/>
              <a:t>mahasiswa</a:t>
            </a:r>
            <a:r>
              <a:rPr lang="en-US" sz="2400" dirty="0"/>
              <a:t> </a:t>
            </a:r>
            <a:r>
              <a:rPr lang="en-US" sz="2400" dirty="0" err="1"/>
              <a:t>tentang</a:t>
            </a:r>
            <a:r>
              <a:rPr lang="en-US" sz="2400" dirty="0"/>
              <a:t> </a:t>
            </a:r>
            <a:r>
              <a:rPr lang="en-US" sz="2400" dirty="0" err="1"/>
              <a:t>pancasila</a:t>
            </a:r>
            <a:r>
              <a:rPr lang="en-US" sz="2400" dirty="0"/>
              <a:t> </a:t>
            </a:r>
            <a:r>
              <a:rPr lang="en-US" sz="2400" dirty="0" err="1"/>
              <a:t>sebagai</a:t>
            </a:r>
            <a:r>
              <a:rPr lang="en-US" sz="2400" dirty="0"/>
              <a:t> </a:t>
            </a:r>
            <a:r>
              <a:rPr lang="en-US" sz="2400" dirty="0" err="1"/>
              <a:t>sistem</a:t>
            </a:r>
            <a:r>
              <a:rPr lang="en-US" sz="2400" dirty="0"/>
              <a:t> </a:t>
            </a:r>
            <a:r>
              <a:rPr lang="en-US" sz="2400" dirty="0" err="1"/>
              <a:t>etika</a:t>
            </a:r>
            <a:r>
              <a:rPr lang="en-US" sz="2400" dirty="0" smtClean="0"/>
              <a:t>.</a:t>
            </a:r>
          </a:p>
          <a:p>
            <a:pPr marL="0" lvl="0" indent="0"/>
            <a:endParaRPr lang="en-US" sz="2400" dirty="0"/>
          </a:p>
          <a:p>
            <a:pPr marL="0" lvl="0" indent="0"/>
            <a:r>
              <a:rPr lang="en-US" sz="2400" dirty="0" smtClean="0"/>
              <a:t>4.Untuk </a:t>
            </a:r>
            <a:r>
              <a:rPr lang="en-US" sz="2400" dirty="0" err="1"/>
              <a:t>memberi</a:t>
            </a:r>
            <a:r>
              <a:rPr lang="en-US" sz="2400" dirty="0"/>
              <a:t> </a:t>
            </a:r>
            <a:r>
              <a:rPr lang="en-US" sz="2400" dirty="0" err="1"/>
              <a:t>gambaran</a:t>
            </a:r>
            <a:r>
              <a:rPr lang="en-US" sz="2400" dirty="0"/>
              <a:t> </a:t>
            </a:r>
            <a:r>
              <a:rPr lang="en-US" sz="2400" dirty="0" err="1"/>
              <a:t>secara</a:t>
            </a:r>
            <a:r>
              <a:rPr lang="en-US" sz="2400" dirty="0"/>
              <a:t> </a:t>
            </a:r>
            <a:r>
              <a:rPr lang="en-US" sz="2400" dirty="0" err="1"/>
              <a:t>tertulis</a:t>
            </a:r>
            <a:r>
              <a:rPr lang="en-US" sz="2400" dirty="0"/>
              <a:t> </a:t>
            </a:r>
            <a:r>
              <a:rPr lang="en-US" sz="2400" dirty="0" err="1"/>
              <a:t>tentang</a:t>
            </a:r>
            <a:r>
              <a:rPr lang="en-US" sz="2400" dirty="0"/>
              <a:t> </a:t>
            </a:r>
            <a:r>
              <a:rPr lang="en-US" sz="2400" dirty="0" err="1"/>
              <a:t>pancasila</a:t>
            </a:r>
            <a:r>
              <a:rPr lang="en-US" sz="2400" dirty="0"/>
              <a:t> </a:t>
            </a:r>
            <a:r>
              <a:rPr lang="en-US" sz="2400" dirty="0" err="1"/>
              <a:t>sebagai</a:t>
            </a:r>
            <a:r>
              <a:rPr lang="en-US" sz="2400" dirty="0"/>
              <a:t> </a:t>
            </a:r>
            <a:r>
              <a:rPr lang="en-US" sz="2400" dirty="0" err="1"/>
              <a:t>sistem</a:t>
            </a:r>
            <a:r>
              <a:rPr lang="en-US" sz="2400" dirty="0"/>
              <a:t> </a:t>
            </a:r>
            <a:r>
              <a:rPr lang="en-US" sz="2400" dirty="0" err="1"/>
              <a:t>etika</a:t>
            </a:r>
            <a:r>
              <a:rPr lang="en-US" sz="2400" dirty="0"/>
              <a:t>.</a:t>
            </a:r>
            <a:endParaRPr sz="2400" dirty="0"/>
          </a:p>
        </p:txBody>
      </p:sp>
      <p:sp>
        <p:nvSpPr>
          <p:cNvPr id="3374" name="Google Shape;3374;p41"/>
          <p:cNvSpPr txBox="1"/>
          <p:nvPr/>
        </p:nvSpPr>
        <p:spPr>
          <a:xfrm rot="-5400000">
            <a:off x="-2393569" y="2294906"/>
            <a:ext cx="5269088"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smtClean="0">
                <a:solidFill>
                  <a:schemeClr val="dk1"/>
                </a:solidFill>
                <a:latin typeface="Goldman"/>
                <a:ea typeface="Goldman"/>
                <a:cs typeface="Goldman"/>
                <a:sym typeface="Goldman"/>
              </a:rPr>
              <a:t>TUJUAN </a:t>
            </a:r>
            <a:r>
              <a:rPr lang="en-US" sz="1100" b="1" dirty="0" err="1" smtClean="0">
                <a:solidFill>
                  <a:schemeClr val="dk1"/>
                </a:solidFill>
                <a:latin typeface="Goldman"/>
                <a:ea typeface="Goldman"/>
                <a:cs typeface="Goldman"/>
                <a:sym typeface="Goldman"/>
              </a:rPr>
              <a:t>TUJUAN</a:t>
            </a:r>
            <a:r>
              <a:rPr lang="en-US" sz="1100" b="1" dirty="0" smtClean="0">
                <a:solidFill>
                  <a:schemeClr val="dk1"/>
                </a:solidFill>
                <a:latin typeface="Goldman"/>
                <a:ea typeface="Goldman"/>
                <a:cs typeface="Goldman"/>
                <a:sym typeface="Goldman"/>
              </a:rPr>
              <a:t> </a:t>
            </a:r>
            <a:r>
              <a:rPr lang="en-US" sz="1100" b="1" dirty="0" err="1" smtClean="0">
                <a:solidFill>
                  <a:schemeClr val="dk1"/>
                </a:solidFill>
                <a:latin typeface="Goldman"/>
                <a:ea typeface="Goldman"/>
                <a:cs typeface="Goldman"/>
                <a:sym typeface="Goldman"/>
              </a:rPr>
              <a:t>TUJUAN</a:t>
            </a:r>
            <a:r>
              <a:rPr lang="en-US" sz="1100" b="1" dirty="0" smtClean="0">
                <a:solidFill>
                  <a:schemeClr val="dk1"/>
                </a:solidFill>
                <a:latin typeface="Goldman"/>
                <a:ea typeface="Goldman"/>
                <a:cs typeface="Goldman"/>
                <a:sym typeface="Goldman"/>
              </a:rPr>
              <a:t> </a:t>
            </a:r>
            <a:r>
              <a:rPr lang="en-US" sz="1100" b="1" dirty="0" err="1" smtClean="0">
                <a:solidFill>
                  <a:schemeClr val="dk1"/>
                </a:solidFill>
                <a:latin typeface="Goldman"/>
                <a:ea typeface="Goldman"/>
                <a:cs typeface="Goldman"/>
                <a:sym typeface="Goldman"/>
              </a:rPr>
              <a:t>TUJUAN</a:t>
            </a:r>
            <a:r>
              <a:rPr lang="en-US" sz="1100" b="1" dirty="0" smtClean="0">
                <a:solidFill>
                  <a:schemeClr val="dk1"/>
                </a:solidFill>
                <a:latin typeface="Goldman"/>
                <a:ea typeface="Goldman"/>
                <a:cs typeface="Goldman"/>
                <a:sym typeface="Goldman"/>
              </a:rPr>
              <a:t> </a:t>
            </a:r>
            <a:r>
              <a:rPr lang="en-US" sz="1100" b="1" dirty="0" err="1" smtClean="0">
                <a:solidFill>
                  <a:schemeClr val="dk1"/>
                </a:solidFill>
                <a:latin typeface="Goldman"/>
                <a:ea typeface="Goldman"/>
                <a:cs typeface="Goldman"/>
                <a:sym typeface="Goldman"/>
              </a:rPr>
              <a:t>TUJUAN</a:t>
            </a:r>
            <a:r>
              <a:rPr lang="en-US" sz="1100" b="1" dirty="0" smtClean="0">
                <a:solidFill>
                  <a:schemeClr val="dk1"/>
                </a:solidFill>
                <a:latin typeface="Goldman"/>
                <a:ea typeface="Goldman"/>
                <a:cs typeface="Goldman"/>
                <a:sym typeface="Goldman"/>
              </a:rPr>
              <a:t> </a:t>
            </a:r>
            <a:r>
              <a:rPr lang="en-US" sz="1100" b="1" dirty="0" err="1" smtClean="0">
                <a:solidFill>
                  <a:schemeClr val="dk1"/>
                </a:solidFill>
                <a:latin typeface="Goldman"/>
                <a:ea typeface="Goldman"/>
                <a:cs typeface="Goldman"/>
                <a:sym typeface="Goldman"/>
              </a:rPr>
              <a:t>TUJUAN</a:t>
            </a:r>
            <a:r>
              <a:rPr lang="en-US" sz="1100" b="1" dirty="0" smtClean="0">
                <a:solidFill>
                  <a:schemeClr val="dk1"/>
                </a:solidFill>
                <a:latin typeface="Goldman"/>
                <a:ea typeface="Goldman"/>
                <a:cs typeface="Goldman"/>
                <a:sym typeface="Goldman"/>
              </a:rPr>
              <a:t> </a:t>
            </a:r>
            <a:r>
              <a:rPr lang="en-US" sz="1100" b="1" dirty="0" err="1" smtClean="0">
                <a:solidFill>
                  <a:schemeClr val="dk1"/>
                </a:solidFill>
                <a:latin typeface="Goldman"/>
                <a:ea typeface="Goldman"/>
                <a:cs typeface="Goldman"/>
                <a:sym typeface="Goldman"/>
              </a:rPr>
              <a:t>TUJUAN</a:t>
            </a:r>
            <a:r>
              <a:rPr lang="en-US" sz="1100" b="1" dirty="0" smtClean="0">
                <a:solidFill>
                  <a:schemeClr val="dk1"/>
                </a:solidFill>
                <a:latin typeface="Goldman"/>
                <a:ea typeface="Goldman"/>
                <a:cs typeface="Goldman"/>
                <a:sym typeface="Goldman"/>
              </a:rPr>
              <a:t> </a:t>
            </a:r>
            <a:endParaRPr sz="1100" b="1" dirty="0">
              <a:solidFill>
                <a:schemeClr val="dk1"/>
              </a:solidFill>
              <a:latin typeface="Goldman"/>
              <a:ea typeface="Goldman"/>
              <a:cs typeface="Goldman"/>
              <a:sym typeface="Goldman"/>
            </a:endParaRPr>
          </a:p>
        </p:txBody>
      </p:sp>
      <p:grpSp>
        <p:nvGrpSpPr>
          <p:cNvPr id="3375" name="Google Shape;3375;p41"/>
          <p:cNvGrpSpPr/>
          <p:nvPr/>
        </p:nvGrpSpPr>
        <p:grpSpPr>
          <a:xfrm>
            <a:off x="464288" y="104591"/>
            <a:ext cx="4784939" cy="183758"/>
            <a:chOff x="464288" y="104591"/>
            <a:chExt cx="4784939" cy="183758"/>
          </a:xfrm>
        </p:grpSpPr>
        <p:sp>
          <p:nvSpPr>
            <p:cNvPr id="3376" name="Google Shape;3376;p41"/>
            <p:cNvSpPr/>
            <p:nvPr/>
          </p:nvSpPr>
          <p:spPr>
            <a:xfrm rot="5400000" flipH="1">
              <a:off x="5065510"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1"/>
            <p:cNvSpPr/>
            <p:nvPr/>
          </p:nvSpPr>
          <p:spPr>
            <a:xfrm rot="5400000" flipH="1">
              <a:off x="5085513"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1"/>
            <p:cNvSpPr/>
            <p:nvPr/>
          </p:nvSpPr>
          <p:spPr>
            <a:xfrm rot="5400000" flipH="1">
              <a:off x="4697885"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1"/>
            <p:cNvSpPr/>
            <p:nvPr/>
          </p:nvSpPr>
          <p:spPr>
            <a:xfrm rot="5400000" flipH="1">
              <a:off x="4717888"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1"/>
            <p:cNvSpPr/>
            <p:nvPr/>
          </p:nvSpPr>
          <p:spPr>
            <a:xfrm rot="5400000" flipH="1">
              <a:off x="4330272"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1"/>
            <p:cNvSpPr/>
            <p:nvPr/>
          </p:nvSpPr>
          <p:spPr>
            <a:xfrm rot="5400000" flipH="1">
              <a:off x="4350276"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1"/>
            <p:cNvSpPr/>
            <p:nvPr/>
          </p:nvSpPr>
          <p:spPr>
            <a:xfrm rot="5400000" flipH="1">
              <a:off x="4005385"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1"/>
            <p:cNvSpPr/>
            <p:nvPr/>
          </p:nvSpPr>
          <p:spPr>
            <a:xfrm rot="5400000" flipH="1">
              <a:off x="4025388"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1"/>
            <p:cNvSpPr/>
            <p:nvPr/>
          </p:nvSpPr>
          <p:spPr>
            <a:xfrm rot="5400000" flipH="1">
              <a:off x="3637760"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1"/>
            <p:cNvSpPr/>
            <p:nvPr/>
          </p:nvSpPr>
          <p:spPr>
            <a:xfrm rot="5400000" flipH="1">
              <a:off x="3657763"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1"/>
            <p:cNvSpPr/>
            <p:nvPr/>
          </p:nvSpPr>
          <p:spPr>
            <a:xfrm rot="5400000" flipH="1">
              <a:off x="3270147"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1"/>
            <p:cNvSpPr/>
            <p:nvPr/>
          </p:nvSpPr>
          <p:spPr>
            <a:xfrm rot="5400000" flipH="1">
              <a:off x="3290151"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1"/>
            <p:cNvSpPr/>
            <p:nvPr/>
          </p:nvSpPr>
          <p:spPr>
            <a:xfrm rot="5400000" flipH="1">
              <a:off x="2931322"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1"/>
            <p:cNvSpPr/>
            <p:nvPr/>
          </p:nvSpPr>
          <p:spPr>
            <a:xfrm rot="5400000" flipH="1">
              <a:off x="2951326"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1"/>
            <p:cNvSpPr/>
            <p:nvPr/>
          </p:nvSpPr>
          <p:spPr>
            <a:xfrm rot="5400000" flipH="1">
              <a:off x="2592497"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1"/>
            <p:cNvSpPr/>
            <p:nvPr/>
          </p:nvSpPr>
          <p:spPr>
            <a:xfrm rot="5400000" flipH="1">
              <a:off x="2612501"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1"/>
            <p:cNvSpPr/>
            <p:nvPr/>
          </p:nvSpPr>
          <p:spPr>
            <a:xfrm rot="5400000" flipH="1">
              <a:off x="2224872"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1"/>
            <p:cNvSpPr/>
            <p:nvPr/>
          </p:nvSpPr>
          <p:spPr>
            <a:xfrm rot="5400000" flipH="1">
              <a:off x="2244876"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1"/>
            <p:cNvSpPr/>
            <p:nvPr/>
          </p:nvSpPr>
          <p:spPr>
            <a:xfrm rot="5400000" flipH="1">
              <a:off x="1877135"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1"/>
            <p:cNvSpPr/>
            <p:nvPr/>
          </p:nvSpPr>
          <p:spPr>
            <a:xfrm rot="5400000" flipH="1">
              <a:off x="1897138"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1"/>
            <p:cNvSpPr/>
            <p:nvPr/>
          </p:nvSpPr>
          <p:spPr>
            <a:xfrm rot="5400000" flipH="1">
              <a:off x="1509522"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1"/>
            <p:cNvSpPr/>
            <p:nvPr/>
          </p:nvSpPr>
          <p:spPr>
            <a:xfrm rot="5400000" flipH="1">
              <a:off x="1529526"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1"/>
            <p:cNvSpPr/>
            <p:nvPr/>
          </p:nvSpPr>
          <p:spPr>
            <a:xfrm rot="5400000" flipH="1">
              <a:off x="1170697"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1"/>
            <p:cNvSpPr/>
            <p:nvPr/>
          </p:nvSpPr>
          <p:spPr>
            <a:xfrm rot="5400000" flipH="1">
              <a:off x="1190701"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1"/>
            <p:cNvSpPr/>
            <p:nvPr/>
          </p:nvSpPr>
          <p:spPr>
            <a:xfrm rot="5400000" flipH="1">
              <a:off x="831872"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1"/>
            <p:cNvSpPr/>
            <p:nvPr/>
          </p:nvSpPr>
          <p:spPr>
            <a:xfrm rot="5400000" flipH="1">
              <a:off x="851876"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1"/>
            <p:cNvSpPr/>
            <p:nvPr/>
          </p:nvSpPr>
          <p:spPr>
            <a:xfrm rot="5400000" flipH="1">
              <a:off x="464247" y="104632"/>
              <a:ext cx="183758" cy="183677"/>
            </a:xfrm>
            <a:custGeom>
              <a:avLst/>
              <a:gdLst/>
              <a:ahLst/>
              <a:cxnLst/>
              <a:rect l="l" t="t" r="r" b="b"/>
              <a:pathLst>
                <a:path w="20463" h="20454" extrusionOk="0">
                  <a:moveTo>
                    <a:pt x="7495" y="1"/>
                  </a:moveTo>
                  <a:lnTo>
                    <a:pt x="6188" y="3208"/>
                  </a:lnTo>
                  <a:lnTo>
                    <a:pt x="2746" y="2746"/>
                  </a:lnTo>
                  <a:lnTo>
                    <a:pt x="3217" y="6171"/>
                  </a:lnTo>
                  <a:lnTo>
                    <a:pt x="1" y="7486"/>
                  </a:lnTo>
                  <a:lnTo>
                    <a:pt x="2136" y="10223"/>
                  </a:lnTo>
                  <a:lnTo>
                    <a:pt x="1" y="12968"/>
                  </a:lnTo>
                  <a:lnTo>
                    <a:pt x="3217" y="14275"/>
                  </a:lnTo>
                  <a:lnTo>
                    <a:pt x="2746" y="17717"/>
                  </a:lnTo>
                  <a:lnTo>
                    <a:pt x="6188" y="17238"/>
                  </a:lnTo>
                  <a:lnTo>
                    <a:pt x="7495" y="20454"/>
                  </a:lnTo>
                  <a:lnTo>
                    <a:pt x="10232" y="18327"/>
                  </a:lnTo>
                  <a:lnTo>
                    <a:pt x="12977" y="20454"/>
                  </a:lnTo>
                  <a:lnTo>
                    <a:pt x="14284" y="17238"/>
                  </a:lnTo>
                  <a:lnTo>
                    <a:pt x="17726" y="17717"/>
                  </a:lnTo>
                  <a:lnTo>
                    <a:pt x="17256" y="14275"/>
                  </a:lnTo>
                  <a:lnTo>
                    <a:pt x="20463" y="12968"/>
                  </a:lnTo>
                  <a:lnTo>
                    <a:pt x="18336" y="10223"/>
                  </a:lnTo>
                  <a:lnTo>
                    <a:pt x="20463" y="7486"/>
                  </a:lnTo>
                  <a:lnTo>
                    <a:pt x="17256" y="6171"/>
                  </a:lnTo>
                  <a:lnTo>
                    <a:pt x="17726" y="2746"/>
                  </a:lnTo>
                  <a:lnTo>
                    <a:pt x="14284" y="3208"/>
                  </a:lnTo>
                  <a:lnTo>
                    <a:pt x="12977" y="1"/>
                  </a:lnTo>
                  <a:lnTo>
                    <a:pt x="10232" y="2136"/>
                  </a:lnTo>
                  <a:lnTo>
                    <a:pt x="7495" y="1"/>
                  </a:lnTo>
                  <a:close/>
                </a:path>
              </a:pathLst>
            </a:custGeom>
            <a:gradFill>
              <a:gsLst>
                <a:gs pos="0">
                  <a:schemeClr val="accent2"/>
                </a:gs>
                <a:gs pos="100000">
                  <a:schemeClr val="lt1"/>
                </a:gs>
              </a:gsLst>
              <a:lin ang="5400012" scaled="0"/>
            </a:gra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1"/>
            <p:cNvSpPr/>
            <p:nvPr/>
          </p:nvSpPr>
          <p:spPr>
            <a:xfrm rot="5400000" flipH="1">
              <a:off x="484251" y="131010"/>
              <a:ext cx="143689" cy="130919"/>
            </a:xfrm>
            <a:custGeom>
              <a:avLst/>
              <a:gdLst/>
              <a:ahLst/>
              <a:cxnLst/>
              <a:rect l="l" t="t" r="r" b="b"/>
              <a:pathLst>
                <a:path w="16001" h="14579" extrusionOk="0">
                  <a:moveTo>
                    <a:pt x="8001" y="1"/>
                  </a:moveTo>
                  <a:cubicBezTo>
                    <a:pt x="6136" y="1"/>
                    <a:pt x="4271" y="711"/>
                    <a:pt x="2850" y="2132"/>
                  </a:cubicBezTo>
                  <a:cubicBezTo>
                    <a:pt x="1" y="4981"/>
                    <a:pt x="1" y="9600"/>
                    <a:pt x="2850" y="12441"/>
                  </a:cubicBezTo>
                  <a:cubicBezTo>
                    <a:pt x="4271" y="13866"/>
                    <a:pt x="6136" y="14578"/>
                    <a:pt x="8001" y="14578"/>
                  </a:cubicBezTo>
                  <a:cubicBezTo>
                    <a:pt x="9866" y="14578"/>
                    <a:pt x="11731" y="13866"/>
                    <a:pt x="13151" y="12441"/>
                  </a:cubicBezTo>
                  <a:cubicBezTo>
                    <a:pt x="16001" y="9600"/>
                    <a:pt x="16001" y="4981"/>
                    <a:pt x="13151" y="2132"/>
                  </a:cubicBezTo>
                  <a:cubicBezTo>
                    <a:pt x="11731" y="711"/>
                    <a:pt x="9866" y="1"/>
                    <a:pt x="8001" y="1"/>
                  </a:cubicBezTo>
                  <a:close/>
                </a:path>
              </a:pathLst>
            </a:custGeom>
            <a:gradFill>
              <a:gsLst>
                <a:gs pos="0">
                  <a:schemeClr val="accent2"/>
                </a:gs>
                <a:gs pos="100000">
                  <a:schemeClr val="lt1"/>
                </a:gs>
              </a:gsLst>
              <a:lin ang="5400012" scaled="0"/>
            </a:gradFill>
            <a:ln w="9525" cap="flat" cmpd="sng">
              <a:solidFill>
                <a:schemeClr val="accent5"/>
              </a:solidFill>
              <a:prstDash val="solid"/>
              <a:miter lim="87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41"/>
          <p:cNvGrpSpPr/>
          <p:nvPr/>
        </p:nvGrpSpPr>
        <p:grpSpPr>
          <a:xfrm>
            <a:off x="375078" y="4518356"/>
            <a:ext cx="4368639" cy="417244"/>
            <a:chOff x="421125" y="4519575"/>
            <a:chExt cx="4654451" cy="417244"/>
          </a:xfrm>
        </p:grpSpPr>
        <p:grpSp>
          <p:nvGrpSpPr>
            <p:cNvPr id="3405" name="Google Shape;3405;p41"/>
            <p:cNvGrpSpPr/>
            <p:nvPr/>
          </p:nvGrpSpPr>
          <p:grpSpPr>
            <a:xfrm>
              <a:off x="421125" y="4519575"/>
              <a:ext cx="4654451" cy="417244"/>
              <a:chOff x="421125" y="4519575"/>
              <a:chExt cx="4654451" cy="417244"/>
            </a:xfrm>
          </p:grpSpPr>
          <p:sp>
            <p:nvSpPr>
              <p:cNvPr id="3406" name="Google Shape;3406;p41"/>
              <p:cNvSpPr/>
              <p:nvPr/>
            </p:nvSpPr>
            <p:spPr>
              <a:xfrm rot="5400000">
                <a:off x="2541618" y="2402862"/>
                <a:ext cx="413469" cy="4654446"/>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accent2"/>
              </a:solidFill>
              <a:ln w="19050" cap="flat" cmpd="sng">
                <a:solidFill>
                  <a:schemeClr val="dk1"/>
                </a:solidFill>
                <a:prstDash val="solid"/>
                <a:round/>
                <a:headEnd type="none" w="med" len="med"/>
                <a:tailEnd type="none" w="med" len="med"/>
              </a:ln>
            </p:spPr>
          </p:sp>
          <p:sp>
            <p:nvSpPr>
              <p:cNvPr id="3407" name="Google Shape;3407;p41"/>
              <p:cNvSpPr txBox="1"/>
              <p:nvPr/>
            </p:nvSpPr>
            <p:spPr>
              <a:xfrm>
                <a:off x="421125" y="4519575"/>
                <a:ext cx="4596900" cy="352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smtClean="0">
                    <a:solidFill>
                      <a:schemeClr val="dk1"/>
                    </a:solidFill>
                    <a:latin typeface="Goldman" charset="0"/>
                    <a:ea typeface="Archivo Black"/>
                    <a:cs typeface="Archivo Black"/>
                    <a:sym typeface="Archivo Black"/>
                  </a:rPr>
                  <a:t>TUJUAN </a:t>
                </a:r>
                <a:r>
                  <a:rPr lang="en-US" sz="1100" b="1" dirty="0" err="1" smtClean="0">
                    <a:solidFill>
                      <a:schemeClr val="dk1"/>
                    </a:solidFill>
                    <a:latin typeface="Goldman" charset="0"/>
                    <a:ea typeface="Archivo Black"/>
                    <a:cs typeface="Archivo Black"/>
                    <a:sym typeface="Archivo Black"/>
                  </a:rPr>
                  <a:t>TUJUAN</a:t>
                </a:r>
                <a:r>
                  <a:rPr lang="en-US" sz="1100" b="1" dirty="0" smtClean="0">
                    <a:solidFill>
                      <a:schemeClr val="dk1"/>
                    </a:solidFill>
                    <a:latin typeface="Goldman" charset="0"/>
                    <a:ea typeface="Archivo Black"/>
                    <a:cs typeface="Archivo Black"/>
                    <a:sym typeface="Archivo Black"/>
                  </a:rPr>
                  <a:t> </a:t>
                </a:r>
                <a:r>
                  <a:rPr lang="en-US" sz="1100" b="1" dirty="0" err="1" smtClean="0">
                    <a:solidFill>
                      <a:schemeClr val="dk1"/>
                    </a:solidFill>
                    <a:latin typeface="Goldman" charset="0"/>
                    <a:ea typeface="Archivo Black"/>
                    <a:cs typeface="Archivo Black"/>
                    <a:sym typeface="Archivo Black"/>
                  </a:rPr>
                  <a:t>TUJUAN</a:t>
                </a:r>
                <a:r>
                  <a:rPr lang="en-US" sz="1100" b="1" dirty="0" smtClean="0">
                    <a:solidFill>
                      <a:schemeClr val="dk1"/>
                    </a:solidFill>
                    <a:latin typeface="Goldman" charset="0"/>
                    <a:ea typeface="Archivo Black"/>
                    <a:cs typeface="Archivo Black"/>
                    <a:sym typeface="Archivo Black"/>
                  </a:rPr>
                  <a:t> </a:t>
                </a:r>
                <a:r>
                  <a:rPr lang="en-US" sz="1100" b="1" dirty="0" err="1" smtClean="0">
                    <a:solidFill>
                      <a:schemeClr val="dk1"/>
                    </a:solidFill>
                    <a:latin typeface="Goldman" charset="0"/>
                    <a:ea typeface="Archivo Black"/>
                    <a:cs typeface="Archivo Black"/>
                    <a:sym typeface="Archivo Black"/>
                  </a:rPr>
                  <a:t>TUJUAN</a:t>
                </a:r>
                <a:r>
                  <a:rPr lang="en-US" sz="1100" b="1" dirty="0" smtClean="0">
                    <a:solidFill>
                      <a:schemeClr val="dk1"/>
                    </a:solidFill>
                    <a:latin typeface="Goldman" charset="0"/>
                    <a:ea typeface="Archivo Black"/>
                    <a:cs typeface="Archivo Black"/>
                    <a:sym typeface="Archivo Black"/>
                  </a:rPr>
                  <a:t> </a:t>
                </a:r>
                <a:r>
                  <a:rPr lang="en-US" sz="1100" b="1" dirty="0" err="1" smtClean="0">
                    <a:solidFill>
                      <a:schemeClr val="dk1"/>
                    </a:solidFill>
                    <a:latin typeface="Goldman" charset="0"/>
                    <a:ea typeface="Archivo Black"/>
                    <a:cs typeface="Archivo Black"/>
                    <a:sym typeface="Archivo Black"/>
                  </a:rPr>
                  <a:t>TUJUAN</a:t>
                </a:r>
                <a:r>
                  <a:rPr lang="en-US" sz="1100" b="1" dirty="0" smtClean="0">
                    <a:solidFill>
                      <a:schemeClr val="dk1"/>
                    </a:solidFill>
                    <a:latin typeface="Goldman" charset="0"/>
                    <a:ea typeface="Archivo Black"/>
                    <a:cs typeface="Archivo Black"/>
                    <a:sym typeface="Archivo Black"/>
                  </a:rPr>
                  <a:t> </a:t>
                </a:r>
                <a:r>
                  <a:rPr lang="en-US" sz="1100" b="1" dirty="0" err="1" smtClean="0">
                    <a:solidFill>
                      <a:schemeClr val="dk1"/>
                    </a:solidFill>
                    <a:latin typeface="Goldman" charset="0"/>
                    <a:ea typeface="Archivo Black"/>
                    <a:cs typeface="Archivo Black"/>
                    <a:sym typeface="Archivo Black"/>
                  </a:rPr>
                  <a:t>TUJUAN</a:t>
                </a:r>
                <a:endParaRPr sz="1100" b="1" dirty="0">
                  <a:solidFill>
                    <a:schemeClr val="dk1"/>
                  </a:solidFill>
                  <a:latin typeface="Goldman" charset="0"/>
                  <a:ea typeface="Archivo Black"/>
                  <a:cs typeface="Archivo Black"/>
                  <a:sym typeface="Archivo Black"/>
                </a:endParaRPr>
              </a:p>
            </p:txBody>
          </p:sp>
        </p:grpSp>
        <p:cxnSp>
          <p:nvCxnSpPr>
            <p:cNvPr id="3408" name="Google Shape;3408;p41"/>
            <p:cNvCxnSpPr/>
            <p:nvPr/>
          </p:nvCxnSpPr>
          <p:spPr>
            <a:xfrm>
              <a:off x="5012525" y="4867800"/>
              <a:ext cx="62400" cy="678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grpSp>
        <p:nvGrpSpPr>
          <p:cNvPr id="3429" name="Google Shape;3429;p43"/>
          <p:cNvGrpSpPr/>
          <p:nvPr/>
        </p:nvGrpSpPr>
        <p:grpSpPr>
          <a:xfrm>
            <a:off x="4859363" y="3153000"/>
            <a:ext cx="3892564" cy="811185"/>
            <a:chOff x="4859363" y="3153000"/>
            <a:chExt cx="3892564" cy="811185"/>
          </a:xfrm>
        </p:grpSpPr>
        <p:sp>
          <p:nvSpPr>
            <p:cNvPr id="3430" name="Google Shape;3430;p43"/>
            <p:cNvSpPr/>
            <p:nvPr/>
          </p:nvSpPr>
          <p:spPr>
            <a:xfrm>
              <a:off x="4859363" y="3153000"/>
              <a:ext cx="3892564" cy="811185"/>
            </a:xfrm>
            <a:custGeom>
              <a:avLst/>
              <a:gdLst/>
              <a:ahLst/>
              <a:cxnLst/>
              <a:rect l="l" t="t" r="r" b="b"/>
              <a:pathLst>
                <a:path w="155547" h="32532" extrusionOk="0">
                  <a:moveTo>
                    <a:pt x="83" y="4378"/>
                  </a:moveTo>
                  <a:lnTo>
                    <a:pt x="2611" y="0"/>
                  </a:lnTo>
                  <a:lnTo>
                    <a:pt x="155547" y="0"/>
                  </a:lnTo>
                  <a:lnTo>
                    <a:pt x="155547" y="28283"/>
                  </a:lnTo>
                  <a:lnTo>
                    <a:pt x="153029" y="32532"/>
                  </a:lnTo>
                  <a:lnTo>
                    <a:pt x="0" y="32532"/>
                  </a:lnTo>
                  <a:close/>
                </a:path>
              </a:pathLst>
            </a:custGeom>
            <a:solidFill>
              <a:schemeClr val="accent2"/>
            </a:solidFill>
            <a:ln w="19050" cap="flat" cmpd="sng">
              <a:solidFill>
                <a:schemeClr val="dk1"/>
              </a:solidFill>
              <a:prstDash val="solid"/>
              <a:round/>
              <a:headEnd type="none" w="med" len="med"/>
              <a:tailEnd type="none" w="med" len="med"/>
            </a:ln>
          </p:spPr>
        </p:sp>
        <p:sp>
          <p:nvSpPr>
            <p:cNvPr id="3431" name="Google Shape;3431;p43"/>
            <p:cNvSpPr/>
            <p:nvPr/>
          </p:nvSpPr>
          <p:spPr>
            <a:xfrm>
              <a:off x="4862920" y="3258000"/>
              <a:ext cx="3825600" cy="7059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2" name="Google Shape;3432;p43"/>
            <p:cNvCxnSpPr/>
            <p:nvPr/>
          </p:nvCxnSpPr>
          <p:spPr>
            <a:xfrm rot="10800000" flipH="1">
              <a:off x="8684025" y="3155225"/>
              <a:ext cx="64500" cy="104100"/>
            </a:xfrm>
            <a:prstGeom prst="straightConnector1">
              <a:avLst/>
            </a:prstGeom>
            <a:noFill/>
            <a:ln w="19050" cap="flat" cmpd="sng">
              <a:solidFill>
                <a:schemeClr val="dk1"/>
              </a:solidFill>
              <a:prstDash val="solid"/>
              <a:round/>
              <a:headEnd type="none" w="med" len="med"/>
              <a:tailEnd type="none" w="med" len="med"/>
            </a:ln>
          </p:spPr>
        </p:cxnSp>
      </p:grpSp>
      <p:grpSp>
        <p:nvGrpSpPr>
          <p:cNvPr id="3433" name="Google Shape;3433;p43"/>
          <p:cNvGrpSpPr/>
          <p:nvPr/>
        </p:nvGrpSpPr>
        <p:grpSpPr>
          <a:xfrm>
            <a:off x="4861194" y="2117800"/>
            <a:ext cx="3888900" cy="794800"/>
            <a:chOff x="4861194" y="2117800"/>
            <a:chExt cx="3888900" cy="794800"/>
          </a:xfrm>
        </p:grpSpPr>
        <p:sp>
          <p:nvSpPr>
            <p:cNvPr id="3434" name="Google Shape;3434;p43"/>
            <p:cNvSpPr/>
            <p:nvPr/>
          </p:nvSpPr>
          <p:spPr>
            <a:xfrm>
              <a:off x="4861194" y="2117800"/>
              <a:ext cx="3888900" cy="794800"/>
            </a:xfrm>
            <a:custGeom>
              <a:avLst/>
              <a:gdLst/>
              <a:ahLst/>
              <a:cxnLst/>
              <a:rect l="l" t="t" r="r" b="b"/>
              <a:pathLst>
                <a:path w="155556" h="31792" extrusionOk="0">
                  <a:moveTo>
                    <a:pt x="35" y="3542"/>
                  </a:moveTo>
                  <a:lnTo>
                    <a:pt x="2080" y="0"/>
                  </a:lnTo>
                  <a:lnTo>
                    <a:pt x="155556" y="0"/>
                  </a:lnTo>
                  <a:lnTo>
                    <a:pt x="155556" y="27700"/>
                  </a:lnTo>
                  <a:lnTo>
                    <a:pt x="153195" y="31792"/>
                  </a:lnTo>
                  <a:lnTo>
                    <a:pt x="0" y="31792"/>
                  </a:lnTo>
                  <a:close/>
                </a:path>
              </a:pathLst>
            </a:custGeom>
            <a:solidFill>
              <a:schemeClr val="lt1"/>
            </a:solidFill>
            <a:ln w="19050" cap="flat" cmpd="sng">
              <a:solidFill>
                <a:schemeClr val="dk1"/>
              </a:solidFill>
              <a:prstDash val="solid"/>
              <a:round/>
              <a:headEnd type="none" w="med" len="med"/>
              <a:tailEnd type="none" w="med" len="med"/>
            </a:ln>
          </p:spPr>
        </p:sp>
        <p:sp>
          <p:nvSpPr>
            <p:cNvPr id="3435" name="Google Shape;3435;p43"/>
            <p:cNvSpPr/>
            <p:nvPr/>
          </p:nvSpPr>
          <p:spPr>
            <a:xfrm>
              <a:off x="4861362" y="2204913"/>
              <a:ext cx="3828300" cy="705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6" name="Google Shape;3436;p43"/>
            <p:cNvCxnSpPr/>
            <p:nvPr/>
          </p:nvCxnSpPr>
          <p:spPr>
            <a:xfrm rot="10800000" flipH="1">
              <a:off x="8685975" y="2118475"/>
              <a:ext cx="63000" cy="88200"/>
            </a:xfrm>
            <a:prstGeom prst="straightConnector1">
              <a:avLst/>
            </a:prstGeom>
            <a:noFill/>
            <a:ln w="19050" cap="flat" cmpd="sng">
              <a:solidFill>
                <a:schemeClr val="dk1"/>
              </a:solidFill>
              <a:prstDash val="solid"/>
              <a:round/>
              <a:headEnd type="none" w="med" len="med"/>
              <a:tailEnd type="none" w="med" len="med"/>
            </a:ln>
          </p:spPr>
        </p:cxnSp>
      </p:grpSp>
      <p:sp>
        <p:nvSpPr>
          <p:cNvPr id="3437" name="Google Shape;3437;p43"/>
          <p:cNvSpPr txBox="1">
            <a:spLocks noGrp="1"/>
          </p:cNvSpPr>
          <p:nvPr>
            <p:ph type="title"/>
          </p:nvPr>
        </p:nvSpPr>
        <p:spPr>
          <a:xfrm>
            <a:off x="4862094" y="2231900"/>
            <a:ext cx="3887100" cy="576300"/>
          </a:xfrm>
          <a:prstGeom prst="rect">
            <a:avLst/>
          </a:prstGeom>
        </p:spPr>
        <p:txBody>
          <a:bodyPr spcFirstLastPara="1" wrap="square" lIns="91425" tIns="91425" rIns="91425" bIns="91425" anchor="t" anchorCtr="0">
            <a:noAutofit/>
          </a:bodyPr>
          <a:lstStyle/>
          <a:p>
            <a:pPr lvl="0"/>
            <a:r>
              <a:rPr lang="en-US" sz="1800" dirty="0"/>
              <a:t>PANCASILA SEBAGAI DASAR ETIKA</a:t>
            </a:r>
          </a:p>
        </p:txBody>
      </p:sp>
      <p:sp>
        <p:nvSpPr>
          <p:cNvPr id="3438" name="Google Shape;3438;p43"/>
          <p:cNvSpPr txBox="1">
            <a:spLocks noGrp="1"/>
          </p:cNvSpPr>
          <p:nvPr>
            <p:ph type="subTitle" idx="1"/>
          </p:nvPr>
        </p:nvSpPr>
        <p:spPr>
          <a:xfrm>
            <a:off x="5212194" y="3265150"/>
            <a:ext cx="31869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Ini adalah Isi Materi yang Akan Kami Tampilkan</a:t>
            </a:r>
            <a:endParaRPr dirty="0"/>
          </a:p>
        </p:txBody>
      </p:sp>
      <p:sp>
        <p:nvSpPr>
          <p:cNvPr id="3439" name="Google Shape;3439;p43"/>
          <p:cNvSpPr txBox="1">
            <a:spLocks noGrp="1"/>
          </p:cNvSpPr>
          <p:nvPr>
            <p:ph type="title" idx="2"/>
          </p:nvPr>
        </p:nvSpPr>
        <p:spPr>
          <a:xfrm>
            <a:off x="5800044" y="868963"/>
            <a:ext cx="2011200" cy="122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grpSp>
        <p:nvGrpSpPr>
          <p:cNvPr id="3440" name="Google Shape;3440;p43"/>
          <p:cNvGrpSpPr/>
          <p:nvPr/>
        </p:nvGrpSpPr>
        <p:grpSpPr>
          <a:xfrm>
            <a:off x="352112" y="494289"/>
            <a:ext cx="2417853" cy="2805650"/>
            <a:chOff x="352112" y="494289"/>
            <a:chExt cx="2417853" cy="2805650"/>
          </a:xfrm>
        </p:grpSpPr>
        <p:sp>
          <p:nvSpPr>
            <p:cNvPr id="3441" name="Google Shape;3441;p43"/>
            <p:cNvSpPr/>
            <p:nvPr/>
          </p:nvSpPr>
          <p:spPr>
            <a:xfrm rot="-619296">
              <a:off x="719412" y="792326"/>
              <a:ext cx="1795960" cy="1988797"/>
            </a:xfrm>
            <a:custGeom>
              <a:avLst/>
              <a:gdLst/>
              <a:ahLst/>
              <a:cxnLst/>
              <a:rect l="l" t="t" r="r" b="b"/>
              <a:pathLst>
                <a:path w="10720" h="11871" extrusionOk="0">
                  <a:moveTo>
                    <a:pt x="10519" y="1"/>
                  </a:moveTo>
                  <a:cubicBezTo>
                    <a:pt x="10519" y="1"/>
                    <a:pt x="10423" y="184"/>
                    <a:pt x="10127" y="271"/>
                  </a:cubicBezTo>
                  <a:cubicBezTo>
                    <a:pt x="9830" y="349"/>
                    <a:pt x="9055" y="454"/>
                    <a:pt x="8924" y="837"/>
                  </a:cubicBezTo>
                  <a:cubicBezTo>
                    <a:pt x="8887" y="947"/>
                    <a:pt x="8864" y="988"/>
                    <a:pt x="8847" y="988"/>
                  </a:cubicBezTo>
                  <a:cubicBezTo>
                    <a:pt x="8803" y="988"/>
                    <a:pt x="8791" y="737"/>
                    <a:pt x="8654" y="681"/>
                  </a:cubicBezTo>
                  <a:cubicBezTo>
                    <a:pt x="8462" y="611"/>
                    <a:pt x="7896" y="672"/>
                    <a:pt x="7504" y="593"/>
                  </a:cubicBezTo>
                  <a:cubicBezTo>
                    <a:pt x="7113" y="526"/>
                    <a:pt x="6483" y="218"/>
                    <a:pt x="6153" y="218"/>
                  </a:cubicBezTo>
                  <a:cubicBezTo>
                    <a:pt x="6144" y="218"/>
                    <a:pt x="6135" y="218"/>
                    <a:pt x="6127" y="219"/>
                  </a:cubicBezTo>
                  <a:cubicBezTo>
                    <a:pt x="5796" y="227"/>
                    <a:pt x="5552" y="358"/>
                    <a:pt x="5360" y="628"/>
                  </a:cubicBezTo>
                  <a:cubicBezTo>
                    <a:pt x="5177" y="916"/>
                    <a:pt x="4985" y="1448"/>
                    <a:pt x="4985" y="1448"/>
                  </a:cubicBezTo>
                  <a:cubicBezTo>
                    <a:pt x="4985" y="1448"/>
                    <a:pt x="4654" y="2746"/>
                    <a:pt x="4628" y="3016"/>
                  </a:cubicBezTo>
                  <a:cubicBezTo>
                    <a:pt x="4619" y="3072"/>
                    <a:pt x="4612" y="3094"/>
                    <a:pt x="4606" y="3094"/>
                  </a:cubicBezTo>
                  <a:cubicBezTo>
                    <a:pt x="4584" y="3094"/>
                    <a:pt x="4584" y="2763"/>
                    <a:pt x="4584" y="2763"/>
                  </a:cubicBezTo>
                  <a:lnTo>
                    <a:pt x="3931" y="4053"/>
                  </a:lnTo>
                  <a:lnTo>
                    <a:pt x="3634" y="4794"/>
                  </a:lnTo>
                  <a:lnTo>
                    <a:pt x="3347" y="5169"/>
                  </a:lnTo>
                  <a:lnTo>
                    <a:pt x="3146" y="5552"/>
                  </a:lnTo>
                  <a:lnTo>
                    <a:pt x="2955" y="5944"/>
                  </a:lnTo>
                  <a:lnTo>
                    <a:pt x="2571" y="6380"/>
                  </a:lnTo>
                  <a:lnTo>
                    <a:pt x="2292" y="6816"/>
                  </a:lnTo>
                  <a:lnTo>
                    <a:pt x="2075" y="7173"/>
                  </a:lnTo>
                  <a:lnTo>
                    <a:pt x="1674" y="7522"/>
                  </a:lnTo>
                  <a:lnTo>
                    <a:pt x="1499" y="7992"/>
                  </a:lnTo>
                  <a:lnTo>
                    <a:pt x="889" y="8689"/>
                  </a:lnTo>
                  <a:lnTo>
                    <a:pt x="671" y="9029"/>
                  </a:lnTo>
                  <a:lnTo>
                    <a:pt x="0" y="9909"/>
                  </a:lnTo>
                  <a:cubicBezTo>
                    <a:pt x="0" y="9909"/>
                    <a:pt x="476" y="9736"/>
                    <a:pt x="992" y="9736"/>
                  </a:cubicBezTo>
                  <a:cubicBezTo>
                    <a:pt x="1171" y="9736"/>
                    <a:pt x="1355" y="9757"/>
                    <a:pt x="1526" y="9813"/>
                  </a:cubicBezTo>
                  <a:cubicBezTo>
                    <a:pt x="2179" y="10031"/>
                    <a:pt x="2920" y="10493"/>
                    <a:pt x="3129" y="10729"/>
                  </a:cubicBezTo>
                  <a:cubicBezTo>
                    <a:pt x="3338" y="10964"/>
                    <a:pt x="3704" y="11487"/>
                    <a:pt x="3704" y="11487"/>
                  </a:cubicBezTo>
                  <a:lnTo>
                    <a:pt x="3896" y="11870"/>
                  </a:lnTo>
                  <a:cubicBezTo>
                    <a:pt x="3896" y="11870"/>
                    <a:pt x="5883" y="10746"/>
                    <a:pt x="6493" y="9796"/>
                  </a:cubicBezTo>
                  <a:cubicBezTo>
                    <a:pt x="7103" y="8855"/>
                    <a:pt x="7539" y="7940"/>
                    <a:pt x="7870" y="7347"/>
                  </a:cubicBezTo>
                  <a:cubicBezTo>
                    <a:pt x="8192" y="6763"/>
                    <a:pt x="9586" y="5979"/>
                    <a:pt x="9586" y="5979"/>
                  </a:cubicBezTo>
                  <a:cubicBezTo>
                    <a:pt x="9586" y="5979"/>
                    <a:pt x="10484" y="5238"/>
                    <a:pt x="10606" y="4855"/>
                  </a:cubicBezTo>
                  <a:cubicBezTo>
                    <a:pt x="10719" y="4471"/>
                    <a:pt x="10658" y="3661"/>
                    <a:pt x="10528" y="3391"/>
                  </a:cubicBezTo>
                  <a:cubicBezTo>
                    <a:pt x="10397" y="3129"/>
                    <a:pt x="10135" y="2641"/>
                    <a:pt x="10257" y="1883"/>
                  </a:cubicBezTo>
                  <a:cubicBezTo>
                    <a:pt x="10362" y="1134"/>
                    <a:pt x="10484" y="123"/>
                    <a:pt x="10519"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rot="-619296">
              <a:off x="1328525" y="590895"/>
              <a:ext cx="1044069" cy="609824"/>
            </a:xfrm>
            <a:custGeom>
              <a:avLst/>
              <a:gdLst/>
              <a:ahLst/>
              <a:cxnLst/>
              <a:rect l="l" t="t" r="r" b="b"/>
              <a:pathLst>
                <a:path w="6232" h="3640" extrusionOk="0">
                  <a:moveTo>
                    <a:pt x="4566" y="1"/>
                  </a:moveTo>
                  <a:cubicBezTo>
                    <a:pt x="3680" y="1"/>
                    <a:pt x="2907" y="529"/>
                    <a:pt x="2563" y="615"/>
                  </a:cubicBezTo>
                  <a:cubicBezTo>
                    <a:pt x="2180" y="711"/>
                    <a:pt x="785" y="920"/>
                    <a:pt x="567" y="1016"/>
                  </a:cubicBezTo>
                  <a:cubicBezTo>
                    <a:pt x="349" y="1103"/>
                    <a:pt x="193" y="1652"/>
                    <a:pt x="166" y="1914"/>
                  </a:cubicBezTo>
                  <a:cubicBezTo>
                    <a:pt x="140" y="2175"/>
                    <a:pt x="114" y="2785"/>
                    <a:pt x="114" y="2785"/>
                  </a:cubicBezTo>
                  <a:lnTo>
                    <a:pt x="114" y="2977"/>
                  </a:lnTo>
                  <a:lnTo>
                    <a:pt x="1" y="3639"/>
                  </a:lnTo>
                  <a:lnTo>
                    <a:pt x="105" y="3639"/>
                  </a:lnTo>
                  <a:cubicBezTo>
                    <a:pt x="105" y="3639"/>
                    <a:pt x="349" y="2367"/>
                    <a:pt x="698" y="1661"/>
                  </a:cubicBezTo>
                  <a:cubicBezTo>
                    <a:pt x="916" y="1220"/>
                    <a:pt x="1239" y="1109"/>
                    <a:pt x="1523" y="1109"/>
                  </a:cubicBezTo>
                  <a:cubicBezTo>
                    <a:pt x="1694" y="1109"/>
                    <a:pt x="1850" y="1149"/>
                    <a:pt x="1962" y="1182"/>
                  </a:cubicBezTo>
                  <a:cubicBezTo>
                    <a:pt x="2252" y="1267"/>
                    <a:pt x="2728" y="1487"/>
                    <a:pt x="3272" y="1487"/>
                  </a:cubicBezTo>
                  <a:cubicBezTo>
                    <a:pt x="3283" y="1487"/>
                    <a:pt x="3293" y="1487"/>
                    <a:pt x="3304" y="1487"/>
                  </a:cubicBezTo>
                  <a:cubicBezTo>
                    <a:pt x="3329" y="1486"/>
                    <a:pt x="3354" y="1486"/>
                    <a:pt x="3378" y="1486"/>
                  </a:cubicBezTo>
                  <a:cubicBezTo>
                    <a:pt x="3864" y="1486"/>
                    <a:pt x="4065" y="1568"/>
                    <a:pt x="4132" y="1626"/>
                  </a:cubicBezTo>
                  <a:cubicBezTo>
                    <a:pt x="4201" y="1678"/>
                    <a:pt x="4254" y="1887"/>
                    <a:pt x="4254" y="1887"/>
                  </a:cubicBezTo>
                  <a:cubicBezTo>
                    <a:pt x="4254" y="1887"/>
                    <a:pt x="4463" y="1399"/>
                    <a:pt x="4933" y="1295"/>
                  </a:cubicBezTo>
                  <a:cubicBezTo>
                    <a:pt x="5430" y="1199"/>
                    <a:pt x="5796" y="1112"/>
                    <a:pt x="5953" y="868"/>
                  </a:cubicBezTo>
                  <a:cubicBezTo>
                    <a:pt x="5953" y="868"/>
                    <a:pt x="6232" y="232"/>
                    <a:pt x="4872" y="23"/>
                  </a:cubicBezTo>
                  <a:cubicBezTo>
                    <a:pt x="4769" y="7"/>
                    <a:pt x="4667"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rot="-619296">
              <a:off x="2191593" y="1023649"/>
              <a:ext cx="163680" cy="370250"/>
            </a:xfrm>
            <a:custGeom>
              <a:avLst/>
              <a:gdLst/>
              <a:ahLst/>
              <a:cxnLst/>
              <a:rect l="l" t="t" r="r" b="b"/>
              <a:pathLst>
                <a:path w="977" h="2210" extrusionOk="0">
                  <a:moveTo>
                    <a:pt x="307" y="0"/>
                  </a:moveTo>
                  <a:cubicBezTo>
                    <a:pt x="128" y="0"/>
                    <a:pt x="35" y="164"/>
                    <a:pt x="35" y="164"/>
                  </a:cubicBezTo>
                  <a:cubicBezTo>
                    <a:pt x="35" y="164"/>
                    <a:pt x="96" y="904"/>
                    <a:pt x="96" y="1148"/>
                  </a:cubicBezTo>
                  <a:cubicBezTo>
                    <a:pt x="96" y="1392"/>
                    <a:pt x="0" y="2203"/>
                    <a:pt x="0" y="2203"/>
                  </a:cubicBezTo>
                  <a:cubicBezTo>
                    <a:pt x="0" y="2203"/>
                    <a:pt x="35" y="2210"/>
                    <a:pt x="93" y="2210"/>
                  </a:cubicBezTo>
                  <a:cubicBezTo>
                    <a:pt x="180" y="2210"/>
                    <a:pt x="319" y="2194"/>
                    <a:pt x="471" y="2116"/>
                  </a:cubicBezTo>
                  <a:cubicBezTo>
                    <a:pt x="732" y="1985"/>
                    <a:pt x="793" y="1750"/>
                    <a:pt x="889" y="1331"/>
                  </a:cubicBezTo>
                  <a:cubicBezTo>
                    <a:pt x="976" y="922"/>
                    <a:pt x="915" y="364"/>
                    <a:pt x="567" y="103"/>
                  </a:cubicBezTo>
                  <a:cubicBezTo>
                    <a:pt x="466" y="27"/>
                    <a:pt x="380" y="0"/>
                    <a:pt x="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rot="-619296">
              <a:off x="2137216" y="1162139"/>
              <a:ext cx="36690" cy="208915"/>
            </a:xfrm>
            <a:custGeom>
              <a:avLst/>
              <a:gdLst/>
              <a:ahLst/>
              <a:cxnLst/>
              <a:rect l="l" t="t" r="r" b="b"/>
              <a:pathLst>
                <a:path w="219" h="1247" extrusionOk="0">
                  <a:moveTo>
                    <a:pt x="114" y="0"/>
                  </a:moveTo>
                  <a:cubicBezTo>
                    <a:pt x="114" y="0"/>
                    <a:pt x="1" y="549"/>
                    <a:pt x="18" y="828"/>
                  </a:cubicBezTo>
                  <a:cubicBezTo>
                    <a:pt x="36" y="1098"/>
                    <a:pt x="149" y="1246"/>
                    <a:pt x="149" y="1246"/>
                  </a:cubicBezTo>
                  <a:cubicBezTo>
                    <a:pt x="149" y="1246"/>
                    <a:pt x="219" y="192"/>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rot="-619296">
              <a:off x="2261189" y="1469919"/>
              <a:ext cx="249793" cy="331550"/>
            </a:xfrm>
            <a:custGeom>
              <a:avLst/>
              <a:gdLst/>
              <a:ahLst/>
              <a:cxnLst/>
              <a:rect l="l" t="t" r="r" b="b"/>
              <a:pathLst>
                <a:path w="1491" h="1979" extrusionOk="0">
                  <a:moveTo>
                    <a:pt x="1316" y="0"/>
                  </a:moveTo>
                  <a:cubicBezTo>
                    <a:pt x="1316" y="0"/>
                    <a:pt x="1220" y="174"/>
                    <a:pt x="898" y="610"/>
                  </a:cubicBezTo>
                  <a:cubicBezTo>
                    <a:pt x="575" y="1046"/>
                    <a:pt x="0" y="1307"/>
                    <a:pt x="0" y="1307"/>
                  </a:cubicBezTo>
                  <a:lnTo>
                    <a:pt x="209" y="1978"/>
                  </a:lnTo>
                  <a:lnTo>
                    <a:pt x="619" y="1743"/>
                  </a:lnTo>
                  <a:cubicBezTo>
                    <a:pt x="619" y="1743"/>
                    <a:pt x="1142" y="1342"/>
                    <a:pt x="1316" y="845"/>
                  </a:cubicBezTo>
                  <a:cubicBezTo>
                    <a:pt x="1490" y="349"/>
                    <a:pt x="1316"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rot="-619296">
              <a:off x="1995216" y="1773030"/>
              <a:ext cx="305246" cy="335906"/>
            </a:xfrm>
            <a:custGeom>
              <a:avLst/>
              <a:gdLst/>
              <a:ahLst/>
              <a:cxnLst/>
              <a:rect l="l" t="t" r="r" b="b"/>
              <a:pathLst>
                <a:path w="1822" h="2005" extrusionOk="0">
                  <a:moveTo>
                    <a:pt x="1595" y="0"/>
                  </a:moveTo>
                  <a:cubicBezTo>
                    <a:pt x="1595" y="0"/>
                    <a:pt x="863" y="410"/>
                    <a:pt x="567" y="854"/>
                  </a:cubicBezTo>
                  <a:cubicBezTo>
                    <a:pt x="279" y="1307"/>
                    <a:pt x="87" y="1665"/>
                    <a:pt x="87" y="1665"/>
                  </a:cubicBezTo>
                  <a:lnTo>
                    <a:pt x="0" y="2004"/>
                  </a:lnTo>
                  <a:cubicBezTo>
                    <a:pt x="0" y="2004"/>
                    <a:pt x="697" y="1281"/>
                    <a:pt x="1089" y="1107"/>
                  </a:cubicBezTo>
                  <a:cubicBezTo>
                    <a:pt x="1482" y="933"/>
                    <a:pt x="1821" y="593"/>
                    <a:pt x="1821" y="593"/>
                  </a:cubicBezTo>
                  <a:lnTo>
                    <a:pt x="15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rot="-619296">
              <a:off x="750551" y="2366664"/>
              <a:ext cx="1319997" cy="805671"/>
            </a:xfrm>
            <a:custGeom>
              <a:avLst/>
              <a:gdLst/>
              <a:ahLst/>
              <a:cxnLst/>
              <a:rect l="l" t="t" r="r" b="b"/>
              <a:pathLst>
                <a:path w="7879" h="4809" extrusionOk="0">
                  <a:moveTo>
                    <a:pt x="7826" y="0"/>
                  </a:moveTo>
                  <a:lnTo>
                    <a:pt x="7826" y="0"/>
                  </a:lnTo>
                  <a:cubicBezTo>
                    <a:pt x="7826" y="1"/>
                    <a:pt x="6885" y="1578"/>
                    <a:pt x="5647" y="2301"/>
                  </a:cubicBezTo>
                  <a:cubicBezTo>
                    <a:pt x="4504" y="2956"/>
                    <a:pt x="3237" y="3267"/>
                    <a:pt x="2530" y="3267"/>
                  </a:cubicBezTo>
                  <a:cubicBezTo>
                    <a:pt x="2467" y="3267"/>
                    <a:pt x="2407" y="3265"/>
                    <a:pt x="2353" y="3260"/>
                  </a:cubicBezTo>
                  <a:cubicBezTo>
                    <a:pt x="1708" y="3190"/>
                    <a:pt x="802" y="3042"/>
                    <a:pt x="523" y="2676"/>
                  </a:cubicBezTo>
                  <a:cubicBezTo>
                    <a:pt x="244" y="2319"/>
                    <a:pt x="262" y="2048"/>
                    <a:pt x="262" y="2048"/>
                  </a:cubicBezTo>
                  <a:lnTo>
                    <a:pt x="262" y="2048"/>
                  </a:lnTo>
                  <a:cubicBezTo>
                    <a:pt x="262" y="2049"/>
                    <a:pt x="0" y="2615"/>
                    <a:pt x="52" y="3077"/>
                  </a:cubicBezTo>
                  <a:cubicBezTo>
                    <a:pt x="113" y="3530"/>
                    <a:pt x="122" y="4706"/>
                    <a:pt x="2100" y="4802"/>
                  </a:cubicBezTo>
                  <a:cubicBezTo>
                    <a:pt x="2177" y="4806"/>
                    <a:pt x="2253" y="4808"/>
                    <a:pt x="2330" y="4808"/>
                  </a:cubicBezTo>
                  <a:cubicBezTo>
                    <a:pt x="4238" y="4808"/>
                    <a:pt x="6098" y="3593"/>
                    <a:pt x="6484" y="3207"/>
                  </a:cubicBezTo>
                  <a:cubicBezTo>
                    <a:pt x="6885" y="2798"/>
                    <a:pt x="7416" y="2144"/>
                    <a:pt x="7547" y="1491"/>
                  </a:cubicBezTo>
                  <a:cubicBezTo>
                    <a:pt x="7678" y="837"/>
                    <a:pt x="7878" y="314"/>
                    <a:pt x="7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rot="-619296">
              <a:off x="763846" y="2535806"/>
              <a:ext cx="768142" cy="420175"/>
            </a:xfrm>
            <a:custGeom>
              <a:avLst/>
              <a:gdLst/>
              <a:ahLst/>
              <a:cxnLst/>
              <a:rect l="l" t="t" r="r" b="b"/>
              <a:pathLst>
                <a:path w="4585" h="2508" extrusionOk="0">
                  <a:moveTo>
                    <a:pt x="1540" y="0"/>
                  </a:moveTo>
                  <a:cubicBezTo>
                    <a:pt x="1029" y="0"/>
                    <a:pt x="698" y="132"/>
                    <a:pt x="698" y="132"/>
                  </a:cubicBezTo>
                  <a:lnTo>
                    <a:pt x="123" y="1134"/>
                  </a:lnTo>
                  <a:cubicBezTo>
                    <a:pt x="123" y="1134"/>
                    <a:pt x="1" y="2198"/>
                    <a:pt x="1430" y="2442"/>
                  </a:cubicBezTo>
                  <a:cubicBezTo>
                    <a:pt x="1715" y="2488"/>
                    <a:pt x="1996" y="2507"/>
                    <a:pt x="2267" y="2507"/>
                  </a:cubicBezTo>
                  <a:cubicBezTo>
                    <a:pt x="3367" y="2507"/>
                    <a:pt x="4298" y="2191"/>
                    <a:pt x="4585" y="2093"/>
                  </a:cubicBezTo>
                  <a:cubicBezTo>
                    <a:pt x="4585" y="2093"/>
                    <a:pt x="3966" y="786"/>
                    <a:pt x="2798" y="272"/>
                  </a:cubicBezTo>
                  <a:cubicBezTo>
                    <a:pt x="2327" y="62"/>
                    <a:pt x="1891" y="0"/>
                    <a:pt x="15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rot="-619296">
              <a:off x="2080349" y="1004086"/>
              <a:ext cx="34344" cy="80249"/>
            </a:xfrm>
            <a:custGeom>
              <a:avLst/>
              <a:gdLst/>
              <a:ahLst/>
              <a:cxnLst/>
              <a:rect l="l" t="t" r="r" b="b"/>
              <a:pathLst>
                <a:path w="205" h="479" extrusionOk="0">
                  <a:moveTo>
                    <a:pt x="139" y="0"/>
                  </a:moveTo>
                  <a:cubicBezTo>
                    <a:pt x="134" y="0"/>
                    <a:pt x="128" y="3"/>
                    <a:pt x="123" y="8"/>
                  </a:cubicBezTo>
                  <a:cubicBezTo>
                    <a:pt x="79" y="43"/>
                    <a:pt x="1" y="479"/>
                    <a:pt x="1" y="479"/>
                  </a:cubicBezTo>
                  <a:cubicBezTo>
                    <a:pt x="1" y="479"/>
                    <a:pt x="140" y="374"/>
                    <a:pt x="175" y="217"/>
                  </a:cubicBezTo>
                  <a:cubicBezTo>
                    <a:pt x="205" y="84"/>
                    <a:pt x="171"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rot="-619296">
              <a:off x="2019344" y="1214793"/>
              <a:ext cx="80584" cy="76898"/>
            </a:xfrm>
            <a:custGeom>
              <a:avLst/>
              <a:gdLst/>
              <a:ahLst/>
              <a:cxnLst/>
              <a:rect l="l" t="t" r="r" b="b"/>
              <a:pathLst>
                <a:path w="481" h="459" extrusionOk="0">
                  <a:moveTo>
                    <a:pt x="238" y="0"/>
                  </a:moveTo>
                  <a:cubicBezTo>
                    <a:pt x="123" y="0"/>
                    <a:pt x="1" y="101"/>
                    <a:pt x="1" y="101"/>
                  </a:cubicBezTo>
                  <a:cubicBezTo>
                    <a:pt x="1" y="101"/>
                    <a:pt x="62" y="153"/>
                    <a:pt x="184" y="266"/>
                  </a:cubicBezTo>
                  <a:cubicBezTo>
                    <a:pt x="280" y="354"/>
                    <a:pt x="245" y="458"/>
                    <a:pt x="245" y="458"/>
                  </a:cubicBezTo>
                  <a:lnTo>
                    <a:pt x="367" y="441"/>
                  </a:lnTo>
                  <a:cubicBezTo>
                    <a:pt x="367" y="441"/>
                    <a:pt x="480" y="232"/>
                    <a:pt x="367" y="66"/>
                  </a:cubicBezTo>
                  <a:cubicBezTo>
                    <a:pt x="331" y="18"/>
                    <a:pt x="285"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rot="-619296">
              <a:off x="1920816" y="1378318"/>
              <a:ext cx="67349" cy="52941"/>
            </a:xfrm>
            <a:custGeom>
              <a:avLst/>
              <a:gdLst/>
              <a:ahLst/>
              <a:cxnLst/>
              <a:rect l="l" t="t" r="r" b="b"/>
              <a:pathLst>
                <a:path w="402" h="316" extrusionOk="0">
                  <a:moveTo>
                    <a:pt x="192" y="0"/>
                  </a:moveTo>
                  <a:cubicBezTo>
                    <a:pt x="79" y="0"/>
                    <a:pt x="0" y="132"/>
                    <a:pt x="0" y="132"/>
                  </a:cubicBezTo>
                  <a:cubicBezTo>
                    <a:pt x="0" y="132"/>
                    <a:pt x="201" y="176"/>
                    <a:pt x="227" y="202"/>
                  </a:cubicBezTo>
                  <a:cubicBezTo>
                    <a:pt x="236" y="210"/>
                    <a:pt x="331" y="315"/>
                    <a:pt x="331" y="315"/>
                  </a:cubicBezTo>
                  <a:lnTo>
                    <a:pt x="401" y="228"/>
                  </a:lnTo>
                  <a:cubicBezTo>
                    <a:pt x="401" y="228"/>
                    <a:pt x="392" y="54"/>
                    <a:pt x="244" y="10"/>
                  </a:cubicBezTo>
                  <a:cubicBezTo>
                    <a:pt x="226" y="3"/>
                    <a:pt x="208"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rot="-619296">
              <a:off x="1867138" y="1555652"/>
              <a:ext cx="83432" cy="85442"/>
            </a:xfrm>
            <a:custGeom>
              <a:avLst/>
              <a:gdLst/>
              <a:ahLst/>
              <a:cxnLst/>
              <a:rect l="l" t="t" r="r" b="b"/>
              <a:pathLst>
                <a:path w="498" h="510" extrusionOk="0">
                  <a:moveTo>
                    <a:pt x="268" y="0"/>
                  </a:moveTo>
                  <a:cubicBezTo>
                    <a:pt x="152" y="0"/>
                    <a:pt x="0" y="91"/>
                    <a:pt x="0" y="91"/>
                  </a:cubicBezTo>
                  <a:lnTo>
                    <a:pt x="149" y="117"/>
                  </a:lnTo>
                  <a:cubicBezTo>
                    <a:pt x="149" y="117"/>
                    <a:pt x="236" y="152"/>
                    <a:pt x="271" y="248"/>
                  </a:cubicBezTo>
                  <a:cubicBezTo>
                    <a:pt x="297" y="352"/>
                    <a:pt x="271" y="509"/>
                    <a:pt x="271" y="509"/>
                  </a:cubicBezTo>
                  <a:cubicBezTo>
                    <a:pt x="271" y="509"/>
                    <a:pt x="401" y="448"/>
                    <a:pt x="454" y="335"/>
                  </a:cubicBezTo>
                  <a:cubicBezTo>
                    <a:pt x="497" y="230"/>
                    <a:pt x="454" y="65"/>
                    <a:pt x="332" y="12"/>
                  </a:cubicBezTo>
                  <a:cubicBezTo>
                    <a:pt x="313" y="4"/>
                    <a:pt x="29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rot="-619296">
              <a:off x="1791415" y="1740004"/>
              <a:ext cx="71704" cy="92479"/>
            </a:xfrm>
            <a:custGeom>
              <a:avLst/>
              <a:gdLst/>
              <a:ahLst/>
              <a:cxnLst/>
              <a:rect l="l" t="t" r="r" b="b"/>
              <a:pathLst>
                <a:path w="428" h="552" extrusionOk="0">
                  <a:moveTo>
                    <a:pt x="140" y="1"/>
                  </a:moveTo>
                  <a:cubicBezTo>
                    <a:pt x="119" y="1"/>
                    <a:pt x="105" y="2"/>
                    <a:pt x="105" y="2"/>
                  </a:cubicBezTo>
                  <a:cubicBezTo>
                    <a:pt x="105" y="2"/>
                    <a:pt x="184" y="246"/>
                    <a:pt x="175" y="325"/>
                  </a:cubicBezTo>
                  <a:cubicBezTo>
                    <a:pt x="149" y="412"/>
                    <a:pt x="9" y="464"/>
                    <a:pt x="9" y="508"/>
                  </a:cubicBezTo>
                  <a:cubicBezTo>
                    <a:pt x="1" y="551"/>
                    <a:pt x="44" y="551"/>
                    <a:pt x="44" y="551"/>
                  </a:cubicBezTo>
                  <a:lnTo>
                    <a:pt x="271" y="508"/>
                  </a:lnTo>
                  <a:cubicBezTo>
                    <a:pt x="271" y="508"/>
                    <a:pt x="428" y="360"/>
                    <a:pt x="401" y="159"/>
                  </a:cubicBezTo>
                  <a:cubicBezTo>
                    <a:pt x="388" y="17"/>
                    <a:pt x="216"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rot="-619296">
              <a:off x="1708461" y="1930936"/>
              <a:ext cx="70197" cy="86448"/>
            </a:xfrm>
            <a:custGeom>
              <a:avLst/>
              <a:gdLst/>
              <a:ahLst/>
              <a:cxnLst/>
              <a:rect l="l" t="t" r="r" b="b"/>
              <a:pathLst>
                <a:path w="419" h="516" extrusionOk="0">
                  <a:moveTo>
                    <a:pt x="143" y="0"/>
                  </a:moveTo>
                  <a:cubicBezTo>
                    <a:pt x="79" y="0"/>
                    <a:pt x="26" y="16"/>
                    <a:pt x="26" y="16"/>
                  </a:cubicBezTo>
                  <a:cubicBezTo>
                    <a:pt x="0" y="86"/>
                    <a:pt x="209" y="216"/>
                    <a:pt x="200" y="216"/>
                  </a:cubicBezTo>
                  <a:lnTo>
                    <a:pt x="35" y="504"/>
                  </a:lnTo>
                  <a:cubicBezTo>
                    <a:pt x="35" y="504"/>
                    <a:pt x="103" y="515"/>
                    <a:pt x="173" y="515"/>
                  </a:cubicBezTo>
                  <a:cubicBezTo>
                    <a:pt x="226" y="515"/>
                    <a:pt x="279" y="509"/>
                    <a:pt x="305" y="487"/>
                  </a:cubicBezTo>
                  <a:cubicBezTo>
                    <a:pt x="383" y="452"/>
                    <a:pt x="418" y="321"/>
                    <a:pt x="349" y="129"/>
                  </a:cubicBezTo>
                  <a:cubicBezTo>
                    <a:pt x="315" y="24"/>
                    <a:pt x="221"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rot="-619296">
              <a:off x="1636927" y="2157796"/>
              <a:ext cx="83264" cy="100855"/>
            </a:xfrm>
            <a:custGeom>
              <a:avLst/>
              <a:gdLst/>
              <a:ahLst/>
              <a:cxnLst/>
              <a:rect l="l" t="t" r="r" b="b"/>
              <a:pathLst>
                <a:path w="497" h="602" extrusionOk="0">
                  <a:moveTo>
                    <a:pt x="139" y="0"/>
                  </a:moveTo>
                  <a:lnTo>
                    <a:pt x="131" y="87"/>
                  </a:lnTo>
                  <a:cubicBezTo>
                    <a:pt x="131" y="87"/>
                    <a:pt x="235" y="131"/>
                    <a:pt x="235" y="227"/>
                  </a:cubicBezTo>
                  <a:cubicBezTo>
                    <a:pt x="235" y="331"/>
                    <a:pt x="192" y="436"/>
                    <a:pt x="174" y="436"/>
                  </a:cubicBezTo>
                  <a:cubicBezTo>
                    <a:pt x="148" y="436"/>
                    <a:pt x="44" y="392"/>
                    <a:pt x="17" y="392"/>
                  </a:cubicBezTo>
                  <a:cubicBezTo>
                    <a:pt x="0" y="392"/>
                    <a:pt x="0" y="471"/>
                    <a:pt x="0" y="497"/>
                  </a:cubicBezTo>
                  <a:cubicBezTo>
                    <a:pt x="0" y="514"/>
                    <a:pt x="131" y="601"/>
                    <a:pt x="244" y="601"/>
                  </a:cubicBezTo>
                  <a:cubicBezTo>
                    <a:pt x="366" y="601"/>
                    <a:pt x="410" y="523"/>
                    <a:pt x="453" y="305"/>
                  </a:cubicBezTo>
                  <a:cubicBezTo>
                    <a:pt x="497" y="79"/>
                    <a:pt x="139"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rot="-619296">
              <a:off x="1569525" y="2405595"/>
              <a:ext cx="102363" cy="86448"/>
            </a:xfrm>
            <a:custGeom>
              <a:avLst/>
              <a:gdLst/>
              <a:ahLst/>
              <a:cxnLst/>
              <a:rect l="l" t="t" r="r" b="b"/>
              <a:pathLst>
                <a:path w="611" h="516" extrusionOk="0">
                  <a:moveTo>
                    <a:pt x="436" y="0"/>
                  </a:moveTo>
                  <a:lnTo>
                    <a:pt x="436" y="0"/>
                  </a:lnTo>
                  <a:cubicBezTo>
                    <a:pt x="445" y="140"/>
                    <a:pt x="419" y="218"/>
                    <a:pt x="323" y="288"/>
                  </a:cubicBezTo>
                  <a:cubicBezTo>
                    <a:pt x="298" y="305"/>
                    <a:pt x="270" y="311"/>
                    <a:pt x="242" y="311"/>
                  </a:cubicBezTo>
                  <a:cubicBezTo>
                    <a:pt x="157" y="311"/>
                    <a:pt x="70" y="253"/>
                    <a:pt x="62" y="253"/>
                  </a:cubicBezTo>
                  <a:cubicBezTo>
                    <a:pt x="62" y="253"/>
                    <a:pt x="61" y="253"/>
                    <a:pt x="61" y="253"/>
                  </a:cubicBezTo>
                  <a:cubicBezTo>
                    <a:pt x="61" y="262"/>
                    <a:pt x="0" y="384"/>
                    <a:pt x="0" y="384"/>
                  </a:cubicBezTo>
                  <a:cubicBezTo>
                    <a:pt x="0" y="384"/>
                    <a:pt x="131" y="506"/>
                    <a:pt x="279" y="515"/>
                  </a:cubicBezTo>
                  <a:cubicBezTo>
                    <a:pt x="287" y="515"/>
                    <a:pt x="295" y="515"/>
                    <a:pt x="302" y="515"/>
                  </a:cubicBezTo>
                  <a:cubicBezTo>
                    <a:pt x="442" y="515"/>
                    <a:pt x="500" y="437"/>
                    <a:pt x="549" y="288"/>
                  </a:cubicBezTo>
                  <a:cubicBezTo>
                    <a:pt x="610" y="122"/>
                    <a:pt x="436" y="1"/>
                    <a:pt x="4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rot="-619296">
              <a:off x="1329366" y="1125118"/>
              <a:ext cx="722907" cy="264201"/>
            </a:xfrm>
            <a:custGeom>
              <a:avLst/>
              <a:gdLst/>
              <a:ahLst/>
              <a:cxnLst/>
              <a:rect l="l" t="t" r="r" b="b"/>
              <a:pathLst>
                <a:path w="4315" h="1577" extrusionOk="0">
                  <a:moveTo>
                    <a:pt x="322" y="1"/>
                  </a:moveTo>
                  <a:cubicBezTo>
                    <a:pt x="312" y="1"/>
                    <a:pt x="304" y="1"/>
                    <a:pt x="297" y="3"/>
                  </a:cubicBezTo>
                  <a:cubicBezTo>
                    <a:pt x="210" y="29"/>
                    <a:pt x="62" y="220"/>
                    <a:pt x="36" y="377"/>
                  </a:cubicBezTo>
                  <a:cubicBezTo>
                    <a:pt x="1" y="525"/>
                    <a:pt x="280" y="735"/>
                    <a:pt x="280" y="735"/>
                  </a:cubicBezTo>
                  <a:lnTo>
                    <a:pt x="384" y="377"/>
                  </a:lnTo>
                  <a:cubicBezTo>
                    <a:pt x="384" y="377"/>
                    <a:pt x="385" y="375"/>
                    <a:pt x="394" y="375"/>
                  </a:cubicBezTo>
                  <a:cubicBezTo>
                    <a:pt x="415" y="375"/>
                    <a:pt x="482" y="388"/>
                    <a:pt x="689" y="473"/>
                  </a:cubicBezTo>
                  <a:cubicBezTo>
                    <a:pt x="977" y="595"/>
                    <a:pt x="1500" y="1031"/>
                    <a:pt x="2345" y="1388"/>
                  </a:cubicBezTo>
                  <a:cubicBezTo>
                    <a:pt x="2685" y="1533"/>
                    <a:pt x="3054" y="1576"/>
                    <a:pt x="3374" y="1576"/>
                  </a:cubicBezTo>
                  <a:cubicBezTo>
                    <a:pt x="3841" y="1576"/>
                    <a:pt x="4201" y="1484"/>
                    <a:pt x="4201" y="1484"/>
                  </a:cubicBezTo>
                  <a:cubicBezTo>
                    <a:pt x="4201" y="1484"/>
                    <a:pt x="4315" y="1336"/>
                    <a:pt x="4306" y="1231"/>
                  </a:cubicBezTo>
                  <a:cubicBezTo>
                    <a:pt x="4288" y="1135"/>
                    <a:pt x="4088" y="1127"/>
                    <a:pt x="4088" y="1127"/>
                  </a:cubicBezTo>
                  <a:cubicBezTo>
                    <a:pt x="4088" y="1127"/>
                    <a:pt x="3792" y="1138"/>
                    <a:pt x="3456" y="1138"/>
                  </a:cubicBezTo>
                  <a:cubicBezTo>
                    <a:pt x="3371" y="1138"/>
                    <a:pt x="3285" y="1137"/>
                    <a:pt x="3199" y="1135"/>
                  </a:cubicBezTo>
                  <a:cubicBezTo>
                    <a:pt x="2781" y="1127"/>
                    <a:pt x="2223" y="813"/>
                    <a:pt x="1953" y="639"/>
                  </a:cubicBezTo>
                  <a:cubicBezTo>
                    <a:pt x="1674" y="464"/>
                    <a:pt x="750" y="90"/>
                    <a:pt x="750" y="90"/>
                  </a:cubicBezTo>
                  <a:cubicBezTo>
                    <a:pt x="750" y="90"/>
                    <a:pt x="438"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rot="-619296">
              <a:off x="1315294" y="1307367"/>
              <a:ext cx="655727" cy="207575"/>
            </a:xfrm>
            <a:custGeom>
              <a:avLst/>
              <a:gdLst/>
              <a:ahLst/>
              <a:cxnLst/>
              <a:rect l="l" t="t" r="r" b="b"/>
              <a:pathLst>
                <a:path w="3914" h="1239" extrusionOk="0">
                  <a:moveTo>
                    <a:pt x="288" y="0"/>
                  </a:moveTo>
                  <a:lnTo>
                    <a:pt x="1" y="218"/>
                  </a:lnTo>
                  <a:cubicBezTo>
                    <a:pt x="1" y="218"/>
                    <a:pt x="576" y="671"/>
                    <a:pt x="1230" y="872"/>
                  </a:cubicBezTo>
                  <a:cubicBezTo>
                    <a:pt x="1883" y="1063"/>
                    <a:pt x="2537" y="1229"/>
                    <a:pt x="2824" y="1238"/>
                  </a:cubicBezTo>
                  <a:cubicBezTo>
                    <a:pt x="2835" y="1238"/>
                    <a:pt x="2846" y="1238"/>
                    <a:pt x="2858" y="1238"/>
                  </a:cubicBezTo>
                  <a:cubicBezTo>
                    <a:pt x="3167" y="1238"/>
                    <a:pt x="3870" y="1133"/>
                    <a:pt x="3870" y="1133"/>
                  </a:cubicBezTo>
                  <a:cubicBezTo>
                    <a:pt x="3870" y="1133"/>
                    <a:pt x="3914" y="959"/>
                    <a:pt x="3661" y="924"/>
                  </a:cubicBezTo>
                  <a:cubicBezTo>
                    <a:pt x="3628" y="919"/>
                    <a:pt x="3597" y="917"/>
                    <a:pt x="3566" y="917"/>
                  </a:cubicBezTo>
                  <a:cubicBezTo>
                    <a:pt x="3493" y="917"/>
                    <a:pt x="3418" y="927"/>
                    <a:pt x="3302" y="927"/>
                  </a:cubicBezTo>
                  <a:cubicBezTo>
                    <a:pt x="3107" y="927"/>
                    <a:pt x="2795" y="900"/>
                    <a:pt x="2179" y="758"/>
                  </a:cubicBezTo>
                  <a:cubicBezTo>
                    <a:pt x="1038" y="497"/>
                    <a:pt x="428" y="148"/>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rot="-619296">
              <a:off x="1314785" y="1506066"/>
              <a:ext cx="591394" cy="184455"/>
            </a:xfrm>
            <a:custGeom>
              <a:avLst/>
              <a:gdLst/>
              <a:ahLst/>
              <a:cxnLst/>
              <a:rect l="l" t="t" r="r" b="b"/>
              <a:pathLst>
                <a:path w="3530" h="1101" extrusionOk="0">
                  <a:moveTo>
                    <a:pt x="333" y="0"/>
                  </a:moveTo>
                  <a:cubicBezTo>
                    <a:pt x="205" y="0"/>
                    <a:pt x="131" y="17"/>
                    <a:pt x="131" y="17"/>
                  </a:cubicBezTo>
                  <a:lnTo>
                    <a:pt x="0" y="209"/>
                  </a:lnTo>
                  <a:cubicBezTo>
                    <a:pt x="27" y="261"/>
                    <a:pt x="288" y="314"/>
                    <a:pt x="523" y="392"/>
                  </a:cubicBezTo>
                  <a:cubicBezTo>
                    <a:pt x="750" y="462"/>
                    <a:pt x="1168" y="619"/>
                    <a:pt x="1761" y="880"/>
                  </a:cubicBezTo>
                  <a:cubicBezTo>
                    <a:pt x="2205" y="1076"/>
                    <a:pt x="2821" y="1101"/>
                    <a:pt x="3101" y="1101"/>
                  </a:cubicBezTo>
                  <a:cubicBezTo>
                    <a:pt x="3195" y="1101"/>
                    <a:pt x="3251" y="1098"/>
                    <a:pt x="3251" y="1098"/>
                  </a:cubicBezTo>
                  <a:cubicBezTo>
                    <a:pt x="3251" y="1098"/>
                    <a:pt x="3469" y="1089"/>
                    <a:pt x="3504" y="985"/>
                  </a:cubicBezTo>
                  <a:cubicBezTo>
                    <a:pt x="3530" y="889"/>
                    <a:pt x="3417" y="758"/>
                    <a:pt x="3417" y="758"/>
                  </a:cubicBezTo>
                  <a:cubicBezTo>
                    <a:pt x="3417" y="758"/>
                    <a:pt x="3287" y="763"/>
                    <a:pt x="3111" y="763"/>
                  </a:cubicBezTo>
                  <a:cubicBezTo>
                    <a:pt x="2877" y="763"/>
                    <a:pt x="2561" y="754"/>
                    <a:pt x="2362" y="715"/>
                  </a:cubicBezTo>
                  <a:cubicBezTo>
                    <a:pt x="2013" y="645"/>
                    <a:pt x="1534" y="366"/>
                    <a:pt x="1020" y="148"/>
                  </a:cubicBezTo>
                  <a:cubicBezTo>
                    <a:pt x="734" y="27"/>
                    <a:pt x="492"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rot="-619296">
              <a:off x="1236727" y="1690470"/>
              <a:ext cx="595917" cy="181104"/>
            </a:xfrm>
            <a:custGeom>
              <a:avLst/>
              <a:gdLst/>
              <a:ahLst/>
              <a:cxnLst/>
              <a:rect l="l" t="t" r="r" b="b"/>
              <a:pathLst>
                <a:path w="3557" h="1081" extrusionOk="0">
                  <a:moveTo>
                    <a:pt x="149" y="0"/>
                  </a:moveTo>
                  <a:lnTo>
                    <a:pt x="1" y="279"/>
                  </a:lnTo>
                  <a:cubicBezTo>
                    <a:pt x="1" y="279"/>
                    <a:pt x="1596" y="776"/>
                    <a:pt x="1918" y="889"/>
                  </a:cubicBezTo>
                  <a:cubicBezTo>
                    <a:pt x="2153" y="968"/>
                    <a:pt x="2810" y="1080"/>
                    <a:pt x="3161" y="1080"/>
                  </a:cubicBezTo>
                  <a:cubicBezTo>
                    <a:pt x="3278" y="1080"/>
                    <a:pt x="3360" y="1068"/>
                    <a:pt x="3382" y="1037"/>
                  </a:cubicBezTo>
                  <a:cubicBezTo>
                    <a:pt x="3469" y="907"/>
                    <a:pt x="3556" y="715"/>
                    <a:pt x="3382" y="680"/>
                  </a:cubicBezTo>
                  <a:cubicBezTo>
                    <a:pt x="3208" y="654"/>
                    <a:pt x="2659" y="619"/>
                    <a:pt x="2075" y="410"/>
                  </a:cubicBezTo>
                  <a:cubicBezTo>
                    <a:pt x="1500" y="201"/>
                    <a:pt x="593"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rot="-619296">
              <a:off x="1144234" y="1900107"/>
              <a:ext cx="595917" cy="163681"/>
            </a:xfrm>
            <a:custGeom>
              <a:avLst/>
              <a:gdLst/>
              <a:ahLst/>
              <a:cxnLst/>
              <a:rect l="l" t="t" r="r" b="b"/>
              <a:pathLst>
                <a:path w="3557" h="977" extrusionOk="0">
                  <a:moveTo>
                    <a:pt x="724" y="0"/>
                  </a:moveTo>
                  <a:lnTo>
                    <a:pt x="70" y="148"/>
                  </a:lnTo>
                  <a:lnTo>
                    <a:pt x="1" y="436"/>
                  </a:lnTo>
                  <a:cubicBezTo>
                    <a:pt x="1" y="436"/>
                    <a:pt x="305" y="392"/>
                    <a:pt x="742" y="392"/>
                  </a:cubicBezTo>
                  <a:cubicBezTo>
                    <a:pt x="979" y="392"/>
                    <a:pt x="1255" y="405"/>
                    <a:pt x="1543" y="445"/>
                  </a:cubicBezTo>
                  <a:cubicBezTo>
                    <a:pt x="2354" y="549"/>
                    <a:pt x="2920" y="802"/>
                    <a:pt x="2920" y="802"/>
                  </a:cubicBezTo>
                  <a:lnTo>
                    <a:pt x="3373" y="976"/>
                  </a:lnTo>
                  <a:cubicBezTo>
                    <a:pt x="3373" y="976"/>
                    <a:pt x="3556" y="723"/>
                    <a:pt x="3530" y="697"/>
                  </a:cubicBezTo>
                  <a:cubicBezTo>
                    <a:pt x="3521" y="662"/>
                    <a:pt x="3016" y="357"/>
                    <a:pt x="2223" y="183"/>
                  </a:cubicBezTo>
                  <a:cubicBezTo>
                    <a:pt x="1430" y="0"/>
                    <a:pt x="724" y="0"/>
                    <a:pt x="7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rot="-619296">
              <a:off x="1040427" y="2094146"/>
              <a:ext cx="627916" cy="196182"/>
            </a:xfrm>
            <a:custGeom>
              <a:avLst/>
              <a:gdLst/>
              <a:ahLst/>
              <a:cxnLst/>
              <a:rect l="l" t="t" r="r" b="b"/>
              <a:pathLst>
                <a:path w="3748" h="1171" extrusionOk="0">
                  <a:moveTo>
                    <a:pt x="714" y="0"/>
                  </a:moveTo>
                  <a:cubicBezTo>
                    <a:pt x="647" y="0"/>
                    <a:pt x="610" y="2"/>
                    <a:pt x="610" y="2"/>
                  </a:cubicBezTo>
                  <a:lnTo>
                    <a:pt x="148" y="98"/>
                  </a:lnTo>
                  <a:lnTo>
                    <a:pt x="0" y="481"/>
                  </a:lnTo>
                  <a:cubicBezTo>
                    <a:pt x="0" y="481"/>
                    <a:pt x="202" y="395"/>
                    <a:pt x="644" y="395"/>
                  </a:cubicBezTo>
                  <a:cubicBezTo>
                    <a:pt x="832" y="395"/>
                    <a:pt x="1064" y="411"/>
                    <a:pt x="1342" y="455"/>
                  </a:cubicBezTo>
                  <a:cubicBezTo>
                    <a:pt x="2266" y="603"/>
                    <a:pt x="2946" y="891"/>
                    <a:pt x="2946" y="891"/>
                  </a:cubicBezTo>
                  <a:cubicBezTo>
                    <a:pt x="2946" y="891"/>
                    <a:pt x="3519" y="1170"/>
                    <a:pt x="3665" y="1170"/>
                  </a:cubicBezTo>
                  <a:cubicBezTo>
                    <a:pt x="3680" y="1170"/>
                    <a:pt x="3690" y="1167"/>
                    <a:pt x="3695" y="1161"/>
                  </a:cubicBezTo>
                  <a:cubicBezTo>
                    <a:pt x="3695" y="1161"/>
                    <a:pt x="3747" y="926"/>
                    <a:pt x="3704" y="856"/>
                  </a:cubicBezTo>
                  <a:cubicBezTo>
                    <a:pt x="3669" y="795"/>
                    <a:pt x="2667" y="281"/>
                    <a:pt x="1943" y="133"/>
                  </a:cubicBezTo>
                  <a:cubicBezTo>
                    <a:pt x="1388" y="15"/>
                    <a:pt x="916" y="0"/>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rot="-619296">
              <a:off x="954456" y="2285698"/>
              <a:ext cx="681862" cy="233040"/>
            </a:xfrm>
            <a:custGeom>
              <a:avLst/>
              <a:gdLst/>
              <a:ahLst/>
              <a:cxnLst/>
              <a:rect l="l" t="t" r="r" b="b"/>
              <a:pathLst>
                <a:path w="4070" h="1391" extrusionOk="0">
                  <a:moveTo>
                    <a:pt x="875" y="0"/>
                  </a:moveTo>
                  <a:cubicBezTo>
                    <a:pt x="473" y="0"/>
                    <a:pt x="209" y="31"/>
                    <a:pt x="209" y="31"/>
                  </a:cubicBezTo>
                  <a:lnTo>
                    <a:pt x="0" y="345"/>
                  </a:lnTo>
                  <a:cubicBezTo>
                    <a:pt x="0" y="345"/>
                    <a:pt x="145" y="331"/>
                    <a:pt x="370" y="331"/>
                  </a:cubicBezTo>
                  <a:cubicBezTo>
                    <a:pt x="652" y="331"/>
                    <a:pt x="1061" y="353"/>
                    <a:pt x="1473" y="449"/>
                  </a:cubicBezTo>
                  <a:cubicBezTo>
                    <a:pt x="2214" y="624"/>
                    <a:pt x="3111" y="998"/>
                    <a:pt x="3111" y="998"/>
                  </a:cubicBezTo>
                  <a:lnTo>
                    <a:pt x="3869" y="1391"/>
                  </a:lnTo>
                  <a:cubicBezTo>
                    <a:pt x="3869" y="1391"/>
                    <a:pt x="4070" y="1277"/>
                    <a:pt x="4000" y="1129"/>
                  </a:cubicBezTo>
                  <a:cubicBezTo>
                    <a:pt x="3939" y="972"/>
                    <a:pt x="3460" y="571"/>
                    <a:pt x="2980" y="415"/>
                  </a:cubicBezTo>
                  <a:cubicBezTo>
                    <a:pt x="2501" y="266"/>
                    <a:pt x="2353" y="92"/>
                    <a:pt x="1569" y="31"/>
                  </a:cubicBezTo>
                  <a:cubicBezTo>
                    <a:pt x="1313" y="8"/>
                    <a:pt x="1077" y="0"/>
                    <a:pt x="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rot="-619296">
              <a:off x="2183498" y="993519"/>
              <a:ext cx="283467" cy="1146100"/>
            </a:xfrm>
            <a:custGeom>
              <a:avLst/>
              <a:gdLst/>
              <a:ahLst/>
              <a:cxnLst/>
              <a:rect l="l" t="t" r="r" b="b"/>
              <a:pathLst>
                <a:path w="1692" h="6841" extrusionOk="0">
                  <a:moveTo>
                    <a:pt x="175" y="0"/>
                  </a:moveTo>
                  <a:lnTo>
                    <a:pt x="105" y="262"/>
                  </a:lnTo>
                  <a:cubicBezTo>
                    <a:pt x="105" y="262"/>
                    <a:pt x="236" y="793"/>
                    <a:pt x="280" y="1229"/>
                  </a:cubicBezTo>
                  <a:cubicBezTo>
                    <a:pt x="341" y="1665"/>
                    <a:pt x="131" y="3338"/>
                    <a:pt x="131" y="3338"/>
                  </a:cubicBezTo>
                  <a:cubicBezTo>
                    <a:pt x="131" y="3338"/>
                    <a:pt x="1" y="4183"/>
                    <a:pt x="253" y="4828"/>
                  </a:cubicBezTo>
                  <a:cubicBezTo>
                    <a:pt x="497" y="5473"/>
                    <a:pt x="977" y="5804"/>
                    <a:pt x="1142" y="6004"/>
                  </a:cubicBezTo>
                  <a:cubicBezTo>
                    <a:pt x="1308" y="6196"/>
                    <a:pt x="1561" y="6841"/>
                    <a:pt x="1561" y="6841"/>
                  </a:cubicBezTo>
                  <a:lnTo>
                    <a:pt x="1691" y="6806"/>
                  </a:lnTo>
                  <a:lnTo>
                    <a:pt x="1613" y="6492"/>
                  </a:lnTo>
                  <a:lnTo>
                    <a:pt x="1656" y="6397"/>
                  </a:lnTo>
                  <a:cubicBezTo>
                    <a:pt x="1656" y="6397"/>
                    <a:pt x="1630" y="6222"/>
                    <a:pt x="1604" y="6100"/>
                  </a:cubicBezTo>
                  <a:cubicBezTo>
                    <a:pt x="1561" y="5978"/>
                    <a:pt x="1456" y="5769"/>
                    <a:pt x="1325" y="5691"/>
                  </a:cubicBezTo>
                  <a:cubicBezTo>
                    <a:pt x="1195" y="5595"/>
                    <a:pt x="672" y="4985"/>
                    <a:pt x="672" y="4985"/>
                  </a:cubicBezTo>
                  <a:cubicBezTo>
                    <a:pt x="672" y="4985"/>
                    <a:pt x="358" y="4227"/>
                    <a:pt x="349" y="3956"/>
                  </a:cubicBezTo>
                  <a:cubicBezTo>
                    <a:pt x="341" y="3678"/>
                    <a:pt x="445" y="2431"/>
                    <a:pt x="445" y="2431"/>
                  </a:cubicBezTo>
                  <a:cubicBezTo>
                    <a:pt x="445" y="2431"/>
                    <a:pt x="541" y="1342"/>
                    <a:pt x="515" y="784"/>
                  </a:cubicBezTo>
                  <a:cubicBezTo>
                    <a:pt x="480" y="227"/>
                    <a:pt x="175"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rot="-619296">
              <a:off x="558685" y="653760"/>
              <a:ext cx="2004707" cy="2486708"/>
            </a:xfrm>
            <a:custGeom>
              <a:avLst/>
              <a:gdLst/>
              <a:ahLst/>
              <a:cxnLst/>
              <a:rect l="l" t="t" r="r" b="b"/>
              <a:pathLst>
                <a:path w="11966" h="14843" extrusionOk="0">
                  <a:moveTo>
                    <a:pt x="10321" y="126"/>
                  </a:moveTo>
                  <a:cubicBezTo>
                    <a:pt x="10432" y="126"/>
                    <a:pt x="10540" y="135"/>
                    <a:pt x="10641" y="158"/>
                  </a:cubicBezTo>
                  <a:cubicBezTo>
                    <a:pt x="10772" y="184"/>
                    <a:pt x="10902" y="254"/>
                    <a:pt x="11024" y="298"/>
                  </a:cubicBezTo>
                  <a:cubicBezTo>
                    <a:pt x="11129" y="341"/>
                    <a:pt x="11591" y="533"/>
                    <a:pt x="11582" y="777"/>
                  </a:cubicBezTo>
                  <a:cubicBezTo>
                    <a:pt x="11556" y="786"/>
                    <a:pt x="11547" y="794"/>
                    <a:pt x="11539" y="829"/>
                  </a:cubicBezTo>
                  <a:cubicBezTo>
                    <a:pt x="11539" y="855"/>
                    <a:pt x="11539" y="873"/>
                    <a:pt x="11521" y="899"/>
                  </a:cubicBezTo>
                  <a:cubicBezTo>
                    <a:pt x="11478" y="951"/>
                    <a:pt x="11417" y="1003"/>
                    <a:pt x="11303" y="1056"/>
                  </a:cubicBezTo>
                  <a:cubicBezTo>
                    <a:pt x="10841" y="1221"/>
                    <a:pt x="10162" y="1265"/>
                    <a:pt x="9883" y="1735"/>
                  </a:cubicBezTo>
                  <a:cubicBezTo>
                    <a:pt x="9756" y="1501"/>
                    <a:pt x="9547" y="1457"/>
                    <a:pt x="9306" y="1457"/>
                  </a:cubicBezTo>
                  <a:cubicBezTo>
                    <a:pt x="9234" y="1457"/>
                    <a:pt x="9158" y="1461"/>
                    <a:pt x="9081" y="1465"/>
                  </a:cubicBezTo>
                  <a:cubicBezTo>
                    <a:pt x="9058" y="1466"/>
                    <a:pt x="9035" y="1466"/>
                    <a:pt x="9012" y="1466"/>
                  </a:cubicBezTo>
                  <a:cubicBezTo>
                    <a:pt x="8577" y="1466"/>
                    <a:pt x="8170" y="1387"/>
                    <a:pt x="7748" y="1230"/>
                  </a:cubicBezTo>
                  <a:cubicBezTo>
                    <a:pt x="7556" y="1160"/>
                    <a:pt x="7399" y="1073"/>
                    <a:pt x="7190" y="1073"/>
                  </a:cubicBezTo>
                  <a:cubicBezTo>
                    <a:pt x="7183" y="1073"/>
                    <a:pt x="7176" y="1073"/>
                    <a:pt x="7169" y="1073"/>
                  </a:cubicBezTo>
                  <a:cubicBezTo>
                    <a:pt x="6202" y="1073"/>
                    <a:pt x="5977" y="2264"/>
                    <a:pt x="5796" y="2999"/>
                  </a:cubicBezTo>
                  <a:lnTo>
                    <a:pt x="5770" y="2999"/>
                  </a:lnTo>
                  <a:cubicBezTo>
                    <a:pt x="5804" y="2485"/>
                    <a:pt x="5726" y="1387"/>
                    <a:pt x="6162" y="1134"/>
                  </a:cubicBezTo>
                  <a:cubicBezTo>
                    <a:pt x="6423" y="977"/>
                    <a:pt x="6850" y="995"/>
                    <a:pt x="7146" y="942"/>
                  </a:cubicBezTo>
                  <a:cubicBezTo>
                    <a:pt x="7399" y="890"/>
                    <a:pt x="7643" y="864"/>
                    <a:pt x="7887" y="794"/>
                  </a:cubicBezTo>
                  <a:cubicBezTo>
                    <a:pt x="8454" y="664"/>
                    <a:pt x="8968" y="385"/>
                    <a:pt x="9517" y="245"/>
                  </a:cubicBezTo>
                  <a:cubicBezTo>
                    <a:pt x="9758" y="183"/>
                    <a:pt x="10048" y="126"/>
                    <a:pt x="10321" y="126"/>
                  </a:cubicBezTo>
                  <a:close/>
                  <a:moveTo>
                    <a:pt x="10083" y="2807"/>
                  </a:moveTo>
                  <a:cubicBezTo>
                    <a:pt x="10083" y="2825"/>
                    <a:pt x="10083" y="2834"/>
                    <a:pt x="10101" y="2842"/>
                  </a:cubicBezTo>
                  <a:cubicBezTo>
                    <a:pt x="10101" y="2842"/>
                    <a:pt x="10083" y="2860"/>
                    <a:pt x="10083" y="2868"/>
                  </a:cubicBezTo>
                  <a:cubicBezTo>
                    <a:pt x="10066" y="2956"/>
                    <a:pt x="10031" y="3051"/>
                    <a:pt x="10014" y="3139"/>
                  </a:cubicBezTo>
                  <a:lnTo>
                    <a:pt x="9996" y="3147"/>
                  </a:lnTo>
                  <a:lnTo>
                    <a:pt x="9970" y="3182"/>
                  </a:lnTo>
                  <a:cubicBezTo>
                    <a:pt x="9979" y="3121"/>
                    <a:pt x="9987" y="3060"/>
                    <a:pt x="10014" y="2999"/>
                  </a:cubicBezTo>
                  <a:cubicBezTo>
                    <a:pt x="10022" y="2964"/>
                    <a:pt x="10022" y="2938"/>
                    <a:pt x="10031" y="2912"/>
                  </a:cubicBezTo>
                  <a:cubicBezTo>
                    <a:pt x="10031" y="2903"/>
                    <a:pt x="10040" y="2877"/>
                    <a:pt x="10040" y="2868"/>
                  </a:cubicBezTo>
                  <a:cubicBezTo>
                    <a:pt x="10040" y="2842"/>
                    <a:pt x="10066" y="2825"/>
                    <a:pt x="10083" y="2807"/>
                  </a:cubicBezTo>
                  <a:close/>
                  <a:moveTo>
                    <a:pt x="5717" y="3461"/>
                  </a:moveTo>
                  <a:cubicBezTo>
                    <a:pt x="5726" y="3478"/>
                    <a:pt x="5726" y="3478"/>
                    <a:pt x="5743" y="3478"/>
                  </a:cubicBezTo>
                  <a:cubicBezTo>
                    <a:pt x="5726" y="3522"/>
                    <a:pt x="5709" y="3574"/>
                    <a:pt x="5700" y="3618"/>
                  </a:cubicBezTo>
                  <a:cubicBezTo>
                    <a:pt x="5709" y="3566"/>
                    <a:pt x="5709" y="3522"/>
                    <a:pt x="5717" y="3461"/>
                  </a:cubicBezTo>
                  <a:close/>
                  <a:moveTo>
                    <a:pt x="5395" y="3417"/>
                  </a:moveTo>
                  <a:cubicBezTo>
                    <a:pt x="5465" y="3417"/>
                    <a:pt x="5543" y="3435"/>
                    <a:pt x="5613" y="3444"/>
                  </a:cubicBezTo>
                  <a:cubicBezTo>
                    <a:pt x="5595" y="3522"/>
                    <a:pt x="5587" y="3600"/>
                    <a:pt x="5578" y="3661"/>
                  </a:cubicBezTo>
                  <a:cubicBezTo>
                    <a:pt x="5499" y="3583"/>
                    <a:pt x="5438" y="3513"/>
                    <a:pt x="5395" y="3417"/>
                  </a:cubicBezTo>
                  <a:close/>
                  <a:moveTo>
                    <a:pt x="7197" y="1212"/>
                  </a:moveTo>
                  <a:cubicBezTo>
                    <a:pt x="7334" y="1212"/>
                    <a:pt x="7487" y="1242"/>
                    <a:pt x="7661" y="1308"/>
                  </a:cubicBezTo>
                  <a:cubicBezTo>
                    <a:pt x="7940" y="1413"/>
                    <a:pt x="8201" y="1518"/>
                    <a:pt x="8506" y="1544"/>
                  </a:cubicBezTo>
                  <a:cubicBezTo>
                    <a:pt x="8582" y="1557"/>
                    <a:pt x="8679" y="1560"/>
                    <a:pt x="8788" y="1560"/>
                  </a:cubicBezTo>
                  <a:cubicBezTo>
                    <a:pt x="8857" y="1560"/>
                    <a:pt x="8930" y="1559"/>
                    <a:pt x="9004" y="1559"/>
                  </a:cubicBezTo>
                  <a:cubicBezTo>
                    <a:pt x="9354" y="1559"/>
                    <a:pt x="9735" y="1581"/>
                    <a:pt x="9848" y="1840"/>
                  </a:cubicBezTo>
                  <a:cubicBezTo>
                    <a:pt x="9848" y="1849"/>
                    <a:pt x="9857" y="1849"/>
                    <a:pt x="9857" y="1849"/>
                  </a:cubicBezTo>
                  <a:cubicBezTo>
                    <a:pt x="9743" y="2145"/>
                    <a:pt x="9831" y="2485"/>
                    <a:pt x="9770" y="2790"/>
                  </a:cubicBezTo>
                  <a:cubicBezTo>
                    <a:pt x="9682" y="3147"/>
                    <a:pt x="9508" y="3452"/>
                    <a:pt x="9273" y="3688"/>
                  </a:cubicBezTo>
                  <a:cubicBezTo>
                    <a:pt x="8985" y="3879"/>
                    <a:pt x="8715" y="4001"/>
                    <a:pt x="8375" y="4019"/>
                  </a:cubicBezTo>
                  <a:lnTo>
                    <a:pt x="8314" y="4019"/>
                  </a:lnTo>
                  <a:cubicBezTo>
                    <a:pt x="8297" y="4019"/>
                    <a:pt x="8288" y="4027"/>
                    <a:pt x="8288" y="4027"/>
                  </a:cubicBezTo>
                  <a:cubicBezTo>
                    <a:pt x="7495" y="3827"/>
                    <a:pt x="6772" y="3261"/>
                    <a:pt x="5970" y="3008"/>
                  </a:cubicBezTo>
                  <a:cubicBezTo>
                    <a:pt x="6164" y="2269"/>
                    <a:pt x="6383" y="1212"/>
                    <a:pt x="7197" y="1212"/>
                  </a:cubicBezTo>
                  <a:close/>
                  <a:moveTo>
                    <a:pt x="8889" y="3966"/>
                  </a:moveTo>
                  <a:cubicBezTo>
                    <a:pt x="8846" y="4001"/>
                    <a:pt x="8802" y="4019"/>
                    <a:pt x="8767" y="4036"/>
                  </a:cubicBezTo>
                  <a:cubicBezTo>
                    <a:pt x="8767" y="4019"/>
                    <a:pt x="8776" y="4019"/>
                    <a:pt x="8776" y="4010"/>
                  </a:cubicBezTo>
                  <a:cubicBezTo>
                    <a:pt x="8811" y="4001"/>
                    <a:pt x="8855" y="3975"/>
                    <a:pt x="8889" y="3966"/>
                  </a:cubicBezTo>
                  <a:close/>
                  <a:moveTo>
                    <a:pt x="5639" y="3827"/>
                  </a:moveTo>
                  <a:lnTo>
                    <a:pt x="5639" y="3827"/>
                  </a:lnTo>
                  <a:cubicBezTo>
                    <a:pt x="5621" y="3932"/>
                    <a:pt x="5595" y="4036"/>
                    <a:pt x="5587" y="4141"/>
                  </a:cubicBezTo>
                  <a:cubicBezTo>
                    <a:pt x="5560" y="4132"/>
                    <a:pt x="5552" y="4123"/>
                    <a:pt x="5534" y="4106"/>
                  </a:cubicBezTo>
                  <a:cubicBezTo>
                    <a:pt x="5587" y="4019"/>
                    <a:pt x="5621" y="3923"/>
                    <a:pt x="5639" y="3827"/>
                  </a:cubicBezTo>
                  <a:close/>
                  <a:moveTo>
                    <a:pt x="9526" y="3999"/>
                  </a:moveTo>
                  <a:cubicBezTo>
                    <a:pt x="9565" y="3999"/>
                    <a:pt x="9606" y="4017"/>
                    <a:pt x="9648" y="4062"/>
                  </a:cubicBezTo>
                  <a:cubicBezTo>
                    <a:pt x="9700" y="4132"/>
                    <a:pt x="9726" y="4289"/>
                    <a:pt x="9665" y="4359"/>
                  </a:cubicBezTo>
                  <a:cubicBezTo>
                    <a:pt x="9674" y="4315"/>
                    <a:pt x="9674" y="4271"/>
                    <a:pt x="9648" y="4228"/>
                  </a:cubicBezTo>
                  <a:cubicBezTo>
                    <a:pt x="9621" y="4123"/>
                    <a:pt x="9499" y="4054"/>
                    <a:pt x="9404" y="4054"/>
                  </a:cubicBezTo>
                  <a:cubicBezTo>
                    <a:pt x="9440" y="4021"/>
                    <a:pt x="9482" y="3999"/>
                    <a:pt x="9526" y="3999"/>
                  </a:cubicBezTo>
                  <a:close/>
                  <a:moveTo>
                    <a:pt x="5543" y="3051"/>
                  </a:moveTo>
                  <a:cubicBezTo>
                    <a:pt x="6701" y="3235"/>
                    <a:pt x="7670" y="4236"/>
                    <a:pt x="8842" y="4236"/>
                  </a:cubicBezTo>
                  <a:cubicBezTo>
                    <a:pt x="9002" y="4236"/>
                    <a:pt x="9165" y="4217"/>
                    <a:pt x="9334" y="4176"/>
                  </a:cubicBezTo>
                  <a:lnTo>
                    <a:pt x="9369" y="4176"/>
                  </a:lnTo>
                  <a:cubicBezTo>
                    <a:pt x="9377" y="4172"/>
                    <a:pt x="9385" y="4170"/>
                    <a:pt x="9395" y="4170"/>
                  </a:cubicBezTo>
                  <a:cubicBezTo>
                    <a:pt x="9448" y="4170"/>
                    <a:pt x="9518" y="4227"/>
                    <a:pt x="9526" y="4271"/>
                  </a:cubicBezTo>
                  <a:cubicBezTo>
                    <a:pt x="9543" y="4315"/>
                    <a:pt x="9543" y="4350"/>
                    <a:pt x="9517" y="4385"/>
                  </a:cubicBezTo>
                  <a:cubicBezTo>
                    <a:pt x="9508" y="4393"/>
                    <a:pt x="9499" y="4402"/>
                    <a:pt x="9499" y="4411"/>
                  </a:cubicBezTo>
                  <a:cubicBezTo>
                    <a:pt x="9482" y="4428"/>
                    <a:pt x="9473" y="4437"/>
                    <a:pt x="9465" y="4437"/>
                  </a:cubicBezTo>
                  <a:cubicBezTo>
                    <a:pt x="9214" y="4486"/>
                    <a:pt x="8967" y="4511"/>
                    <a:pt x="8724" y="4511"/>
                  </a:cubicBezTo>
                  <a:cubicBezTo>
                    <a:pt x="8096" y="4511"/>
                    <a:pt x="7497" y="4344"/>
                    <a:pt x="6937" y="3993"/>
                  </a:cubicBezTo>
                  <a:cubicBezTo>
                    <a:pt x="6423" y="3670"/>
                    <a:pt x="5996" y="3313"/>
                    <a:pt x="5386" y="3295"/>
                  </a:cubicBezTo>
                  <a:cubicBezTo>
                    <a:pt x="5404" y="3252"/>
                    <a:pt x="5412" y="3208"/>
                    <a:pt x="5447" y="3165"/>
                  </a:cubicBezTo>
                  <a:cubicBezTo>
                    <a:pt x="5465" y="3121"/>
                    <a:pt x="5499" y="3086"/>
                    <a:pt x="5543" y="3051"/>
                  </a:cubicBezTo>
                  <a:close/>
                  <a:moveTo>
                    <a:pt x="10170" y="3958"/>
                  </a:moveTo>
                  <a:cubicBezTo>
                    <a:pt x="10197" y="4228"/>
                    <a:pt x="10197" y="4489"/>
                    <a:pt x="10170" y="4759"/>
                  </a:cubicBezTo>
                  <a:cubicBezTo>
                    <a:pt x="10127" y="4498"/>
                    <a:pt x="10127" y="4228"/>
                    <a:pt x="10170" y="3958"/>
                  </a:cubicBezTo>
                  <a:close/>
                  <a:moveTo>
                    <a:pt x="5930" y="3783"/>
                  </a:moveTo>
                  <a:cubicBezTo>
                    <a:pt x="6191" y="3783"/>
                    <a:pt x="6437" y="3851"/>
                    <a:pt x="6676" y="3958"/>
                  </a:cubicBezTo>
                  <a:cubicBezTo>
                    <a:pt x="6946" y="4141"/>
                    <a:pt x="7234" y="4324"/>
                    <a:pt x="7539" y="4437"/>
                  </a:cubicBezTo>
                  <a:cubicBezTo>
                    <a:pt x="7547" y="4437"/>
                    <a:pt x="7556" y="4446"/>
                    <a:pt x="7565" y="4446"/>
                  </a:cubicBezTo>
                  <a:cubicBezTo>
                    <a:pt x="7608" y="4472"/>
                    <a:pt x="7652" y="4489"/>
                    <a:pt x="7687" y="4498"/>
                  </a:cubicBezTo>
                  <a:cubicBezTo>
                    <a:pt x="7757" y="4533"/>
                    <a:pt x="7809" y="4559"/>
                    <a:pt x="7879" y="4576"/>
                  </a:cubicBezTo>
                  <a:cubicBezTo>
                    <a:pt x="7887" y="4603"/>
                    <a:pt x="7896" y="4620"/>
                    <a:pt x="7905" y="4655"/>
                  </a:cubicBezTo>
                  <a:lnTo>
                    <a:pt x="7905" y="4742"/>
                  </a:lnTo>
                  <a:cubicBezTo>
                    <a:pt x="7879" y="4777"/>
                    <a:pt x="7852" y="4820"/>
                    <a:pt x="7818" y="4847"/>
                  </a:cubicBezTo>
                  <a:cubicBezTo>
                    <a:pt x="7539" y="4820"/>
                    <a:pt x="7269" y="4742"/>
                    <a:pt x="6981" y="4664"/>
                  </a:cubicBezTo>
                  <a:cubicBezTo>
                    <a:pt x="6589" y="4559"/>
                    <a:pt x="6153" y="4437"/>
                    <a:pt x="5778" y="4237"/>
                  </a:cubicBezTo>
                  <a:cubicBezTo>
                    <a:pt x="5804" y="4097"/>
                    <a:pt x="5848" y="3949"/>
                    <a:pt x="5883" y="3783"/>
                  </a:cubicBezTo>
                  <a:cubicBezTo>
                    <a:pt x="5899" y="3783"/>
                    <a:pt x="5914" y="3783"/>
                    <a:pt x="5930" y="3783"/>
                  </a:cubicBezTo>
                  <a:close/>
                  <a:moveTo>
                    <a:pt x="8782" y="4856"/>
                  </a:moveTo>
                  <a:cubicBezTo>
                    <a:pt x="8808" y="4856"/>
                    <a:pt x="8836" y="4867"/>
                    <a:pt x="8863" y="4890"/>
                  </a:cubicBezTo>
                  <a:cubicBezTo>
                    <a:pt x="8942" y="4925"/>
                    <a:pt x="8950" y="4977"/>
                    <a:pt x="8933" y="5047"/>
                  </a:cubicBezTo>
                  <a:cubicBezTo>
                    <a:pt x="8924" y="5012"/>
                    <a:pt x="8898" y="4977"/>
                    <a:pt x="8881" y="4960"/>
                  </a:cubicBezTo>
                  <a:cubicBezTo>
                    <a:pt x="8837" y="4908"/>
                    <a:pt x="8776" y="4881"/>
                    <a:pt x="8715" y="4881"/>
                  </a:cubicBezTo>
                  <a:cubicBezTo>
                    <a:pt x="8736" y="4865"/>
                    <a:pt x="8758" y="4856"/>
                    <a:pt x="8782" y="4856"/>
                  </a:cubicBezTo>
                  <a:close/>
                  <a:moveTo>
                    <a:pt x="5334" y="4559"/>
                  </a:moveTo>
                  <a:cubicBezTo>
                    <a:pt x="5377" y="4576"/>
                    <a:pt x="5421" y="4603"/>
                    <a:pt x="5482" y="4629"/>
                  </a:cubicBezTo>
                  <a:cubicBezTo>
                    <a:pt x="5447" y="4707"/>
                    <a:pt x="5421" y="4786"/>
                    <a:pt x="5395" y="4847"/>
                  </a:cubicBezTo>
                  <a:cubicBezTo>
                    <a:pt x="5351" y="4934"/>
                    <a:pt x="5308" y="5012"/>
                    <a:pt x="5273" y="5099"/>
                  </a:cubicBezTo>
                  <a:cubicBezTo>
                    <a:pt x="5194" y="5099"/>
                    <a:pt x="5107" y="5099"/>
                    <a:pt x="5029" y="5108"/>
                  </a:cubicBezTo>
                  <a:cubicBezTo>
                    <a:pt x="5116" y="4916"/>
                    <a:pt x="5229" y="4742"/>
                    <a:pt x="5334" y="4559"/>
                  </a:cubicBezTo>
                  <a:close/>
                  <a:moveTo>
                    <a:pt x="10825" y="3213"/>
                  </a:moveTo>
                  <a:cubicBezTo>
                    <a:pt x="11021" y="3213"/>
                    <a:pt x="11134" y="3304"/>
                    <a:pt x="11164" y="3478"/>
                  </a:cubicBezTo>
                  <a:cubicBezTo>
                    <a:pt x="11190" y="3539"/>
                    <a:pt x="11199" y="3609"/>
                    <a:pt x="11207" y="3670"/>
                  </a:cubicBezTo>
                  <a:cubicBezTo>
                    <a:pt x="11216" y="3827"/>
                    <a:pt x="11234" y="3958"/>
                    <a:pt x="11242" y="4097"/>
                  </a:cubicBezTo>
                  <a:cubicBezTo>
                    <a:pt x="11259" y="4575"/>
                    <a:pt x="11084" y="5161"/>
                    <a:pt x="10529" y="5161"/>
                  </a:cubicBezTo>
                  <a:cubicBezTo>
                    <a:pt x="10517" y="5161"/>
                    <a:pt x="10505" y="5161"/>
                    <a:pt x="10493" y="5160"/>
                  </a:cubicBezTo>
                  <a:cubicBezTo>
                    <a:pt x="10536" y="4716"/>
                    <a:pt x="10554" y="4263"/>
                    <a:pt x="10554" y="3801"/>
                  </a:cubicBezTo>
                  <a:cubicBezTo>
                    <a:pt x="10554" y="3618"/>
                    <a:pt x="10545" y="3435"/>
                    <a:pt x="10510" y="3269"/>
                  </a:cubicBezTo>
                  <a:cubicBezTo>
                    <a:pt x="10632" y="3231"/>
                    <a:pt x="10737" y="3213"/>
                    <a:pt x="10825" y="3213"/>
                  </a:cubicBezTo>
                  <a:close/>
                  <a:moveTo>
                    <a:pt x="5316" y="4097"/>
                  </a:moveTo>
                  <a:cubicBezTo>
                    <a:pt x="5709" y="4454"/>
                    <a:pt x="6249" y="4594"/>
                    <a:pt x="6754" y="4751"/>
                  </a:cubicBezTo>
                  <a:cubicBezTo>
                    <a:pt x="7241" y="4897"/>
                    <a:pt x="7727" y="5020"/>
                    <a:pt x="8231" y="5020"/>
                  </a:cubicBezTo>
                  <a:cubicBezTo>
                    <a:pt x="8359" y="5020"/>
                    <a:pt x="8489" y="5012"/>
                    <a:pt x="8619" y="4995"/>
                  </a:cubicBezTo>
                  <a:lnTo>
                    <a:pt x="8637" y="4995"/>
                  </a:lnTo>
                  <a:cubicBezTo>
                    <a:pt x="8650" y="4990"/>
                    <a:pt x="8664" y="4988"/>
                    <a:pt x="8679" y="4988"/>
                  </a:cubicBezTo>
                  <a:cubicBezTo>
                    <a:pt x="8719" y="4988"/>
                    <a:pt x="8761" y="5006"/>
                    <a:pt x="8794" y="5038"/>
                  </a:cubicBezTo>
                  <a:cubicBezTo>
                    <a:pt x="8811" y="5064"/>
                    <a:pt x="8820" y="5099"/>
                    <a:pt x="8820" y="5134"/>
                  </a:cubicBezTo>
                  <a:cubicBezTo>
                    <a:pt x="8588" y="5180"/>
                    <a:pt x="8353" y="5201"/>
                    <a:pt x="8118" y="5201"/>
                  </a:cubicBezTo>
                  <a:cubicBezTo>
                    <a:pt x="7063" y="5201"/>
                    <a:pt x="5995" y="4776"/>
                    <a:pt x="5090" y="4263"/>
                  </a:cubicBezTo>
                  <a:cubicBezTo>
                    <a:pt x="5116" y="4237"/>
                    <a:pt x="5142" y="4210"/>
                    <a:pt x="5177" y="4184"/>
                  </a:cubicBezTo>
                  <a:cubicBezTo>
                    <a:pt x="5229" y="4167"/>
                    <a:pt x="5273" y="4132"/>
                    <a:pt x="5316" y="4097"/>
                  </a:cubicBezTo>
                  <a:close/>
                  <a:moveTo>
                    <a:pt x="5351" y="5613"/>
                  </a:moveTo>
                  <a:cubicBezTo>
                    <a:pt x="5316" y="5622"/>
                    <a:pt x="5273" y="5622"/>
                    <a:pt x="5238" y="5622"/>
                  </a:cubicBezTo>
                  <a:lnTo>
                    <a:pt x="5247" y="5613"/>
                  </a:lnTo>
                  <a:close/>
                  <a:moveTo>
                    <a:pt x="5621" y="4759"/>
                  </a:moveTo>
                  <a:cubicBezTo>
                    <a:pt x="5787" y="4838"/>
                    <a:pt x="5970" y="4890"/>
                    <a:pt x="6153" y="4925"/>
                  </a:cubicBezTo>
                  <a:cubicBezTo>
                    <a:pt x="6449" y="5047"/>
                    <a:pt x="6746" y="5143"/>
                    <a:pt x="7033" y="5213"/>
                  </a:cubicBezTo>
                  <a:cubicBezTo>
                    <a:pt x="7094" y="5239"/>
                    <a:pt x="7164" y="5265"/>
                    <a:pt x="7225" y="5282"/>
                  </a:cubicBezTo>
                  <a:cubicBezTo>
                    <a:pt x="7277" y="5308"/>
                    <a:pt x="7330" y="5326"/>
                    <a:pt x="7382" y="5343"/>
                  </a:cubicBezTo>
                  <a:cubicBezTo>
                    <a:pt x="7408" y="5387"/>
                    <a:pt x="7408" y="5439"/>
                    <a:pt x="7417" y="5491"/>
                  </a:cubicBezTo>
                  <a:cubicBezTo>
                    <a:pt x="7373" y="5579"/>
                    <a:pt x="7330" y="5666"/>
                    <a:pt x="7277" y="5753"/>
                  </a:cubicBezTo>
                  <a:cubicBezTo>
                    <a:pt x="6946" y="5674"/>
                    <a:pt x="6624" y="5544"/>
                    <a:pt x="6275" y="5387"/>
                  </a:cubicBezTo>
                  <a:cubicBezTo>
                    <a:pt x="6022" y="5265"/>
                    <a:pt x="5770" y="5169"/>
                    <a:pt x="5508" y="5125"/>
                  </a:cubicBezTo>
                  <a:cubicBezTo>
                    <a:pt x="5543" y="5082"/>
                    <a:pt x="5552" y="5012"/>
                    <a:pt x="5569" y="4960"/>
                  </a:cubicBezTo>
                  <a:cubicBezTo>
                    <a:pt x="5587" y="4890"/>
                    <a:pt x="5595" y="4829"/>
                    <a:pt x="5621" y="4759"/>
                  </a:cubicBezTo>
                  <a:close/>
                  <a:moveTo>
                    <a:pt x="4898" y="5500"/>
                  </a:moveTo>
                  <a:cubicBezTo>
                    <a:pt x="4959" y="5500"/>
                    <a:pt x="5003" y="5518"/>
                    <a:pt x="5046" y="5518"/>
                  </a:cubicBezTo>
                  <a:cubicBezTo>
                    <a:pt x="4924" y="5701"/>
                    <a:pt x="4802" y="5901"/>
                    <a:pt x="4706" y="6110"/>
                  </a:cubicBezTo>
                  <a:cubicBezTo>
                    <a:pt x="4637" y="6101"/>
                    <a:pt x="4576" y="6101"/>
                    <a:pt x="4506" y="6101"/>
                  </a:cubicBezTo>
                  <a:cubicBezTo>
                    <a:pt x="4637" y="5910"/>
                    <a:pt x="4785" y="5709"/>
                    <a:pt x="4898" y="5500"/>
                  </a:cubicBezTo>
                  <a:close/>
                  <a:moveTo>
                    <a:pt x="5166" y="5225"/>
                  </a:moveTo>
                  <a:cubicBezTo>
                    <a:pt x="5786" y="5225"/>
                    <a:pt x="6304" y="5594"/>
                    <a:pt x="6894" y="5814"/>
                  </a:cubicBezTo>
                  <a:cubicBezTo>
                    <a:pt x="7221" y="5942"/>
                    <a:pt x="7539" y="5986"/>
                    <a:pt x="7871" y="5986"/>
                  </a:cubicBezTo>
                  <a:cubicBezTo>
                    <a:pt x="7991" y="5986"/>
                    <a:pt x="8112" y="5980"/>
                    <a:pt x="8236" y="5971"/>
                  </a:cubicBezTo>
                  <a:cubicBezTo>
                    <a:pt x="8279" y="5997"/>
                    <a:pt x="8314" y="6032"/>
                    <a:pt x="8323" y="6093"/>
                  </a:cubicBezTo>
                  <a:cubicBezTo>
                    <a:pt x="8323" y="6119"/>
                    <a:pt x="8306" y="6154"/>
                    <a:pt x="8288" y="6189"/>
                  </a:cubicBezTo>
                  <a:cubicBezTo>
                    <a:pt x="8207" y="6192"/>
                    <a:pt x="8126" y="6194"/>
                    <a:pt x="8046" y="6194"/>
                  </a:cubicBezTo>
                  <a:cubicBezTo>
                    <a:pt x="7401" y="6194"/>
                    <a:pt x="6809" y="6068"/>
                    <a:pt x="6197" y="5796"/>
                  </a:cubicBezTo>
                  <a:cubicBezTo>
                    <a:pt x="5761" y="5596"/>
                    <a:pt x="5360" y="5413"/>
                    <a:pt x="4889" y="5369"/>
                  </a:cubicBezTo>
                  <a:lnTo>
                    <a:pt x="4959" y="5239"/>
                  </a:lnTo>
                  <a:cubicBezTo>
                    <a:pt x="5029" y="5229"/>
                    <a:pt x="5098" y="5225"/>
                    <a:pt x="5166" y="5225"/>
                  </a:cubicBezTo>
                  <a:close/>
                  <a:moveTo>
                    <a:pt x="8332" y="5840"/>
                  </a:moveTo>
                  <a:cubicBezTo>
                    <a:pt x="8410" y="5849"/>
                    <a:pt x="8489" y="5901"/>
                    <a:pt x="8506" y="5979"/>
                  </a:cubicBezTo>
                  <a:cubicBezTo>
                    <a:pt x="8541" y="6084"/>
                    <a:pt x="8489" y="6180"/>
                    <a:pt x="8401" y="6223"/>
                  </a:cubicBezTo>
                  <a:cubicBezTo>
                    <a:pt x="8428" y="6171"/>
                    <a:pt x="8445" y="6110"/>
                    <a:pt x="8428" y="6058"/>
                  </a:cubicBezTo>
                  <a:cubicBezTo>
                    <a:pt x="8419" y="5971"/>
                    <a:pt x="8367" y="5910"/>
                    <a:pt x="8288" y="5866"/>
                  </a:cubicBezTo>
                  <a:cubicBezTo>
                    <a:pt x="8279" y="5857"/>
                    <a:pt x="8271" y="5853"/>
                    <a:pt x="8262" y="5853"/>
                  </a:cubicBezTo>
                  <a:cubicBezTo>
                    <a:pt x="8253" y="5853"/>
                    <a:pt x="8245" y="5857"/>
                    <a:pt x="8236" y="5866"/>
                  </a:cubicBezTo>
                  <a:lnTo>
                    <a:pt x="8166" y="5866"/>
                  </a:lnTo>
                  <a:cubicBezTo>
                    <a:pt x="8227" y="5840"/>
                    <a:pt x="8279" y="5840"/>
                    <a:pt x="8332" y="5840"/>
                  </a:cubicBezTo>
                  <a:close/>
                  <a:moveTo>
                    <a:pt x="4619" y="6633"/>
                  </a:moveTo>
                  <a:cubicBezTo>
                    <a:pt x="4628" y="6633"/>
                    <a:pt x="4637" y="6642"/>
                    <a:pt x="4654" y="6642"/>
                  </a:cubicBezTo>
                  <a:cubicBezTo>
                    <a:pt x="4628" y="6642"/>
                    <a:pt x="4611" y="6659"/>
                    <a:pt x="4584" y="6659"/>
                  </a:cubicBezTo>
                  <a:cubicBezTo>
                    <a:pt x="4593" y="6650"/>
                    <a:pt x="4611" y="6633"/>
                    <a:pt x="4619" y="6633"/>
                  </a:cubicBezTo>
                  <a:close/>
                  <a:moveTo>
                    <a:pt x="5347" y="5706"/>
                  </a:moveTo>
                  <a:cubicBezTo>
                    <a:pt x="5532" y="5706"/>
                    <a:pt x="5723" y="5765"/>
                    <a:pt x="5900" y="5796"/>
                  </a:cubicBezTo>
                  <a:cubicBezTo>
                    <a:pt x="6136" y="5892"/>
                    <a:pt x="6362" y="6006"/>
                    <a:pt x="6597" y="6093"/>
                  </a:cubicBezTo>
                  <a:cubicBezTo>
                    <a:pt x="6632" y="6136"/>
                    <a:pt x="6676" y="6154"/>
                    <a:pt x="6719" y="6180"/>
                  </a:cubicBezTo>
                  <a:cubicBezTo>
                    <a:pt x="6763" y="6197"/>
                    <a:pt x="6815" y="6223"/>
                    <a:pt x="6868" y="6241"/>
                  </a:cubicBezTo>
                  <a:cubicBezTo>
                    <a:pt x="6868" y="6250"/>
                    <a:pt x="6885" y="6276"/>
                    <a:pt x="6885" y="6284"/>
                  </a:cubicBezTo>
                  <a:lnTo>
                    <a:pt x="6885" y="6389"/>
                  </a:lnTo>
                  <a:lnTo>
                    <a:pt x="6885" y="6406"/>
                  </a:lnTo>
                  <a:cubicBezTo>
                    <a:pt x="6885" y="6406"/>
                    <a:pt x="6885" y="6415"/>
                    <a:pt x="6868" y="6415"/>
                  </a:cubicBezTo>
                  <a:cubicBezTo>
                    <a:pt x="6833" y="6502"/>
                    <a:pt x="6789" y="6589"/>
                    <a:pt x="6763" y="6668"/>
                  </a:cubicBezTo>
                  <a:cubicBezTo>
                    <a:pt x="6153" y="6528"/>
                    <a:pt x="5569" y="6258"/>
                    <a:pt x="4942" y="6145"/>
                  </a:cubicBezTo>
                  <a:cubicBezTo>
                    <a:pt x="5011" y="6006"/>
                    <a:pt x="5072" y="5875"/>
                    <a:pt x="5142" y="5735"/>
                  </a:cubicBezTo>
                  <a:cubicBezTo>
                    <a:pt x="5209" y="5714"/>
                    <a:pt x="5278" y="5706"/>
                    <a:pt x="5347" y="5706"/>
                  </a:cubicBezTo>
                  <a:close/>
                  <a:moveTo>
                    <a:pt x="11373" y="3934"/>
                  </a:moveTo>
                  <a:lnTo>
                    <a:pt x="11373" y="3934"/>
                  </a:lnTo>
                  <a:cubicBezTo>
                    <a:pt x="11375" y="3943"/>
                    <a:pt x="11382" y="3958"/>
                    <a:pt x="11382" y="3958"/>
                  </a:cubicBezTo>
                  <a:cubicBezTo>
                    <a:pt x="11591" y="4489"/>
                    <a:pt x="11687" y="5012"/>
                    <a:pt x="11643" y="5596"/>
                  </a:cubicBezTo>
                  <a:cubicBezTo>
                    <a:pt x="11634" y="5613"/>
                    <a:pt x="11626" y="5631"/>
                    <a:pt x="11634" y="5657"/>
                  </a:cubicBezTo>
                  <a:lnTo>
                    <a:pt x="11634" y="5674"/>
                  </a:lnTo>
                  <a:cubicBezTo>
                    <a:pt x="11634" y="5683"/>
                    <a:pt x="11626" y="5683"/>
                    <a:pt x="11626" y="5701"/>
                  </a:cubicBezTo>
                  <a:cubicBezTo>
                    <a:pt x="11434" y="6267"/>
                    <a:pt x="10911" y="6685"/>
                    <a:pt x="10423" y="7008"/>
                  </a:cubicBezTo>
                  <a:cubicBezTo>
                    <a:pt x="10371" y="6650"/>
                    <a:pt x="10380" y="6267"/>
                    <a:pt x="10423" y="5892"/>
                  </a:cubicBezTo>
                  <a:cubicBezTo>
                    <a:pt x="10449" y="5709"/>
                    <a:pt x="10458" y="5518"/>
                    <a:pt x="10475" y="5326"/>
                  </a:cubicBezTo>
                  <a:cubicBezTo>
                    <a:pt x="10492" y="5327"/>
                    <a:pt x="10509" y="5327"/>
                    <a:pt x="10525" y="5327"/>
                  </a:cubicBezTo>
                  <a:cubicBezTo>
                    <a:pt x="11266" y="5327"/>
                    <a:pt x="11424" y="4556"/>
                    <a:pt x="11373" y="3934"/>
                  </a:cubicBezTo>
                  <a:close/>
                  <a:moveTo>
                    <a:pt x="4388" y="6232"/>
                  </a:moveTo>
                  <a:cubicBezTo>
                    <a:pt x="5423" y="6232"/>
                    <a:pt x="6331" y="6883"/>
                    <a:pt x="7370" y="6883"/>
                  </a:cubicBezTo>
                  <a:cubicBezTo>
                    <a:pt x="7426" y="6883"/>
                    <a:pt x="7482" y="6881"/>
                    <a:pt x="7539" y="6877"/>
                  </a:cubicBezTo>
                  <a:lnTo>
                    <a:pt x="7539" y="6877"/>
                  </a:lnTo>
                  <a:cubicBezTo>
                    <a:pt x="7600" y="6982"/>
                    <a:pt x="7591" y="7069"/>
                    <a:pt x="7521" y="7156"/>
                  </a:cubicBezTo>
                  <a:cubicBezTo>
                    <a:pt x="7414" y="7170"/>
                    <a:pt x="7307" y="7176"/>
                    <a:pt x="7203" y="7176"/>
                  </a:cubicBezTo>
                  <a:cubicBezTo>
                    <a:pt x="6177" y="7176"/>
                    <a:pt x="5264" y="6573"/>
                    <a:pt x="4245" y="6406"/>
                  </a:cubicBezTo>
                  <a:cubicBezTo>
                    <a:pt x="4279" y="6354"/>
                    <a:pt x="4314" y="6284"/>
                    <a:pt x="4349" y="6232"/>
                  </a:cubicBezTo>
                  <a:cubicBezTo>
                    <a:pt x="4362" y="6232"/>
                    <a:pt x="4375" y="6232"/>
                    <a:pt x="4388" y="6232"/>
                  </a:cubicBezTo>
                  <a:close/>
                  <a:moveTo>
                    <a:pt x="7669" y="6868"/>
                  </a:moveTo>
                  <a:cubicBezTo>
                    <a:pt x="7757" y="6912"/>
                    <a:pt x="7809" y="7008"/>
                    <a:pt x="7774" y="7112"/>
                  </a:cubicBezTo>
                  <a:cubicBezTo>
                    <a:pt x="7751" y="7211"/>
                    <a:pt x="7656" y="7283"/>
                    <a:pt x="7557" y="7283"/>
                  </a:cubicBezTo>
                  <a:cubicBezTo>
                    <a:pt x="7542" y="7283"/>
                    <a:pt x="7527" y="7281"/>
                    <a:pt x="7513" y="7278"/>
                  </a:cubicBezTo>
                  <a:cubicBezTo>
                    <a:pt x="7530" y="7269"/>
                    <a:pt x="7539" y="7269"/>
                    <a:pt x="7547" y="7269"/>
                  </a:cubicBezTo>
                  <a:cubicBezTo>
                    <a:pt x="7556" y="7269"/>
                    <a:pt x="7582" y="7269"/>
                    <a:pt x="7591" y="7261"/>
                  </a:cubicBezTo>
                  <a:cubicBezTo>
                    <a:pt x="7704" y="7147"/>
                    <a:pt x="7722" y="6999"/>
                    <a:pt x="7669" y="6868"/>
                  </a:cubicBezTo>
                  <a:close/>
                  <a:moveTo>
                    <a:pt x="4236" y="6546"/>
                  </a:moveTo>
                  <a:cubicBezTo>
                    <a:pt x="4279" y="6555"/>
                    <a:pt x="4332" y="6572"/>
                    <a:pt x="4375" y="6581"/>
                  </a:cubicBezTo>
                  <a:cubicBezTo>
                    <a:pt x="4245" y="6799"/>
                    <a:pt x="4131" y="7017"/>
                    <a:pt x="4018" y="7234"/>
                  </a:cubicBezTo>
                  <a:cubicBezTo>
                    <a:pt x="3922" y="7243"/>
                    <a:pt x="3835" y="7261"/>
                    <a:pt x="3739" y="7287"/>
                  </a:cubicBezTo>
                  <a:cubicBezTo>
                    <a:pt x="3940" y="7060"/>
                    <a:pt x="4175" y="6851"/>
                    <a:pt x="4236" y="6546"/>
                  </a:cubicBezTo>
                  <a:close/>
                  <a:moveTo>
                    <a:pt x="11661" y="5875"/>
                  </a:moveTo>
                  <a:cubicBezTo>
                    <a:pt x="11687" y="5979"/>
                    <a:pt x="11687" y="6093"/>
                    <a:pt x="11687" y="6189"/>
                  </a:cubicBezTo>
                  <a:cubicBezTo>
                    <a:pt x="11425" y="6711"/>
                    <a:pt x="10981" y="7069"/>
                    <a:pt x="10519" y="7417"/>
                  </a:cubicBezTo>
                  <a:cubicBezTo>
                    <a:pt x="10493" y="7322"/>
                    <a:pt x="10458" y="7226"/>
                    <a:pt x="10432" y="7121"/>
                  </a:cubicBezTo>
                  <a:cubicBezTo>
                    <a:pt x="10902" y="6860"/>
                    <a:pt x="11469" y="6406"/>
                    <a:pt x="11661" y="5875"/>
                  </a:cubicBezTo>
                  <a:close/>
                  <a:moveTo>
                    <a:pt x="4799" y="6708"/>
                  </a:moveTo>
                  <a:cubicBezTo>
                    <a:pt x="4829" y="6708"/>
                    <a:pt x="4859" y="6709"/>
                    <a:pt x="4889" y="6711"/>
                  </a:cubicBezTo>
                  <a:lnTo>
                    <a:pt x="4916" y="6711"/>
                  </a:lnTo>
                  <a:cubicBezTo>
                    <a:pt x="5247" y="6825"/>
                    <a:pt x="5578" y="6956"/>
                    <a:pt x="5900" y="7060"/>
                  </a:cubicBezTo>
                  <a:cubicBezTo>
                    <a:pt x="5935" y="7104"/>
                    <a:pt x="6005" y="7139"/>
                    <a:pt x="6057" y="7156"/>
                  </a:cubicBezTo>
                  <a:cubicBezTo>
                    <a:pt x="6101" y="7182"/>
                    <a:pt x="6153" y="7217"/>
                    <a:pt x="6197" y="7234"/>
                  </a:cubicBezTo>
                  <a:cubicBezTo>
                    <a:pt x="6205" y="7269"/>
                    <a:pt x="6197" y="7304"/>
                    <a:pt x="6197" y="7330"/>
                  </a:cubicBezTo>
                  <a:lnTo>
                    <a:pt x="6197" y="7356"/>
                  </a:lnTo>
                  <a:cubicBezTo>
                    <a:pt x="6179" y="7400"/>
                    <a:pt x="6144" y="7452"/>
                    <a:pt x="6109" y="7496"/>
                  </a:cubicBezTo>
                  <a:cubicBezTo>
                    <a:pt x="5796" y="7409"/>
                    <a:pt x="5465" y="7339"/>
                    <a:pt x="5116" y="7313"/>
                  </a:cubicBezTo>
                  <a:cubicBezTo>
                    <a:pt x="4846" y="7278"/>
                    <a:pt x="4532" y="7226"/>
                    <a:pt x="4227" y="7226"/>
                  </a:cubicBezTo>
                  <a:cubicBezTo>
                    <a:pt x="4332" y="7069"/>
                    <a:pt x="4454" y="6903"/>
                    <a:pt x="4541" y="6738"/>
                  </a:cubicBezTo>
                  <a:cubicBezTo>
                    <a:pt x="4626" y="6718"/>
                    <a:pt x="4711" y="6708"/>
                    <a:pt x="4799" y="6708"/>
                  </a:cubicBezTo>
                  <a:close/>
                  <a:moveTo>
                    <a:pt x="11643" y="6485"/>
                  </a:moveTo>
                  <a:cubicBezTo>
                    <a:pt x="11512" y="6973"/>
                    <a:pt x="11129" y="7365"/>
                    <a:pt x="10632" y="7670"/>
                  </a:cubicBezTo>
                  <a:cubicBezTo>
                    <a:pt x="10606" y="7627"/>
                    <a:pt x="10589" y="7574"/>
                    <a:pt x="10563" y="7531"/>
                  </a:cubicBezTo>
                  <a:cubicBezTo>
                    <a:pt x="10972" y="7243"/>
                    <a:pt x="11382" y="6903"/>
                    <a:pt x="11643" y="6485"/>
                  </a:cubicBezTo>
                  <a:close/>
                  <a:moveTo>
                    <a:pt x="3940" y="7740"/>
                  </a:moveTo>
                  <a:lnTo>
                    <a:pt x="3879" y="7766"/>
                  </a:lnTo>
                  <a:cubicBezTo>
                    <a:pt x="3879" y="7757"/>
                    <a:pt x="3879" y="7749"/>
                    <a:pt x="3887" y="7740"/>
                  </a:cubicBezTo>
                  <a:close/>
                  <a:moveTo>
                    <a:pt x="4264" y="7354"/>
                  </a:moveTo>
                  <a:cubicBezTo>
                    <a:pt x="4636" y="7354"/>
                    <a:pt x="5033" y="7432"/>
                    <a:pt x="5334" y="7478"/>
                  </a:cubicBezTo>
                  <a:cubicBezTo>
                    <a:pt x="5892" y="7566"/>
                    <a:pt x="6423" y="7740"/>
                    <a:pt x="6894" y="8054"/>
                  </a:cubicBezTo>
                  <a:cubicBezTo>
                    <a:pt x="6876" y="8115"/>
                    <a:pt x="6833" y="8176"/>
                    <a:pt x="6772" y="8219"/>
                  </a:cubicBezTo>
                  <a:cubicBezTo>
                    <a:pt x="5947" y="7878"/>
                    <a:pt x="5090" y="7601"/>
                    <a:pt x="4205" y="7601"/>
                  </a:cubicBezTo>
                  <a:cubicBezTo>
                    <a:pt x="3959" y="7601"/>
                    <a:pt x="3711" y="7623"/>
                    <a:pt x="3460" y="7670"/>
                  </a:cubicBezTo>
                  <a:cubicBezTo>
                    <a:pt x="3495" y="7627"/>
                    <a:pt x="3521" y="7574"/>
                    <a:pt x="3530" y="7522"/>
                  </a:cubicBezTo>
                  <a:cubicBezTo>
                    <a:pt x="3539" y="7522"/>
                    <a:pt x="3547" y="7505"/>
                    <a:pt x="3547" y="7505"/>
                  </a:cubicBezTo>
                  <a:cubicBezTo>
                    <a:pt x="3565" y="7505"/>
                    <a:pt x="3574" y="7496"/>
                    <a:pt x="3574" y="7496"/>
                  </a:cubicBezTo>
                  <a:cubicBezTo>
                    <a:pt x="3768" y="7390"/>
                    <a:pt x="4010" y="7354"/>
                    <a:pt x="4264" y="7354"/>
                  </a:cubicBezTo>
                  <a:close/>
                  <a:moveTo>
                    <a:pt x="6883" y="7865"/>
                  </a:moveTo>
                  <a:cubicBezTo>
                    <a:pt x="6972" y="7865"/>
                    <a:pt x="7054" y="7937"/>
                    <a:pt x="7077" y="8027"/>
                  </a:cubicBezTo>
                  <a:cubicBezTo>
                    <a:pt x="7103" y="8097"/>
                    <a:pt x="7103" y="8176"/>
                    <a:pt x="7059" y="8228"/>
                  </a:cubicBezTo>
                  <a:cubicBezTo>
                    <a:pt x="7031" y="8268"/>
                    <a:pt x="6991" y="8281"/>
                    <a:pt x="6953" y="8281"/>
                  </a:cubicBezTo>
                  <a:cubicBezTo>
                    <a:pt x="6932" y="8281"/>
                    <a:pt x="6912" y="8277"/>
                    <a:pt x="6894" y="8271"/>
                  </a:cubicBezTo>
                  <a:cubicBezTo>
                    <a:pt x="6963" y="8210"/>
                    <a:pt x="7007" y="8132"/>
                    <a:pt x="7007" y="8054"/>
                  </a:cubicBezTo>
                  <a:cubicBezTo>
                    <a:pt x="7024" y="8027"/>
                    <a:pt x="7024" y="7993"/>
                    <a:pt x="7007" y="7984"/>
                  </a:cubicBezTo>
                  <a:cubicBezTo>
                    <a:pt x="6946" y="7940"/>
                    <a:pt x="6894" y="7914"/>
                    <a:pt x="6841" y="7871"/>
                  </a:cubicBezTo>
                  <a:cubicBezTo>
                    <a:pt x="6855" y="7867"/>
                    <a:pt x="6869" y="7865"/>
                    <a:pt x="6883" y="7865"/>
                  </a:cubicBezTo>
                  <a:close/>
                  <a:moveTo>
                    <a:pt x="3678" y="7766"/>
                  </a:moveTo>
                  <a:cubicBezTo>
                    <a:pt x="3547" y="7932"/>
                    <a:pt x="3434" y="8106"/>
                    <a:pt x="3330" y="8280"/>
                  </a:cubicBezTo>
                  <a:cubicBezTo>
                    <a:pt x="3225" y="8280"/>
                    <a:pt x="3129" y="8289"/>
                    <a:pt x="3016" y="8315"/>
                  </a:cubicBezTo>
                  <a:cubicBezTo>
                    <a:pt x="3181" y="8176"/>
                    <a:pt x="3347" y="7984"/>
                    <a:pt x="3443" y="7810"/>
                  </a:cubicBezTo>
                  <a:cubicBezTo>
                    <a:pt x="3530" y="7792"/>
                    <a:pt x="3608" y="7783"/>
                    <a:pt x="3678" y="7766"/>
                  </a:cubicBezTo>
                  <a:close/>
                  <a:moveTo>
                    <a:pt x="4262" y="7714"/>
                  </a:moveTo>
                  <a:cubicBezTo>
                    <a:pt x="4637" y="7714"/>
                    <a:pt x="5020" y="7775"/>
                    <a:pt x="5395" y="7862"/>
                  </a:cubicBezTo>
                  <a:lnTo>
                    <a:pt x="5395" y="7879"/>
                  </a:lnTo>
                  <a:cubicBezTo>
                    <a:pt x="5412" y="7897"/>
                    <a:pt x="5438" y="7897"/>
                    <a:pt x="5456" y="7905"/>
                  </a:cubicBezTo>
                  <a:cubicBezTo>
                    <a:pt x="5499" y="7923"/>
                    <a:pt x="5534" y="7949"/>
                    <a:pt x="5578" y="7966"/>
                  </a:cubicBezTo>
                  <a:lnTo>
                    <a:pt x="5770" y="8062"/>
                  </a:lnTo>
                  <a:cubicBezTo>
                    <a:pt x="5770" y="8080"/>
                    <a:pt x="5787" y="8106"/>
                    <a:pt x="5787" y="8115"/>
                  </a:cubicBezTo>
                  <a:lnTo>
                    <a:pt x="5787" y="8167"/>
                  </a:lnTo>
                  <a:cubicBezTo>
                    <a:pt x="5717" y="8359"/>
                    <a:pt x="5656" y="8550"/>
                    <a:pt x="5595" y="8751"/>
                  </a:cubicBezTo>
                  <a:cubicBezTo>
                    <a:pt x="5273" y="8620"/>
                    <a:pt x="4924" y="8515"/>
                    <a:pt x="4576" y="8428"/>
                  </a:cubicBezTo>
                  <a:cubicBezTo>
                    <a:pt x="4245" y="8341"/>
                    <a:pt x="3931" y="8280"/>
                    <a:pt x="3608" y="8254"/>
                  </a:cubicBezTo>
                  <a:cubicBezTo>
                    <a:pt x="3661" y="8210"/>
                    <a:pt x="3704" y="8141"/>
                    <a:pt x="3739" y="8054"/>
                  </a:cubicBezTo>
                  <a:cubicBezTo>
                    <a:pt x="3765" y="7984"/>
                    <a:pt x="3809" y="7914"/>
                    <a:pt x="3844" y="7836"/>
                  </a:cubicBezTo>
                  <a:cubicBezTo>
                    <a:pt x="3896" y="7801"/>
                    <a:pt x="3966" y="7775"/>
                    <a:pt x="4027" y="7757"/>
                  </a:cubicBezTo>
                  <a:cubicBezTo>
                    <a:pt x="4105" y="7731"/>
                    <a:pt x="4184" y="7722"/>
                    <a:pt x="4262" y="7714"/>
                  </a:cubicBezTo>
                  <a:close/>
                  <a:moveTo>
                    <a:pt x="10031" y="7400"/>
                  </a:moveTo>
                  <a:cubicBezTo>
                    <a:pt x="10031" y="7496"/>
                    <a:pt x="10040" y="7609"/>
                    <a:pt x="10066" y="7705"/>
                  </a:cubicBezTo>
                  <a:cubicBezTo>
                    <a:pt x="9770" y="7897"/>
                    <a:pt x="9499" y="8115"/>
                    <a:pt x="9229" y="8332"/>
                  </a:cubicBezTo>
                  <a:cubicBezTo>
                    <a:pt x="9046" y="8472"/>
                    <a:pt x="8863" y="8620"/>
                    <a:pt x="8706" y="8777"/>
                  </a:cubicBezTo>
                  <a:cubicBezTo>
                    <a:pt x="8802" y="8585"/>
                    <a:pt x="8933" y="8385"/>
                    <a:pt x="9107" y="8202"/>
                  </a:cubicBezTo>
                  <a:cubicBezTo>
                    <a:pt x="9377" y="7897"/>
                    <a:pt x="9709" y="7653"/>
                    <a:pt x="10031" y="7400"/>
                  </a:cubicBezTo>
                  <a:close/>
                  <a:moveTo>
                    <a:pt x="3234" y="8794"/>
                  </a:moveTo>
                  <a:cubicBezTo>
                    <a:pt x="3234" y="8803"/>
                    <a:pt x="3225" y="8803"/>
                    <a:pt x="3216" y="8803"/>
                  </a:cubicBezTo>
                  <a:cubicBezTo>
                    <a:pt x="3225" y="8794"/>
                    <a:pt x="3225" y="8794"/>
                    <a:pt x="3234" y="8794"/>
                  </a:cubicBezTo>
                  <a:close/>
                  <a:moveTo>
                    <a:pt x="3347" y="8794"/>
                  </a:moveTo>
                  <a:lnTo>
                    <a:pt x="3181" y="8855"/>
                  </a:lnTo>
                  <a:cubicBezTo>
                    <a:pt x="3225" y="8838"/>
                    <a:pt x="3277" y="8812"/>
                    <a:pt x="3321" y="8794"/>
                  </a:cubicBezTo>
                  <a:close/>
                  <a:moveTo>
                    <a:pt x="10083" y="7810"/>
                  </a:moveTo>
                  <a:cubicBezTo>
                    <a:pt x="10101" y="7862"/>
                    <a:pt x="10109" y="7914"/>
                    <a:pt x="10127" y="7966"/>
                  </a:cubicBezTo>
                  <a:cubicBezTo>
                    <a:pt x="9621" y="8280"/>
                    <a:pt x="8950" y="8664"/>
                    <a:pt x="8532" y="9143"/>
                  </a:cubicBezTo>
                  <a:cubicBezTo>
                    <a:pt x="8898" y="8603"/>
                    <a:pt x="9543" y="8184"/>
                    <a:pt x="10083" y="7810"/>
                  </a:cubicBezTo>
                  <a:close/>
                  <a:moveTo>
                    <a:pt x="6292" y="9143"/>
                  </a:moveTo>
                  <a:cubicBezTo>
                    <a:pt x="6310" y="9143"/>
                    <a:pt x="6319" y="9143"/>
                    <a:pt x="6327" y="9152"/>
                  </a:cubicBezTo>
                  <a:lnTo>
                    <a:pt x="6310" y="9152"/>
                  </a:lnTo>
                  <a:lnTo>
                    <a:pt x="6292" y="9143"/>
                  </a:lnTo>
                  <a:close/>
                  <a:moveTo>
                    <a:pt x="10170" y="2964"/>
                  </a:moveTo>
                  <a:cubicBezTo>
                    <a:pt x="10632" y="3365"/>
                    <a:pt x="10423" y="4568"/>
                    <a:pt x="10380" y="5091"/>
                  </a:cubicBezTo>
                  <a:cubicBezTo>
                    <a:pt x="10327" y="5666"/>
                    <a:pt x="10214" y="6241"/>
                    <a:pt x="10258" y="6833"/>
                  </a:cubicBezTo>
                  <a:cubicBezTo>
                    <a:pt x="10292" y="7208"/>
                    <a:pt x="10388" y="7583"/>
                    <a:pt x="10606" y="7897"/>
                  </a:cubicBezTo>
                  <a:cubicBezTo>
                    <a:pt x="10937" y="8376"/>
                    <a:pt x="11512" y="8646"/>
                    <a:pt x="11565" y="9274"/>
                  </a:cubicBezTo>
                  <a:cubicBezTo>
                    <a:pt x="11521" y="9291"/>
                    <a:pt x="11478" y="9300"/>
                    <a:pt x="11425" y="9326"/>
                  </a:cubicBezTo>
                  <a:cubicBezTo>
                    <a:pt x="11329" y="9021"/>
                    <a:pt x="11146" y="8786"/>
                    <a:pt x="10929" y="8542"/>
                  </a:cubicBezTo>
                  <a:cubicBezTo>
                    <a:pt x="10423" y="7993"/>
                    <a:pt x="10136" y="7539"/>
                    <a:pt x="10162" y="6755"/>
                  </a:cubicBezTo>
                  <a:cubicBezTo>
                    <a:pt x="10188" y="5727"/>
                    <a:pt x="10432" y="4611"/>
                    <a:pt x="10249" y="3583"/>
                  </a:cubicBezTo>
                  <a:lnTo>
                    <a:pt x="10249" y="3566"/>
                  </a:lnTo>
                  <a:cubicBezTo>
                    <a:pt x="10223" y="3417"/>
                    <a:pt x="10197" y="3287"/>
                    <a:pt x="10153" y="3147"/>
                  </a:cubicBezTo>
                  <a:cubicBezTo>
                    <a:pt x="10153" y="3139"/>
                    <a:pt x="10136" y="3130"/>
                    <a:pt x="10127" y="3121"/>
                  </a:cubicBezTo>
                  <a:cubicBezTo>
                    <a:pt x="10153" y="3069"/>
                    <a:pt x="10162" y="3017"/>
                    <a:pt x="10170" y="2964"/>
                  </a:cubicBezTo>
                  <a:close/>
                  <a:moveTo>
                    <a:pt x="2998" y="8812"/>
                  </a:moveTo>
                  <a:cubicBezTo>
                    <a:pt x="2937" y="8890"/>
                    <a:pt x="2894" y="8960"/>
                    <a:pt x="2842" y="9030"/>
                  </a:cubicBezTo>
                  <a:cubicBezTo>
                    <a:pt x="2763" y="9134"/>
                    <a:pt x="2693" y="9230"/>
                    <a:pt x="2615" y="9335"/>
                  </a:cubicBezTo>
                  <a:cubicBezTo>
                    <a:pt x="2484" y="9352"/>
                    <a:pt x="2362" y="9361"/>
                    <a:pt x="2231" y="9369"/>
                  </a:cubicBezTo>
                  <a:cubicBezTo>
                    <a:pt x="2362" y="9221"/>
                    <a:pt x="2493" y="9073"/>
                    <a:pt x="2624" y="8934"/>
                  </a:cubicBezTo>
                  <a:cubicBezTo>
                    <a:pt x="2632" y="8934"/>
                    <a:pt x="2650" y="8925"/>
                    <a:pt x="2650" y="8925"/>
                  </a:cubicBezTo>
                  <a:cubicBezTo>
                    <a:pt x="2746" y="8873"/>
                    <a:pt x="2868" y="8838"/>
                    <a:pt x="2998" y="8812"/>
                  </a:cubicBezTo>
                  <a:close/>
                  <a:moveTo>
                    <a:pt x="3510" y="8397"/>
                  </a:moveTo>
                  <a:cubicBezTo>
                    <a:pt x="4458" y="8397"/>
                    <a:pt x="5547" y="8823"/>
                    <a:pt x="6275" y="9265"/>
                  </a:cubicBezTo>
                  <a:cubicBezTo>
                    <a:pt x="6284" y="9308"/>
                    <a:pt x="6284" y="9335"/>
                    <a:pt x="6275" y="9378"/>
                  </a:cubicBezTo>
                  <a:cubicBezTo>
                    <a:pt x="6258" y="9413"/>
                    <a:pt x="6249" y="9439"/>
                    <a:pt x="6231" y="9457"/>
                  </a:cubicBezTo>
                  <a:cubicBezTo>
                    <a:pt x="5560" y="9178"/>
                    <a:pt x="4881" y="8960"/>
                    <a:pt x="4175" y="8812"/>
                  </a:cubicBezTo>
                  <a:cubicBezTo>
                    <a:pt x="3875" y="8751"/>
                    <a:pt x="3537" y="8668"/>
                    <a:pt x="3211" y="8668"/>
                  </a:cubicBezTo>
                  <a:cubicBezTo>
                    <a:pt x="3025" y="8668"/>
                    <a:pt x="2844" y="8695"/>
                    <a:pt x="2676" y="8768"/>
                  </a:cubicBezTo>
                  <a:cubicBezTo>
                    <a:pt x="2702" y="8681"/>
                    <a:pt x="2737" y="8594"/>
                    <a:pt x="2754" y="8507"/>
                  </a:cubicBezTo>
                  <a:cubicBezTo>
                    <a:pt x="2988" y="8430"/>
                    <a:pt x="3243" y="8397"/>
                    <a:pt x="3510" y="8397"/>
                  </a:cubicBezTo>
                  <a:close/>
                  <a:moveTo>
                    <a:pt x="6170" y="9568"/>
                  </a:moveTo>
                  <a:cubicBezTo>
                    <a:pt x="6175" y="9570"/>
                    <a:pt x="6179" y="9570"/>
                    <a:pt x="6179" y="9570"/>
                  </a:cubicBezTo>
                  <a:cubicBezTo>
                    <a:pt x="6181" y="9574"/>
                    <a:pt x="6184" y="9578"/>
                    <a:pt x="6189" y="9582"/>
                  </a:cubicBezTo>
                  <a:lnTo>
                    <a:pt x="6189" y="9582"/>
                  </a:lnTo>
                  <a:cubicBezTo>
                    <a:pt x="6182" y="9578"/>
                    <a:pt x="6176" y="9573"/>
                    <a:pt x="6170" y="9568"/>
                  </a:cubicBezTo>
                  <a:close/>
                  <a:moveTo>
                    <a:pt x="6353" y="9160"/>
                  </a:moveTo>
                  <a:lnTo>
                    <a:pt x="6353" y="9160"/>
                  </a:lnTo>
                  <a:cubicBezTo>
                    <a:pt x="6441" y="9221"/>
                    <a:pt x="6493" y="9361"/>
                    <a:pt x="6467" y="9457"/>
                  </a:cubicBezTo>
                  <a:cubicBezTo>
                    <a:pt x="6449" y="9526"/>
                    <a:pt x="6362" y="9613"/>
                    <a:pt x="6284" y="9613"/>
                  </a:cubicBezTo>
                  <a:cubicBezTo>
                    <a:pt x="6259" y="9613"/>
                    <a:pt x="6235" y="9607"/>
                    <a:pt x="6214" y="9597"/>
                  </a:cubicBezTo>
                  <a:lnTo>
                    <a:pt x="6214" y="9597"/>
                  </a:lnTo>
                  <a:cubicBezTo>
                    <a:pt x="6217" y="9598"/>
                    <a:pt x="6220" y="9598"/>
                    <a:pt x="6224" y="9598"/>
                  </a:cubicBezTo>
                  <a:cubicBezTo>
                    <a:pt x="6232" y="9598"/>
                    <a:pt x="6241" y="9595"/>
                    <a:pt x="6249" y="9587"/>
                  </a:cubicBezTo>
                  <a:cubicBezTo>
                    <a:pt x="6397" y="9526"/>
                    <a:pt x="6423" y="9308"/>
                    <a:pt x="6362" y="9178"/>
                  </a:cubicBezTo>
                  <a:lnTo>
                    <a:pt x="6353" y="9160"/>
                  </a:lnTo>
                  <a:close/>
                  <a:moveTo>
                    <a:pt x="11547" y="9413"/>
                  </a:moveTo>
                  <a:lnTo>
                    <a:pt x="11582" y="9544"/>
                  </a:lnTo>
                  <a:cubicBezTo>
                    <a:pt x="11591" y="9579"/>
                    <a:pt x="11591" y="9605"/>
                    <a:pt x="11600" y="9640"/>
                  </a:cubicBezTo>
                  <a:cubicBezTo>
                    <a:pt x="11591" y="9640"/>
                    <a:pt x="11565" y="9657"/>
                    <a:pt x="11556" y="9657"/>
                  </a:cubicBezTo>
                  <a:cubicBezTo>
                    <a:pt x="11539" y="9579"/>
                    <a:pt x="11504" y="9509"/>
                    <a:pt x="11478" y="9439"/>
                  </a:cubicBezTo>
                  <a:cubicBezTo>
                    <a:pt x="11504" y="9422"/>
                    <a:pt x="11521" y="9422"/>
                    <a:pt x="11547" y="9413"/>
                  </a:cubicBezTo>
                  <a:close/>
                  <a:moveTo>
                    <a:pt x="3661" y="8838"/>
                  </a:moveTo>
                  <a:cubicBezTo>
                    <a:pt x="3966" y="8890"/>
                    <a:pt x="4262" y="8969"/>
                    <a:pt x="4497" y="9021"/>
                  </a:cubicBezTo>
                  <a:cubicBezTo>
                    <a:pt x="4672" y="9064"/>
                    <a:pt x="4855" y="9108"/>
                    <a:pt x="5029" y="9160"/>
                  </a:cubicBezTo>
                  <a:cubicBezTo>
                    <a:pt x="5072" y="9195"/>
                    <a:pt x="5142" y="9221"/>
                    <a:pt x="5177" y="9239"/>
                  </a:cubicBezTo>
                  <a:cubicBezTo>
                    <a:pt x="5229" y="9274"/>
                    <a:pt x="5273" y="9335"/>
                    <a:pt x="5334" y="9361"/>
                  </a:cubicBezTo>
                  <a:cubicBezTo>
                    <a:pt x="5308" y="9544"/>
                    <a:pt x="5282" y="9735"/>
                    <a:pt x="5238" y="9927"/>
                  </a:cubicBezTo>
                  <a:cubicBezTo>
                    <a:pt x="4968" y="9788"/>
                    <a:pt x="4680" y="9674"/>
                    <a:pt x="4489" y="9605"/>
                  </a:cubicBezTo>
                  <a:cubicBezTo>
                    <a:pt x="3974" y="9422"/>
                    <a:pt x="3443" y="9326"/>
                    <a:pt x="2911" y="9317"/>
                  </a:cubicBezTo>
                  <a:cubicBezTo>
                    <a:pt x="2972" y="9204"/>
                    <a:pt x="3059" y="9082"/>
                    <a:pt x="3129" y="8960"/>
                  </a:cubicBezTo>
                  <a:cubicBezTo>
                    <a:pt x="3216" y="8916"/>
                    <a:pt x="3286" y="8881"/>
                    <a:pt x="3391" y="8855"/>
                  </a:cubicBezTo>
                  <a:cubicBezTo>
                    <a:pt x="3478" y="8838"/>
                    <a:pt x="3574" y="8847"/>
                    <a:pt x="3661" y="8838"/>
                  </a:cubicBezTo>
                  <a:close/>
                  <a:moveTo>
                    <a:pt x="2825" y="9452"/>
                  </a:moveTo>
                  <a:cubicBezTo>
                    <a:pt x="3232" y="9452"/>
                    <a:pt x="3640" y="9503"/>
                    <a:pt x="4044" y="9613"/>
                  </a:cubicBezTo>
                  <a:cubicBezTo>
                    <a:pt x="4497" y="9727"/>
                    <a:pt x="5700" y="10119"/>
                    <a:pt x="5831" y="10668"/>
                  </a:cubicBezTo>
                  <a:lnTo>
                    <a:pt x="5831" y="10677"/>
                  </a:lnTo>
                  <a:cubicBezTo>
                    <a:pt x="5827" y="10685"/>
                    <a:pt x="5817" y="10689"/>
                    <a:pt x="5801" y="10689"/>
                  </a:cubicBezTo>
                  <a:cubicBezTo>
                    <a:pt x="5652" y="10689"/>
                    <a:pt x="5020" y="10359"/>
                    <a:pt x="4933" y="10328"/>
                  </a:cubicBezTo>
                  <a:cubicBezTo>
                    <a:pt x="4567" y="10189"/>
                    <a:pt x="4192" y="10075"/>
                    <a:pt x="3809" y="9971"/>
                  </a:cubicBezTo>
                  <a:cubicBezTo>
                    <a:pt x="3359" y="9842"/>
                    <a:pt x="2885" y="9685"/>
                    <a:pt x="2419" y="9685"/>
                  </a:cubicBezTo>
                  <a:cubicBezTo>
                    <a:pt x="2253" y="9685"/>
                    <a:pt x="2089" y="9705"/>
                    <a:pt x="1926" y="9753"/>
                  </a:cubicBezTo>
                  <a:cubicBezTo>
                    <a:pt x="1979" y="9666"/>
                    <a:pt x="2048" y="9587"/>
                    <a:pt x="2127" y="9500"/>
                  </a:cubicBezTo>
                  <a:cubicBezTo>
                    <a:pt x="2359" y="9468"/>
                    <a:pt x="2591" y="9452"/>
                    <a:pt x="2825" y="9452"/>
                  </a:cubicBezTo>
                  <a:close/>
                  <a:moveTo>
                    <a:pt x="2258" y="9814"/>
                  </a:moveTo>
                  <a:lnTo>
                    <a:pt x="2258" y="9814"/>
                  </a:lnTo>
                  <a:cubicBezTo>
                    <a:pt x="1996" y="10232"/>
                    <a:pt x="1717" y="10546"/>
                    <a:pt x="1264" y="10711"/>
                  </a:cubicBezTo>
                  <a:cubicBezTo>
                    <a:pt x="1238" y="10711"/>
                    <a:pt x="1229" y="10720"/>
                    <a:pt x="1212" y="10720"/>
                  </a:cubicBezTo>
                  <a:cubicBezTo>
                    <a:pt x="1412" y="10441"/>
                    <a:pt x="1648" y="10162"/>
                    <a:pt x="1839" y="9892"/>
                  </a:cubicBezTo>
                  <a:lnTo>
                    <a:pt x="1865" y="9892"/>
                  </a:lnTo>
                  <a:cubicBezTo>
                    <a:pt x="1996" y="9849"/>
                    <a:pt x="2127" y="9831"/>
                    <a:pt x="2258" y="9814"/>
                  </a:cubicBezTo>
                  <a:close/>
                  <a:moveTo>
                    <a:pt x="5935" y="10624"/>
                  </a:moveTo>
                  <a:cubicBezTo>
                    <a:pt x="5935" y="10633"/>
                    <a:pt x="5935" y="10633"/>
                    <a:pt x="5944" y="10642"/>
                  </a:cubicBezTo>
                  <a:cubicBezTo>
                    <a:pt x="5979" y="10729"/>
                    <a:pt x="5970" y="10790"/>
                    <a:pt x="5892" y="10851"/>
                  </a:cubicBezTo>
                  <a:cubicBezTo>
                    <a:pt x="5841" y="10895"/>
                    <a:pt x="5778" y="10944"/>
                    <a:pt x="5707" y="10944"/>
                  </a:cubicBezTo>
                  <a:cubicBezTo>
                    <a:pt x="5694" y="10944"/>
                    <a:pt x="5679" y="10942"/>
                    <a:pt x="5665" y="10938"/>
                  </a:cubicBezTo>
                  <a:cubicBezTo>
                    <a:pt x="5621" y="10929"/>
                    <a:pt x="5578" y="10886"/>
                    <a:pt x="5543" y="10842"/>
                  </a:cubicBezTo>
                  <a:lnTo>
                    <a:pt x="5543" y="10842"/>
                  </a:lnTo>
                  <a:cubicBezTo>
                    <a:pt x="5607" y="10872"/>
                    <a:pt x="5668" y="10892"/>
                    <a:pt x="5723" y="10892"/>
                  </a:cubicBezTo>
                  <a:cubicBezTo>
                    <a:pt x="5811" y="10892"/>
                    <a:pt x="5884" y="10842"/>
                    <a:pt x="5926" y="10703"/>
                  </a:cubicBezTo>
                  <a:lnTo>
                    <a:pt x="5926" y="10677"/>
                  </a:lnTo>
                  <a:cubicBezTo>
                    <a:pt x="5935" y="10668"/>
                    <a:pt x="5935" y="10659"/>
                    <a:pt x="5935" y="10633"/>
                  </a:cubicBezTo>
                  <a:lnTo>
                    <a:pt x="5935" y="10624"/>
                  </a:lnTo>
                  <a:close/>
                  <a:moveTo>
                    <a:pt x="2789" y="9849"/>
                  </a:moveTo>
                  <a:cubicBezTo>
                    <a:pt x="3016" y="9892"/>
                    <a:pt x="3242" y="9945"/>
                    <a:pt x="3469" y="10014"/>
                  </a:cubicBezTo>
                  <a:cubicBezTo>
                    <a:pt x="3887" y="10119"/>
                    <a:pt x="4340" y="10232"/>
                    <a:pt x="4759" y="10389"/>
                  </a:cubicBezTo>
                  <a:lnTo>
                    <a:pt x="4759" y="10406"/>
                  </a:lnTo>
                  <a:cubicBezTo>
                    <a:pt x="4759" y="10424"/>
                    <a:pt x="4785" y="10441"/>
                    <a:pt x="4811" y="10450"/>
                  </a:cubicBezTo>
                  <a:cubicBezTo>
                    <a:pt x="4855" y="10467"/>
                    <a:pt x="4889" y="10494"/>
                    <a:pt x="4924" y="10528"/>
                  </a:cubicBezTo>
                  <a:cubicBezTo>
                    <a:pt x="4959" y="10546"/>
                    <a:pt x="4977" y="10581"/>
                    <a:pt x="5003" y="10607"/>
                  </a:cubicBezTo>
                  <a:cubicBezTo>
                    <a:pt x="5011" y="10633"/>
                    <a:pt x="5020" y="10659"/>
                    <a:pt x="5046" y="10677"/>
                  </a:cubicBezTo>
                  <a:cubicBezTo>
                    <a:pt x="4977" y="10851"/>
                    <a:pt x="4916" y="11034"/>
                    <a:pt x="4872" y="11217"/>
                  </a:cubicBezTo>
                  <a:cubicBezTo>
                    <a:pt x="4872" y="11217"/>
                    <a:pt x="4855" y="11234"/>
                    <a:pt x="4855" y="11243"/>
                  </a:cubicBezTo>
                  <a:cubicBezTo>
                    <a:pt x="4724" y="11522"/>
                    <a:pt x="4619" y="11818"/>
                    <a:pt x="4628" y="12115"/>
                  </a:cubicBezTo>
                  <a:cubicBezTo>
                    <a:pt x="3995" y="11245"/>
                    <a:pt x="3060" y="10605"/>
                    <a:pt x="2012" y="10605"/>
                  </a:cubicBezTo>
                  <a:cubicBezTo>
                    <a:pt x="1978" y="10605"/>
                    <a:pt x="1943" y="10606"/>
                    <a:pt x="1909" y="10607"/>
                  </a:cubicBezTo>
                  <a:cubicBezTo>
                    <a:pt x="2014" y="10546"/>
                    <a:pt x="2092" y="10441"/>
                    <a:pt x="2170" y="10337"/>
                  </a:cubicBezTo>
                  <a:cubicBezTo>
                    <a:pt x="2240" y="10223"/>
                    <a:pt x="2319" y="10101"/>
                    <a:pt x="2371" y="9953"/>
                  </a:cubicBezTo>
                  <a:cubicBezTo>
                    <a:pt x="2449" y="9936"/>
                    <a:pt x="2510" y="9901"/>
                    <a:pt x="2589" y="9884"/>
                  </a:cubicBezTo>
                  <a:lnTo>
                    <a:pt x="2789" y="9849"/>
                  </a:lnTo>
                  <a:close/>
                  <a:moveTo>
                    <a:pt x="8027" y="10128"/>
                  </a:moveTo>
                  <a:lnTo>
                    <a:pt x="7992" y="10328"/>
                  </a:lnTo>
                  <a:cubicBezTo>
                    <a:pt x="7983" y="10328"/>
                    <a:pt x="7983" y="10337"/>
                    <a:pt x="7974" y="10354"/>
                  </a:cubicBezTo>
                  <a:cubicBezTo>
                    <a:pt x="7547" y="11199"/>
                    <a:pt x="6981" y="11949"/>
                    <a:pt x="6275" y="12594"/>
                  </a:cubicBezTo>
                  <a:cubicBezTo>
                    <a:pt x="6179" y="12472"/>
                    <a:pt x="6066" y="12367"/>
                    <a:pt x="5944" y="12280"/>
                  </a:cubicBezTo>
                  <a:cubicBezTo>
                    <a:pt x="6336" y="12019"/>
                    <a:pt x="6711" y="11714"/>
                    <a:pt x="7051" y="11374"/>
                  </a:cubicBezTo>
                  <a:cubicBezTo>
                    <a:pt x="7059" y="11374"/>
                    <a:pt x="7068" y="11365"/>
                    <a:pt x="7068" y="11348"/>
                  </a:cubicBezTo>
                  <a:cubicBezTo>
                    <a:pt x="7443" y="10982"/>
                    <a:pt x="7757" y="10581"/>
                    <a:pt x="8027" y="10128"/>
                  </a:cubicBezTo>
                  <a:close/>
                  <a:moveTo>
                    <a:pt x="11556" y="1038"/>
                  </a:moveTo>
                  <a:lnTo>
                    <a:pt x="11556" y="1038"/>
                  </a:lnTo>
                  <a:cubicBezTo>
                    <a:pt x="11460" y="1744"/>
                    <a:pt x="11277" y="2407"/>
                    <a:pt x="11216" y="3095"/>
                  </a:cubicBezTo>
                  <a:lnTo>
                    <a:pt x="11216" y="3200"/>
                  </a:lnTo>
                  <a:cubicBezTo>
                    <a:pt x="11164" y="3086"/>
                    <a:pt x="11085" y="2973"/>
                    <a:pt x="10955" y="2929"/>
                  </a:cubicBezTo>
                  <a:cubicBezTo>
                    <a:pt x="10917" y="2917"/>
                    <a:pt x="10879" y="2912"/>
                    <a:pt x="10841" y="2912"/>
                  </a:cubicBezTo>
                  <a:cubicBezTo>
                    <a:pt x="10687" y="2912"/>
                    <a:pt x="10540" y="3004"/>
                    <a:pt x="10449" y="3130"/>
                  </a:cubicBezTo>
                  <a:cubicBezTo>
                    <a:pt x="10388" y="3008"/>
                    <a:pt x="10319" y="2912"/>
                    <a:pt x="10188" y="2834"/>
                  </a:cubicBezTo>
                  <a:cubicBezTo>
                    <a:pt x="10197" y="2825"/>
                    <a:pt x="10197" y="2807"/>
                    <a:pt x="10197" y="2799"/>
                  </a:cubicBezTo>
                  <a:cubicBezTo>
                    <a:pt x="10197" y="2735"/>
                    <a:pt x="10149" y="2701"/>
                    <a:pt x="10095" y="2701"/>
                  </a:cubicBezTo>
                  <a:cubicBezTo>
                    <a:pt x="10061" y="2701"/>
                    <a:pt x="10024" y="2715"/>
                    <a:pt x="9996" y="2746"/>
                  </a:cubicBezTo>
                  <a:cubicBezTo>
                    <a:pt x="9953" y="2799"/>
                    <a:pt x="9935" y="2868"/>
                    <a:pt x="9926" y="2929"/>
                  </a:cubicBezTo>
                  <a:cubicBezTo>
                    <a:pt x="9900" y="3017"/>
                    <a:pt x="9892" y="3095"/>
                    <a:pt x="9865" y="3182"/>
                  </a:cubicBezTo>
                  <a:cubicBezTo>
                    <a:pt x="9865" y="3200"/>
                    <a:pt x="9883" y="3226"/>
                    <a:pt x="9900" y="3226"/>
                  </a:cubicBezTo>
                  <a:cubicBezTo>
                    <a:pt x="9893" y="3254"/>
                    <a:pt x="9903" y="3294"/>
                    <a:pt x="9931" y="3294"/>
                  </a:cubicBezTo>
                  <a:cubicBezTo>
                    <a:pt x="9937" y="3294"/>
                    <a:pt x="9944" y="3292"/>
                    <a:pt x="9953" y="3287"/>
                  </a:cubicBezTo>
                  <a:cubicBezTo>
                    <a:pt x="9979" y="3287"/>
                    <a:pt x="9987" y="3278"/>
                    <a:pt x="10014" y="3269"/>
                  </a:cubicBezTo>
                  <a:cubicBezTo>
                    <a:pt x="10031" y="3365"/>
                    <a:pt x="10083" y="3461"/>
                    <a:pt x="10118" y="3574"/>
                  </a:cubicBezTo>
                  <a:cubicBezTo>
                    <a:pt x="10118" y="3583"/>
                    <a:pt x="10127" y="3609"/>
                    <a:pt x="10127" y="3618"/>
                  </a:cubicBezTo>
                  <a:cubicBezTo>
                    <a:pt x="9979" y="4132"/>
                    <a:pt x="9979" y="4664"/>
                    <a:pt x="10127" y="5178"/>
                  </a:cubicBezTo>
                  <a:cubicBezTo>
                    <a:pt x="10127" y="5186"/>
                    <a:pt x="10144" y="5186"/>
                    <a:pt x="10144" y="5195"/>
                  </a:cubicBezTo>
                  <a:cubicBezTo>
                    <a:pt x="10083" y="5840"/>
                    <a:pt x="9996" y="6494"/>
                    <a:pt x="10040" y="7121"/>
                  </a:cubicBezTo>
                  <a:cubicBezTo>
                    <a:pt x="10031" y="7173"/>
                    <a:pt x="10031" y="7208"/>
                    <a:pt x="10031" y="7261"/>
                  </a:cubicBezTo>
                  <a:cubicBezTo>
                    <a:pt x="9465" y="7644"/>
                    <a:pt x="8820" y="8132"/>
                    <a:pt x="8532" y="8759"/>
                  </a:cubicBezTo>
                  <a:cubicBezTo>
                    <a:pt x="8096" y="9692"/>
                    <a:pt x="7730" y="10502"/>
                    <a:pt x="6990" y="11260"/>
                  </a:cubicBezTo>
                  <a:cubicBezTo>
                    <a:pt x="6981" y="11278"/>
                    <a:pt x="6981" y="11287"/>
                    <a:pt x="6972" y="11295"/>
                  </a:cubicBezTo>
                  <a:cubicBezTo>
                    <a:pt x="6371" y="11853"/>
                    <a:pt x="5709" y="12341"/>
                    <a:pt x="4968" y="12681"/>
                  </a:cubicBezTo>
                  <a:cubicBezTo>
                    <a:pt x="4968" y="12672"/>
                    <a:pt x="4968" y="12672"/>
                    <a:pt x="4959" y="12655"/>
                  </a:cubicBezTo>
                  <a:cubicBezTo>
                    <a:pt x="4942" y="12646"/>
                    <a:pt x="4942" y="12629"/>
                    <a:pt x="4933" y="12611"/>
                  </a:cubicBezTo>
                  <a:lnTo>
                    <a:pt x="4933" y="12603"/>
                  </a:lnTo>
                  <a:cubicBezTo>
                    <a:pt x="4750" y="11897"/>
                    <a:pt x="4959" y="11260"/>
                    <a:pt x="5160" y="10589"/>
                  </a:cubicBezTo>
                  <a:cubicBezTo>
                    <a:pt x="5221" y="10633"/>
                    <a:pt x="5282" y="10677"/>
                    <a:pt x="5360" y="10729"/>
                  </a:cubicBezTo>
                  <a:cubicBezTo>
                    <a:pt x="5360" y="10860"/>
                    <a:pt x="5447" y="10973"/>
                    <a:pt x="5552" y="11034"/>
                  </a:cubicBezTo>
                  <a:cubicBezTo>
                    <a:pt x="5594" y="11060"/>
                    <a:pt x="5639" y="11071"/>
                    <a:pt x="5683" y="11071"/>
                  </a:cubicBezTo>
                  <a:cubicBezTo>
                    <a:pt x="5758" y="11071"/>
                    <a:pt x="5832" y="11039"/>
                    <a:pt x="5892" y="10990"/>
                  </a:cubicBezTo>
                  <a:cubicBezTo>
                    <a:pt x="5987" y="10912"/>
                    <a:pt x="6083" y="10816"/>
                    <a:pt x="6066" y="10677"/>
                  </a:cubicBezTo>
                  <a:cubicBezTo>
                    <a:pt x="6040" y="10537"/>
                    <a:pt x="5979" y="10415"/>
                    <a:pt x="5848" y="10363"/>
                  </a:cubicBezTo>
                  <a:cubicBezTo>
                    <a:pt x="5845" y="10357"/>
                    <a:pt x="5840" y="10355"/>
                    <a:pt x="5835" y="10355"/>
                  </a:cubicBezTo>
                  <a:cubicBezTo>
                    <a:pt x="5824" y="10355"/>
                    <a:pt x="5810" y="10363"/>
                    <a:pt x="5804" y="10363"/>
                  </a:cubicBezTo>
                  <a:cubicBezTo>
                    <a:pt x="5700" y="10215"/>
                    <a:pt x="5526" y="10084"/>
                    <a:pt x="5334" y="9979"/>
                  </a:cubicBezTo>
                  <a:cubicBezTo>
                    <a:pt x="5395" y="9892"/>
                    <a:pt x="5395" y="9779"/>
                    <a:pt x="5412" y="9683"/>
                  </a:cubicBezTo>
                  <a:cubicBezTo>
                    <a:pt x="5438" y="9552"/>
                    <a:pt x="5456" y="9422"/>
                    <a:pt x="5465" y="9291"/>
                  </a:cubicBezTo>
                  <a:cubicBezTo>
                    <a:pt x="5639" y="9343"/>
                    <a:pt x="5813" y="9413"/>
                    <a:pt x="5987" y="9474"/>
                  </a:cubicBezTo>
                  <a:cubicBezTo>
                    <a:pt x="6014" y="9622"/>
                    <a:pt x="6136" y="9735"/>
                    <a:pt x="6284" y="9735"/>
                  </a:cubicBezTo>
                  <a:cubicBezTo>
                    <a:pt x="6414" y="9727"/>
                    <a:pt x="6554" y="9622"/>
                    <a:pt x="6597" y="9500"/>
                  </a:cubicBezTo>
                  <a:cubicBezTo>
                    <a:pt x="6668" y="9303"/>
                    <a:pt x="6499" y="8979"/>
                    <a:pt x="6297" y="8979"/>
                  </a:cubicBezTo>
                  <a:cubicBezTo>
                    <a:pt x="6250" y="8979"/>
                    <a:pt x="6201" y="8997"/>
                    <a:pt x="6153" y="9038"/>
                  </a:cubicBezTo>
                  <a:cubicBezTo>
                    <a:pt x="6014" y="8951"/>
                    <a:pt x="5857" y="8881"/>
                    <a:pt x="5709" y="8812"/>
                  </a:cubicBezTo>
                  <a:cubicBezTo>
                    <a:pt x="5787" y="8550"/>
                    <a:pt x="5883" y="8298"/>
                    <a:pt x="5961" y="8036"/>
                  </a:cubicBezTo>
                  <a:cubicBezTo>
                    <a:pt x="6214" y="8123"/>
                    <a:pt x="6467" y="8210"/>
                    <a:pt x="6728" y="8315"/>
                  </a:cubicBezTo>
                  <a:cubicBezTo>
                    <a:pt x="6728" y="8324"/>
                    <a:pt x="6746" y="8341"/>
                    <a:pt x="6763" y="8359"/>
                  </a:cubicBezTo>
                  <a:cubicBezTo>
                    <a:pt x="6828" y="8382"/>
                    <a:pt x="6889" y="8400"/>
                    <a:pt x="6948" y="8400"/>
                  </a:cubicBezTo>
                  <a:cubicBezTo>
                    <a:pt x="6999" y="8400"/>
                    <a:pt x="7050" y="8386"/>
                    <a:pt x="7103" y="8350"/>
                  </a:cubicBezTo>
                  <a:cubicBezTo>
                    <a:pt x="7190" y="8271"/>
                    <a:pt x="7234" y="8158"/>
                    <a:pt x="7225" y="8054"/>
                  </a:cubicBezTo>
                  <a:cubicBezTo>
                    <a:pt x="7199" y="7875"/>
                    <a:pt x="7061" y="7729"/>
                    <a:pt x="6904" y="7729"/>
                  </a:cubicBezTo>
                  <a:cubicBezTo>
                    <a:pt x="6846" y="7729"/>
                    <a:pt x="6786" y="7748"/>
                    <a:pt x="6728" y="7792"/>
                  </a:cubicBezTo>
                  <a:cubicBezTo>
                    <a:pt x="6571" y="7688"/>
                    <a:pt x="6406" y="7618"/>
                    <a:pt x="6240" y="7557"/>
                  </a:cubicBezTo>
                  <a:cubicBezTo>
                    <a:pt x="6319" y="7461"/>
                    <a:pt x="6397" y="7339"/>
                    <a:pt x="6432" y="7226"/>
                  </a:cubicBezTo>
                  <a:cubicBezTo>
                    <a:pt x="6668" y="7274"/>
                    <a:pt x="6904" y="7312"/>
                    <a:pt x="7149" y="7312"/>
                  </a:cubicBezTo>
                  <a:cubicBezTo>
                    <a:pt x="7212" y="7312"/>
                    <a:pt x="7275" y="7309"/>
                    <a:pt x="7338" y="7304"/>
                  </a:cubicBezTo>
                  <a:cubicBezTo>
                    <a:pt x="7338" y="7304"/>
                    <a:pt x="7338" y="7313"/>
                    <a:pt x="7347" y="7313"/>
                  </a:cubicBezTo>
                  <a:cubicBezTo>
                    <a:pt x="7404" y="7375"/>
                    <a:pt x="7473" y="7402"/>
                    <a:pt x="7544" y="7402"/>
                  </a:cubicBezTo>
                  <a:cubicBezTo>
                    <a:pt x="7691" y="7402"/>
                    <a:pt x="7843" y="7288"/>
                    <a:pt x="7896" y="7147"/>
                  </a:cubicBezTo>
                  <a:cubicBezTo>
                    <a:pt x="7966" y="6952"/>
                    <a:pt x="7847" y="6728"/>
                    <a:pt x="7640" y="6728"/>
                  </a:cubicBezTo>
                  <a:cubicBezTo>
                    <a:pt x="7616" y="6728"/>
                    <a:pt x="7591" y="6731"/>
                    <a:pt x="7565" y="6738"/>
                  </a:cubicBezTo>
                  <a:cubicBezTo>
                    <a:pt x="7547" y="6738"/>
                    <a:pt x="7539" y="6755"/>
                    <a:pt x="7539" y="6764"/>
                  </a:cubicBezTo>
                  <a:cubicBezTo>
                    <a:pt x="7321" y="6764"/>
                    <a:pt x="7103" y="6746"/>
                    <a:pt x="6894" y="6703"/>
                  </a:cubicBezTo>
                  <a:cubicBezTo>
                    <a:pt x="6929" y="6624"/>
                    <a:pt x="6963" y="6546"/>
                    <a:pt x="7007" y="6476"/>
                  </a:cubicBezTo>
                  <a:cubicBezTo>
                    <a:pt x="7051" y="6398"/>
                    <a:pt x="7103" y="6319"/>
                    <a:pt x="7138" y="6232"/>
                  </a:cubicBezTo>
                  <a:cubicBezTo>
                    <a:pt x="7391" y="6285"/>
                    <a:pt x="7654" y="6308"/>
                    <a:pt x="7927" y="6308"/>
                  </a:cubicBezTo>
                  <a:cubicBezTo>
                    <a:pt x="8012" y="6308"/>
                    <a:pt x="8097" y="6306"/>
                    <a:pt x="8184" y="6302"/>
                  </a:cubicBezTo>
                  <a:cubicBezTo>
                    <a:pt x="8184" y="6311"/>
                    <a:pt x="8192" y="6311"/>
                    <a:pt x="8201" y="6319"/>
                  </a:cubicBezTo>
                  <a:cubicBezTo>
                    <a:pt x="8250" y="6355"/>
                    <a:pt x="8300" y="6370"/>
                    <a:pt x="8348" y="6370"/>
                  </a:cubicBezTo>
                  <a:cubicBezTo>
                    <a:pt x="8537" y="6370"/>
                    <a:pt x="8692" y="6131"/>
                    <a:pt x="8637" y="5936"/>
                  </a:cubicBezTo>
                  <a:cubicBezTo>
                    <a:pt x="8602" y="5823"/>
                    <a:pt x="8497" y="5735"/>
                    <a:pt x="8375" y="5718"/>
                  </a:cubicBezTo>
                  <a:cubicBezTo>
                    <a:pt x="8362" y="5717"/>
                    <a:pt x="8347" y="5717"/>
                    <a:pt x="8333" y="5717"/>
                  </a:cubicBezTo>
                  <a:cubicBezTo>
                    <a:pt x="8219" y="5717"/>
                    <a:pt x="8090" y="5750"/>
                    <a:pt x="8035" y="5866"/>
                  </a:cubicBezTo>
                  <a:cubicBezTo>
                    <a:pt x="7818" y="5849"/>
                    <a:pt x="7626" y="5831"/>
                    <a:pt x="7425" y="5788"/>
                  </a:cubicBezTo>
                  <a:cubicBezTo>
                    <a:pt x="7513" y="5631"/>
                    <a:pt x="7591" y="5483"/>
                    <a:pt x="7661" y="5317"/>
                  </a:cubicBezTo>
                  <a:cubicBezTo>
                    <a:pt x="7800" y="5332"/>
                    <a:pt x="7940" y="5339"/>
                    <a:pt x="8081" y="5339"/>
                  </a:cubicBezTo>
                  <a:cubicBezTo>
                    <a:pt x="8361" y="5339"/>
                    <a:pt x="8640" y="5308"/>
                    <a:pt x="8907" y="5239"/>
                  </a:cubicBezTo>
                  <a:cubicBezTo>
                    <a:pt x="8933" y="5239"/>
                    <a:pt x="8968" y="5230"/>
                    <a:pt x="8977" y="5195"/>
                  </a:cubicBezTo>
                  <a:lnTo>
                    <a:pt x="8977" y="5186"/>
                  </a:lnTo>
                  <a:cubicBezTo>
                    <a:pt x="9142" y="5099"/>
                    <a:pt x="9116" y="4864"/>
                    <a:pt x="8977" y="4759"/>
                  </a:cubicBezTo>
                  <a:cubicBezTo>
                    <a:pt x="8932" y="4730"/>
                    <a:pt x="8877" y="4715"/>
                    <a:pt x="8823" y="4715"/>
                  </a:cubicBezTo>
                  <a:cubicBezTo>
                    <a:pt x="8717" y="4715"/>
                    <a:pt x="8613" y="4769"/>
                    <a:pt x="8584" y="4873"/>
                  </a:cubicBezTo>
                  <a:cubicBezTo>
                    <a:pt x="8480" y="4881"/>
                    <a:pt x="8375" y="4886"/>
                    <a:pt x="8273" y="4886"/>
                  </a:cubicBezTo>
                  <a:cubicBezTo>
                    <a:pt x="8170" y="4886"/>
                    <a:pt x="8070" y="4881"/>
                    <a:pt x="7974" y="4873"/>
                  </a:cubicBezTo>
                  <a:lnTo>
                    <a:pt x="8070" y="4742"/>
                  </a:lnTo>
                  <a:cubicBezTo>
                    <a:pt x="8096" y="4707"/>
                    <a:pt x="8114" y="4681"/>
                    <a:pt x="8140" y="4655"/>
                  </a:cubicBezTo>
                  <a:cubicBezTo>
                    <a:pt x="8149" y="4646"/>
                    <a:pt x="8166" y="4594"/>
                    <a:pt x="8192" y="4585"/>
                  </a:cubicBezTo>
                  <a:cubicBezTo>
                    <a:pt x="8356" y="4611"/>
                    <a:pt x="8520" y="4624"/>
                    <a:pt x="8684" y="4624"/>
                  </a:cubicBezTo>
                  <a:cubicBezTo>
                    <a:pt x="8956" y="4624"/>
                    <a:pt x="9228" y="4589"/>
                    <a:pt x="9499" y="4524"/>
                  </a:cubicBezTo>
                  <a:lnTo>
                    <a:pt x="9517" y="4524"/>
                  </a:lnTo>
                  <a:cubicBezTo>
                    <a:pt x="9552" y="4515"/>
                    <a:pt x="9578" y="4498"/>
                    <a:pt x="9595" y="4481"/>
                  </a:cubicBezTo>
                  <a:cubicBezTo>
                    <a:pt x="9598" y="4481"/>
                    <a:pt x="9601" y="4481"/>
                    <a:pt x="9604" y="4481"/>
                  </a:cubicBezTo>
                  <a:cubicBezTo>
                    <a:pt x="9816" y="4481"/>
                    <a:pt x="9908" y="4182"/>
                    <a:pt x="9813" y="4010"/>
                  </a:cubicBezTo>
                  <a:cubicBezTo>
                    <a:pt x="9751" y="3904"/>
                    <a:pt x="9656" y="3857"/>
                    <a:pt x="9562" y="3857"/>
                  </a:cubicBezTo>
                  <a:cubicBezTo>
                    <a:pt x="9446" y="3857"/>
                    <a:pt x="9330" y="3929"/>
                    <a:pt x="9273" y="4054"/>
                  </a:cubicBezTo>
                  <a:lnTo>
                    <a:pt x="9273" y="4062"/>
                  </a:lnTo>
                  <a:cubicBezTo>
                    <a:pt x="9142" y="4088"/>
                    <a:pt x="9011" y="4097"/>
                    <a:pt x="8889" y="4097"/>
                  </a:cubicBezTo>
                  <a:cubicBezTo>
                    <a:pt x="9334" y="3871"/>
                    <a:pt x="9682" y="3505"/>
                    <a:pt x="9848" y="3017"/>
                  </a:cubicBezTo>
                  <a:cubicBezTo>
                    <a:pt x="9979" y="2651"/>
                    <a:pt x="9900" y="2267"/>
                    <a:pt x="10031" y="1892"/>
                  </a:cubicBezTo>
                  <a:cubicBezTo>
                    <a:pt x="10240" y="1317"/>
                    <a:pt x="10894" y="1326"/>
                    <a:pt x="11408" y="1134"/>
                  </a:cubicBezTo>
                  <a:lnTo>
                    <a:pt x="11417" y="1134"/>
                  </a:lnTo>
                  <a:cubicBezTo>
                    <a:pt x="11469" y="1099"/>
                    <a:pt x="11521" y="1073"/>
                    <a:pt x="11556" y="1038"/>
                  </a:cubicBezTo>
                  <a:close/>
                  <a:moveTo>
                    <a:pt x="1992" y="10744"/>
                  </a:moveTo>
                  <a:cubicBezTo>
                    <a:pt x="3220" y="10744"/>
                    <a:pt x="4256" y="11617"/>
                    <a:pt x="4881" y="12725"/>
                  </a:cubicBezTo>
                  <a:lnTo>
                    <a:pt x="4889" y="12733"/>
                  </a:lnTo>
                  <a:cubicBezTo>
                    <a:pt x="4323" y="12986"/>
                    <a:pt x="3722" y="13152"/>
                    <a:pt x="3094" y="13169"/>
                  </a:cubicBezTo>
                  <a:cubicBezTo>
                    <a:pt x="2998" y="13173"/>
                    <a:pt x="2895" y="13176"/>
                    <a:pt x="2788" y="13176"/>
                  </a:cubicBezTo>
                  <a:cubicBezTo>
                    <a:pt x="1837" y="13176"/>
                    <a:pt x="544" y="12962"/>
                    <a:pt x="576" y="11818"/>
                  </a:cubicBezTo>
                  <a:cubicBezTo>
                    <a:pt x="698" y="11496"/>
                    <a:pt x="881" y="11191"/>
                    <a:pt x="1090" y="10894"/>
                  </a:cubicBezTo>
                  <a:cubicBezTo>
                    <a:pt x="1125" y="10886"/>
                    <a:pt x="1142" y="10877"/>
                    <a:pt x="1177" y="10877"/>
                  </a:cubicBezTo>
                  <a:cubicBezTo>
                    <a:pt x="1229" y="10860"/>
                    <a:pt x="1282" y="10842"/>
                    <a:pt x="1343" y="10825"/>
                  </a:cubicBezTo>
                  <a:cubicBezTo>
                    <a:pt x="1564" y="10770"/>
                    <a:pt x="1781" y="10744"/>
                    <a:pt x="1992" y="10744"/>
                  </a:cubicBezTo>
                  <a:close/>
                  <a:moveTo>
                    <a:pt x="7931" y="10642"/>
                  </a:moveTo>
                  <a:cubicBezTo>
                    <a:pt x="7896" y="10842"/>
                    <a:pt x="7861" y="11025"/>
                    <a:pt x="7809" y="11208"/>
                  </a:cubicBezTo>
                  <a:cubicBezTo>
                    <a:pt x="7643" y="11818"/>
                    <a:pt x="7356" y="12332"/>
                    <a:pt x="6972" y="12820"/>
                  </a:cubicBezTo>
                  <a:cubicBezTo>
                    <a:pt x="6963" y="12838"/>
                    <a:pt x="6963" y="12847"/>
                    <a:pt x="6963" y="12847"/>
                  </a:cubicBezTo>
                  <a:cubicBezTo>
                    <a:pt x="6841" y="12986"/>
                    <a:pt x="6702" y="13117"/>
                    <a:pt x="6545" y="13239"/>
                  </a:cubicBezTo>
                  <a:cubicBezTo>
                    <a:pt x="6528" y="13038"/>
                    <a:pt x="6458" y="12855"/>
                    <a:pt x="6353" y="12681"/>
                  </a:cubicBezTo>
                  <a:cubicBezTo>
                    <a:pt x="6990" y="12097"/>
                    <a:pt x="7530" y="11409"/>
                    <a:pt x="7931" y="10642"/>
                  </a:cubicBezTo>
                  <a:close/>
                  <a:moveTo>
                    <a:pt x="445" y="12254"/>
                  </a:moveTo>
                  <a:lnTo>
                    <a:pt x="445" y="12254"/>
                  </a:lnTo>
                  <a:cubicBezTo>
                    <a:pt x="654" y="13125"/>
                    <a:pt x="1961" y="13317"/>
                    <a:pt x="2746" y="13317"/>
                  </a:cubicBezTo>
                  <a:cubicBezTo>
                    <a:pt x="3852" y="13317"/>
                    <a:pt x="4916" y="12951"/>
                    <a:pt x="5839" y="12359"/>
                  </a:cubicBezTo>
                  <a:cubicBezTo>
                    <a:pt x="6153" y="12629"/>
                    <a:pt x="6380" y="12908"/>
                    <a:pt x="6441" y="13335"/>
                  </a:cubicBezTo>
                  <a:cubicBezTo>
                    <a:pt x="5674" y="13927"/>
                    <a:pt x="4637" y="14302"/>
                    <a:pt x="3783" y="14520"/>
                  </a:cubicBezTo>
                  <a:cubicBezTo>
                    <a:pt x="3354" y="14632"/>
                    <a:pt x="2900" y="14709"/>
                    <a:pt x="2449" y="14709"/>
                  </a:cubicBezTo>
                  <a:cubicBezTo>
                    <a:pt x="2094" y="14709"/>
                    <a:pt x="1741" y="14661"/>
                    <a:pt x="1404" y="14546"/>
                  </a:cubicBezTo>
                  <a:cubicBezTo>
                    <a:pt x="340" y="14189"/>
                    <a:pt x="262" y="13195"/>
                    <a:pt x="445" y="12254"/>
                  </a:cubicBezTo>
                  <a:close/>
                  <a:moveTo>
                    <a:pt x="10259" y="1"/>
                  </a:moveTo>
                  <a:cubicBezTo>
                    <a:pt x="9842" y="1"/>
                    <a:pt x="9421" y="107"/>
                    <a:pt x="9003" y="271"/>
                  </a:cubicBezTo>
                  <a:cubicBezTo>
                    <a:pt x="8454" y="489"/>
                    <a:pt x="7948" y="664"/>
                    <a:pt x="7347" y="759"/>
                  </a:cubicBezTo>
                  <a:cubicBezTo>
                    <a:pt x="6981" y="829"/>
                    <a:pt x="6388" y="829"/>
                    <a:pt x="6066" y="1021"/>
                  </a:cubicBezTo>
                  <a:cubicBezTo>
                    <a:pt x="5848" y="1160"/>
                    <a:pt x="5848" y="1378"/>
                    <a:pt x="5804" y="1622"/>
                  </a:cubicBezTo>
                  <a:cubicBezTo>
                    <a:pt x="5726" y="2058"/>
                    <a:pt x="5691" y="2502"/>
                    <a:pt x="5709" y="2938"/>
                  </a:cubicBezTo>
                  <a:cubicBezTo>
                    <a:pt x="5665" y="2929"/>
                    <a:pt x="5630" y="2929"/>
                    <a:pt x="5587" y="2921"/>
                  </a:cubicBezTo>
                  <a:cubicBezTo>
                    <a:pt x="5560" y="2921"/>
                    <a:pt x="5552" y="2921"/>
                    <a:pt x="5534" y="2929"/>
                  </a:cubicBezTo>
                  <a:cubicBezTo>
                    <a:pt x="5377" y="2973"/>
                    <a:pt x="5255" y="3173"/>
                    <a:pt x="5247" y="3322"/>
                  </a:cubicBezTo>
                  <a:lnTo>
                    <a:pt x="5247" y="3365"/>
                  </a:lnTo>
                  <a:lnTo>
                    <a:pt x="5247" y="3391"/>
                  </a:lnTo>
                  <a:cubicBezTo>
                    <a:pt x="5299" y="3539"/>
                    <a:pt x="5386" y="3679"/>
                    <a:pt x="5508" y="3783"/>
                  </a:cubicBezTo>
                  <a:lnTo>
                    <a:pt x="5517" y="3792"/>
                  </a:lnTo>
                  <a:cubicBezTo>
                    <a:pt x="5508" y="3827"/>
                    <a:pt x="5499" y="3844"/>
                    <a:pt x="5491" y="3879"/>
                  </a:cubicBezTo>
                  <a:cubicBezTo>
                    <a:pt x="5430" y="3888"/>
                    <a:pt x="5386" y="3914"/>
                    <a:pt x="5334" y="3932"/>
                  </a:cubicBezTo>
                  <a:cubicBezTo>
                    <a:pt x="5325" y="3932"/>
                    <a:pt x="5316" y="3940"/>
                    <a:pt x="5308" y="3958"/>
                  </a:cubicBezTo>
                  <a:cubicBezTo>
                    <a:pt x="5186" y="4019"/>
                    <a:pt x="5046" y="4115"/>
                    <a:pt x="4950" y="4228"/>
                  </a:cubicBezTo>
                  <a:cubicBezTo>
                    <a:pt x="4924" y="4245"/>
                    <a:pt x="4898" y="4306"/>
                    <a:pt x="4942" y="4332"/>
                  </a:cubicBezTo>
                  <a:cubicBezTo>
                    <a:pt x="5029" y="4393"/>
                    <a:pt x="5116" y="4437"/>
                    <a:pt x="5212" y="4489"/>
                  </a:cubicBezTo>
                  <a:cubicBezTo>
                    <a:pt x="5064" y="4681"/>
                    <a:pt x="4950" y="4925"/>
                    <a:pt x="4846" y="5152"/>
                  </a:cubicBezTo>
                  <a:cubicBezTo>
                    <a:pt x="4846" y="5160"/>
                    <a:pt x="4837" y="5178"/>
                    <a:pt x="4837" y="5186"/>
                  </a:cubicBezTo>
                  <a:cubicBezTo>
                    <a:pt x="4802" y="5239"/>
                    <a:pt x="4759" y="5308"/>
                    <a:pt x="4733" y="5369"/>
                  </a:cubicBezTo>
                  <a:lnTo>
                    <a:pt x="4733" y="5404"/>
                  </a:lnTo>
                  <a:cubicBezTo>
                    <a:pt x="4724" y="5439"/>
                    <a:pt x="4724" y="5465"/>
                    <a:pt x="4759" y="5491"/>
                  </a:cubicBezTo>
                  <a:cubicBezTo>
                    <a:pt x="4611" y="5683"/>
                    <a:pt x="4471" y="5901"/>
                    <a:pt x="4332" y="6110"/>
                  </a:cubicBezTo>
                  <a:lnTo>
                    <a:pt x="4306" y="6110"/>
                  </a:lnTo>
                  <a:cubicBezTo>
                    <a:pt x="4271" y="6110"/>
                    <a:pt x="4245" y="6136"/>
                    <a:pt x="4236" y="6154"/>
                  </a:cubicBezTo>
                  <a:cubicBezTo>
                    <a:pt x="4192" y="6250"/>
                    <a:pt x="4131" y="6337"/>
                    <a:pt x="4070" y="6424"/>
                  </a:cubicBezTo>
                  <a:cubicBezTo>
                    <a:pt x="4044" y="6467"/>
                    <a:pt x="4070" y="6502"/>
                    <a:pt x="4114" y="6511"/>
                  </a:cubicBezTo>
                  <a:cubicBezTo>
                    <a:pt x="4009" y="6877"/>
                    <a:pt x="3696" y="7095"/>
                    <a:pt x="3486" y="7400"/>
                  </a:cubicBezTo>
                  <a:lnTo>
                    <a:pt x="3478" y="7400"/>
                  </a:lnTo>
                  <a:cubicBezTo>
                    <a:pt x="3452" y="7400"/>
                    <a:pt x="3417" y="7409"/>
                    <a:pt x="3408" y="7444"/>
                  </a:cubicBezTo>
                  <a:cubicBezTo>
                    <a:pt x="3399" y="7452"/>
                    <a:pt x="3382" y="7470"/>
                    <a:pt x="3399" y="7487"/>
                  </a:cubicBezTo>
                  <a:lnTo>
                    <a:pt x="3364" y="7583"/>
                  </a:lnTo>
                  <a:cubicBezTo>
                    <a:pt x="3347" y="7627"/>
                    <a:pt x="3312" y="7670"/>
                    <a:pt x="3286" y="7714"/>
                  </a:cubicBezTo>
                  <a:lnTo>
                    <a:pt x="3286" y="7722"/>
                  </a:lnTo>
                  <a:cubicBezTo>
                    <a:pt x="3269" y="7749"/>
                    <a:pt x="3277" y="7775"/>
                    <a:pt x="3286" y="7801"/>
                  </a:cubicBezTo>
                  <a:cubicBezTo>
                    <a:pt x="3208" y="7905"/>
                    <a:pt x="3129" y="8010"/>
                    <a:pt x="3025" y="8106"/>
                  </a:cubicBezTo>
                  <a:cubicBezTo>
                    <a:pt x="2929" y="8202"/>
                    <a:pt x="2824" y="8280"/>
                    <a:pt x="2720" y="8359"/>
                  </a:cubicBezTo>
                  <a:cubicBezTo>
                    <a:pt x="2716" y="8355"/>
                    <a:pt x="2711" y="8353"/>
                    <a:pt x="2706" y="8353"/>
                  </a:cubicBezTo>
                  <a:cubicBezTo>
                    <a:pt x="2688" y="8353"/>
                    <a:pt x="2665" y="8375"/>
                    <a:pt x="2659" y="8402"/>
                  </a:cubicBezTo>
                  <a:cubicBezTo>
                    <a:pt x="2606" y="8559"/>
                    <a:pt x="2545" y="8716"/>
                    <a:pt x="2484" y="8864"/>
                  </a:cubicBezTo>
                  <a:cubicBezTo>
                    <a:pt x="2476" y="8881"/>
                    <a:pt x="2476" y="8890"/>
                    <a:pt x="2484" y="8899"/>
                  </a:cubicBezTo>
                  <a:lnTo>
                    <a:pt x="2231" y="9152"/>
                  </a:lnTo>
                  <a:cubicBezTo>
                    <a:pt x="2153" y="9230"/>
                    <a:pt x="2066" y="9300"/>
                    <a:pt x="2014" y="9387"/>
                  </a:cubicBezTo>
                  <a:cubicBezTo>
                    <a:pt x="1996" y="9404"/>
                    <a:pt x="1979" y="9422"/>
                    <a:pt x="1979" y="9448"/>
                  </a:cubicBezTo>
                  <a:cubicBezTo>
                    <a:pt x="1874" y="9544"/>
                    <a:pt x="1787" y="9666"/>
                    <a:pt x="1717" y="9779"/>
                  </a:cubicBezTo>
                  <a:cubicBezTo>
                    <a:pt x="1709" y="9805"/>
                    <a:pt x="1709" y="9823"/>
                    <a:pt x="1709" y="9840"/>
                  </a:cubicBezTo>
                  <a:cubicBezTo>
                    <a:pt x="1238" y="10450"/>
                    <a:pt x="733" y="11043"/>
                    <a:pt x="428" y="11766"/>
                  </a:cubicBezTo>
                  <a:cubicBezTo>
                    <a:pt x="410" y="11775"/>
                    <a:pt x="410" y="11783"/>
                    <a:pt x="401" y="11801"/>
                  </a:cubicBezTo>
                  <a:lnTo>
                    <a:pt x="401" y="11810"/>
                  </a:lnTo>
                  <a:cubicBezTo>
                    <a:pt x="393" y="11827"/>
                    <a:pt x="384" y="11862"/>
                    <a:pt x="367" y="11888"/>
                  </a:cubicBezTo>
                  <a:cubicBezTo>
                    <a:pt x="358" y="11897"/>
                    <a:pt x="358" y="11905"/>
                    <a:pt x="349" y="11914"/>
                  </a:cubicBezTo>
                  <a:cubicBezTo>
                    <a:pt x="149" y="12690"/>
                    <a:pt x="1" y="13648"/>
                    <a:pt x="645" y="14284"/>
                  </a:cubicBezTo>
                  <a:cubicBezTo>
                    <a:pt x="1080" y="14713"/>
                    <a:pt x="1744" y="14842"/>
                    <a:pt x="2374" y="14842"/>
                  </a:cubicBezTo>
                  <a:cubicBezTo>
                    <a:pt x="2577" y="14842"/>
                    <a:pt x="2776" y="14829"/>
                    <a:pt x="2964" y="14807"/>
                  </a:cubicBezTo>
                  <a:cubicBezTo>
                    <a:pt x="3826" y="14703"/>
                    <a:pt x="4654" y="14415"/>
                    <a:pt x="5412" y="14023"/>
                  </a:cubicBezTo>
                  <a:cubicBezTo>
                    <a:pt x="5970" y="13735"/>
                    <a:pt x="6597" y="13396"/>
                    <a:pt x="7007" y="12908"/>
                  </a:cubicBezTo>
                  <a:cubicBezTo>
                    <a:pt x="7016" y="12908"/>
                    <a:pt x="7024" y="12899"/>
                    <a:pt x="7033" y="12890"/>
                  </a:cubicBezTo>
                  <a:cubicBezTo>
                    <a:pt x="7635" y="12193"/>
                    <a:pt x="7896" y="11382"/>
                    <a:pt x="8070" y="10494"/>
                  </a:cubicBezTo>
                  <a:cubicBezTo>
                    <a:pt x="8192" y="9884"/>
                    <a:pt x="8367" y="9422"/>
                    <a:pt x="8846" y="9021"/>
                  </a:cubicBezTo>
                  <a:cubicBezTo>
                    <a:pt x="9290" y="8637"/>
                    <a:pt x="9770" y="8298"/>
                    <a:pt x="10258" y="7984"/>
                  </a:cubicBezTo>
                  <a:cubicBezTo>
                    <a:pt x="10292" y="8036"/>
                    <a:pt x="10327" y="8080"/>
                    <a:pt x="10362" y="8141"/>
                  </a:cubicBezTo>
                  <a:cubicBezTo>
                    <a:pt x="10685" y="8576"/>
                    <a:pt x="11129" y="8890"/>
                    <a:pt x="11295" y="9430"/>
                  </a:cubicBezTo>
                  <a:cubicBezTo>
                    <a:pt x="11303" y="9457"/>
                    <a:pt x="11321" y="9465"/>
                    <a:pt x="11329" y="9465"/>
                  </a:cubicBezTo>
                  <a:cubicBezTo>
                    <a:pt x="11347" y="9552"/>
                    <a:pt x="11382" y="9631"/>
                    <a:pt x="11417" y="9718"/>
                  </a:cubicBezTo>
                  <a:cubicBezTo>
                    <a:pt x="11425" y="9753"/>
                    <a:pt x="11443" y="9762"/>
                    <a:pt x="11469" y="9762"/>
                  </a:cubicBezTo>
                  <a:cubicBezTo>
                    <a:pt x="11478" y="9762"/>
                    <a:pt x="11478" y="9770"/>
                    <a:pt x="11495" y="9770"/>
                  </a:cubicBezTo>
                  <a:cubicBezTo>
                    <a:pt x="11501" y="9772"/>
                    <a:pt x="11508" y="9772"/>
                    <a:pt x="11514" y="9772"/>
                  </a:cubicBezTo>
                  <a:cubicBezTo>
                    <a:pt x="11551" y="9772"/>
                    <a:pt x="11586" y="9753"/>
                    <a:pt x="11608" y="9753"/>
                  </a:cubicBezTo>
                  <a:cubicBezTo>
                    <a:pt x="11643" y="9753"/>
                    <a:pt x="11695" y="9718"/>
                    <a:pt x="11695" y="9674"/>
                  </a:cubicBezTo>
                  <a:cubicBezTo>
                    <a:pt x="11687" y="9579"/>
                    <a:pt x="11669" y="9457"/>
                    <a:pt x="11626" y="9369"/>
                  </a:cubicBezTo>
                  <a:cubicBezTo>
                    <a:pt x="11669" y="9361"/>
                    <a:pt x="11678" y="9352"/>
                    <a:pt x="11687" y="9352"/>
                  </a:cubicBezTo>
                  <a:cubicBezTo>
                    <a:pt x="11722" y="9326"/>
                    <a:pt x="11722" y="9282"/>
                    <a:pt x="11695" y="9265"/>
                  </a:cubicBezTo>
                  <a:lnTo>
                    <a:pt x="11695" y="9247"/>
                  </a:lnTo>
                  <a:cubicBezTo>
                    <a:pt x="11652" y="8716"/>
                    <a:pt x="11277" y="8454"/>
                    <a:pt x="10929" y="8088"/>
                  </a:cubicBezTo>
                  <a:cubicBezTo>
                    <a:pt x="10824" y="7984"/>
                    <a:pt x="10754" y="7879"/>
                    <a:pt x="10685" y="7766"/>
                  </a:cubicBezTo>
                  <a:cubicBezTo>
                    <a:pt x="11469" y="7322"/>
                    <a:pt x="11966" y="6589"/>
                    <a:pt x="11748" y="5666"/>
                  </a:cubicBezTo>
                  <a:cubicBezTo>
                    <a:pt x="11765" y="5657"/>
                    <a:pt x="11774" y="5648"/>
                    <a:pt x="11774" y="5622"/>
                  </a:cubicBezTo>
                  <a:cubicBezTo>
                    <a:pt x="11809" y="5221"/>
                    <a:pt x="11800" y="4829"/>
                    <a:pt x="11695" y="4437"/>
                  </a:cubicBezTo>
                  <a:cubicBezTo>
                    <a:pt x="11573" y="3958"/>
                    <a:pt x="11329" y="3583"/>
                    <a:pt x="11356" y="3069"/>
                  </a:cubicBezTo>
                  <a:cubicBezTo>
                    <a:pt x="11399" y="2311"/>
                    <a:pt x="11643" y="1570"/>
                    <a:pt x="11687" y="803"/>
                  </a:cubicBezTo>
                  <a:lnTo>
                    <a:pt x="11687" y="794"/>
                  </a:lnTo>
                  <a:cubicBezTo>
                    <a:pt x="11704" y="603"/>
                    <a:pt x="11547" y="385"/>
                    <a:pt x="11312" y="263"/>
                  </a:cubicBezTo>
                  <a:cubicBezTo>
                    <a:pt x="10967" y="78"/>
                    <a:pt x="10614" y="1"/>
                    <a:pt x="10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6" name="Google Shape;3466;p43"/>
          <p:cNvGrpSpPr/>
          <p:nvPr/>
        </p:nvGrpSpPr>
        <p:grpSpPr>
          <a:xfrm>
            <a:off x="2008241" y="1763427"/>
            <a:ext cx="2682947" cy="2956535"/>
            <a:chOff x="2008241" y="1763427"/>
            <a:chExt cx="2682947" cy="2956535"/>
          </a:xfrm>
        </p:grpSpPr>
        <p:sp>
          <p:nvSpPr>
            <p:cNvPr id="3467" name="Google Shape;3467;p43"/>
            <p:cNvSpPr/>
            <p:nvPr/>
          </p:nvSpPr>
          <p:spPr>
            <a:xfrm rot="1240425" flipH="1">
              <a:off x="2440080" y="2157102"/>
              <a:ext cx="1749895" cy="1937818"/>
            </a:xfrm>
            <a:custGeom>
              <a:avLst/>
              <a:gdLst/>
              <a:ahLst/>
              <a:cxnLst/>
              <a:rect l="l" t="t" r="r" b="b"/>
              <a:pathLst>
                <a:path w="10720" h="11871" extrusionOk="0">
                  <a:moveTo>
                    <a:pt x="10519" y="1"/>
                  </a:moveTo>
                  <a:cubicBezTo>
                    <a:pt x="10519" y="1"/>
                    <a:pt x="10423" y="184"/>
                    <a:pt x="10127" y="271"/>
                  </a:cubicBezTo>
                  <a:cubicBezTo>
                    <a:pt x="9830" y="349"/>
                    <a:pt x="9055" y="454"/>
                    <a:pt x="8924" y="837"/>
                  </a:cubicBezTo>
                  <a:cubicBezTo>
                    <a:pt x="8887" y="947"/>
                    <a:pt x="8864" y="988"/>
                    <a:pt x="8847" y="988"/>
                  </a:cubicBezTo>
                  <a:cubicBezTo>
                    <a:pt x="8803" y="988"/>
                    <a:pt x="8791" y="737"/>
                    <a:pt x="8654" y="681"/>
                  </a:cubicBezTo>
                  <a:cubicBezTo>
                    <a:pt x="8462" y="611"/>
                    <a:pt x="7896" y="672"/>
                    <a:pt x="7504" y="593"/>
                  </a:cubicBezTo>
                  <a:cubicBezTo>
                    <a:pt x="7113" y="526"/>
                    <a:pt x="6483" y="218"/>
                    <a:pt x="6153" y="218"/>
                  </a:cubicBezTo>
                  <a:cubicBezTo>
                    <a:pt x="6144" y="218"/>
                    <a:pt x="6135" y="218"/>
                    <a:pt x="6127" y="219"/>
                  </a:cubicBezTo>
                  <a:cubicBezTo>
                    <a:pt x="5796" y="227"/>
                    <a:pt x="5552" y="358"/>
                    <a:pt x="5360" y="628"/>
                  </a:cubicBezTo>
                  <a:cubicBezTo>
                    <a:pt x="5177" y="916"/>
                    <a:pt x="4985" y="1448"/>
                    <a:pt x="4985" y="1448"/>
                  </a:cubicBezTo>
                  <a:cubicBezTo>
                    <a:pt x="4985" y="1448"/>
                    <a:pt x="4654" y="2746"/>
                    <a:pt x="4628" y="3016"/>
                  </a:cubicBezTo>
                  <a:cubicBezTo>
                    <a:pt x="4619" y="3072"/>
                    <a:pt x="4612" y="3094"/>
                    <a:pt x="4606" y="3094"/>
                  </a:cubicBezTo>
                  <a:cubicBezTo>
                    <a:pt x="4584" y="3094"/>
                    <a:pt x="4584" y="2763"/>
                    <a:pt x="4584" y="2763"/>
                  </a:cubicBezTo>
                  <a:lnTo>
                    <a:pt x="3931" y="4053"/>
                  </a:lnTo>
                  <a:lnTo>
                    <a:pt x="3634" y="4794"/>
                  </a:lnTo>
                  <a:lnTo>
                    <a:pt x="3347" y="5169"/>
                  </a:lnTo>
                  <a:lnTo>
                    <a:pt x="3146" y="5552"/>
                  </a:lnTo>
                  <a:lnTo>
                    <a:pt x="2955" y="5944"/>
                  </a:lnTo>
                  <a:lnTo>
                    <a:pt x="2571" y="6380"/>
                  </a:lnTo>
                  <a:lnTo>
                    <a:pt x="2292" y="6816"/>
                  </a:lnTo>
                  <a:lnTo>
                    <a:pt x="2075" y="7173"/>
                  </a:lnTo>
                  <a:lnTo>
                    <a:pt x="1674" y="7522"/>
                  </a:lnTo>
                  <a:lnTo>
                    <a:pt x="1499" y="7992"/>
                  </a:lnTo>
                  <a:lnTo>
                    <a:pt x="889" y="8689"/>
                  </a:lnTo>
                  <a:lnTo>
                    <a:pt x="671" y="9029"/>
                  </a:lnTo>
                  <a:lnTo>
                    <a:pt x="0" y="9909"/>
                  </a:lnTo>
                  <a:cubicBezTo>
                    <a:pt x="0" y="9909"/>
                    <a:pt x="476" y="9736"/>
                    <a:pt x="992" y="9736"/>
                  </a:cubicBezTo>
                  <a:cubicBezTo>
                    <a:pt x="1171" y="9736"/>
                    <a:pt x="1355" y="9757"/>
                    <a:pt x="1526" y="9813"/>
                  </a:cubicBezTo>
                  <a:cubicBezTo>
                    <a:pt x="2179" y="10031"/>
                    <a:pt x="2920" y="10493"/>
                    <a:pt x="3129" y="10729"/>
                  </a:cubicBezTo>
                  <a:cubicBezTo>
                    <a:pt x="3338" y="10964"/>
                    <a:pt x="3704" y="11487"/>
                    <a:pt x="3704" y="11487"/>
                  </a:cubicBezTo>
                  <a:lnTo>
                    <a:pt x="3896" y="11870"/>
                  </a:lnTo>
                  <a:cubicBezTo>
                    <a:pt x="3896" y="11870"/>
                    <a:pt x="5883" y="10746"/>
                    <a:pt x="6493" y="9796"/>
                  </a:cubicBezTo>
                  <a:cubicBezTo>
                    <a:pt x="7103" y="8855"/>
                    <a:pt x="7539" y="7940"/>
                    <a:pt x="7870" y="7347"/>
                  </a:cubicBezTo>
                  <a:cubicBezTo>
                    <a:pt x="8192" y="6763"/>
                    <a:pt x="9586" y="5979"/>
                    <a:pt x="9586" y="5979"/>
                  </a:cubicBezTo>
                  <a:cubicBezTo>
                    <a:pt x="9586" y="5979"/>
                    <a:pt x="10484" y="5238"/>
                    <a:pt x="10606" y="4855"/>
                  </a:cubicBezTo>
                  <a:cubicBezTo>
                    <a:pt x="10719" y="4471"/>
                    <a:pt x="10658" y="3661"/>
                    <a:pt x="10528" y="3391"/>
                  </a:cubicBezTo>
                  <a:cubicBezTo>
                    <a:pt x="10397" y="3129"/>
                    <a:pt x="10135" y="2641"/>
                    <a:pt x="10257" y="1883"/>
                  </a:cubicBezTo>
                  <a:cubicBezTo>
                    <a:pt x="10362" y="1134"/>
                    <a:pt x="10484" y="123"/>
                    <a:pt x="10519" y="1"/>
                  </a:cubicBezTo>
                  <a:close/>
                </a:path>
              </a:pathLst>
            </a:custGeom>
            <a:gradFill>
              <a:gsLst>
                <a:gs pos="0">
                  <a:schemeClr val="l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rot="1240425" flipH="1">
              <a:off x="2738903" y="1934121"/>
              <a:ext cx="1017290" cy="594192"/>
            </a:xfrm>
            <a:custGeom>
              <a:avLst/>
              <a:gdLst/>
              <a:ahLst/>
              <a:cxnLst/>
              <a:rect l="l" t="t" r="r" b="b"/>
              <a:pathLst>
                <a:path w="6232" h="3640" extrusionOk="0">
                  <a:moveTo>
                    <a:pt x="4566" y="1"/>
                  </a:moveTo>
                  <a:cubicBezTo>
                    <a:pt x="3680" y="1"/>
                    <a:pt x="2907" y="529"/>
                    <a:pt x="2563" y="615"/>
                  </a:cubicBezTo>
                  <a:cubicBezTo>
                    <a:pt x="2180" y="711"/>
                    <a:pt x="785" y="920"/>
                    <a:pt x="567" y="1016"/>
                  </a:cubicBezTo>
                  <a:cubicBezTo>
                    <a:pt x="349" y="1103"/>
                    <a:pt x="193" y="1652"/>
                    <a:pt x="166" y="1914"/>
                  </a:cubicBezTo>
                  <a:cubicBezTo>
                    <a:pt x="140" y="2175"/>
                    <a:pt x="114" y="2785"/>
                    <a:pt x="114" y="2785"/>
                  </a:cubicBezTo>
                  <a:lnTo>
                    <a:pt x="114" y="2977"/>
                  </a:lnTo>
                  <a:lnTo>
                    <a:pt x="1" y="3639"/>
                  </a:lnTo>
                  <a:lnTo>
                    <a:pt x="105" y="3639"/>
                  </a:lnTo>
                  <a:cubicBezTo>
                    <a:pt x="105" y="3639"/>
                    <a:pt x="349" y="2367"/>
                    <a:pt x="698" y="1661"/>
                  </a:cubicBezTo>
                  <a:cubicBezTo>
                    <a:pt x="916" y="1220"/>
                    <a:pt x="1239" y="1109"/>
                    <a:pt x="1523" y="1109"/>
                  </a:cubicBezTo>
                  <a:cubicBezTo>
                    <a:pt x="1694" y="1109"/>
                    <a:pt x="1850" y="1149"/>
                    <a:pt x="1962" y="1182"/>
                  </a:cubicBezTo>
                  <a:cubicBezTo>
                    <a:pt x="2252" y="1267"/>
                    <a:pt x="2728" y="1487"/>
                    <a:pt x="3272" y="1487"/>
                  </a:cubicBezTo>
                  <a:cubicBezTo>
                    <a:pt x="3283" y="1487"/>
                    <a:pt x="3293" y="1487"/>
                    <a:pt x="3304" y="1487"/>
                  </a:cubicBezTo>
                  <a:cubicBezTo>
                    <a:pt x="3329" y="1486"/>
                    <a:pt x="3354" y="1486"/>
                    <a:pt x="3378" y="1486"/>
                  </a:cubicBezTo>
                  <a:cubicBezTo>
                    <a:pt x="3864" y="1486"/>
                    <a:pt x="4065" y="1568"/>
                    <a:pt x="4132" y="1626"/>
                  </a:cubicBezTo>
                  <a:cubicBezTo>
                    <a:pt x="4201" y="1678"/>
                    <a:pt x="4254" y="1887"/>
                    <a:pt x="4254" y="1887"/>
                  </a:cubicBezTo>
                  <a:cubicBezTo>
                    <a:pt x="4254" y="1887"/>
                    <a:pt x="4463" y="1399"/>
                    <a:pt x="4933" y="1295"/>
                  </a:cubicBezTo>
                  <a:cubicBezTo>
                    <a:pt x="5430" y="1199"/>
                    <a:pt x="5796" y="1112"/>
                    <a:pt x="5953" y="868"/>
                  </a:cubicBezTo>
                  <a:cubicBezTo>
                    <a:pt x="5953" y="868"/>
                    <a:pt x="6232" y="232"/>
                    <a:pt x="4872" y="23"/>
                  </a:cubicBezTo>
                  <a:cubicBezTo>
                    <a:pt x="4769" y="7"/>
                    <a:pt x="4667"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rot="1240425" flipH="1">
              <a:off x="2707693" y="2276751"/>
              <a:ext cx="159482" cy="360760"/>
            </a:xfrm>
            <a:custGeom>
              <a:avLst/>
              <a:gdLst/>
              <a:ahLst/>
              <a:cxnLst/>
              <a:rect l="l" t="t" r="r" b="b"/>
              <a:pathLst>
                <a:path w="977" h="2210" extrusionOk="0">
                  <a:moveTo>
                    <a:pt x="307" y="0"/>
                  </a:moveTo>
                  <a:cubicBezTo>
                    <a:pt x="128" y="0"/>
                    <a:pt x="35" y="164"/>
                    <a:pt x="35" y="164"/>
                  </a:cubicBezTo>
                  <a:cubicBezTo>
                    <a:pt x="35" y="164"/>
                    <a:pt x="96" y="904"/>
                    <a:pt x="96" y="1148"/>
                  </a:cubicBezTo>
                  <a:cubicBezTo>
                    <a:pt x="96" y="1392"/>
                    <a:pt x="0" y="2203"/>
                    <a:pt x="0" y="2203"/>
                  </a:cubicBezTo>
                  <a:cubicBezTo>
                    <a:pt x="0" y="2203"/>
                    <a:pt x="35" y="2210"/>
                    <a:pt x="93" y="2210"/>
                  </a:cubicBezTo>
                  <a:cubicBezTo>
                    <a:pt x="180" y="2210"/>
                    <a:pt x="319" y="2194"/>
                    <a:pt x="471" y="2116"/>
                  </a:cubicBezTo>
                  <a:cubicBezTo>
                    <a:pt x="732" y="1985"/>
                    <a:pt x="793" y="1750"/>
                    <a:pt x="889" y="1331"/>
                  </a:cubicBezTo>
                  <a:cubicBezTo>
                    <a:pt x="976" y="922"/>
                    <a:pt x="915" y="364"/>
                    <a:pt x="567" y="103"/>
                  </a:cubicBezTo>
                  <a:cubicBezTo>
                    <a:pt x="466" y="27"/>
                    <a:pt x="380"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rot="1240425" flipH="1">
              <a:off x="2872411" y="2431412"/>
              <a:ext cx="35749" cy="203560"/>
            </a:xfrm>
            <a:custGeom>
              <a:avLst/>
              <a:gdLst/>
              <a:ahLst/>
              <a:cxnLst/>
              <a:rect l="l" t="t" r="r" b="b"/>
              <a:pathLst>
                <a:path w="219" h="1247" extrusionOk="0">
                  <a:moveTo>
                    <a:pt x="114" y="0"/>
                  </a:moveTo>
                  <a:cubicBezTo>
                    <a:pt x="114" y="0"/>
                    <a:pt x="1" y="549"/>
                    <a:pt x="18" y="828"/>
                  </a:cubicBezTo>
                  <a:cubicBezTo>
                    <a:pt x="36" y="1098"/>
                    <a:pt x="149" y="1246"/>
                    <a:pt x="149" y="1246"/>
                  </a:cubicBezTo>
                  <a:cubicBezTo>
                    <a:pt x="149" y="1246"/>
                    <a:pt x="219" y="192"/>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rot="1240425" flipH="1">
              <a:off x="2483005" y="2685082"/>
              <a:ext cx="243386" cy="323051"/>
            </a:xfrm>
            <a:custGeom>
              <a:avLst/>
              <a:gdLst/>
              <a:ahLst/>
              <a:cxnLst/>
              <a:rect l="l" t="t" r="r" b="b"/>
              <a:pathLst>
                <a:path w="1491" h="1979" extrusionOk="0">
                  <a:moveTo>
                    <a:pt x="1316" y="0"/>
                  </a:moveTo>
                  <a:cubicBezTo>
                    <a:pt x="1316" y="0"/>
                    <a:pt x="1220" y="174"/>
                    <a:pt x="898" y="610"/>
                  </a:cubicBezTo>
                  <a:cubicBezTo>
                    <a:pt x="575" y="1046"/>
                    <a:pt x="0" y="1307"/>
                    <a:pt x="0" y="1307"/>
                  </a:cubicBezTo>
                  <a:lnTo>
                    <a:pt x="209" y="1978"/>
                  </a:lnTo>
                  <a:lnTo>
                    <a:pt x="619" y="1743"/>
                  </a:lnTo>
                  <a:cubicBezTo>
                    <a:pt x="619" y="1743"/>
                    <a:pt x="1142" y="1342"/>
                    <a:pt x="1316" y="845"/>
                  </a:cubicBezTo>
                  <a:cubicBezTo>
                    <a:pt x="1490" y="349"/>
                    <a:pt x="1316" y="0"/>
                    <a:pt x="1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rot="1240425" flipH="1">
              <a:off x="2630880" y="3017300"/>
              <a:ext cx="297417" cy="327296"/>
            </a:xfrm>
            <a:custGeom>
              <a:avLst/>
              <a:gdLst/>
              <a:ahLst/>
              <a:cxnLst/>
              <a:rect l="l" t="t" r="r" b="b"/>
              <a:pathLst>
                <a:path w="1822" h="2005" extrusionOk="0">
                  <a:moveTo>
                    <a:pt x="1595" y="0"/>
                  </a:moveTo>
                  <a:cubicBezTo>
                    <a:pt x="1595" y="0"/>
                    <a:pt x="863" y="410"/>
                    <a:pt x="567" y="854"/>
                  </a:cubicBezTo>
                  <a:cubicBezTo>
                    <a:pt x="279" y="1307"/>
                    <a:pt x="87" y="1665"/>
                    <a:pt x="87" y="1665"/>
                  </a:cubicBezTo>
                  <a:lnTo>
                    <a:pt x="0" y="2004"/>
                  </a:lnTo>
                  <a:cubicBezTo>
                    <a:pt x="0" y="2004"/>
                    <a:pt x="697" y="1281"/>
                    <a:pt x="1089" y="1107"/>
                  </a:cubicBezTo>
                  <a:cubicBezTo>
                    <a:pt x="1482" y="933"/>
                    <a:pt x="1821" y="593"/>
                    <a:pt x="1821" y="593"/>
                  </a:cubicBezTo>
                  <a:lnTo>
                    <a:pt x="15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rot="1240425" flipH="1">
              <a:off x="2698100" y="3711699"/>
              <a:ext cx="1286140" cy="785020"/>
            </a:xfrm>
            <a:custGeom>
              <a:avLst/>
              <a:gdLst/>
              <a:ahLst/>
              <a:cxnLst/>
              <a:rect l="l" t="t" r="r" b="b"/>
              <a:pathLst>
                <a:path w="7879" h="4809" extrusionOk="0">
                  <a:moveTo>
                    <a:pt x="7826" y="0"/>
                  </a:moveTo>
                  <a:lnTo>
                    <a:pt x="7826" y="0"/>
                  </a:lnTo>
                  <a:cubicBezTo>
                    <a:pt x="7826" y="1"/>
                    <a:pt x="6885" y="1578"/>
                    <a:pt x="5647" y="2301"/>
                  </a:cubicBezTo>
                  <a:cubicBezTo>
                    <a:pt x="4504" y="2956"/>
                    <a:pt x="3237" y="3267"/>
                    <a:pt x="2530" y="3267"/>
                  </a:cubicBezTo>
                  <a:cubicBezTo>
                    <a:pt x="2467" y="3267"/>
                    <a:pt x="2407" y="3265"/>
                    <a:pt x="2353" y="3260"/>
                  </a:cubicBezTo>
                  <a:cubicBezTo>
                    <a:pt x="1708" y="3190"/>
                    <a:pt x="802" y="3042"/>
                    <a:pt x="523" y="2676"/>
                  </a:cubicBezTo>
                  <a:cubicBezTo>
                    <a:pt x="244" y="2319"/>
                    <a:pt x="262" y="2048"/>
                    <a:pt x="262" y="2048"/>
                  </a:cubicBezTo>
                  <a:lnTo>
                    <a:pt x="262" y="2048"/>
                  </a:lnTo>
                  <a:cubicBezTo>
                    <a:pt x="262" y="2049"/>
                    <a:pt x="0" y="2615"/>
                    <a:pt x="52" y="3077"/>
                  </a:cubicBezTo>
                  <a:cubicBezTo>
                    <a:pt x="113" y="3530"/>
                    <a:pt x="122" y="4706"/>
                    <a:pt x="2100" y="4802"/>
                  </a:cubicBezTo>
                  <a:cubicBezTo>
                    <a:pt x="2177" y="4806"/>
                    <a:pt x="2253" y="4808"/>
                    <a:pt x="2330" y="4808"/>
                  </a:cubicBezTo>
                  <a:cubicBezTo>
                    <a:pt x="4238" y="4808"/>
                    <a:pt x="6098" y="3593"/>
                    <a:pt x="6484" y="3207"/>
                  </a:cubicBezTo>
                  <a:cubicBezTo>
                    <a:pt x="6885" y="2798"/>
                    <a:pt x="7416" y="2144"/>
                    <a:pt x="7547" y="1491"/>
                  </a:cubicBezTo>
                  <a:cubicBezTo>
                    <a:pt x="7678" y="837"/>
                    <a:pt x="7878" y="314"/>
                    <a:pt x="7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rot="1240425" flipH="1">
              <a:off x="3222811" y="3922861"/>
              <a:ext cx="748439" cy="409405"/>
            </a:xfrm>
            <a:custGeom>
              <a:avLst/>
              <a:gdLst/>
              <a:ahLst/>
              <a:cxnLst/>
              <a:rect l="l" t="t" r="r" b="b"/>
              <a:pathLst>
                <a:path w="4585" h="2508" extrusionOk="0">
                  <a:moveTo>
                    <a:pt x="1540" y="0"/>
                  </a:moveTo>
                  <a:cubicBezTo>
                    <a:pt x="1029" y="0"/>
                    <a:pt x="698" y="132"/>
                    <a:pt x="698" y="132"/>
                  </a:cubicBezTo>
                  <a:lnTo>
                    <a:pt x="123" y="1134"/>
                  </a:lnTo>
                  <a:cubicBezTo>
                    <a:pt x="123" y="1134"/>
                    <a:pt x="1" y="2198"/>
                    <a:pt x="1430" y="2442"/>
                  </a:cubicBezTo>
                  <a:cubicBezTo>
                    <a:pt x="1715" y="2488"/>
                    <a:pt x="1996" y="2507"/>
                    <a:pt x="2267" y="2507"/>
                  </a:cubicBezTo>
                  <a:cubicBezTo>
                    <a:pt x="3367" y="2507"/>
                    <a:pt x="4298" y="2191"/>
                    <a:pt x="4585" y="2093"/>
                  </a:cubicBezTo>
                  <a:cubicBezTo>
                    <a:pt x="4585" y="2093"/>
                    <a:pt x="3966" y="786"/>
                    <a:pt x="2798" y="272"/>
                  </a:cubicBezTo>
                  <a:cubicBezTo>
                    <a:pt x="2327" y="62"/>
                    <a:pt x="1891" y="0"/>
                    <a:pt x="15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rot="1240425" flipH="1">
              <a:off x="2968125" y="2291101"/>
              <a:ext cx="33463" cy="78192"/>
            </a:xfrm>
            <a:custGeom>
              <a:avLst/>
              <a:gdLst/>
              <a:ahLst/>
              <a:cxnLst/>
              <a:rect l="l" t="t" r="r" b="b"/>
              <a:pathLst>
                <a:path w="205" h="479" extrusionOk="0">
                  <a:moveTo>
                    <a:pt x="139" y="0"/>
                  </a:moveTo>
                  <a:cubicBezTo>
                    <a:pt x="134" y="0"/>
                    <a:pt x="128" y="3"/>
                    <a:pt x="123" y="8"/>
                  </a:cubicBezTo>
                  <a:cubicBezTo>
                    <a:pt x="79" y="43"/>
                    <a:pt x="1" y="479"/>
                    <a:pt x="1" y="479"/>
                  </a:cubicBezTo>
                  <a:cubicBezTo>
                    <a:pt x="1" y="479"/>
                    <a:pt x="140" y="374"/>
                    <a:pt x="175" y="217"/>
                  </a:cubicBezTo>
                  <a:cubicBezTo>
                    <a:pt x="205" y="84"/>
                    <a:pt x="171"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rot="1240425" flipH="1">
              <a:off x="2945305" y="2499726"/>
              <a:ext cx="78517" cy="74927"/>
            </a:xfrm>
            <a:custGeom>
              <a:avLst/>
              <a:gdLst/>
              <a:ahLst/>
              <a:cxnLst/>
              <a:rect l="l" t="t" r="r" b="b"/>
              <a:pathLst>
                <a:path w="481" h="459" extrusionOk="0">
                  <a:moveTo>
                    <a:pt x="238" y="0"/>
                  </a:moveTo>
                  <a:cubicBezTo>
                    <a:pt x="123" y="0"/>
                    <a:pt x="1" y="101"/>
                    <a:pt x="1" y="101"/>
                  </a:cubicBezTo>
                  <a:cubicBezTo>
                    <a:pt x="1" y="101"/>
                    <a:pt x="62" y="153"/>
                    <a:pt x="184" y="266"/>
                  </a:cubicBezTo>
                  <a:cubicBezTo>
                    <a:pt x="280" y="354"/>
                    <a:pt x="245" y="458"/>
                    <a:pt x="245" y="458"/>
                  </a:cubicBezTo>
                  <a:lnTo>
                    <a:pt x="367" y="441"/>
                  </a:lnTo>
                  <a:cubicBezTo>
                    <a:pt x="367" y="441"/>
                    <a:pt x="480" y="232"/>
                    <a:pt x="367" y="66"/>
                  </a:cubicBezTo>
                  <a:cubicBezTo>
                    <a:pt x="331" y="18"/>
                    <a:pt x="285"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rot="1240425" flipH="1">
              <a:off x="3025994" y="2675067"/>
              <a:ext cx="65621" cy="51584"/>
            </a:xfrm>
            <a:custGeom>
              <a:avLst/>
              <a:gdLst/>
              <a:ahLst/>
              <a:cxnLst/>
              <a:rect l="l" t="t" r="r" b="b"/>
              <a:pathLst>
                <a:path w="402" h="316" extrusionOk="0">
                  <a:moveTo>
                    <a:pt x="192" y="0"/>
                  </a:moveTo>
                  <a:cubicBezTo>
                    <a:pt x="79" y="0"/>
                    <a:pt x="0" y="132"/>
                    <a:pt x="0" y="132"/>
                  </a:cubicBezTo>
                  <a:cubicBezTo>
                    <a:pt x="0" y="132"/>
                    <a:pt x="201" y="176"/>
                    <a:pt x="227" y="202"/>
                  </a:cubicBezTo>
                  <a:cubicBezTo>
                    <a:pt x="236" y="210"/>
                    <a:pt x="331" y="315"/>
                    <a:pt x="331" y="315"/>
                  </a:cubicBezTo>
                  <a:lnTo>
                    <a:pt x="401" y="228"/>
                  </a:lnTo>
                  <a:cubicBezTo>
                    <a:pt x="401" y="228"/>
                    <a:pt x="392" y="54"/>
                    <a:pt x="244" y="10"/>
                  </a:cubicBezTo>
                  <a:cubicBezTo>
                    <a:pt x="226" y="3"/>
                    <a:pt x="208"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rot="1240425" flipH="1">
              <a:off x="3028000" y="2852776"/>
              <a:ext cx="81292" cy="83252"/>
            </a:xfrm>
            <a:custGeom>
              <a:avLst/>
              <a:gdLst/>
              <a:ahLst/>
              <a:cxnLst/>
              <a:rect l="l" t="t" r="r" b="b"/>
              <a:pathLst>
                <a:path w="498" h="510" extrusionOk="0">
                  <a:moveTo>
                    <a:pt x="268" y="0"/>
                  </a:moveTo>
                  <a:cubicBezTo>
                    <a:pt x="152" y="0"/>
                    <a:pt x="0" y="91"/>
                    <a:pt x="0" y="91"/>
                  </a:cubicBezTo>
                  <a:lnTo>
                    <a:pt x="149" y="117"/>
                  </a:lnTo>
                  <a:cubicBezTo>
                    <a:pt x="149" y="117"/>
                    <a:pt x="236" y="152"/>
                    <a:pt x="271" y="248"/>
                  </a:cubicBezTo>
                  <a:cubicBezTo>
                    <a:pt x="297" y="352"/>
                    <a:pt x="271" y="509"/>
                    <a:pt x="271" y="509"/>
                  </a:cubicBezTo>
                  <a:cubicBezTo>
                    <a:pt x="271" y="509"/>
                    <a:pt x="401" y="448"/>
                    <a:pt x="454" y="335"/>
                  </a:cubicBezTo>
                  <a:cubicBezTo>
                    <a:pt x="497" y="230"/>
                    <a:pt x="454" y="65"/>
                    <a:pt x="332" y="12"/>
                  </a:cubicBezTo>
                  <a:cubicBezTo>
                    <a:pt x="313" y="4"/>
                    <a:pt x="29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rot="1240425" flipH="1">
              <a:off x="3079013" y="3043709"/>
              <a:ext cx="69865" cy="90108"/>
            </a:xfrm>
            <a:custGeom>
              <a:avLst/>
              <a:gdLst/>
              <a:ahLst/>
              <a:cxnLst/>
              <a:rect l="l" t="t" r="r" b="b"/>
              <a:pathLst>
                <a:path w="428" h="552" extrusionOk="0">
                  <a:moveTo>
                    <a:pt x="140" y="1"/>
                  </a:moveTo>
                  <a:cubicBezTo>
                    <a:pt x="119" y="1"/>
                    <a:pt x="105" y="2"/>
                    <a:pt x="105" y="2"/>
                  </a:cubicBezTo>
                  <a:cubicBezTo>
                    <a:pt x="105" y="2"/>
                    <a:pt x="184" y="246"/>
                    <a:pt x="175" y="325"/>
                  </a:cubicBezTo>
                  <a:cubicBezTo>
                    <a:pt x="149" y="412"/>
                    <a:pt x="9" y="464"/>
                    <a:pt x="9" y="508"/>
                  </a:cubicBezTo>
                  <a:cubicBezTo>
                    <a:pt x="1" y="551"/>
                    <a:pt x="44" y="551"/>
                    <a:pt x="44" y="551"/>
                  </a:cubicBezTo>
                  <a:lnTo>
                    <a:pt x="271" y="508"/>
                  </a:lnTo>
                  <a:cubicBezTo>
                    <a:pt x="271" y="508"/>
                    <a:pt x="428" y="360"/>
                    <a:pt x="401" y="159"/>
                  </a:cubicBezTo>
                  <a:cubicBezTo>
                    <a:pt x="388" y="17"/>
                    <a:pt x="216"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rot="1240425" flipH="1">
              <a:off x="3127072" y="3241423"/>
              <a:ext cx="68396" cy="84232"/>
            </a:xfrm>
            <a:custGeom>
              <a:avLst/>
              <a:gdLst/>
              <a:ahLst/>
              <a:cxnLst/>
              <a:rect l="l" t="t" r="r" b="b"/>
              <a:pathLst>
                <a:path w="419" h="516" extrusionOk="0">
                  <a:moveTo>
                    <a:pt x="143" y="0"/>
                  </a:moveTo>
                  <a:cubicBezTo>
                    <a:pt x="79" y="0"/>
                    <a:pt x="26" y="16"/>
                    <a:pt x="26" y="16"/>
                  </a:cubicBezTo>
                  <a:cubicBezTo>
                    <a:pt x="0" y="86"/>
                    <a:pt x="209" y="216"/>
                    <a:pt x="200" y="216"/>
                  </a:cubicBezTo>
                  <a:lnTo>
                    <a:pt x="35" y="504"/>
                  </a:lnTo>
                  <a:cubicBezTo>
                    <a:pt x="35" y="504"/>
                    <a:pt x="103" y="515"/>
                    <a:pt x="173" y="515"/>
                  </a:cubicBezTo>
                  <a:cubicBezTo>
                    <a:pt x="226" y="515"/>
                    <a:pt x="279" y="509"/>
                    <a:pt x="305" y="487"/>
                  </a:cubicBezTo>
                  <a:cubicBezTo>
                    <a:pt x="383" y="452"/>
                    <a:pt x="418" y="321"/>
                    <a:pt x="349" y="129"/>
                  </a:cubicBezTo>
                  <a:cubicBezTo>
                    <a:pt x="315" y="24"/>
                    <a:pt x="221"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rot="1240425" flipH="1">
              <a:off x="3142019" y="3470137"/>
              <a:ext cx="81129" cy="98270"/>
            </a:xfrm>
            <a:custGeom>
              <a:avLst/>
              <a:gdLst/>
              <a:ahLst/>
              <a:cxnLst/>
              <a:rect l="l" t="t" r="r" b="b"/>
              <a:pathLst>
                <a:path w="497" h="602" extrusionOk="0">
                  <a:moveTo>
                    <a:pt x="139" y="0"/>
                  </a:moveTo>
                  <a:lnTo>
                    <a:pt x="131" y="87"/>
                  </a:lnTo>
                  <a:cubicBezTo>
                    <a:pt x="131" y="87"/>
                    <a:pt x="235" y="131"/>
                    <a:pt x="235" y="227"/>
                  </a:cubicBezTo>
                  <a:cubicBezTo>
                    <a:pt x="235" y="331"/>
                    <a:pt x="192" y="436"/>
                    <a:pt x="174" y="436"/>
                  </a:cubicBezTo>
                  <a:cubicBezTo>
                    <a:pt x="148" y="436"/>
                    <a:pt x="44" y="392"/>
                    <a:pt x="17" y="392"/>
                  </a:cubicBezTo>
                  <a:cubicBezTo>
                    <a:pt x="0" y="392"/>
                    <a:pt x="0" y="471"/>
                    <a:pt x="0" y="497"/>
                  </a:cubicBezTo>
                  <a:cubicBezTo>
                    <a:pt x="0" y="514"/>
                    <a:pt x="131" y="601"/>
                    <a:pt x="244" y="601"/>
                  </a:cubicBezTo>
                  <a:cubicBezTo>
                    <a:pt x="366" y="601"/>
                    <a:pt x="410" y="523"/>
                    <a:pt x="453" y="305"/>
                  </a:cubicBezTo>
                  <a:cubicBezTo>
                    <a:pt x="497" y="79"/>
                    <a:pt x="139"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rot="1240425" flipH="1">
              <a:off x="3146031" y="3717898"/>
              <a:ext cx="99737" cy="84232"/>
            </a:xfrm>
            <a:custGeom>
              <a:avLst/>
              <a:gdLst/>
              <a:ahLst/>
              <a:cxnLst/>
              <a:rect l="l" t="t" r="r" b="b"/>
              <a:pathLst>
                <a:path w="611" h="516" extrusionOk="0">
                  <a:moveTo>
                    <a:pt x="436" y="0"/>
                  </a:moveTo>
                  <a:lnTo>
                    <a:pt x="436" y="0"/>
                  </a:lnTo>
                  <a:cubicBezTo>
                    <a:pt x="445" y="140"/>
                    <a:pt x="419" y="218"/>
                    <a:pt x="323" y="288"/>
                  </a:cubicBezTo>
                  <a:cubicBezTo>
                    <a:pt x="298" y="305"/>
                    <a:pt x="270" y="311"/>
                    <a:pt x="242" y="311"/>
                  </a:cubicBezTo>
                  <a:cubicBezTo>
                    <a:pt x="157" y="311"/>
                    <a:pt x="70" y="253"/>
                    <a:pt x="62" y="253"/>
                  </a:cubicBezTo>
                  <a:cubicBezTo>
                    <a:pt x="62" y="253"/>
                    <a:pt x="61" y="253"/>
                    <a:pt x="61" y="253"/>
                  </a:cubicBezTo>
                  <a:cubicBezTo>
                    <a:pt x="61" y="262"/>
                    <a:pt x="0" y="384"/>
                    <a:pt x="0" y="384"/>
                  </a:cubicBezTo>
                  <a:cubicBezTo>
                    <a:pt x="0" y="384"/>
                    <a:pt x="131" y="506"/>
                    <a:pt x="279" y="515"/>
                  </a:cubicBezTo>
                  <a:cubicBezTo>
                    <a:pt x="287" y="515"/>
                    <a:pt x="295" y="515"/>
                    <a:pt x="302" y="515"/>
                  </a:cubicBezTo>
                  <a:cubicBezTo>
                    <a:pt x="442" y="515"/>
                    <a:pt x="500" y="437"/>
                    <a:pt x="549" y="288"/>
                  </a:cubicBezTo>
                  <a:cubicBezTo>
                    <a:pt x="610" y="122"/>
                    <a:pt x="436" y="1"/>
                    <a:pt x="4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rot="1240425" flipH="1">
              <a:off x="2985181" y="2476881"/>
              <a:ext cx="704365" cy="257429"/>
            </a:xfrm>
            <a:custGeom>
              <a:avLst/>
              <a:gdLst/>
              <a:ahLst/>
              <a:cxnLst/>
              <a:rect l="l" t="t" r="r" b="b"/>
              <a:pathLst>
                <a:path w="4315" h="1577" extrusionOk="0">
                  <a:moveTo>
                    <a:pt x="322" y="1"/>
                  </a:moveTo>
                  <a:cubicBezTo>
                    <a:pt x="312" y="1"/>
                    <a:pt x="304" y="1"/>
                    <a:pt x="297" y="3"/>
                  </a:cubicBezTo>
                  <a:cubicBezTo>
                    <a:pt x="210" y="29"/>
                    <a:pt x="62" y="220"/>
                    <a:pt x="36" y="377"/>
                  </a:cubicBezTo>
                  <a:cubicBezTo>
                    <a:pt x="1" y="525"/>
                    <a:pt x="280" y="735"/>
                    <a:pt x="280" y="735"/>
                  </a:cubicBezTo>
                  <a:lnTo>
                    <a:pt x="384" y="377"/>
                  </a:lnTo>
                  <a:cubicBezTo>
                    <a:pt x="384" y="377"/>
                    <a:pt x="385" y="375"/>
                    <a:pt x="394" y="375"/>
                  </a:cubicBezTo>
                  <a:cubicBezTo>
                    <a:pt x="415" y="375"/>
                    <a:pt x="482" y="388"/>
                    <a:pt x="689" y="473"/>
                  </a:cubicBezTo>
                  <a:cubicBezTo>
                    <a:pt x="977" y="595"/>
                    <a:pt x="1500" y="1031"/>
                    <a:pt x="2345" y="1388"/>
                  </a:cubicBezTo>
                  <a:cubicBezTo>
                    <a:pt x="2685" y="1533"/>
                    <a:pt x="3054" y="1576"/>
                    <a:pt x="3374" y="1576"/>
                  </a:cubicBezTo>
                  <a:cubicBezTo>
                    <a:pt x="3841" y="1576"/>
                    <a:pt x="4201" y="1484"/>
                    <a:pt x="4201" y="1484"/>
                  </a:cubicBezTo>
                  <a:cubicBezTo>
                    <a:pt x="4201" y="1484"/>
                    <a:pt x="4315" y="1336"/>
                    <a:pt x="4306" y="1231"/>
                  </a:cubicBezTo>
                  <a:cubicBezTo>
                    <a:pt x="4288" y="1135"/>
                    <a:pt x="4088" y="1127"/>
                    <a:pt x="4088" y="1127"/>
                  </a:cubicBezTo>
                  <a:cubicBezTo>
                    <a:pt x="4088" y="1127"/>
                    <a:pt x="3792" y="1138"/>
                    <a:pt x="3456" y="1138"/>
                  </a:cubicBezTo>
                  <a:cubicBezTo>
                    <a:pt x="3371" y="1138"/>
                    <a:pt x="3285" y="1137"/>
                    <a:pt x="3199" y="1135"/>
                  </a:cubicBezTo>
                  <a:cubicBezTo>
                    <a:pt x="2781" y="1127"/>
                    <a:pt x="2223" y="813"/>
                    <a:pt x="1953" y="639"/>
                  </a:cubicBezTo>
                  <a:cubicBezTo>
                    <a:pt x="1674" y="464"/>
                    <a:pt x="750" y="90"/>
                    <a:pt x="750" y="90"/>
                  </a:cubicBezTo>
                  <a:cubicBezTo>
                    <a:pt x="750" y="90"/>
                    <a:pt x="438"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rot="1240425" flipH="1">
              <a:off x="3036636" y="2660362"/>
              <a:ext cx="638908" cy="202254"/>
            </a:xfrm>
            <a:custGeom>
              <a:avLst/>
              <a:gdLst/>
              <a:ahLst/>
              <a:cxnLst/>
              <a:rect l="l" t="t" r="r" b="b"/>
              <a:pathLst>
                <a:path w="3914" h="1239" extrusionOk="0">
                  <a:moveTo>
                    <a:pt x="288" y="0"/>
                  </a:moveTo>
                  <a:lnTo>
                    <a:pt x="1" y="218"/>
                  </a:lnTo>
                  <a:cubicBezTo>
                    <a:pt x="1" y="218"/>
                    <a:pt x="576" y="671"/>
                    <a:pt x="1230" y="872"/>
                  </a:cubicBezTo>
                  <a:cubicBezTo>
                    <a:pt x="1883" y="1063"/>
                    <a:pt x="2537" y="1229"/>
                    <a:pt x="2824" y="1238"/>
                  </a:cubicBezTo>
                  <a:cubicBezTo>
                    <a:pt x="2835" y="1238"/>
                    <a:pt x="2846" y="1238"/>
                    <a:pt x="2858" y="1238"/>
                  </a:cubicBezTo>
                  <a:cubicBezTo>
                    <a:pt x="3167" y="1238"/>
                    <a:pt x="3870" y="1133"/>
                    <a:pt x="3870" y="1133"/>
                  </a:cubicBezTo>
                  <a:cubicBezTo>
                    <a:pt x="3870" y="1133"/>
                    <a:pt x="3914" y="959"/>
                    <a:pt x="3661" y="924"/>
                  </a:cubicBezTo>
                  <a:cubicBezTo>
                    <a:pt x="3628" y="919"/>
                    <a:pt x="3597" y="917"/>
                    <a:pt x="3566" y="917"/>
                  </a:cubicBezTo>
                  <a:cubicBezTo>
                    <a:pt x="3493" y="917"/>
                    <a:pt x="3418" y="927"/>
                    <a:pt x="3302" y="927"/>
                  </a:cubicBezTo>
                  <a:cubicBezTo>
                    <a:pt x="3107" y="927"/>
                    <a:pt x="2795" y="900"/>
                    <a:pt x="2179" y="758"/>
                  </a:cubicBezTo>
                  <a:cubicBezTo>
                    <a:pt x="1038" y="497"/>
                    <a:pt x="428" y="148"/>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rot="1240425" flipH="1">
              <a:off x="3066526" y="2856719"/>
              <a:ext cx="576225" cy="179727"/>
            </a:xfrm>
            <a:custGeom>
              <a:avLst/>
              <a:gdLst/>
              <a:ahLst/>
              <a:cxnLst/>
              <a:rect l="l" t="t" r="r" b="b"/>
              <a:pathLst>
                <a:path w="3530" h="1101" extrusionOk="0">
                  <a:moveTo>
                    <a:pt x="333" y="0"/>
                  </a:moveTo>
                  <a:cubicBezTo>
                    <a:pt x="205" y="0"/>
                    <a:pt x="131" y="17"/>
                    <a:pt x="131" y="17"/>
                  </a:cubicBezTo>
                  <a:lnTo>
                    <a:pt x="0" y="209"/>
                  </a:lnTo>
                  <a:cubicBezTo>
                    <a:pt x="27" y="261"/>
                    <a:pt x="288" y="314"/>
                    <a:pt x="523" y="392"/>
                  </a:cubicBezTo>
                  <a:cubicBezTo>
                    <a:pt x="750" y="462"/>
                    <a:pt x="1168" y="619"/>
                    <a:pt x="1761" y="880"/>
                  </a:cubicBezTo>
                  <a:cubicBezTo>
                    <a:pt x="2205" y="1076"/>
                    <a:pt x="2821" y="1101"/>
                    <a:pt x="3101" y="1101"/>
                  </a:cubicBezTo>
                  <a:cubicBezTo>
                    <a:pt x="3195" y="1101"/>
                    <a:pt x="3251" y="1098"/>
                    <a:pt x="3251" y="1098"/>
                  </a:cubicBezTo>
                  <a:cubicBezTo>
                    <a:pt x="3251" y="1098"/>
                    <a:pt x="3469" y="1089"/>
                    <a:pt x="3504" y="985"/>
                  </a:cubicBezTo>
                  <a:cubicBezTo>
                    <a:pt x="3530" y="889"/>
                    <a:pt x="3417" y="758"/>
                    <a:pt x="3417" y="758"/>
                  </a:cubicBezTo>
                  <a:cubicBezTo>
                    <a:pt x="3417" y="758"/>
                    <a:pt x="3287" y="763"/>
                    <a:pt x="3111" y="763"/>
                  </a:cubicBezTo>
                  <a:cubicBezTo>
                    <a:pt x="2877" y="763"/>
                    <a:pt x="2561" y="754"/>
                    <a:pt x="2362" y="715"/>
                  </a:cubicBezTo>
                  <a:cubicBezTo>
                    <a:pt x="2013" y="645"/>
                    <a:pt x="1534" y="366"/>
                    <a:pt x="1020" y="148"/>
                  </a:cubicBezTo>
                  <a:cubicBezTo>
                    <a:pt x="734" y="27"/>
                    <a:pt x="492"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rot="1240425" flipH="1">
              <a:off x="3104972" y="3046771"/>
              <a:ext cx="580632" cy="176462"/>
            </a:xfrm>
            <a:custGeom>
              <a:avLst/>
              <a:gdLst/>
              <a:ahLst/>
              <a:cxnLst/>
              <a:rect l="l" t="t" r="r" b="b"/>
              <a:pathLst>
                <a:path w="3557" h="1081" extrusionOk="0">
                  <a:moveTo>
                    <a:pt x="149" y="0"/>
                  </a:moveTo>
                  <a:lnTo>
                    <a:pt x="1" y="279"/>
                  </a:lnTo>
                  <a:cubicBezTo>
                    <a:pt x="1" y="279"/>
                    <a:pt x="1596" y="776"/>
                    <a:pt x="1918" y="889"/>
                  </a:cubicBezTo>
                  <a:cubicBezTo>
                    <a:pt x="2153" y="968"/>
                    <a:pt x="2810" y="1080"/>
                    <a:pt x="3161" y="1080"/>
                  </a:cubicBezTo>
                  <a:cubicBezTo>
                    <a:pt x="3278" y="1080"/>
                    <a:pt x="3360" y="1068"/>
                    <a:pt x="3382" y="1037"/>
                  </a:cubicBezTo>
                  <a:cubicBezTo>
                    <a:pt x="3469" y="907"/>
                    <a:pt x="3556" y="715"/>
                    <a:pt x="3382" y="680"/>
                  </a:cubicBezTo>
                  <a:cubicBezTo>
                    <a:pt x="3208" y="654"/>
                    <a:pt x="2659" y="619"/>
                    <a:pt x="2075" y="410"/>
                  </a:cubicBezTo>
                  <a:cubicBezTo>
                    <a:pt x="1500" y="201"/>
                    <a:pt x="593"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rot="1240425" flipH="1">
              <a:off x="3158438" y="3264043"/>
              <a:ext cx="580632" cy="159485"/>
            </a:xfrm>
            <a:custGeom>
              <a:avLst/>
              <a:gdLst/>
              <a:ahLst/>
              <a:cxnLst/>
              <a:rect l="l" t="t" r="r" b="b"/>
              <a:pathLst>
                <a:path w="3557" h="977" extrusionOk="0">
                  <a:moveTo>
                    <a:pt x="724" y="0"/>
                  </a:moveTo>
                  <a:lnTo>
                    <a:pt x="70" y="148"/>
                  </a:lnTo>
                  <a:lnTo>
                    <a:pt x="1" y="436"/>
                  </a:lnTo>
                  <a:cubicBezTo>
                    <a:pt x="1" y="436"/>
                    <a:pt x="305" y="392"/>
                    <a:pt x="742" y="392"/>
                  </a:cubicBezTo>
                  <a:cubicBezTo>
                    <a:pt x="979" y="392"/>
                    <a:pt x="1255" y="405"/>
                    <a:pt x="1543" y="445"/>
                  </a:cubicBezTo>
                  <a:cubicBezTo>
                    <a:pt x="2354" y="549"/>
                    <a:pt x="2920" y="802"/>
                    <a:pt x="2920" y="802"/>
                  </a:cubicBezTo>
                  <a:lnTo>
                    <a:pt x="3373" y="976"/>
                  </a:lnTo>
                  <a:cubicBezTo>
                    <a:pt x="3373" y="976"/>
                    <a:pt x="3556" y="723"/>
                    <a:pt x="3530" y="697"/>
                  </a:cubicBezTo>
                  <a:cubicBezTo>
                    <a:pt x="3521" y="662"/>
                    <a:pt x="3016" y="357"/>
                    <a:pt x="2223" y="183"/>
                  </a:cubicBezTo>
                  <a:cubicBezTo>
                    <a:pt x="1430" y="0"/>
                    <a:pt x="724" y="0"/>
                    <a:pt x="7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rot="1240425" flipH="1">
              <a:off x="3190185" y="3465148"/>
              <a:ext cx="611810" cy="191154"/>
            </a:xfrm>
            <a:custGeom>
              <a:avLst/>
              <a:gdLst/>
              <a:ahLst/>
              <a:cxnLst/>
              <a:rect l="l" t="t" r="r" b="b"/>
              <a:pathLst>
                <a:path w="3748" h="1171" extrusionOk="0">
                  <a:moveTo>
                    <a:pt x="714" y="0"/>
                  </a:moveTo>
                  <a:cubicBezTo>
                    <a:pt x="647" y="0"/>
                    <a:pt x="610" y="2"/>
                    <a:pt x="610" y="2"/>
                  </a:cubicBezTo>
                  <a:lnTo>
                    <a:pt x="148" y="98"/>
                  </a:lnTo>
                  <a:lnTo>
                    <a:pt x="0" y="481"/>
                  </a:lnTo>
                  <a:cubicBezTo>
                    <a:pt x="0" y="481"/>
                    <a:pt x="202" y="395"/>
                    <a:pt x="644" y="395"/>
                  </a:cubicBezTo>
                  <a:cubicBezTo>
                    <a:pt x="832" y="395"/>
                    <a:pt x="1064" y="411"/>
                    <a:pt x="1342" y="455"/>
                  </a:cubicBezTo>
                  <a:cubicBezTo>
                    <a:pt x="2266" y="603"/>
                    <a:pt x="2946" y="891"/>
                    <a:pt x="2946" y="891"/>
                  </a:cubicBezTo>
                  <a:cubicBezTo>
                    <a:pt x="2946" y="891"/>
                    <a:pt x="3519" y="1170"/>
                    <a:pt x="3665" y="1170"/>
                  </a:cubicBezTo>
                  <a:cubicBezTo>
                    <a:pt x="3680" y="1170"/>
                    <a:pt x="3690" y="1167"/>
                    <a:pt x="3695" y="1161"/>
                  </a:cubicBezTo>
                  <a:cubicBezTo>
                    <a:pt x="3695" y="1161"/>
                    <a:pt x="3747" y="926"/>
                    <a:pt x="3704" y="856"/>
                  </a:cubicBezTo>
                  <a:cubicBezTo>
                    <a:pt x="3669" y="795"/>
                    <a:pt x="2667" y="281"/>
                    <a:pt x="1943" y="133"/>
                  </a:cubicBezTo>
                  <a:cubicBezTo>
                    <a:pt x="1388" y="15"/>
                    <a:pt x="916" y="0"/>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rot="1240425" flipH="1">
              <a:off x="3183681" y="3658791"/>
              <a:ext cx="664372" cy="227066"/>
            </a:xfrm>
            <a:custGeom>
              <a:avLst/>
              <a:gdLst/>
              <a:ahLst/>
              <a:cxnLst/>
              <a:rect l="l" t="t" r="r" b="b"/>
              <a:pathLst>
                <a:path w="4070" h="1391" extrusionOk="0">
                  <a:moveTo>
                    <a:pt x="875" y="0"/>
                  </a:moveTo>
                  <a:cubicBezTo>
                    <a:pt x="473" y="0"/>
                    <a:pt x="209" y="31"/>
                    <a:pt x="209" y="31"/>
                  </a:cubicBezTo>
                  <a:lnTo>
                    <a:pt x="0" y="345"/>
                  </a:lnTo>
                  <a:cubicBezTo>
                    <a:pt x="0" y="345"/>
                    <a:pt x="145" y="331"/>
                    <a:pt x="370" y="331"/>
                  </a:cubicBezTo>
                  <a:cubicBezTo>
                    <a:pt x="652" y="331"/>
                    <a:pt x="1061" y="353"/>
                    <a:pt x="1473" y="449"/>
                  </a:cubicBezTo>
                  <a:cubicBezTo>
                    <a:pt x="2214" y="624"/>
                    <a:pt x="3111" y="998"/>
                    <a:pt x="3111" y="998"/>
                  </a:cubicBezTo>
                  <a:lnTo>
                    <a:pt x="3869" y="1391"/>
                  </a:lnTo>
                  <a:cubicBezTo>
                    <a:pt x="3869" y="1391"/>
                    <a:pt x="4070" y="1277"/>
                    <a:pt x="4000" y="1129"/>
                  </a:cubicBezTo>
                  <a:cubicBezTo>
                    <a:pt x="3939" y="972"/>
                    <a:pt x="3460" y="571"/>
                    <a:pt x="2980" y="415"/>
                  </a:cubicBezTo>
                  <a:cubicBezTo>
                    <a:pt x="2501" y="266"/>
                    <a:pt x="2353" y="92"/>
                    <a:pt x="1569" y="31"/>
                  </a:cubicBezTo>
                  <a:cubicBezTo>
                    <a:pt x="1313" y="8"/>
                    <a:pt x="1077" y="0"/>
                    <a:pt x="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rot="1240425" flipH="1">
              <a:off x="2537041" y="2232652"/>
              <a:ext cx="276196" cy="1116723"/>
            </a:xfrm>
            <a:custGeom>
              <a:avLst/>
              <a:gdLst/>
              <a:ahLst/>
              <a:cxnLst/>
              <a:rect l="l" t="t" r="r" b="b"/>
              <a:pathLst>
                <a:path w="1692" h="6841" extrusionOk="0">
                  <a:moveTo>
                    <a:pt x="175" y="0"/>
                  </a:moveTo>
                  <a:lnTo>
                    <a:pt x="105" y="262"/>
                  </a:lnTo>
                  <a:cubicBezTo>
                    <a:pt x="105" y="262"/>
                    <a:pt x="236" y="793"/>
                    <a:pt x="280" y="1229"/>
                  </a:cubicBezTo>
                  <a:cubicBezTo>
                    <a:pt x="341" y="1665"/>
                    <a:pt x="131" y="3338"/>
                    <a:pt x="131" y="3338"/>
                  </a:cubicBezTo>
                  <a:cubicBezTo>
                    <a:pt x="131" y="3338"/>
                    <a:pt x="1" y="4183"/>
                    <a:pt x="253" y="4828"/>
                  </a:cubicBezTo>
                  <a:cubicBezTo>
                    <a:pt x="497" y="5473"/>
                    <a:pt x="977" y="5804"/>
                    <a:pt x="1142" y="6004"/>
                  </a:cubicBezTo>
                  <a:cubicBezTo>
                    <a:pt x="1308" y="6196"/>
                    <a:pt x="1561" y="6841"/>
                    <a:pt x="1561" y="6841"/>
                  </a:cubicBezTo>
                  <a:lnTo>
                    <a:pt x="1691" y="6806"/>
                  </a:lnTo>
                  <a:lnTo>
                    <a:pt x="1613" y="6492"/>
                  </a:lnTo>
                  <a:lnTo>
                    <a:pt x="1656" y="6397"/>
                  </a:lnTo>
                  <a:cubicBezTo>
                    <a:pt x="1656" y="6397"/>
                    <a:pt x="1630" y="6222"/>
                    <a:pt x="1604" y="6100"/>
                  </a:cubicBezTo>
                  <a:cubicBezTo>
                    <a:pt x="1561" y="5978"/>
                    <a:pt x="1456" y="5769"/>
                    <a:pt x="1325" y="5691"/>
                  </a:cubicBezTo>
                  <a:cubicBezTo>
                    <a:pt x="1195" y="5595"/>
                    <a:pt x="672" y="4985"/>
                    <a:pt x="672" y="4985"/>
                  </a:cubicBezTo>
                  <a:cubicBezTo>
                    <a:pt x="672" y="4985"/>
                    <a:pt x="358" y="4227"/>
                    <a:pt x="349" y="3956"/>
                  </a:cubicBezTo>
                  <a:cubicBezTo>
                    <a:pt x="341" y="3678"/>
                    <a:pt x="445" y="2431"/>
                    <a:pt x="445" y="2431"/>
                  </a:cubicBezTo>
                  <a:cubicBezTo>
                    <a:pt x="445" y="2431"/>
                    <a:pt x="541" y="1342"/>
                    <a:pt x="515" y="784"/>
                  </a:cubicBezTo>
                  <a:cubicBezTo>
                    <a:pt x="480" y="227"/>
                    <a:pt x="175"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rot="1240425" flipH="1">
              <a:off x="2373070" y="2030211"/>
              <a:ext cx="1953288" cy="2422967"/>
            </a:xfrm>
            <a:custGeom>
              <a:avLst/>
              <a:gdLst/>
              <a:ahLst/>
              <a:cxnLst/>
              <a:rect l="l" t="t" r="r" b="b"/>
              <a:pathLst>
                <a:path w="11966" h="14843" extrusionOk="0">
                  <a:moveTo>
                    <a:pt x="10321" y="126"/>
                  </a:moveTo>
                  <a:cubicBezTo>
                    <a:pt x="10432" y="126"/>
                    <a:pt x="10540" y="135"/>
                    <a:pt x="10641" y="158"/>
                  </a:cubicBezTo>
                  <a:cubicBezTo>
                    <a:pt x="10772" y="184"/>
                    <a:pt x="10902" y="254"/>
                    <a:pt x="11024" y="298"/>
                  </a:cubicBezTo>
                  <a:cubicBezTo>
                    <a:pt x="11129" y="341"/>
                    <a:pt x="11591" y="533"/>
                    <a:pt x="11582" y="777"/>
                  </a:cubicBezTo>
                  <a:cubicBezTo>
                    <a:pt x="11556" y="786"/>
                    <a:pt x="11547" y="794"/>
                    <a:pt x="11539" y="829"/>
                  </a:cubicBezTo>
                  <a:cubicBezTo>
                    <a:pt x="11539" y="855"/>
                    <a:pt x="11539" y="873"/>
                    <a:pt x="11521" y="899"/>
                  </a:cubicBezTo>
                  <a:cubicBezTo>
                    <a:pt x="11478" y="951"/>
                    <a:pt x="11417" y="1003"/>
                    <a:pt x="11303" y="1056"/>
                  </a:cubicBezTo>
                  <a:cubicBezTo>
                    <a:pt x="10841" y="1221"/>
                    <a:pt x="10162" y="1265"/>
                    <a:pt x="9883" y="1735"/>
                  </a:cubicBezTo>
                  <a:cubicBezTo>
                    <a:pt x="9756" y="1501"/>
                    <a:pt x="9547" y="1457"/>
                    <a:pt x="9306" y="1457"/>
                  </a:cubicBezTo>
                  <a:cubicBezTo>
                    <a:pt x="9234" y="1457"/>
                    <a:pt x="9158" y="1461"/>
                    <a:pt x="9081" y="1465"/>
                  </a:cubicBezTo>
                  <a:cubicBezTo>
                    <a:pt x="9058" y="1466"/>
                    <a:pt x="9035" y="1466"/>
                    <a:pt x="9012" y="1466"/>
                  </a:cubicBezTo>
                  <a:cubicBezTo>
                    <a:pt x="8577" y="1466"/>
                    <a:pt x="8170" y="1387"/>
                    <a:pt x="7748" y="1230"/>
                  </a:cubicBezTo>
                  <a:cubicBezTo>
                    <a:pt x="7556" y="1160"/>
                    <a:pt x="7399" y="1073"/>
                    <a:pt x="7190" y="1073"/>
                  </a:cubicBezTo>
                  <a:cubicBezTo>
                    <a:pt x="7183" y="1073"/>
                    <a:pt x="7176" y="1073"/>
                    <a:pt x="7169" y="1073"/>
                  </a:cubicBezTo>
                  <a:cubicBezTo>
                    <a:pt x="6202" y="1073"/>
                    <a:pt x="5977" y="2264"/>
                    <a:pt x="5796" y="2999"/>
                  </a:cubicBezTo>
                  <a:lnTo>
                    <a:pt x="5770" y="2999"/>
                  </a:lnTo>
                  <a:cubicBezTo>
                    <a:pt x="5804" y="2485"/>
                    <a:pt x="5726" y="1387"/>
                    <a:pt x="6162" y="1134"/>
                  </a:cubicBezTo>
                  <a:cubicBezTo>
                    <a:pt x="6423" y="977"/>
                    <a:pt x="6850" y="995"/>
                    <a:pt x="7146" y="942"/>
                  </a:cubicBezTo>
                  <a:cubicBezTo>
                    <a:pt x="7399" y="890"/>
                    <a:pt x="7643" y="864"/>
                    <a:pt x="7887" y="794"/>
                  </a:cubicBezTo>
                  <a:cubicBezTo>
                    <a:pt x="8454" y="664"/>
                    <a:pt x="8968" y="385"/>
                    <a:pt x="9517" y="245"/>
                  </a:cubicBezTo>
                  <a:cubicBezTo>
                    <a:pt x="9758" y="183"/>
                    <a:pt x="10048" y="126"/>
                    <a:pt x="10321" y="126"/>
                  </a:cubicBezTo>
                  <a:close/>
                  <a:moveTo>
                    <a:pt x="10083" y="2807"/>
                  </a:moveTo>
                  <a:cubicBezTo>
                    <a:pt x="10083" y="2825"/>
                    <a:pt x="10083" y="2834"/>
                    <a:pt x="10101" y="2842"/>
                  </a:cubicBezTo>
                  <a:cubicBezTo>
                    <a:pt x="10101" y="2842"/>
                    <a:pt x="10083" y="2860"/>
                    <a:pt x="10083" y="2868"/>
                  </a:cubicBezTo>
                  <a:cubicBezTo>
                    <a:pt x="10066" y="2956"/>
                    <a:pt x="10031" y="3051"/>
                    <a:pt x="10014" y="3139"/>
                  </a:cubicBezTo>
                  <a:lnTo>
                    <a:pt x="9996" y="3147"/>
                  </a:lnTo>
                  <a:lnTo>
                    <a:pt x="9970" y="3182"/>
                  </a:lnTo>
                  <a:cubicBezTo>
                    <a:pt x="9979" y="3121"/>
                    <a:pt x="9987" y="3060"/>
                    <a:pt x="10014" y="2999"/>
                  </a:cubicBezTo>
                  <a:cubicBezTo>
                    <a:pt x="10022" y="2964"/>
                    <a:pt x="10022" y="2938"/>
                    <a:pt x="10031" y="2912"/>
                  </a:cubicBezTo>
                  <a:cubicBezTo>
                    <a:pt x="10031" y="2903"/>
                    <a:pt x="10040" y="2877"/>
                    <a:pt x="10040" y="2868"/>
                  </a:cubicBezTo>
                  <a:cubicBezTo>
                    <a:pt x="10040" y="2842"/>
                    <a:pt x="10066" y="2825"/>
                    <a:pt x="10083" y="2807"/>
                  </a:cubicBezTo>
                  <a:close/>
                  <a:moveTo>
                    <a:pt x="5717" y="3461"/>
                  </a:moveTo>
                  <a:cubicBezTo>
                    <a:pt x="5726" y="3478"/>
                    <a:pt x="5726" y="3478"/>
                    <a:pt x="5743" y="3478"/>
                  </a:cubicBezTo>
                  <a:cubicBezTo>
                    <a:pt x="5726" y="3522"/>
                    <a:pt x="5709" y="3574"/>
                    <a:pt x="5700" y="3618"/>
                  </a:cubicBezTo>
                  <a:cubicBezTo>
                    <a:pt x="5709" y="3566"/>
                    <a:pt x="5709" y="3522"/>
                    <a:pt x="5717" y="3461"/>
                  </a:cubicBezTo>
                  <a:close/>
                  <a:moveTo>
                    <a:pt x="5395" y="3417"/>
                  </a:moveTo>
                  <a:cubicBezTo>
                    <a:pt x="5465" y="3417"/>
                    <a:pt x="5543" y="3435"/>
                    <a:pt x="5613" y="3444"/>
                  </a:cubicBezTo>
                  <a:cubicBezTo>
                    <a:pt x="5595" y="3522"/>
                    <a:pt x="5587" y="3600"/>
                    <a:pt x="5578" y="3661"/>
                  </a:cubicBezTo>
                  <a:cubicBezTo>
                    <a:pt x="5499" y="3583"/>
                    <a:pt x="5438" y="3513"/>
                    <a:pt x="5395" y="3417"/>
                  </a:cubicBezTo>
                  <a:close/>
                  <a:moveTo>
                    <a:pt x="7197" y="1212"/>
                  </a:moveTo>
                  <a:cubicBezTo>
                    <a:pt x="7334" y="1212"/>
                    <a:pt x="7487" y="1242"/>
                    <a:pt x="7661" y="1308"/>
                  </a:cubicBezTo>
                  <a:cubicBezTo>
                    <a:pt x="7940" y="1413"/>
                    <a:pt x="8201" y="1518"/>
                    <a:pt x="8506" y="1544"/>
                  </a:cubicBezTo>
                  <a:cubicBezTo>
                    <a:pt x="8582" y="1557"/>
                    <a:pt x="8679" y="1560"/>
                    <a:pt x="8788" y="1560"/>
                  </a:cubicBezTo>
                  <a:cubicBezTo>
                    <a:pt x="8857" y="1560"/>
                    <a:pt x="8930" y="1559"/>
                    <a:pt x="9004" y="1559"/>
                  </a:cubicBezTo>
                  <a:cubicBezTo>
                    <a:pt x="9354" y="1559"/>
                    <a:pt x="9735" y="1581"/>
                    <a:pt x="9848" y="1840"/>
                  </a:cubicBezTo>
                  <a:cubicBezTo>
                    <a:pt x="9848" y="1849"/>
                    <a:pt x="9857" y="1849"/>
                    <a:pt x="9857" y="1849"/>
                  </a:cubicBezTo>
                  <a:cubicBezTo>
                    <a:pt x="9743" y="2145"/>
                    <a:pt x="9831" y="2485"/>
                    <a:pt x="9770" y="2790"/>
                  </a:cubicBezTo>
                  <a:cubicBezTo>
                    <a:pt x="9682" y="3147"/>
                    <a:pt x="9508" y="3452"/>
                    <a:pt x="9273" y="3688"/>
                  </a:cubicBezTo>
                  <a:cubicBezTo>
                    <a:pt x="8985" y="3879"/>
                    <a:pt x="8715" y="4001"/>
                    <a:pt x="8375" y="4019"/>
                  </a:cubicBezTo>
                  <a:lnTo>
                    <a:pt x="8314" y="4019"/>
                  </a:lnTo>
                  <a:cubicBezTo>
                    <a:pt x="8297" y="4019"/>
                    <a:pt x="8288" y="4027"/>
                    <a:pt x="8288" y="4027"/>
                  </a:cubicBezTo>
                  <a:cubicBezTo>
                    <a:pt x="7495" y="3827"/>
                    <a:pt x="6772" y="3261"/>
                    <a:pt x="5970" y="3008"/>
                  </a:cubicBezTo>
                  <a:cubicBezTo>
                    <a:pt x="6164" y="2269"/>
                    <a:pt x="6383" y="1212"/>
                    <a:pt x="7197" y="1212"/>
                  </a:cubicBezTo>
                  <a:close/>
                  <a:moveTo>
                    <a:pt x="8889" y="3966"/>
                  </a:moveTo>
                  <a:cubicBezTo>
                    <a:pt x="8846" y="4001"/>
                    <a:pt x="8802" y="4019"/>
                    <a:pt x="8767" y="4036"/>
                  </a:cubicBezTo>
                  <a:cubicBezTo>
                    <a:pt x="8767" y="4019"/>
                    <a:pt x="8776" y="4019"/>
                    <a:pt x="8776" y="4010"/>
                  </a:cubicBezTo>
                  <a:cubicBezTo>
                    <a:pt x="8811" y="4001"/>
                    <a:pt x="8855" y="3975"/>
                    <a:pt x="8889" y="3966"/>
                  </a:cubicBezTo>
                  <a:close/>
                  <a:moveTo>
                    <a:pt x="5639" y="3827"/>
                  </a:moveTo>
                  <a:lnTo>
                    <a:pt x="5639" y="3827"/>
                  </a:lnTo>
                  <a:cubicBezTo>
                    <a:pt x="5621" y="3932"/>
                    <a:pt x="5595" y="4036"/>
                    <a:pt x="5587" y="4141"/>
                  </a:cubicBezTo>
                  <a:cubicBezTo>
                    <a:pt x="5560" y="4132"/>
                    <a:pt x="5552" y="4123"/>
                    <a:pt x="5534" y="4106"/>
                  </a:cubicBezTo>
                  <a:cubicBezTo>
                    <a:pt x="5587" y="4019"/>
                    <a:pt x="5621" y="3923"/>
                    <a:pt x="5639" y="3827"/>
                  </a:cubicBezTo>
                  <a:close/>
                  <a:moveTo>
                    <a:pt x="9526" y="3999"/>
                  </a:moveTo>
                  <a:cubicBezTo>
                    <a:pt x="9565" y="3999"/>
                    <a:pt x="9606" y="4017"/>
                    <a:pt x="9648" y="4062"/>
                  </a:cubicBezTo>
                  <a:cubicBezTo>
                    <a:pt x="9700" y="4132"/>
                    <a:pt x="9726" y="4289"/>
                    <a:pt x="9665" y="4359"/>
                  </a:cubicBezTo>
                  <a:cubicBezTo>
                    <a:pt x="9674" y="4315"/>
                    <a:pt x="9674" y="4271"/>
                    <a:pt x="9648" y="4228"/>
                  </a:cubicBezTo>
                  <a:cubicBezTo>
                    <a:pt x="9621" y="4123"/>
                    <a:pt x="9499" y="4054"/>
                    <a:pt x="9404" y="4054"/>
                  </a:cubicBezTo>
                  <a:cubicBezTo>
                    <a:pt x="9440" y="4021"/>
                    <a:pt x="9482" y="3999"/>
                    <a:pt x="9526" y="3999"/>
                  </a:cubicBezTo>
                  <a:close/>
                  <a:moveTo>
                    <a:pt x="5543" y="3051"/>
                  </a:moveTo>
                  <a:cubicBezTo>
                    <a:pt x="6701" y="3235"/>
                    <a:pt x="7670" y="4236"/>
                    <a:pt x="8842" y="4236"/>
                  </a:cubicBezTo>
                  <a:cubicBezTo>
                    <a:pt x="9002" y="4236"/>
                    <a:pt x="9165" y="4217"/>
                    <a:pt x="9334" y="4176"/>
                  </a:cubicBezTo>
                  <a:lnTo>
                    <a:pt x="9369" y="4176"/>
                  </a:lnTo>
                  <a:cubicBezTo>
                    <a:pt x="9377" y="4172"/>
                    <a:pt x="9385" y="4170"/>
                    <a:pt x="9395" y="4170"/>
                  </a:cubicBezTo>
                  <a:cubicBezTo>
                    <a:pt x="9448" y="4170"/>
                    <a:pt x="9518" y="4227"/>
                    <a:pt x="9526" y="4271"/>
                  </a:cubicBezTo>
                  <a:cubicBezTo>
                    <a:pt x="9543" y="4315"/>
                    <a:pt x="9543" y="4350"/>
                    <a:pt x="9517" y="4385"/>
                  </a:cubicBezTo>
                  <a:cubicBezTo>
                    <a:pt x="9508" y="4393"/>
                    <a:pt x="9499" y="4402"/>
                    <a:pt x="9499" y="4411"/>
                  </a:cubicBezTo>
                  <a:cubicBezTo>
                    <a:pt x="9482" y="4428"/>
                    <a:pt x="9473" y="4437"/>
                    <a:pt x="9465" y="4437"/>
                  </a:cubicBezTo>
                  <a:cubicBezTo>
                    <a:pt x="9214" y="4486"/>
                    <a:pt x="8967" y="4511"/>
                    <a:pt x="8724" y="4511"/>
                  </a:cubicBezTo>
                  <a:cubicBezTo>
                    <a:pt x="8096" y="4511"/>
                    <a:pt x="7497" y="4344"/>
                    <a:pt x="6937" y="3993"/>
                  </a:cubicBezTo>
                  <a:cubicBezTo>
                    <a:pt x="6423" y="3670"/>
                    <a:pt x="5996" y="3313"/>
                    <a:pt x="5386" y="3295"/>
                  </a:cubicBezTo>
                  <a:cubicBezTo>
                    <a:pt x="5404" y="3252"/>
                    <a:pt x="5412" y="3208"/>
                    <a:pt x="5447" y="3165"/>
                  </a:cubicBezTo>
                  <a:cubicBezTo>
                    <a:pt x="5465" y="3121"/>
                    <a:pt x="5499" y="3086"/>
                    <a:pt x="5543" y="3051"/>
                  </a:cubicBezTo>
                  <a:close/>
                  <a:moveTo>
                    <a:pt x="10170" y="3958"/>
                  </a:moveTo>
                  <a:cubicBezTo>
                    <a:pt x="10197" y="4228"/>
                    <a:pt x="10197" y="4489"/>
                    <a:pt x="10170" y="4759"/>
                  </a:cubicBezTo>
                  <a:cubicBezTo>
                    <a:pt x="10127" y="4498"/>
                    <a:pt x="10127" y="4228"/>
                    <a:pt x="10170" y="3958"/>
                  </a:cubicBezTo>
                  <a:close/>
                  <a:moveTo>
                    <a:pt x="5930" y="3783"/>
                  </a:moveTo>
                  <a:cubicBezTo>
                    <a:pt x="6191" y="3783"/>
                    <a:pt x="6437" y="3851"/>
                    <a:pt x="6676" y="3958"/>
                  </a:cubicBezTo>
                  <a:cubicBezTo>
                    <a:pt x="6946" y="4141"/>
                    <a:pt x="7234" y="4324"/>
                    <a:pt x="7539" y="4437"/>
                  </a:cubicBezTo>
                  <a:cubicBezTo>
                    <a:pt x="7547" y="4437"/>
                    <a:pt x="7556" y="4446"/>
                    <a:pt x="7565" y="4446"/>
                  </a:cubicBezTo>
                  <a:cubicBezTo>
                    <a:pt x="7608" y="4472"/>
                    <a:pt x="7652" y="4489"/>
                    <a:pt x="7687" y="4498"/>
                  </a:cubicBezTo>
                  <a:cubicBezTo>
                    <a:pt x="7757" y="4533"/>
                    <a:pt x="7809" y="4559"/>
                    <a:pt x="7879" y="4576"/>
                  </a:cubicBezTo>
                  <a:cubicBezTo>
                    <a:pt x="7887" y="4603"/>
                    <a:pt x="7896" y="4620"/>
                    <a:pt x="7905" y="4655"/>
                  </a:cubicBezTo>
                  <a:lnTo>
                    <a:pt x="7905" y="4742"/>
                  </a:lnTo>
                  <a:cubicBezTo>
                    <a:pt x="7879" y="4777"/>
                    <a:pt x="7852" y="4820"/>
                    <a:pt x="7818" y="4847"/>
                  </a:cubicBezTo>
                  <a:cubicBezTo>
                    <a:pt x="7539" y="4820"/>
                    <a:pt x="7269" y="4742"/>
                    <a:pt x="6981" y="4664"/>
                  </a:cubicBezTo>
                  <a:cubicBezTo>
                    <a:pt x="6589" y="4559"/>
                    <a:pt x="6153" y="4437"/>
                    <a:pt x="5778" y="4237"/>
                  </a:cubicBezTo>
                  <a:cubicBezTo>
                    <a:pt x="5804" y="4097"/>
                    <a:pt x="5848" y="3949"/>
                    <a:pt x="5883" y="3783"/>
                  </a:cubicBezTo>
                  <a:cubicBezTo>
                    <a:pt x="5899" y="3783"/>
                    <a:pt x="5914" y="3783"/>
                    <a:pt x="5930" y="3783"/>
                  </a:cubicBezTo>
                  <a:close/>
                  <a:moveTo>
                    <a:pt x="8782" y="4856"/>
                  </a:moveTo>
                  <a:cubicBezTo>
                    <a:pt x="8808" y="4856"/>
                    <a:pt x="8836" y="4867"/>
                    <a:pt x="8863" y="4890"/>
                  </a:cubicBezTo>
                  <a:cubicBezTo>
                    <a:pt x="8942" y="4925"/>
                    <a:pt x="8950" y="4977"/>
                    <a:pt x="8933" y="5047"/>
                  </a:cubicBezTo>
                  <a:cubicBezTo>
                    <a:pt x="8924" y="5012"/>
                    <a:pt x="8898" y="4977"/>
                    <a:pt x="8881" y="4960"/>
                  </a:cubicBezTo>
                  <a:cubicBezTo>
                    <a:pt x="8837" y="4908"/>
                    <a:pt x="8776" y="4881"/>
                    <a:pt x="8715" y="4881"/>
                  </a:cubicBezTo>
                  <a:cubicBezTo>
                    <a:pt x="8736" y="4865"/>
                    <a:pt x="8758" y="4856"/>
                    <a:pt x="8782" y="4856"/>
                  </a:cubicBezTo>
                  <a:close/>
                  <a:moveTo>
                    <a:pt x="5334" y="4559"/>
                  </a:moveTo>
                  <a:cubicBezTo>
                    <a:pt x="5377" y="4576"/>
                    <a:pt x="5421" y="4603"/>
                    <a:pt x="5482" y="4629"/>
                  </a:cubicBezTo>
                  <a:cubicBezTo>
                    <a:pt x="5447" y="4707"/>
                    <a:pt x="5421" y="4786"/>
                    <a:pt x="5395" y="4847"/>
                  </a:cubicBezTo>
                  <a:cubicBezTo>
                    <a:pt x="5351" y="4934"/>
                    <a:pt x="5308" y="5012"/>
                    <a:pt x="5273" y="5099"/>
                  </a:cubicBezTo>
                  <a:cubicBezTo>
                    <a:pt x="5194" y="5099"/>
                    <a:pt x="5107" y="5099"/>
                    <a:pt x="5029" y="5108"/>
                  </a:cubicBezTo>
                  <a:cubicBezTo>
                    <a:pt x="5116" y="4916"/>
                    <a:pt x="5229" y="4742"/>
                    <a:pt x="5334" y="4559"/>
                  </a:cubicBezTo>
                  <a:close/>
                  <a:moveTo>
                    <a:pt x="10825" y="3213"/>
                  </a:moveTo>
                  <a:cubicBezTo>
                    <a:pt x="11021" y="3213"/>
                    <a:pt x="11134" y="3304"/>
                    <a:pt x="11164" y="3478"/>
                  </a:cubicBezTo>
                  <a:cubicBezTo>
                    <a:pt x="11190" y="3539"/>
                    <a:pt x="11199" y="3609"/>
                    <a:pt x="11207" y="3670"/>
                  </a:cubicBezTo>
                  <a:cubicBezTo>
                    <a:pt x="11216" y="3827"/>
                    <a:pt x="11234" y="3958"/>
                    <a:pt x="11242" y="4097"/>
                  </a:cubicBezTo>
                  <a:cubicBezTo>
                    <a:pt x="11259" y="4575"/>
                    <a:pt x="11084" y="5161"/>
                    <a:pt x="10529" y="5161"/>
                  </a:cubicBezTo>
                  <a:cubicBezTo>
                    <a:pt x="10517" y="5161"/>
                    <a:pt x="10505" y="5161"/>
                    <a:pt x="10493" y="5160"/>
                  </a:cubicBezTo>
                  <a:cubicBezTo>
                    <a:pt x="10536" y="4716"/>
                    <a:pt x="10554" y="4263"/>
                    <a:pt x="10554" y="3801"/>
                  </a:cubicBezTo>
                  <a:cubicBezTo>
                    <a:pt x="10554" y="3618"/>
                    <a:pt x="10545" y="3435"/>
                    <a:pt x="10510" y="3269"/>
                  </a:cubicBezTo>
                  <a:cubicBezTo>
                    <a:pt x="10632" y="3231"/>
                    <a:pt x="10737" y="3213"/>
                    <a:pt x="10825" y="3213"/>
                  </a:cubicBezTo>
                  <a:close/>
                  <a:moveTo>
                    <a:pt x="5316" y="4097"/>
                  </a:moveTo>
                  <a:cubicBezTo>
                    <a:pt x="5709" y="4454"/>
                    <a:pt x="6249" y="4594"/>
                    <a:pt x="6754" y="4751"/>
                  </a:cubicBezTo>
                  <a:cubicBezTo>
                    <a:pt x="7241" y="4897"/>
                    <a:pt x="7727" y="5020"/>
                    <a:pt x="8231" y="5020"/>
                  </a:cubicBezTo>
                  <a:cubicBezTo>
                    <a:pt x="8359" y="5020"/>
                    <a:pt x="8489" y="5012"/>
                    <a:pt x="8619" y="4995"/>
                  </a:cubicBezTo>
                  <a:lnTo>
                    <a:pt x="8637" y="4995"/>
                  </a:lnTo>
                  <a:cubicBezTo>
                    <a:pt x="8650" y="4990"/>
                    <a:pt x="8664" y="4988"/>
                    <a:pt x="8679" y="4988"/>
                  </a:cubicBezTo>
                  <a:cubicBezTo>
                    <a:pt x="8719" y="4988"/>
                    <a:pt x="8761" y="5006"/>
                    <a:pt x="8794" y="5038"/>
                  </a:cubicBezTo>
                  <a:cubicBezTo>
                    <a:pt x="8811" y="5064"/>
                    <a:pt x="8820" y="5099"/>
                    <a:pt x="8820" y="5134"/>
                  </a:cubicBezTo>
                  <a:cubicBezTo>
                    <a:pt x="8588" y="5180"/>
                    <a:pt x="8353" y="5201"/>
                    <a:pt x="8118" y="5201"/>
                  </a:cubicBezTo>
                  <a:cubicBezTo>
                    <a:pt x="7063" y="5201"/>
                    <a:pt x="5995" y="4776"/>
                    <a:pt x="5090" y="4263"/>
                  </a:cubicBezTo>
                  <a:cubicBezTo>
                    <a:pt x="5116" y="4237"/>
                    <a:pt x="5142" y="4210"/>
                    <a:pt x="5177" y="4184"/>
                  </a:cubicBezTo>
                  <a:cubicBezTo>
                    <a:pt x="5229" y="4167"/>
                    <a:pt x="5273" y="4132"/>
                    <a:pt x="5316" y="4097"/>
                  </a:cubicBezTo>
                  <a:close/>
                  <a:moveTo>
                    <a:pt x="5351" y="5613"/>
                  </a:moveTo>
                  <a:cubicBezTo>
                    <a:pt x="5316" y="5622"/>
                    <a:pt x="5273" y="5622"/>
                    <a:pt x="5238" y="5622"/>
                  </a:cubicBezTo>
                  <a:lnTo>
                    <a:pt x="5247" y="5613"/>
                  </a:lnTo>
                  <a:close/>
                  <a:moveTo>
                    <a:pt x="5621" y="4759"/>
                  </a:moveTo>
                  <a:cubicBezTo>
                    <a:pt x="5787" y="4838"/>
                    <a:pt x="5970" y="4890"/>
                    <a:pt x="6153" y="4925"/>
                  </a:cubicBezTo>
                  <a:cubicBezTo>
                    <a:pt x="6449" y="5047"/>
                    <a:pt x="6746" y="5143"/>
                    <a:pt x="7033" y="5213"/>
                  </a:cubicBezTo>
                  <a:cubicBezTo>
                    <a:pt x="7094" y="5239"/>
                    <a:pt x="7164" y="5265"/>
                    <a:pt x="7225" y="5282"/>
                  </a:cubicBezTo>
                  <a:cubicBezTo>
                    <a:pt x="7277" y="5308"/>
                    <a:pt x="7330" y="5326"/>
                    <a:pt x="7382" y="5343"/>
                  </a:cubicBezTo>
                  <a:cubicBezTo>
                    <a:pt x="7408" y="5387"/>
                    <a:pt x="7408" y="5439"/>
                    <a:pt x="7417" y="5491"/>
                  </a:cubicBezTo>
                  <a:cubicBezTo>
                    <a:pt x="7373" y="5579"/>
                    <a:pt x="7330" y="5666"/>
                    <a:pt x="7277" y="5753"/>
                  </a:cubicBezTo>
                  <a:cubicBezTo>
                    <a:pt x="6946" y="5674"/>
                    <a:pt x="6624" y="5544"/>
                    <a:pt x="6275" y="5387"/>
                  </a:cubicBezTo>
                  <a:cubicBezTo>
                    <a:pt x="6022" y="5265"/>
                    <a:pt x="5770" y="5169"/>
                    <a:pt x="5508" y="5125"/>
                  </a:cubicBezTo>
                  <a:cubicBezTo>
                    <a:pt x="5543" y="5082"/>
                    <a:pt x="5552" y="5012"/>
                    <a:pt x="5569" y="4960"/>
                  </a:cubicBezTo>
                  <a:cubicBezTo>
                    <a:pt x="5587" y="4890"/>
                    <a:pt x="5595" y="4829"/>
                    <a:pt x="5621" y="4759"/>
                  </a:cubicBezTo>
                  <a:close/>
                  <a:moveTo>
                    <a:pt x="4898" y="5500"/>
                  </a:moveTo>
                  <a:cubicBezTo>
                    <a:pt x="4959" y="5500"/>
                    <a:pt x="5003" y="5518"/>
                    <a:pt x="5046" y="5518"/>
                  </a:cubicBezTo>
                  <a:cubicBezTo>
                    <a:pt x="4924" y="5701"/>
                    <a:pt x="4802" y="5901"/>
                    <a:pt x="4706" y="6110"/>
                  </a:cubicBezTo>
                  <a:cubicBezTo>
                    <a:pt x="4637" y="6101"/>
                    <a:pt x="4576" y="6101"/>
                    <a:pt x="4506" y="6101"/>
                  </a:cubicBezTo>
                  <a:cubicBezTo>
                    <a:pt x="4637" y="5910"/>
                    <a:pt x="4785" y="5709"/>
                    <a:pt x="4898" y="5500"/>
                  </a:cubicBezTo>
                  <a:close/>
                  <a:moveTo>
                    <a:pt x="5166" y="5225"/>
                  </a:moveTo>
                  <a:cubicBezTo>
                    <a:pt x="5786" y="5225"/>
                    <a:pt x="6304" y="5594"/>
                    <a:pt x="6894" y="5814"/>
                  </a:cubicBezTo>
                  <a:cubicBezTo>
                    <a:pt x="7221" y="5942"/>
                    <a:pt x="7539" y="5986"/>
                    <a:pt x="7871" y="5986"/>
                  </a:cubicBezTo>
                  <a:cubicBezTo>
                    <a:pt x="7991" y="5986"/>
                    <a:pt x="8112" y="5980"/>
                    <a:pt x="8236" y="5971"/>
                  </a:cubicBezTo>
                  <a:cubicBezTo>
                    <a:pt x="8279" y="5997"/>
                    <a:pt x="8314" y="6032"/>
                    <a:pt x="8323" y="6093"/>
                  </a:cubicBezTo>
                  <a:cubicBezTo>
                    <a:pt x="8323" y="6119"/>
                    <a:pt x="8306" y="6154"/>
                    <a:pt x="8288" y="6189"/>
                  </a:cubicBezTo>
                  <a:cubicBezTo>
                    <a:pt x="8207" y="6192"/>
                    <a:pt x="8126" y="6194"/>
                    <a:pt x="8046" y="6194"/>
                  </a:cubicBezTo>
                  <a:cubicBezTo>
                    <a:pt x="7401" y="6194"/>
                    <a:pt x="6809" y="6068"/>
                    <a:pt x="6197" y="5796"/>
                  </a:cubicBezTo>
                  <a:cubicBezTo>
                    <a:pt x="5761" y="5596"/>
                    <a:pt x="5360" y="5413"/>
                    <a:pt x="4889" y="5369"/>
                  </a:cubicBezTo>
                  <a:lnTo>
                    <a:pt x="4959" y="5239"/>
                  </a:lnTo>
                  <a:cubicBezTo>
                    <a:pt x="5029" y="5229"/>
                    <a:pt x="5098" y="5225"/>
                    <a:pt x="5166" y="5225"/>
                  </a:cubicBezTo>
                  <a:close/>
                  <a:moveTo>
                    <a:pt x="8332" y="5840"/>
                  </a:moveTo>
                  <a:cubicBezTo>
                    <a:pt x="8410" y="5849"/>
                    <a:pt x="8489" y="5901"/>
                    <a:pt x="8506" y="5979"/>
                  </a:cubicBezTo>
                  <a:cubicBezTo>
                    <a:pt x="8541" y="6084"/>
                    <a:pt x="8489" y="6180"/>
                    <a:pt x="8401" y="6223"/>
                  </a:cubicBezTo>
                  <a:cubicBezTo>
                    <a:pt x="8428" y="6171"/>
                    <a:pt x="8445" y="6110"/>
                    <a:pt x="8428" y="6058"/>
                  </a:cubicBezTo>
                  <a:cubicBezTo>
                    <a:pt x="8419" y="5971"/>
                    <a:pt x="8367" y="5910"/>
                    <a:pt x="8288" y="5866"/>
                  </a:cubicBezTo>
                  <a:cubicBezTo>
                    <a:pt x="8279" y="5857"/>
                    <a:pt x="8271" y="5853"/>
                    <a:pt x="8262" y="5853"/>
                  </a:cubicBezTo>
                  <a:cubicBezTo>
                    <a:pt x="8253" y="5853"/>
                    <a:pt x="8245" y="5857"/>
                    <a:pt x="8236" y="5866"/>
                  </a:cubicBezTo>
                  <a:lnTo>
                    <a:pt x="8166" y="5866"/>
                  </a:lnTo>
                  <a:cubicBezTo>
                    <a:pt x="8227" y="5840"/>
                    <a:pt x="8279" y="5840"/>
                    <a:pt x="8332" y="5840"/>
                  </a:cubicBezTo>
                  <a:close/>
                  <a:moveTo>
                    <a:pt x="4619" y="6633"/>
                  </a:moveTo>
                  <a:cubicBezTo>
                    <a:pt x="4628" y="6633"/>
                    <a:pt x="4637" y="6642"/>
                    <a:pt x="4654" y="6642"/>
                  </a:cubicBezTo>
                  <a:cubicBezTo>
                    <a:pt x="4628" y="6642"/>
                    <a:pt x="4611" y="6659"/>
                    <a:pt x="4584" y="6659"/>
                  </a:cubicBezTo>
                  <a:cubicBezTo>
                    <a:pt x="4593" y="6650"/>
                    <a:pt x="4611" y="6633"/>
                    <a:pt x="4619" y="6633"/>
                  </a:cubicBezTo>
                  <a:close/>
                  <a:moveTo>
                    <a:pt x="5347" y="5706"/>
                  </a:moveTo>
                  <a:cubicBezTo>
                    <a:pt x="5532" y="5706"/>
                    <a:pt x="5723" y="5765"/>
                    <a:pt x="5900" y="5796"/>
                  </a:cubicBezTo>
                  <a:cubicBezTo>
                    <a:pt x="6136" y="5892"/>
                    <a:pt x="6362" y="6006"/>
                    <a:pt x="6597" y="6093"/>
                  </a:cubicBezTo>
                  <a:cubicBezTo>
                    <a:pt x="6632" y="6136"/>
                    <a:pt x="6676" y="6154"/>
                    <a:pt x="6719" y="6180"/>
                  </a:cubicBezTo>
                  <a:cubicBezTo>
                    <a:pt x="6763" y="6197"/>
                    <a:pt x="6815" y="6223"/>
                    <a:pt x="6868" y="6241"/>
                  </a:cubicBezTo>
                  <a:cubicBezTo>
                    <a:pt x="6868" y="6250"/>
                    <a:pt x="6885" y="6276"/>
                    <a:pt x="6885" y="6284"/>
                  </a:cubicBezTo>
                  <a:lnTo>
                    <a:pt x="6885" y="6389"/>
                  </a:lnTo>
                  <a:lnTo>
                    <a:pt x="6885" y="6406"/>
                  </a:lnTo>
                  <a:cubicBezTo>
                    <a:pt x="6885" y="6406"/>
                    <a:pt x="6885" y="6415"/>
                    <a:pt x="6868" y="6415"/>
                  </a:cubicBezTo>
                  <a:cubicBezTo>
                    <a:pt x="6833" y="6502"/>
                    <a:pt x="6789" y="6589"/>
                    <a:pt x="6763" y="6668"/>
                  </a:cubicBezTo>
                  <a:cubicBezTo>
                    <a:pt x="6153" y="6528"/>
                    <a:pt x="5569" y="6258"/>
                    <a:pt x="4942" y="6145"/>
                  </a:cubicBezTo>
                  <a:cubicBezTo>
                    <a:pt x="5011" y="6006"/>
                    <a:pt x="5072" y="5875"/>
                    <a:pt x="5142" y="5735"/>
                  </a:cubicBezTo>
                  <a:cubicBezTo>
                    <a:pt x="5209" y="5714"/>
                    <a:pt x="5278" y="5706"/>
                    <a:pt x="5347" y="5706"/>
                  </a:cubicBezTo>
                  <a:close/>
                  <a:moveTo>
                    <a:pt x="11373" y="3934"/>
                  </a:moveTo>
                  <a:lnTo>
                    <a:pt x="11373" y="3934"/>
                  </a:lnTo>
                  <a:cubicBezTo>
                    <a:pt x="11375" y="3943"/>
                    <a:pt x="11382" y="3958"/>
                    <a:pt x="11382" y="3958"/>
                  </a:cubicBezTo>
                  <a:cubicBezTo>
                    <a:pt x="11591" y="4489"/>
                    <a:pt x="11687" y="5012"/>
                    <a:pt x="11643" y="5596"/>
                  </a:cubicBezTo>
                  <a:cubicBezTo>
                    <a:pt x="11634" y="5613"/>
                    <a:pt x="11626" y="5631"/>
                    <a:pt x="11634" y="5657"/>
                  </a:cubicBezTo>
                  <a:lnTo>
                    <a:pt x="11634" y="5674"/>
                  </a:lnTo>
                  <a:cubicBezTo>
                    <a:pt x="11634" y="5683"/>
                    <a:pt x="11626" y="5683"/>
                    <a:pt x="11626" y="5701"/>
                  </a:cubicBezTo>
                  <a:cubicBezTo>
                    <a:pt x="11434" y="6267"/>
                    <a:pt x="10911" y="6685"/>
                    <a:pt x="10423" y="7008"/>
                  </a:cubicBezTo>
                  <a:cubicBezTo>
                    <a:pt x="10371" y="6650"/>
                    <a:pt x="10380" y="6267"/>
                    <a:pt x="10423" y="5892"/>
                  </a:cubicBezTo>
                  <a:cubicBezTo>
                    <a:pt x="10449" y="5709"/>
                    <a:pt x="10458" y="5518"/>
                    <a:pt x="10475" y="5326"/>
                  </a:cubicBezTo>
                  <a:cubicBezTo>
                    <a:pt x="10492" y="5327"/>
                    <a:pt x="10509" y="5327"/>
                    <a:pt x="10525" y="5327"/>
                  </a:cubicBezTo>
                  <a:cubicBezTo>
                    <a:pt x="11266" y="5327"/>
                    <a:pt x="11424" y="4556"/>
                    <a:pt x="11373" y="3934"/>
                  </a:cubicBezTo>
                  <a:close/>
                  <a:moveTo>
                    <a:pt x="4388" y="6232"/>
                  </a:moveTo>
                  <a:cubicBezTo>
                    <a:pt x="5423" y="6232"/>
                    <a:pt x="6331" y="6883"/>
                    <a:pt x="7370" y="6883"/>
                  </a:cubicBezTo>
                  <a:cubicBezTo>
                    <a:pt x="7426" y="6883"/>
                    <a:pt x="7482" y="6881"/>
                    <a:pt x="7539" y="6877"/>
                  </a:cubicBezTo>
                  <a:lnTo>
                    <a:pt x="7539" y="6877"/>
                  </a:lnTo>
                  <a:cubicBezTo>
                    <a:pt x="7600" y="6982"/>
                    <a:pt x="7591" y="7069"/>
                    <a:pt x="7521" y="7156"/>
                  </a:cubicBezTo>
                  <a:cubicBezTo>
                    <a:pt x="7414" y="7170"/>
                    <a:pt x="7307" y="7176"/>
                    <a:pt x="7203" y="7176"/>
                  </a:cubicBezTo>
                  <a:cubicBezTo>
                    <a:pt x="6177" y="7176"/>
                    <a:pt x="5264" y="6573"/>
                    <a:pt x="4245" y="6406"/>
                  </a:cubicBezTo>
                  <a:cubicBezTo>
                    <a:pt x="4279" y="6354"/>
                    <a:pt x="4314" y="6284"/>
                    <a:pt x="4349" y="6232"/>
                  </a:cubicBezTo>
                  <a:cubicBezTo>
                    <a:pt x="4362" y="6232"/>
                    <a:pt x="4375" y="6232"/>
                    <a:pt x="4388" y="6232"/>
                  </a:cubicBezTo>
                  <a:close/>
                  <a:moveTo>
                    <a:pt x="7669" y="6868"/>
                  </a:moveTo>
                  <a:cubicBezTo>
                    <a:pt x="7757" y="6912"/>
                    <a:pt x="7809" y="7008"/>
                    <a:pt x="7774" y="7112"/>
                  </a:cubicBezTo>
                  <a:cubicBezTo>
                    <a:pt x="7751" y="7211"/>
                    <a:pt x="7656" y="7283"/>
                    <a:pt x="7557" y="7283"/>
                  </a:cubicBezTo>
                  <a:cubicBezTo>
                    <a:pt x="7542" y="7283"/>
                    <a:pt x="7527" y="7281"/>
                    <a:pt x="7513" y="7278"/>
                  </a:cubicBezTo>
                  <a:cubicBezTo>
                    <a:pt x="7530" y="7269"/>
                    <a:pt x="7539" y="7269"/>
                    <a:pt x="7547" y="7269"/>
                  </a:cubicBezTo>
                  <a:cubicBezTo>
                    <a:pt x="7556" y="7269"/>
                    <a:pt x="7582" y="7269"/>
                    <a:pt x="7591" y="7261"/>
                  </a:cubicBezTo>
                  <a:cubicBezTo>
                    <a:pt x="7704" y="7147"/>
                    <a:pt x="7722" y="6999"/>
                    <a:pt x="7669" y="6868"/>
                  </a:cubicBezTo>
                  <a:close/>
                  <a:moveTo>
                    <a:pt x="4236" y="6546"/>
                  </a:moveTo>
                  <a:cubicBezTo>
                    <a:pt x="4279" y="6555"/>
                    <a:pt x="4332" y="6572"/>
                    <a:pt x="4375" y="6581"/>
                  </a:cubicBezTo>
                  <a:cubicBezTo>
                    <a:pt x="4245" y="6799"/>
                    <a:pt x="4131" y="7017"/>
                    <a:pt x="4018" y="7234"/>
                  </a:cubicBezTo>
                  <a:cubicBezTo>
                    <a:pt x="3922" y="7243"/>
                    <a:pt x="3835" y="7261"/>
                    <a:pt x="3739" y="7287"/>
                  </a:cubicBezTo>
                  <a:cubicBezTo>
                    <a:pt x="3940" y="7060"/>
                    <a:pt x="4175" y="6851"/>
                    <a:pt x="4236" y="6546"/>
                  </a:cubicBezTo>
                  <a:close/>
                  <a:moveTo>
                    <a:pt x="11661" y="5875"/>
                  </a:moveTo>
                  <a:cubicBezTo>
                    <a:pt x="11687" y="5979"/>
                    <a:pt x="11687" y="6093"/>
                    <a:pt x="11687" y="6189"/>
                  </a:cubicBezTo>
                  <a:cubicBezTo>
                    <a:pt x="11425" y="6711"/>
                    <a:pt x="10981" y="7069"/>
                    <a:pt x="10519" y="7417"/>
                  </a:cubicBezTo>
                  <a:cubicBezTo>
                    <a:pt x="10493" y="7322"/>
                    <a:pt x="10458" y="7226"/>
                    <a:pt x="10432" y="7121"/>
                  </a:cubicBezTo>
                  <a:cubicBezTo>
                    <a:pt x="10902" y="6860"/>
                    <a:pt x="11469" y="6406"/>
                    <a:pt x="11661" y="5875"/>
                  </a:cubicBezTo>
                  <a:close/>
                  <a:moveTo>
                    <a:pt x="4799" y="6708"/>
                  </a:moveTo>
                  <a:cubicBezTo>
                    <a:pt x="4829" y="6708"/>
                    <a:pt x="4859" y="6709"/>
                    <a:pt x="4889" y="6711"/>
                  </a:cubicBezTo>
                  <a:lnTo>
                    <a:pt x="4916" y="6711"/>
                  </a:lnTo>
                  <a:cubicBezTo>
                    <a:pt x="5247" y="6825"/>
                    <a:pt x="5578" y="6956"/>
                    <a:pt x="5900" y="7060"/>
                  </a:cubicBezTo>
                  <a:cubicBezTo>
                    <a:pt x="5935" y="7104"/>
                    <a:pt x="6005" y="7139"/>
                    <a:pt x="6057" y="7156"/>
                  </a:cubicBezTo>
                  <a:cubicBezTo>
                    <a:pt x="6101" y="7182"/>
                    <a:pt x="6153" y="7217"/>
                    <a:pt x="6197" y="7234"/>
                  </a:cubicBezTo>
                  <a:cubicBezTo>
                    <a:pt x="6205" y="7269"/>
                    <a:pt x="6197" y="7304"/>
                    <a:pt x="6197" y="7330"/>
                  </a:cubicBezTo>
                  <a:lnTo>
                    <a:pt x="6197" y="7356"/>
                  </a:lnTo>
                  <a:cubicBezTo>
                    <a:pt x="6179" y="7400"/>
                    <a:pt x="6144" y="7452"/>
                    <a:pt x="6109" y="7496"/>
                  </a:cubicBezTo>
                  <a:cubicBezTo>
                    <a:pt x="5796" y="7409"/>
                    <a:pt x="5465" y="7339"/>
                    <a:pt x="5116" y="7313"/>
                  </a:cubicBezTo>
                  <a:cubicBezTo>
                    <a:pt x="4846" y="7278"/>
                    <a:pt x="4532" y="7226"/>
                    <a:pt x="4227" y="7226"/>
                  </a:cubicBezTo>
                  <a:cubicBezTo>
                    <a:pt x="4332" y="7069"/>
                    <a:pt x="4454" y="6903"/>
                    <a:pt x="4541" y="6738"/>
                  </a:cubicBezTo>
                  <a:cubicBezTo>
                    <a:pt x="4626" y="6718"/>
                    <a:pt x="4711" y="6708"/>
                    <a:pt x="4799" y="6708"/>
                  </a:cubicBezTo>
                  <a:close/>
                  <a:moveTo>
                    <a:pt x="11643" y="6485"/>
                  </a:moveTo>
                  <a:cubicBezTo>
                    <a:pt x="11512" y="6973"/>
                    <a:pt x="11129" y="7365"/>
                    <a:pt x="10632" y="7670"/>
                  </a:cubicBezTo>
                  <a:cubicBezTo>
                    <a:pt x="10606" y="7627"/>
                    <a:pt x="10589" y="7574"/>
                    <a:pt x="10563" y="7531"/>
                  </a:cubicBezTo>
                  <a:cubicBezTo>
                    <a:pt x="10972" y="7243"/>
                    <a:pt x="11382" y="6903"/>
                    <a:pt x="11643" y="6485"/>
                  </a:cubicBezTo>
                  <a:close/>
                  <a:moveTo>
                    <a:pt x="3940" y="7740"/>
                  </a:moveTo>
                  <a:lnTo>
                    <a:pt x="3879" y="7766"/>
                  </a:lnTo>
                  <a:cubicBezTo>
                    <a:pt x="3879" y="7757"/>
                    <a:pt x="3879" y="7749"/>
                    <a:pt x="3887" y="7740"/>
                  </a:cubicBezTo>
                  <a:close/>
                  <a:moveTo>
                    <a:pt x="4264" y="7354"/>
                  </a:moveTo>
                  <a:cubicBezTo>
                    <a:pt x="4636" y="7354"/>
                    <a:pt x="5033" y="7432"/>
                    <a:pt x="5334" y="7478"/>
                  </a:cubicBezTo>
                  <a:cubicBezTo>
                    <a:pt x="5892" y="7566"/>
                    <a:pt x="6423" y="7740"/>
                    <a:pt x="6894" y="8054"/>
                  </a:cubicBezTo>
                  <a:cubicBezTo>
                    <a:pt x="6876" y="8115"/>
                    <a:pt x="6833" y="8176"/>
                    <a:pt x="6772" y="8219"/>
                  </a:cubicBezTo>
                  <a:cubicBezTo>
                    <a:pt x="5947" y="7878"/>
                    <a:pt x="5090" y="7601"/>
                    <a:pt x="4205" y="7601"/>
                  </a:cubicBezTo>
                  <a:cubicBezTo>
                    <a:pt x="3959" y="7601"/>
                    <a:pt x="3711" y="7623"/>
                    <a:pt x="3460" y="7670"/>
                  </a:cubicBezTo>
                  <a:cubicBezTo>
                    <a:pt x="3495" y="7627"/>
                    <a:pt x="3521" y="7574"/>
                    <a:pt x="3530" y="7522"/>
                  </a:cubicBezTo>
                  <a:cubicBezTo>
                    <a:pt x="3539" y="7522"/>
                    <a:pt x="3547" y="7505"/>
                    <a:pt x="3547" y="7505"/>
                  </a:cubicBezTo>
                  <a:cubicBezTo>
                    <a:pt x="3565" y="7505"/>
                    <a:pt x="3574" y="7496"/>
                    <a:pt x="3574" y="7496"/>
                  </a:cubicBezTo>
                  <a:cubicBezTo>
                    <a:pt x="3768" y="7390"/>
                    <a:pt x="4010" y="7354"/>
                    <a:pt x="4264" y="7354"/>
                  </a:cubicBezTo>
                  <a:close/>
                  <a:moveTo>
                    <a:pt x="6883" y="7865"/>
                  </a:moveTo>
                  <a:cubicBezTo>
                    <a:pt x="6972" y="7865"/>
                    <a:pt x="7054" y="7937"/>
                    <a:pt x="7077" y="8027"/>
                  </a:cubicBezTo>
                  <a:cubicBezTo>
                    <a:pt x="7103" y="8097"/>
                    <a:pt x="7103" y="8176"/>
                    <a:pt x="7059" y="8228"/>
                  </a:cubicBezTo>
                  <a:cubicBezTo>
                    <a:pt x="7031" y="8268"/>
                    <a:pt x="6991" y="8281"/>
                    <a:pt x="6953" y="8281"/>
                  </a:cubicBezTo>
                  <a:cubicBezTo>
                    <a:pt x="6932" y="8281"/>
                    <a:pt x="6912" y="8277"/>
                    <a:pt x="6894" y="8271"/>
                  </a:cubicBezTo>
                  <a:cubicBezTo>
                    <a:pt x="6963" y="8210"/>
                    <a:pt x="7007" y="8132"/>
                    <a:pt x="7007" y="8054"/>
                  </a:cubicBezTo>
                  <a:cubicBezTo>
                    <a:pt x="7024" y="8027"/>
                    <a:pt x="7024" y="7993"/>
                    <a:pt x="7007" y="7984"/>
                  </a:cubicBezTo>
                  <a:cubicBezTo>
                    <a:pt x="6946" y="7940"/>
                    <a:pt x="6894" y="7914"/>
                    <a:pt x="6841" y="7871"/>
                  </a:cubicBezTo>
                  <a:cubicBezTo>
                    <a:pt x="6855" y="7867"/>
                    <a:pt x="6869" y="7865"/>
                    <a:pt x="6883" y="7865"/>
                  </a:cubicBezTo>
                  <a:close/>
                  <a:moveTo>
                    <a:pt x="3678" y="7766"/>
                  </a:moveTo>
                  <a:cubicBezTo>
                    <a:pt x="3547" y="7932"/>
                    <a:pt x="3434" y="8106"/>
                    <a:pt x="3330" y="8280"/>
                  </a:cubicBezTo>
                  <a:cubicBezTo>
                    <a:pt x="3225" y="8280"/>
                    <a:pt x="3129" y="8289"/>
                    <a:pt x="3016" y="8315"/>
                  </a:cubicBezTo>
                  <a:cubicBezTo>
                    <a:pt x="3181" y="8176"/>
                    <a:pt x="3347" y="7984"/>
                    <a:pt x="3443" y="7810"/>
                  </a:cubicBezTo>
                  <a:cubicBezTo>
                    <a:pt x="3530" y="7792"/>
                    <a:pt x="3608" y="7783"/>
                    <a:pt x="3678" y="7766"/>
                  </a:cubicBezTo>
                  <a:close/>
                  <a:moveTo>
                    <a:pt x="4262" y="7714"/>
                  </a:moveTo>
                  <a:cubicBezTo>
                    <a:pt x="4637" y="7714"/>
                    <a:pt x="5020" y="7775"/>
                    <a:pt x="5395" y="7862"/>
                  </a:cubicBezTo>
                  <a:lnTo>
                    <a:pt x="5395" y="7879"/>
                  </a:lnTo>
                  <a:cubicBezTo>
                    <a:pt x="5412" y="7897"/>
                    <a:pt x="5438" y="7897"/>
                    <a:pt x="5456" y="7905"/>
                  </a:cubicBezTo>
                  <a:cubicBezTo>
                    <a:pt x="5499" y="7923"/>
                    <a:pt x="5534" y="7949"/>
                    <a:pt x="5578" y="7966"/>
                  </a:cubicBezTo>
                  <a:lnTo>
                    <a:pt x="5770" y="8062"/>
                  </a:lnTo>
                  <a:cubicBezTo>
                    <a:pt x="5770" y="8080"/>
                    <a:pt x="5787" y="8106"/>
                    <a:pt x="5787" y="8115"/>
                  </a:cubicBezTo>
                  <a:lnTo>
                    <a:pt x="5787" y="8167"/>
                  </a:lnTo>
                  <a:cubicBezTo>
                    <a:pt x="5717" y="8359"/>
                    <a:pt x="5656" y="8550"/>
                    <a:pt x="5595" y="8751"/>
                  </a:cubicBezTo>
                  <a:cubicBezTo>
                    <a:pt x="5273" y="8620"/>
                    <a:pt x="4924" y="8515"/>
                    <a:pt x="4576" y="8428"/>
                  </a:cubicBezTo>
                  <a:cubicBezTo>
                    <a:pt x="4245" y="8341"/>
                    <a:pt x="3931" y="8280"/>
                    <a:pt x="3608" y="8254"/>
                  </a:cubicBezTo>
                  <a:cubicBezTo>
                    <a:pt x="3661" y="8210"/>
                    <a:pt x="3704" y="8141"/>
                    <a:pt x="3739" y="8054"/>
                  </a:cubicBezTo>
                  <a:cubicBezTo>
                    <a:pt x="3765" y="7984"/>
                    <a:pt x="3809" y="7914"/>
                    <a:pt x="3844" y="7836"/>
                  </a:cubicBezTo>
                  <a:cubicBezTo>
                    <a:pt x="3896" y="7801"/>
                    <a:pt x="3966" y="7775"/>
                    <a:pt x="4027" y="7757"/>
                  </a:cubicBezTo>
                  <a:cubicBezTo>
                    <a:pt x="4105" y="7731"/>
                    <a:pt x="4184" y="7722"/>
                    <a:pt x="4262" y="7714"/>
                  </a:cubicBezTo>
                  <a:close/>
                  <a:moveTo>
                    <a:pt x="10031" y="7400"/>
                  </a:moveTo>
                  <a:cubicBezTo>
                    <a:pt x="10031" y="7496"/>
                    <a:pt x="10040" y="7609"/>
                    <a:pt x="10066" y="7705"/>
                  </a:cubicBezTo>
                  <a:cubicBezTo>
                    <a:pt x="9770" y="7897"/>
                    <a:pt x="9499" y="8115"/>
                    <a:pt x="9229" y="8332"/>
                  </a:cubicBezTo>
                  <a:cubicBezTo>
                    <a:pt x="9046" y="8472"/>
                    <a:pt x="8863" y="8620"/>
                    <a:pt x="8706" y="8777"/>
                  </a:cubicBezTo>
                  <a:cubicBezTo>
                    <a:pt x="8802" y="8585"/>
                    <a:pt x="8933" y="8385"/>
                    <a:pt x="9107" y="8202"/>
                  </a:cubicBezTo>
                  <a:cubicBezTo>
                    <a:pt x="9377" y="7897"/>
                    <a:pt x="9709" y="7653"/>
                    <a:pt x="10031" y="7400"/>
                  </a:cubicBezTo>
                  <a:close/>
                  <a:moveTo>
                    <a:pt x="3234" y="8794"/>
                  </a:moveTo>
                  <a:cubicBezTo>
                    <a:pt x="3234" y="8803"/>
                    <a:pt x="3225" y="8803"/>
                    <a:pt x="3216" y="8803"/>
                  </a:cubicBezTo>
                  <a:cubicBezTo>
                    <a:pt x="3225" y="8794"/>
                    <a:pt x="3225" y="8794"/>
                    <a:pt x="3234" y="8794"/>
                  </a:cubicBezTo>
                  <a:close/>
                  <a:moveTo>
                    <a:pt x="3347" y="8794"/>
                  </a:moveTo>
                  <a:lnTo>
                    <a:pt x="3181" y="8855"/>
                  </a:lnTo>
                  <a:cubicBezTo>
                    <a:pt x="3225" y="8838"/>
                    <a:pt x="3277" y="8812"/>
                    <a:pt x="3321" y="8794"/>
                  </a:cubicBezTo>
                  <a:close/>
                  <a:moveTo>
                    <a:pt x="10083" y="7810"/>
                  </a:moveTo>
                  <a:cubicBezTo>
                    <a:pt x="10101" y="7862"/>
                    <a:pt x="10109" y="7914"/>
                    <a:pt x="10127" y="7966"/>
                  </a:cubicBezTo>
                  <a:cubicBezTo>
                    <a:pt x="9621" y="8280"/>
                    <a:pt x="8950" y="8664"/>
                    <a:pt x="8532" y="9143"/>
                  </a:cubicBezTo>
                  <a:cubicBezTo>
                    <a:pt x="8898" y="8603"/>
                    <a:pt x="9543" y="8184"/>
                    <a:pt x="10083" y="7810"/>
                  </a:cubicBezTo>
                  <a:close/>
                  <a:moveTo>
                    <a:pt x="6292" y="9143"/>
                  </a:moveTo>
                  <a:cubicBezTo>
                    <a:pt x="6310" y="9143"/>
                    <a:pt x="6319" y="9143"/>
                    <a:pt x="6327" y="9152"/>
                  </a:cubicBezTo>
                  <a:lnTo>
                    <a:pt x="6310" y="9152"/>
                  </a:lnTo>
                  <a:lnTo>
                    <a:pt x="6292" y="9143"/>
                  </a:lnTo>
                  <a:close/>
                  <a:moveTo>
                    <a:pt x="10170" y="2964"/>
                  </a:moveTo>
                  <a:cubicBezTo>
                    <a:pt x="10632" y="3365"/>
                    <a:pt x="10423" y="4568"/>
                    <a:pt x="10380" y="5091"/>
                  </a:cubicBezTo>
                  <a:cubicBezTo>
                    <a:pt x="10327" y="5666"/>
                    <a:pt x="10214" y="6241"/>
                    <a:pt x="10258" y="6833"/>
                  </a:cubicBezTo>
                  <a:cubicBezTo>
                    <a:pt x="10292" y="7208"/>
                    <a:pt x="10388" y="7583"/>
                    <a:pt x="10606" y="7897"/>
                  </a:cubicBezTo>
                  <a:cubicBezTo>
                    <a:pt x="10937" y="8376"/>
                    <a:pt x="11512" y="8646"/>
                    <a:pt x="11565" y="9274"/>
                  </a:cubicBezTo>
                  <a:cubicBezTo>
                    <a:pt x="11521" y="9291"/>
                    <a:pt x="11478" y="9300"/>
                    <a:pt x="11425" y="9326"/>
                  </a:cubicBezTo>
                  <a:cubicBezTo>
                    <a:pt x="11329" y="9021"/>
                    <a:pt x="11146" y="8786"/>
                    <a:pt x="10929" y="8542"/>
                  </a:cubicBezTo>
                  <a:cubicBezTo>
                    <a:pt x="10423" y="7993"/>
                    <a:pt x="10136" y="7539"/>
                    <a:pt x="10162" y="6755"/>
                  </a:cubicBezTo>
                  <a:cubicBezTo>
                    <a:pt x="10188" y="5727"/>
                    <a:pt x="10432" y="4611"/>
                    <a:pt x="10249" y="3583"/>
                  </a:cubicBezTo>
                  <a:lnTo>
                    <a:pt x="10249" y="3566"/>
                  </a:lnTo>
                  <a:cubicBezTo>
                    <a:pt x="10223" y="3417"/>
                    <a:pt x="10197" y="3287"/>
                    <a:pt x="10153" y="3147"/>
                  </a:cubicBezTo>
                  <a:cubicBezTo>
                    <a:pt x="10153" y="3139"/>
                    <a:pt x="10136" y="3130"/>
                    <a:pt x="10127" y="3121"/>
                  </a:cubicBezTo>
                  <a:cubicBezTo>
                    <a:pt x="10153" y="3069"/>
                    <a:pt x="10162" y="3017"/>
                    <a:pt x="10170" y="2964"/>
                  </a:cubicBezTo>
                  <a:close/>
                  <a:moveTo>
                    <a:pt x="2998" y="8812"/>
                  </a:moveTo>
                  <a:cubicBezTo>
                    <a:pt x="2937" y="8890"/>
                    <a:pt x="2894" y="8960"/>
                    <a:pt x="2842" y="9030"/>
                  </a:cubicBezTo>
                  <a:cubicBezTo>
                    <a:pt x="2763" y="9134"/>
                    <a:pt x="2693" y="9230"/>
                    <a:pt x="2615" y="9335"/>
                  </a:cubicBezTo>
                  <a:cubicBezTo>
                    <a:pt x="2484" y="9352"/>
                    <a:pt x="2362" y="9361"/>
                    <a:pt x="2231" y="9369"/>
                  </a:cubicBezTo>
                  <a:cubicBezTo>
                    <a:pt x="2362" y="9221"/>
                    <a:pt x="2493" y="9073"/>
                    <a:pt x="2624" y="8934"/>
                  </a:cubicBezTo>
                  <a:cubicBezTo>
                    <a:pt x="2632" y="8934"/>
                    <a:pt x="2650" y="8925"/>
                    <a:pt x="2650" y="8925"/>
                  </a:cubicBezTo>
                  <a:cubicBezTo>
                    <a:pt x="2746" y="8873"/>
                    <a:pt x="2868" y="8838"/>
                    <a:pt x="2998" y="8812"/>
                  </a:cubicBezTo>
                  <a:close/>
                  <a:moveTo>
                    <a:pt x="3510" y="8397"/>
                  </a:moveTo>
                  <a:cubicBezTo>
                    <a:pt x="4458" y="8397"/>
                    <a:pt x="5547" y="8823"/>
                    <a:pt x="6275" y="9265"/>
                  </a:cubicBezTo>
                  <a:cubicBezTo>
                    <a:pt x="6284" y="9308"/>
                    <a:pt x="6284" y="9335"/>
                    <a:pt x="6275" y="9378"/>
                  </a:cubicBezTo>
                  <a:cubicBezTo>
                    <a:pt x="6258" y="9413"/>
                    <a:pt x="6249" y="9439"/>
                    <a:pt x="6231" y="9457"/>
                  </a:cubicBezTo>
                  <a:cubicBezTo>
                    <a:pt x="5560" y="9178"/>
                    <a:pt x="4881" y="8960"/>
                    <a:pt x="4175" y="8812"/>
                  </a:cubicBezTo>
                  <a:cubicBezTo>
                    <a:pt x="3875" y="8751"/>
                    <a:pt x="3537" y="8668"/>
                    <a:pt x="3211" y="8668"/>
                  </a:cubicBezTo>
                  <a:cubicBezTo>
                    <a:pt x="3025" y="8668"/>
                    <a:pt x="2844" y="8695"/>
                    <a:pt x="2676" y="8768"/>
                  </a:cubicBezTo>
                  <a:cubicBezTo>
                    <a:pt x="2702" y="8681"/>
                    <a:pt x="2737" y="8594"/>
                    <a:pt x="2754" y="8507"/>
                  </a:cubicBezTo>
                  <a:cubicBezTo>
                    <a:pt x="2988" y="8430"/>
                    <a:pt x="3243" y="8397"/>
                    <a:pt x="3510" y="8397"/>
                  </a:cubicBezTo>
                  <a:close/>
                  <a:moveTo>
                    <a:pt x="6170" y="9568"/>
                  </a:moveTo>
                  <a:cubicBezTo>
                    <a:pt x="6175" y="9570"/>
                    <a:pt x="6179" y="9570"/>
                    <a:pt x="6179" y="9570"/>
                  </a:cubicBezTo>
                  <a:cubicBezTo>
                    <a:pt x="6181" y="9574"/>
                    <a:pt x="6184" y="9578"/>
                    <a:pt x="6189" y="9582"/>
                  </a:cubicBezTo>
                  <a:lnTo>
                    <a:pt x="6189" y="9582"/>
                  </a:lnTo>
                  <a:cubicBezTo>
                    <a:pt x="6182" y="9578"/>
                    <a:pt x="6176" y="9573"/>
                    <a:pt x="6170" y="9568"/>
                  </a:cubicBezTo>
                  <a:close/>
                  <a:moveTo>
                    <a:pt x="6353" y="9160"/>
                  </a:moveTo>
                  <a:lnTo>
                    <a:pt x="6353" y="9160"/>
                  </a:lnTo>
                  <a:cubicBezTo>
                    <a:pt x="6441" y="9221"/>
                    <a:pt x="6493" y="9361"/>
                    <a:pt x="6467" y="9457"/>
                  </a:cubicBezTo>
                  <a:cubicBezTo>
                    <a:pt x="6449" y="9526"/>
                    <a:pt x="6362" y="9613"/>
                    <a:pt x="6284" y="9613"/>
                  </a:cubicBezTo>
                  <a:cubicBezTo>
                    <a:pt x="6259" y="9613"/>
                    <a:pt x="6235" y="9607"/>
                    <a:pt x="6214" y="9597"/>
                  </a:cubicBezTo>
                  <a:lnTo>
                    <a:pt x="6214" y="9597"/>
                  </a:lnTo>
                  <a:cubicBezTo>
                    <a:pt x="6217" y="9598"/>
                    <a:pt x="6220" y="9598"/>
                    <a:pt x="6224" y="9598"/>
                  </a:cubicBezTo>
                  <a:cubicBezTo>
                    <a:pt x="6232" y="9598"/>
                    <a:pt x="6241" y="9595"/>
                    <a:pt x="6249" y="9587"/>
                  </a:cubicBezTo>
                  <a:cubicBezTo>
                    <a:pt x="6397" y="9526"/>
                    <a:pt x="6423" y="9308"/>
                    <a:pt x="6362" y="9178"/>
                  </a:cubicBezTo>
                  <a:lnTo>
                    <a:pt x="6353" y="9160"/>
                  </a:lnTo>
                  <a:close/>
                  <a:moveTo>
                    <a:pt x="11547" y="9413"/>
                  </a:moveTo>
                  <a:lnTo>
                    <a:pt x="11582" y="9544"/>
                  </a:lnTo>
                  <a:cubicBezTo>
                    <a:pt x="11591" y="9579"/>
                    <a:pt x="11591" y="9605"/>
                    <a:pt x="11600" y="9640"/>
                  </a:cubicBezTo>
                  <a:cubicBezTo>
                    <a:pt x="11591" y="9640"/>
                    <a:pt x="11565" y="9657"/>
                    <a:pt x="11556" y="9657"/>
                  </a:cubicBezTo>
                  <a:cubicBezTo>
                    <a:pt x="11539" y="9579"/>
                    <a:pt x="11504" y="9509"/>
                    <a:pt x="11478" y="9439"/>
                  </a:cubicBezTo>
                  <a:cubicBezTo>
                    <a:pt x="11504" y="9422"/>
                    <a:pt x="11521" y="9422"/>
                    <a:pt x="11547" y="9413"/>
                  </a:cubicBezTo>
                  <a:close/>
                  <a:moveTo>
                    <a:pt x="3661" y="8838"/>
                  </a:moveTo>
                  <a:cubicBezTo>
                    <a:pt x="3966" y="8890"/>
                    <a:pt x="4262" y="8969"/>
                    <a:pt x="4497" y="9021"/>
                  </a:cubicBezTo>
                  <a:cubicBezTo>
                    <a:pt x="4672" y="9064"/>
                    <a:pt x="4855" y="9108"/>
                    <a:pt x="5029" y="9160"/>
                  </a:cubicBezTo>
                  <a:cubicBezTo>
                    <a:pt x="5072" y="9195"/>
                    <a:pt x="5142" y="9221"/>
                    <a:pt x="5177" y="9239"/>
                  </a:cubicBezTo>
                  <a:cubicBezTo>
                    <a:pt x="5229" y="9274"/>
                    <a:pt x="5273" y="9335"/>
                    <a:pt x="5334" y="9361"/>
                  </a:cubicBezTo>
                  <a:cubicBezTo>
                    <a:pt x="5308" y="9544"/>
                    <a:pt x="5282" y="9735"/>
                    <a:pt x="5238" y="9927"/>
                  </a:cubicBezTo>
                  <a:cubicBezTo>
                    <a:pt x="4968" y="9788"/>
                    <a:pt x="4680" y="9674"/>
                    <a:pt x="4489" y="9605"/>
                  </a:cubicBezTo>
                  <a:cubicBezTo>
                    <a:pt x="3974" y="9422"/>
                    <a:pt x="3443" y="9326"/>
                    <a:pt x="2911" y="9317"/>
                  </a:cubicBezTo>
                  <a:cubicBezTo>
                    <a:pt x="2972" y="9204"/>
                    <a:pt x="3059" y="9082"/>
                    <a:pt x="3129" y="8960"/>
                  </a:cubicBezTo>
                  <a:cubicBezTo>
                    <a:pt x="3216" y="8916"/>
                    <a:pt x="3286" y="8881"/>
                    <a:pt x="3391" y="8855"/>
                  </a:cubicBezTo>
                  <a:cubicBezTo>
                    <a:pt x="3478" y="8838"/>
                    <a:pt x="3574" y="8847"/>
                    <a:pt x="3661" y="8838"/>
                  </a:cubicBezTo>
                  <a:close/>
                  <a:moveTo>
                    <a:pt x="2825" y="9452"/>
                  </a:moveTo>
                  <a:cubicBezTo>
                    <a:pt x="3232" y="9452"/>
                    <a:pt x="3640" y="9503"/>
                    <a:pt x="4044" y="9613"/>
                  </a:cubicBezTo>
                  <a:cubicBezTo>
                    <a:pt x="4497" y="9727"/>
                    <a:pt x="5700" y="10119"/>
                    <a:pt x="5831" y="10668"/>
                  </a:cubicBezTo>
                  <a:lnTo>
                    <a:pt x="5831" y="10677"/>
                  </a:lnTo>
                  <a:cubicBezTo>
                    <a:pt x="5827" y="10685"/>
                    <a:pt x="5817" y="10689"/>
                    <a:pt x="5801" y="10689"/>
                  </a:cubicBezTo>
                  <a:cubicBezTo>
                    <a:pt x="5652" y="10689"/>
                    <a:pt x="5020" y="10359"/>
                    <a:pt x="4933" y="10328"/>
                  </a:cubicBezTo>
                  <a:cubicBezTo>
                    <a:pt x="4567" y="10189"/>
                    <a:pt x="4192" y="10075"/>
                    <a:pt x="3809" y="9971"/>
                  </a:cubicBezTo>
                  <a:cubicBezTo>
                    <a:pt x="3359" y="9842"/>
                    <a:pt x="2885" y="9685"/>
                    <a:pt x="2419" y="9685"/>
                  </a:cubicBezTo>
                  <a:cubicBezTo>
                    <a:pt x="2253" y="9685"/>
                    <a:pt x="2089" y="9705"/>
                    <a:pt x="1926" y="9753"/>
                  </a:cubicBezTo>
                  <a:cubicBezTo>
                    <a:pt x="1979" y="9666"/>
                    <a:pt x="2048" y="9587"/>
                    <a:pt x="2127" y="9500"/>
                  </a:cubicBezTo>
                  <a:cubicBezTo>
                    <a:pt x="2359" y="9468"/>
                    <a:pt x="2591" y="9452"/>
                    <a:pt x="2825" y="9452"/>
                  </a:cubicBezTo>
                  <a:close/>
                  <a:moveTo>
                    <a:pt x="2258" y="9814"/>
                  </a:moveTo>
                  <a:lnTo>
                    <a:pt x="2258" y="9814"/>
                  </a:lnTo>
                  <a:cubicBezTo>
                    <a:pt x="1996" y="10232"/>
                    <a:pt x="1717" y="10546"/>
                    <a:pt x="1264" y="10711"/>
                  </a:cubicBezTo>
                  <a:cubicBezTo>
                    <a:pt x="1238" y="10711"/>
                    <a:pt x="1229" y="10720"/>
                    <a:pt x="1212" y="10720"/>
                  </a:cubicBezTo>
                  <a:cubicBezTo>
                    <a:pt x="1412" y="10441"/>
                    <a:pt x="1648" y="10162"/>
                    <a:pt x="1839" y="9892"/>
                  </a:cubicBezTo>
                  <a:lnTo>
                    <a:pt x="1865" y="9892"/>
                  </a:lnTo>
                  <a:cubicBezTo>
                    <a:pt x="1996" y="9849"/>
                    <a:pt x="2127" y="9831"/>
                    <a:pt x="2258" y="9814"/>
                  </a:cubicBezTo>
                  <a:close/>
                  <a:moveTo>
                    <a:pt x="5935" y="10624"/>
                  </a:moveTo>
                  <a:cubicBezTo>
                    <a:pt x="5935" y="10633"/>
                    <a:pt x="5935" y="10633"/>
                    <a:pt x="5944" y="10642"/>
                  </a:cubicBezTo>
                  <a:cubicBezTo>
                    <a:pt x="5979" y="10729"/>
                    <a:pt x="5970" y="10790"/>
                    <a:pt x="5892" y="10851"/>
                  </a:cubicBezTo>
                  <a:cubicBezTo>
                    <a:pt x="5841" y="10895"/>
                    <a:pt x="5778" y="10944"/>
                    <a:pt x="5707" y="10944"/>
                  </a:cubicBezTo>
                  <a:cubicBezTo>
                    <a:pt x="5694" y="10944"/>
                    <a:pt x="5679" y="10942"/>
                    <a:pt x="5665" y="10938"/>
                  </a:cubicBezTo>
                  <a:cubicBezTo>
                    <a:pt x="5621" y="10929"/>
                    <a:pt x="5578" y="10886"/>
                    <a:pt x="5543" y="10842"/>
                  </a:cubicBezTo>
                  <a:lnTo>
                    <a:pt x="5543" y="10842"/>
                  </a:lnTo>
                  <a:cubicBezTo>
                    <a:pt x="5607" y="10872"/>
                    <a:pt x="5668" y="10892"/>
                    <a:pt x="5723" y="10892"/>
                  </a:cubicBezTo>
                  <a:cubicBezTo>
                    <a:pt x="5811" y="10892"/>
                    <a:pt x="5884" y="10842"/>
                    <a:pt x="5926" y="10703"/>
                  </a:cubicBezTo>
                  <a:lnTo>
                    <a:pt x="5926" y="10677"/>
                  </a:lnTo>
                  <a:cubicBezTo>
                    <a:pt x="5935" y="10668"/>
                    <a:pt x="5935" y="10659"/>
                    <a:pt x="5935" y="10633"/>
                  </a:cubicBezTo>
                  <a:lnTo>
                    <a:pt x="5935" y="10624"/>
                  </a:lnTo>
                  <a:close/>
                  <a:moveTo>
                    <a:pt x="2789" y="9849"/>
                  </a:moveTo>
                  <a:cubicBezTo>
                    <a:pt x="3016" y="9892"/>
                    <a:pt x="3242" y="9945"/>
                    <a:pt x="3469" y="10014"/>
                  </a:cubicBezTo>
                  <a:cubicBezTo>
                    <a:pt x="3887" y="10119"/>
                    <a:pt x="4340" y="10232"/>
                    <a:pt x="4759" y="10389"/>
                  </a:cubicBezTo>
                  <a:lnTo>
                    <a:pt x="4759" y="10406"/>
                  </a:lnTo>
                  <a:cubicBezTo>
                    <a:pt x="4759" y="10424"/>
                    <a:pt x="4785" y="10441"/>
                    <a:pt x="4811" y="10450"/>
                  </a:cubicBezTo>
                  <a:cubicBezTo>
                    <a:pt x="4855" y="10467"/>
                    <a:pt x="4889" y="10494"/>
                    <a:pt x="4924" y="10528"/>
                  </a:cubicBezTo>
                  <a:cubicBezTo>
                    <a:pt x="4959" y="10546"/>
                    <a:pt x="4977" y="10581"/>
                    <a:pt x="5003" y="10607"/>
                  </a:cubicBezTo>
                  <a:cubicBezTo>
                    <a:pt x="5011" y="10633"/>
                    <a:pt x="5020" y="10659"/>
                    <a:pt x="5046" y="10677"/>
                  </a:cubicBezTo>
                  <a:cubicBezTo>
                    <a:pt x="4977" y="10851"/>
                    <a:pt x="4916" y="11034"/>
                    <a:pt x="4872" y="11217"/>
                  </a:cubicBezTo>
                  <a:cubicBezTo>
                    <a:pt x="4872" y="11217"/>
                    <a:pt x="4855" y="11234"/>
                    <a:pt x="4855" y="11243"/>
                  </a:cubicBezTo>
                  <a:cubicBezTo>
                    <a:pt x="4724" y="11522"/>
                    <a:pt x="4619" y="11818"/>
                    <a:pt x="4628" y="12115"/>
                  </a:cubicBezTo>
                  <a:cubicBezTo>
                    <a:pt x="3995" y="11245"/>
                    <a:pt x="3060" y="10605"/>
                    <a:pt x="2012" y="10605"/>
                  </a:cubicBezTo>
                  <a:cubicBezTo>
                    <a:pt x="1978" y="10605"/>
                    <a:pt x="1943" y="10606"/>
                    <a:pt x="1909" y="10607"/>
                  </a:cubicBezTo>
                  <a:cubicBezTo>
                    <a:pt x="2014" y="10546"/>
                    <a:pt x="2092" y="10441"/>
                    <a:pt x="2170" y="10337"/>
                  </a:cubicBezTo>
                  <a:cubicBezTo>
                    <a:pt x="2240" y="10223"/>
                    <a:pt x="2319" y="10101"/>
                    <a:pt x="2371" y="9953"/>
                  </a:cubicBezTo>
                  <a:cubicBezTo>
                    <a:pt x="2449" y="9936"/>
                    <a:pt x="2510" y="9901"/>
                    <a:pt x="2589" y="9884"/>
                  </a:cubicBezTo>
                  <a:lnTo>
                    <a:pt x="2789" y="9849"/>
                  </a:lnTo>
                  <a:close/>
                  <a:moveTo>
                    <a:pt x="8027" y="10128"/>
                  </a:moveTo>
                  <a:lnTo>
                    <a:pt x="7992" y="10328"/>
                  </a:lnTo>
                  <a:cubicBezTo>
                    <a:pt x="7983" y="10328"/>
                    <a:pt x="7983" y="10337"/>
                    <a:pt x="7974" y="10354"/>
                  </a:cubicBezTo>
                  <a:cubicBezTo>
                    <a:pt x="7547" y="11199"/>
                    <a:pt x="6981" y="11949"/>
                    <a:pt x="6275" y="12594"/>
                  </a:cubicBezTo>
                  <a:cubicBezTo>
                    <a:pt x="6179" y="12472"/>
                    <a:pt x="6066" y="12367"/>
                    <a:pt x="5944" y="12280"/>
                  </a:cubicBezTo>
                  <a:cubicBezTo>
                    <a:pt x="6336" y="12019"/>
                    <a:pt x="6711" y="11714"/>
                    <a:pt x="7051" y="11374"/>
                  </a:cubicBezTo>
                  <a:cubicBezTo>
                    <a:pt x="7059" y="11374"/>
                    <a:pt x="7068" y="11365"/>
                    <a:pt x="7068" y="11348"/>
                  </a:cubicBezTo>
                  <a:cubicBezTo>
                    <a:pt x="7443" y="10982"/>
                    <a:pt x="7757" y="10581"/>
                    <a:pt x="8027" y="10128"/>
                  </a:cubicBezTo>
                  <a:close/>
                  <a:moveTo>
                    <a:pt x="11556" y="1038"/>
                  </a:moveTo>
                  <a:lnTo>
                    <a:pt x="11556" y="1038"/>
                  </a:lnTo>
                  <a:cubicBezTo>
                    <a:pt x="11460" y="1744"/>
                    <a:pt x="11277" y="2407"/>
                    <a:pt x="11216" y="3095"/>
                  </a:cubicBezTo>
                  <a:lnTo>
                    <a:pt x="11216" y="3200"/>
                  </a:lnTo>
                  <a:cubicBezTo>
                    <a:pt x="11164" y="3086"/>
                    <a:pt x="11085" y="2973"/>
                    <a:pt x="10955" y="2929"/>
                  </a:cubicBezTo>
                  <a:cubicBezTo>
                    <a:pt x="10917" y="2917"/>
                    <a:pt x="10879" y="2912"/>
                    <a:pt x="10841" y="2912"/>
                  </a:cubicBezTo>
                  <a:cubicBezTo>
                    <a:pt x="10687" y="2912"/>
                    <a:pt x="10540" y="3004"/>
                    <a:pt x="10449" y="3130"/>
                  </a:cubicBezTo>
                  <a:cubicBezTo>
                    <a:pt x="10388" y="3008"/>
                    <a:pt x="10319" y="2912"/>
                    <a:pt x="10188" y="2834"/>
                  </a:cubicBezTo>
                  <a:cubicBezTo>
                    <a:pt x="10197" y="2825"/>
                    <a:pt x="10197" y="2807"/>
                    <a:pt x="10197" y="2799"/>
                  </a:cubicBezTo>
                  <a:cubicBezTo>
                    <a:pt x="10197" y="2735"/>
                    <a:pt x="10149" y="2701"/>
                    <a:pt x="10095" y="2701"/>
                  </a:cubicBezTo>
                  <a:cubicBezTo>
                    <a:pt x="10061" y="2701"/>
                    <a:pt x="10024" y="2715"/>
                    <a:pt x="9996" y="2746"/>
                  </a:cubicBezTo>
                  <a:cubicBezTo>
                    <a:pt x="9953" y="2799"/>
                    <a:pt x="9935" y="2868"/>
                    <a:pt x="9926" y="2929"/>
                  </a:cubicBezTo>
                  <a:cubicBezTo>
                    <a:pt x="9900" y="3017"/>
                    <a:pt x="9892" y="3095"/>
                    <a:pt x="9865" y="3182"/>
                  </a:cubicBezTo>
                  <a:cubicBezTo>
                    <a:pt x="9865" y="3200"/>
                    <a:pt x="9883" y="3226"/>
                    <a:pt x="9900" y="3226"/>
                  </a:cubicBezTo>
                  <a:cubicBezTo>
                    <a:pt x="9893" y="3254"/>
                    <a:pt x="9903" y="3294"/>
                    <a:pt x="9931" y="3294"/>
                  </a:cubicBezTo>
                  <a:cubicBezTo>
                    <a:pt x="9937" y="3294"/>
                    <a:pt x="9944" y="3292"/>
                    <a:pt x="9953" y="3287"/>
                  </a:cubicBezTo>
                  <a:cubicBezTo>
                    <a:pt x="9979" y="3287"/>
                    <a:pt x="9987" y="3278"/>
                    <a:pt x="10014" y="3269"/>
                  </a:cubicBezTo>
                  <a:cubicBezTo>
                    <a:pt x="10031" y="3365"/>
                    <a:pt x="10083" y="3461"/>
                    <a:pt x="10118" y="3574"/>
                  </a:cubicBezTo>
                  <a:cubicBezTo>
                    <a:pt x="10118" y="3583"/>
                    <a:pt x="10127" y="3609"/>
                    <a:pt x="10127" y="3618"/>
                  </a:cubicBezTo>
                  <a:cubicBezTo>
                    <a:pt x="9979" y="4132"/>
                    <a:pt x="9979" y="4664"/>
                    <a:pt x="10127" y="5178"/>
                  </a:cubicBezTo>
                  <a:cubicBezTo>
                    <a:pt x="10127" y="5186"/>
                    <a:pt x="10144" y="5186"/>
                    <a:pt x="10144" y="5195"/>
                  </a:cubicBezTo>
                  <a:cubicBezTo>
                    <a:pt x="10083" y="5840"/>
                    <a:pt x="9996" y="6494"/>
                    <a:pt x="10040" y="7121"/>
                  </a:cubicBezTo>
                  <a:cubicBezTo>
                    <a:pt x="10031" y="7173"/>
                    <a:pt x="10031" y="7208"/>
                    <a:pt x="10031" y="7261"/>
                  </a:cubicBezTo>
                  <a:cubicBezTo>
                    <a:pt x="9465" y="7644"/>
                    <a:pt x="8820" y="8132"/>
                    <a:pt x="8532" y="8759"/>
                  </a:cubicBezTo>
                  <a:cubicBezTo>
                    <a:pt x="8096" y="9692"/>
                    <a:pt x="7730" y="10502"/>
                    <a:pt x="6990" y="11260"/>
                  </a:cubicBezTo>
                  <a:cubicBezTo>
                    <a:pt x="6981" y="11278"/>
                    <a:pt x="6981" y="11287"/>
                    <a:pt x="6972" y="11295"/>
                  </a:cubicBezTo>
                  <a:cubicBezTo>
                    <a:pt x="6371" y="11853"/>
                    <a:pt x="5709" y="12341"/>
                    <a:pt x="4968" y="12681"/>
                  </a:cubicBezTo>
                  <a:cubicBezTo>
                    <a:pt x="4968" y="12672"/>
                    <a:pt x="4968" y="12672"/>
                    <a:pt x="4959" y="12655"/>
                  </a:cubicBezTo>
                  <a:cubicBezTo>
                    <a:pt x="4942" y="12646"/>
                    <a:pt x="4942" y="12629"/>
                    <a:pt x="4933" y="12611"/>
                  </a:cubicBezTo>
                  <a:lnTo>
                    <a:pt x="4933" y="12603"/>
                  </a:lnTo>
                  <a:cubicBezTo>
                    <a:pt x="4750" y="11897"/>
                    <a:pt x="4959" y="11260"/>
                    <a:pt x="5160" y="10589"/>
                  </a:cubicBezTo>
                  <a:cubicBezTo>
                    <a:pt x="5221" y="10633"/>
                    <a:pt x="5282" y="10677"/>
                    <a:pt x="5360" y="10729"/>
                  </a:cubicBezTo>
                  <a:cubicBezTo>
                    <a:pt x="5360" y="10860"/>
                    <a:pt x="5447" y="10973"/>
                    <a:pt x="5552" y="11034"/>
                  </a:cubicBezTo>
                  <a:cubicBezTo>
                    <a:pt x="5594" y="11060"/>
                    <a:pt x="5639" y="11071"/>
                    <a:pt x="5683" y="11071"/>
                  </a:cubicBezTo>
                  <a:cubicBezTo>
                    <a:pt x="5758" y="11071"/>
                    <a:pt x="5832" y="11039"/>
                    <a:pt x="5892" y="10990"/>
                  </a:cubicBezTo>
                  <a:cubicBezTo>
                    <a:pt x="5987" y="10912"/>
                    <a:pt x="6083" y="10816"/>
                    <a:pt x="6066" y="10677"/>
                  </a:cubicBezTo>
                  <a:cubicBezTo>
                    <a:pt x="6040" y="10537"/>
                    <a:pt x="5979" y="10415"/>
                    <a:pt x="5848" y="10363"/>
                  </a:cubicBezTo>
                  <a:cubicBezTo>
                    <a:pt x="5845" y="10357"/>
                    <a:pt x="5840" y="10355"/>
                    <a:pt x="5835" y="10355"/>
                  </a:cubicBezTo>
                  <a:cubicBezTo>
                    <a:pt x="5824" y="10355"/>
                    <a:pt x="5810" y="10363"/>
                    <a:pt x="5804" y="10363"/>
                  </a:cubicBezTo>
                  <a:cubicBezTo>
                    <a:pt x="5700" y="10215"/>
                    <a:pt x="5526" y="10084"/>
                    <a:pt x="5334" y="9979"/>
                  </a:cubicBezTo>
                  <a:cubicBezTo>
                    <a:pt x="5395" y="9892"/>
                    <a:pt x="5395" y="9779"/>
                    <a:pt x="5412" y="9683"/>
                  </a:cubicBezTo>
                  <a:cubicBezTo>
                    <a:pt x="5438" y="9552"/>
                    <a:pt x="5456" y="9422"/>
                    <a:pt x="5465" y="9291"/>
                  </a:cubicBezTo>
                  <a:cubicBezTo>
                    <a:pt x="5639" y="9343"/>
                    <a:pt x="5813" y="9413"/>
                    <a:pt x="5987" y="9474"/>
                  </a:cubicBezTo>
                  <a:cubicBezTo>
                    <a:pt x="6014" y="9622"/>
                    <a:pt x="6136" y="9735"/>
                    <a:pt x="6284" y="9735"/>
                  </a:cubicBezTo>
                  <a:cubicBezTo>
                    <a:pt x="6414" y="9727"/>
                    <a:pt x="6554" y="9622"/>
                    <a:pt x="6597" y="9500"/>
                  </a:cubicBezTo>
                  <a:cubicBezTo>
                    <a:pt x="6668" y="9303"/>
                    <a:pt x="6499" y="8979"/>
                    <a:pt x="6297" y="8979"/>
                  </a:cubicBezTo>
                  <a:cubicBezTo>
                    <a:pt x="6250" y="8979"/>
                    <a:pt x="6201" y="8997"/>
                    <a:pt x="6153" y="9038"/>
                  </a:cubicBezTo>
                  <a:cubicBezTo>
                    <a:pt x="6014" y="8951"/>
                    <a:pt x="5857" y="8881"/>
                    <a:pt x="5709" y="8812"/>
                  </a:cubicBezTo>
                  <a:cubicBezTo>
                    <a:pt x="5787" y="8550"/>
                    <a:pt x="5883" y="8298"/>
                    <a:pt x="5961" y="8036"/>
                  </a:cubicBezTo>
                  <a:cubicBezTo>
                    <a:pt x="6214" y="8123"/>
                    <a:pt x="6467" y="8210"/>
                    <a:pt x="6728" y="8315"/>
                  </a:cubicBezTo>
                  <a:cubicBezTo>
                    <a:pt x="6728" y="8324"/>
                    <a:pt x="6746" y="8341"/>
                    <a:pt x="6763" y="8359"/>
                  </a:cubicBezTo>
                  <a:cubicBezTo>
                    <a:pt x="6828" y="8382"/>
                    <a:pt x="6889" y="8400"/>
                    <a:pt x="6948" y="8400"/>
                  </a:cubicBezTo>
                  <a:cubicBezTo>
                    <a:pt x="6999" y="8400"/>
                    <a:pt x="7050" y="8386"/>
                    <a:pt x="7103" y="8350"/>
                  </a:cubicBezTo>
                  <a:cubicBezTo>
                    <a:pt x="7190" y="8271"/>
                    <a:pt x="7234" y="8158"/>
                    <a:pt x="7225" y="8054"/>
                  </a:cubicBezTo>
                  <a:cubicBezTo>
                    <a:pt x="7199" y="7875"/>
                    <a:pt x="7061" y="7729"/>
                    <a:pt x="6904" y="7729"/>
                  </a:cubicBezTo>
                  <a:cubicBezTo>
                    <a:pt x="6846" y="7729"/>
                    <a:pt x="6786" y="7748"/>
                    <a:pt x="6728" y="7792"/>
                  </a:cubicBezTo>
                  <a:cubicBezTo>
                    <a:pt x="6571" y="7688"/>
                    <a:pt x="6406" y="7618"/>
                    <a:pt x="6240" y="7557"/>
                  </a:cubicBezTo>
                  <a:cubicBezTo>
                    <a:pt x="6319" y="7461"/>
                    <a:pt x="6397" y="7339"/>
                    <a:pt x="6432" y="7226"/>
                  </a:cubicBezTo>
                  <a:cubicBezTo>
                    <a:pt x="6668" y="7274"/>
                    <a:pt x="6904" y="7312"/>
                    <a:pt x="7149" y="7312"/>
                  </a:cubicBezTo>
                  <a:cubicBezTo>
                    <a:pt x="7212" y="7312"/>
                    <a:pt x="7275" y="7309"/>
                    <a:pt x="7338" y="7304"/>
                  </a:cubicBezTo>
                  <a:cubicBezTo>
                    <a:pt x="7338" y="7304"/>
                    <a:pt x="7338" y="7313"/>
                    <a:pt x="7347" y="7313"/>
                  </a:cubicBezTo>
                  <a:cubicBezTo>
                    <a:pt x="7404" y="7375"/>
                    <a:pt x="7473" y="7402"/>
                    <a:pt x="7544" y="7402"/>
                  </a:cubicBezTo>
                  <a:cubicBezTo>
                    <a:pt x="7691" y="7402"/>
                    <a:pt x="7843" y="7288"/>
                    <a:pt x="7896" y="7147"/>
                  </a:cubicBezTo>
                  <a:cubicBezTo>
                    <a:pt x="7966" y="6952"/>
                    <a:pt x="7847" y="6728"/>
                    <a:pt x="7640" y="6728"/>
                  </a:cubicBezTo>
                  <a:cubicBezTo>
                    <a:pt x="7616" y="6728"/>
                    <a:pt x="7591" y="6731"/>
                    <a:pt x="7565" y="6738"/>
                  </a:cubicBezTo>
                  <a:cubicBezTo>
                    <a:pt x="7547" y="6738"/>
                    <a:pt x="7539" y="6755"/>
                    <a:pt x="7539" y="6764"/>
                  </a:cubicBezTo>
                  <a:cubicBezTo>
                    <a:pt x="7321" y="6764"/>
                    <a:pt x="7103" y="6746"/>
                    <a:pt x="6894" y="6703"/>
                  </a:cubicBezTo>
                  <a:cubicBezTo>
                    <a:pt x="6929" y="6624"/>
                    <a:pt x="6963" y="6546"/>
                    <a:pt x="7007" y="6476"/>
                  </a:cubicBezTo>
                  <a:cubicBezTo>
                    <a:pt x="7051" y="6398"/>
                    <a:pt x="7103" y="6319"/>
                    <a:pt x="7138" y="6232"/>
                  </a:cubicBezTo>
                  <a:cubicBezTo>
                    <a:pt x="7391" y="6285"/>
                    <a:pt x="7654" y="6308"/>
                    <a:pt x="7927" y="6308"/>
                  </a:cubicBezTo>
                  <a:cubicBezTo>
                    <a:pt x="8012" y="6308"/>
                    <a:pt x="8097" y="6306"/>
                    <a:pt x="8184" y="6302"/>
                  </a:cubicBezTo>
                  <a:cubicBezTo>
                    <a:pt x="8184" y="6311"/>
                    <a:pt x="8192" y="6311"/>
                    <a:pt x="8201" y="6319"/>
                  </a:cubicBezTo>
                  <a:cubicBezTo>
                    <a:pt x="8250" y="6355"/>
                    <a:pt x="8300" y="6370"/>
                    <a:pt x="8348" y="6370"/>
                  </a:cubicBezTo>
                  <a:cubicBezTo>
                    <a:pt x="8537" y="6370"/>
                    <a:pt x="8692" y="6131"/>
                    <a:pt x="8637" y="5936"/>
                  </a:cubicBezTo>
                  <a:cubicBezTo>
                    <a:pt x="8602" y="5823"/>
                    <a:pt x="8497" y="5735"/>
                    <a:pt x="8375" y="5718"/>
                  </a:cubicBezTo>
                  <a:cubicBezTo>
                    <a:pt x="8362" y="5717"/>
                    <a:pt x="8347" y="5717"/>
                    <a:pt x="8333" y="5717"/>
                  </a:cubicBezTo>
                  <a:cubicBezTo>
                    <a:pt x="8219" y="5717"/>
                    <a:pt x="8090" y="5750"/>
                    <a:pt x="8035" y="5866"/>
                  </a:cubicBezTo>
                  <a:cubicBezTo>
                    <a:pt x="7818" y="5849"/>
                    <a:pt x="7626" y="5831"/>
                    <a:pt x="7425" y="5788"/>
                  </a:cubicBezTo>
                  <a:cubicBezTo>
                    <a:pt x="7513" y="5631"/>
                    <a:pt x="7591" y="5483"/>
                    <a:pt x="7661" y="5317"/>
                  </a:cubicBezTo>
                  <a:cubicBezTo>
                    <a:pt x="7800" y="5332"/>
                    <a:pt x="7940" y="5339"/>
                    <a:pt x="8081" y="5339"/>
                  </a:cubicBezTo>
                  <a:cubicBezTo>
                    <a:pt x="8361" y="5339"/>
                    <a:pt x="8640" y="5308"/>
                    <a:pt x="8907" y="5239"/>
                  </a:cubicBezTo>
                  <a:cubicBezTo>
                    <a:pt x="8933" y="5239"/>
                    <a:pt x="8968" y="5230"/>
                    <a:pt x="8977" y="5195"/>
                  </a:cubicBezTo>
                  <a:lnTo>
                    <a:pt x="8977" y="5186"/>
                  </a:lnTo>
                  <a:cubicBezTo>
                    <a:pt x="9142" y="5099"/>
                    <a:pt x="9116" y="4864"/>
                    <a:pt x="8977" y="4759"/>
                  </a:cubicBezTo>
                  <a:cubicBezTo>
                    <a:pt x="8932" y="4730"/>
                    <a:pt x="8877" y="4715"/>
                    <a:pt x="8823" y="4715"/>
                  </a:cubicBezTo>
                  <a:cubicBezTo>
                    <a:pt x="8717" y="4715"/>
                    <a:pt x="8613" y="4769"/>
                    <a:pt x="8584" y="4873"/>
                  </a:cubicBezTo>
                  <a:cubicBezTo>
                    <a:pt x="8480" y="4881"/>
                    <a:pt x="8375" y="4886"/>
                    <a:pt x="8273" y="4886"/>
                  </a:cubicBezTo>
                  <a:cubicBezTo>
                    <a:pt x="8170" y="4886"/>
                    <a:pt x="8070" y="4881"/>
                    <a:pt x="7974" y="4873"/>
                  </a:cubicBezTo>
                  <a:lnTo>
                    <a:pt x="8070" y="4742"/>
                  </a:lnTo>
                  <a:cubicBezTo>
                    <a:pt x="8096" y="4707"/>
                    <a:pt x="8114" y="4681"/>
                    <a:pt x="8140" y="4655"/>
                  </a:cubicBezTo>
                  <a:cubicBezTo>
                    <a:pt x="8149" y="4646"/>
                    <a:pt x="8166" y="4594"/>
                    <a:pt x="8192" y="4585"/>
                  </a:cubicBezTo>
                  <a:cubicBezTo>
                    <a:pt x="8356" y="4611"/>
                    <a:pt x="8520" y="4624"/>
                    <a:pt x="8684" y="4624"/>
                  </a:cubicBezTo>
                  <a:cubicBezTo>
                    <a:pt x="8956" y="4624"/>
                    <a:pt x="9228" y="4589"/>
                    <a:pt x="9499" y="4524"/>
                  </a:cubicBezTo>
                  <a:lnTo>
                    <a:pt x="9517" y="4524"/>
                  </a:lnTo>
                  <a:cubicBezTo>
                    <a:pt x="9552" y="4515"/>
                    <a:pt x="9578" y="4498"/>
                    <a:pt x="9595" y="4481"/>
                  </a:cubicBezTo>
                  <a:cubicBezTo>
                    <a:pt x="9598" y="4481"/>
                    <a:pt x="9601" y="4481"/>
                    <a:pt x="9604" y="4481"/>
                  </a:cubicBezTo>
                  <a:cubicBezTo>
                    <a:pt x="9816" y="4481"/>
                    <a:pt x="9908" y="4182"/>
                    <a:pt x="9813" y="4010"/>
                  </a:cubicBezTo>
                  <a:cubicBezTo>
                    <a:pt x="9751" y="3904"/>
                    <a:pt x="9656" y="3857"/>
                    <a:pt x="9562" y="3857"/>
                  </a:cubicBezTo>
                  <a:cubicBezTo>
                    <a:pt x="9446" y="3857"/>
                    <a:pt x="9330" y="3929"/>
                    <a:pt x="9273" y="4054"/>
                  </a:cubicBezTo>
                  <a:lnTo>
                    <a:pt x="9273" y="4062"/>
                  </a:lnTo>
                  <a:cubicBezTo>
                    <a:pt x="9142" y="4088"/>
                    <a:pt x="9011" y="4097"/>
                    <a:pt x="8889" y="4097"/>
                  </a:cubicBezTo>
                  <a:cubicBezTo>
                    <a:pt x="9334" y="3871"/>
                    <a:pt x="9682" y="3505"/>
                    <a:pt x="9848" y="3017"/>
                  </a:cubicBezTo>
                  <a:cubicBezTo>
                    <a:pt x="9979" y="2651"/>
                    <a:pt x="9900" y="2267"/>
                    <a:pt x="10031" y="1892"/>
                  </a:cubicBezTo>
                  <a:cubicBezTo>
                    <a:pt x="10240" y="1317"/>
                    <a:pt x="10894" y="1326"/>
                    <a:pt x="11408" y="1134"/>
                  </a:cubicBezTo>
                  <a:lnTo>
                    <a:pt x="11417" y="1134"/>
                  </a:lnTo>
                  <a:cubicBezTo>
                    <a:pt x="11469" y="1099"/>
                    <a:pt x="11521" y="1073"/>
                    <a:pt x="11556" y="1038"/>
                  </a:cubicBezTo>
                  <a:close/>
                  <a:moveTo>
                    <a:pt x="1992" y="10744"/>
                  </a:moveTo>
                  <a:cubicBezTo>
                    <a:pt x="3220" y="10744"/>
                    <a:pt x="4256" y="11617"/>
                    <a:pt x="4881" y="12725"/>
                  </a:cubicBezTo>
                  <a:lnTo>
                    <a:pt x="4889" y="12733"/>
                  </a:lnTo>
                  <a:cubicBezTo>
                    <a:pt x="4323" y="12986"/>
                    <a:pt x="3722" y="13152"/>
                    <a:pt x="3094" y="13169"/>
                  </a:cubicBezTo>
                  <a:cubicBezTo>
                    <a:pt x="2998" y="13173"/>
                    <a:pt x="2895" y="13176"/>
                    <a:pt x="2788" y="13176"/>
                  </a:cubicBezTo>
                  <a:cubicBezTo>
                    <a:pt x="1837" y="13176"/>
                    <a:pt x="544" y="12962"/>
                    <a:pt x="576" y="11818"/>
                  </a:cubicBezTo>
                  <a:cubicBezTo>
                    <a:pt x="698" y="11496"/>
                    <a:pt x="881" y="11191"/>
                    <a:pt x="1090" y="10894"/>
                  </a:cubicBezTo>
                  <a:cubicBezTo>
                    <a:pt x="1125" y="10886"/>
                    <a:pt x="1142" y="10877"/>
                    <a:pt x="1177" y="10877"/>
                  </a:cubicBezTo>
                  <a:cubicBezTo>
                    <a:pt x="1229" y="10860"/>
                    <a:pt x="1282" y="10842"/>
                    <a:pt x="1343" y="10825"/>
                  </a:cubicBezTo>
                  <a:cubicBezTo>
                    <a:pt x="1564" y="10770"/>
                    <a:pt x="1781" y="10744"/>
                    <a:pt x="1992" y="10744"/>
                  </a:cubicBezTo>
                  <a:close/>
                  <a:moveTo>
                    <a:pt x="7931" y="10642"/>
                  </a:moveTo>
                  <a:cubicBezTo>
                    <a:pt x="7896" y="10842"/>
                    <a:pt x="7861" y="11025"/>
                    <a:pt x="7809" y="11208"/>
                  </a:cubicBezTo>
                  <a:cubicBezTo>
                    <a:pt x="7643" y="11818"/>
                    <a:pt x="7356" y="12332"/>
                    <a:pt x="6972" y="12820"/>
                  </a:cubicBezTo>
                  <a:cubicBezTo>
                    <a:pt x="6963" y="12838"/>
                    <a:pt x="6963" y="12847"/>
                    <a:pt x="6963" y="12847"/>
                  </a:cubicBezTo>
                  <a:cubicBezTo>
                    <a:pt x="6841" y="12986"/>
                    <a:pt x="6702" y="13117"/>
                    <a:pt x="6545" y="13239"/>
                  </a:cubicBezTo>
                  <a:cubicBezTo>
                    <a:pt x="6528" y="13038"/>
                    <a:pt x="6458" y="12855"/>
                    <a:pt x="6353" y="12681"/>
                  </a:cubicBezTo>
                  <a:cubicBezTo>
                    <a:pt x="6990" y="12097"/>
                    <a:pt x="7530" y="11409"/>
                    <a:pt x="7931" y="10642"/>
                  </a:cubicBezTo>
                  <a:close/>
                  <a:moveTo>
                    <a:pt x="445" y="12254"/>
                  </a:moveTo>
                  <a:lnTo>
                    <a:pt x="445" y="12254"/>
                  </a:lnTo>
                  <a:cubicBezTo>
                    <a:pt x="654" y="13125"/>
                    <a:pt x="1961" y="13317"/>
                    <a:pt x="2746" y="13317"/>
                  </a:cubicBezTo>
                  <a:cubicBezTo>
                    <a:pt x="3852" y="13317"/>
                    <a:pt x="4916" y="12951"/>
                    <a:pt x="5839" y="12359"/>
                  </a:cubicBezTo>
                  <a:cubicBezTo>
                    <a:pt x="6153" y="12629"/>
                    <a:pt x="6380" y="12908"/>
                    <a:pt x="6441" y="13335"/>
                  </a:cubicBezTo>
                  <a:cubicBezTo>
                    <a:pt x="5674" y="13927"/>
                    <a:pt x="4637" y="14302"/>
                    <a:pt x="3783" y="14520"/>
                  </a:cubicBezTo>
                  <a:cubicBezTo>
                    <a:pt x="3354" y="14632"/>
                    <a:pt x="2900" y="14709"/>
                    <a:pt x="2449" y="14709"/>
                  </a:cubicBezTo>
                  <a:cubicBezTo>
                    <a:pt x="2094" y="14709"/>
                    <a:pt x="1741" y="14661"/>
                    <a:pt x="1404" y="14546"/>
                  </a:cubicBezTo>
                  <a:cubicBezTo>
                    <a:pt x="340" y="14189"/>
                    <a:pt x="262" y="13195"/>
                    <a:pt x="445" y="12254"/>
                  </a:cubicBezTo>
                  <a:close/>
                  <a:moveTo>
                    <a:pt x="10259" y="1"/>
                  </a:moveTo>
                  <a:cubicBezTo>
                    <a:pt x="9842" y="1"/>
                    <a:pt x="9421" y="107"/>
                    <a:pt x="9003" y="271"/>
                  </a:cubicBezTo>
                  <a:cubicBezTo>
                    <a:pt x="8454" y="489"/>
                    <a:pt x="7948" y="664"/>
                    <a:pt x="7347" y="759"/>
                  </a:cubicBezTo>
                  <a:cubicBezTo>
                    <a:pt x="6981" y="829"/>
                    <a:pt x="6388" y="829"/>
                    <a:pt x="6066" y="1021"/>
                  </a:cubicBezTo>
                  <a:cubicBezTo>
                    <a:pt x="5848" y="1160"/>
                    <a:pt x="5848" y="1378"/>
                    <a:pt x="5804" y="1622"/>
                  </a:cubicBezTo>
                  <a:cubicBezTo>
                    <a:pt x="5726" y="2058"/>
                    <a:pt x="5691" y="2502"/>
                    <a:pt x="5709" y="2938"/>
                  </a:cubicBezTo>
                  <a:cubicBezTo>
                    <a:pt x="5665" y="2929"/>
                    <a:pt x="5630" y="2929"/>
                    <a:pt x="5587" y="2921"/>
                  </a:cubicBezTo>
                  <a:cubicBezTo>
                    <a:pt x="5560" y="2921"/>
                    <a:pt x="5552" y="2921"/>
                    <a:pt x="5534" y="2929"/>
                  </a:cubicBezTo>
                  <a:cubicBezTo>
                    <a:pt x="5377" y="2973"/>
                    <a:pt x="5255" y="3173"/>
                    <a:pt x="5247" y="3322"/>
                  </a:cubicBezTo>
                  <a:lnTo>
                    <a:pt x="5247" y="3365"/>
                  </a:lnTo>
                  <a:lnTo>
                    <a:pt x="5247" y="3391"/>
                  </a:lnTo>
                  <a:cubicBezTo>
                    <a:pt x="5299" y="3539"/>
                    <a:pt x="5386" y="3679"/>
                    <a:pt x="5508" y="3783"/>
                  </a:cubicBezTo>
                  <a:lnTo>
                    <a:pt x="5517" y="3792"/>
                  </a:lnTo>
                  <a:cubicBezTo>
                    <a:pt x="5508" y="3827"/>
                    <a:pt x="5499" y="3844"/>
                    <a:pt x="5491" y="3879"/>
                  </a:cubicBezTo>
                  <a:cubicBezTo>
                    <a:pt x="5430" y="3888"/>
                    <a:pt x="5386" y="3914"/>
                    <a:pt x="5334" y="3932"/>
                  </a:cubicBezTo>
                  <a:cubicBezTo>
                    <a:pt x="5325" y="3932"/>
                    <a:pt x="5316" y="3940"/>
                    <a:pt x="5308" y="3958"/>
                  </a:cubicBezTo>
                  <a:cubicBezTo>
                    <a:pt x="5186" y="4019"/>
                    <a:pt x="5046" y="4115"/>
                    <a:pt x="4950" y="4228"/>
                  </a:cubicBezTo>
                  <a:cubicBezTo>
                    <a:pt x="4924" y="4245"/>
                    <a:pt x="4898" y="4306"/>
                    <a:pt x="4942" y="4332"/>
                  </a:cubicBezTo>
                  <a:cubicBezTo>
                    <a:pt x="5029" y="4393"/>
                    <a:pt x="5116" y="4437"/>
                    <a:pt x="5212" y="4489"/>
                  </a:cubicBezTo>
                  <a:cubicBezTo>
                    <a:pt x="5064" y="4681"/>
                    <a:pt x="4950" y="4925"/>
                    <a:pt x="4846" y="5152"/>
                  </a:cubicBezTo>
                  <a:cubicBezTo>
                    <a:pt x="4846" y="5160"/>
                    <a:pt x="4837" y="5178"/>
                    <a:pt x="4837" y="5186"/>
                  </a:cubicBezTo>
                  <a:cubicBezTo>
                    <a:pt x="4802" y="5239"/>
                    <a:pt x="4759" y="5308"/>
                    <a:pt x="4733" y="5369"/>
                  </a:cubicBezTo>
                  <a:lnTo>
                    <a:pt x="4733" y="5404"/>
                  </a:lnTo>
                  <a:cubicBezTo>
                    <a:pt x="4724" y="5439"/>
                    <a:pt x="4724" y="5465"/>
                    <a:pt x="4759" y="5491"/>
                  </a:cubicBezTo>
                  <a:cubicBezTo>
                    <a:pt x="4611" y="5683"/>
                    <a:pt x="4471" y="5901"/>
                    <a:pt x="4332" y="6110"/>
                  </a:cubicBezTo>
                  <a:lnTo>
                    <a:pt x="4306" y="6110"/>
                  </a:lnTo>
                  <a:cubicBezTo>
                    <a:pt x="4271" y="6110"/>
                    <a:pt x="4245" y="6136"/>
                    <a:pt x="4236" y="6154"/>
                  </a:cubicBezTo>
                  <a:cubicBezTo>
                    <a:pt x="4192" y="6250"/>
                    <a:pt x="4131" y="6337"/>
                    <a:pt x="4070" y="6424"/>
                  </a:cubicBezTo>
                  <a:cubicBezTo>
                    <a:pt x="4044" y="6467"/>
                    <a:pt x="4070" y="6502"/>
                    <a:pt x="4114" y="6511"/>
                  </a:cubicBezTo>
                  <a:cubicBezTo>
                    <a:pt x="4009" y="6877"/>
                    <a:pt x="3696" y="7095"/>
                    <a:pt x="3486" y="7400"/>
                  </a:cubicBezTo>
                  <a:lnTo>
                    <a:pt x="3478" y="7400"/>
                  </a:lnTo>
                  <a:cubicBezTo>
                    <a:pt x="3452" y="7400"/>
                    <a:pt x="3417" y="7409"/>
                    <a:pt x="3408" y="7444"/>
                  </a:cubicBezTo>
                  <a:cubicBezTo>
                    <a:pt x="3399" y="7452"/>
                    <a:pt x="3382" y="7470"/>
                    <a:pt x="3399" y="7487"/>
                  </a:cubicBezTo>
                  <a:lnTo>
                    <a:pt x="3364" y="7583"/>
                  </a:lnTo>
                  <a:cubicBezTo>
                    <a:pt x="3347" y="7627"/>
                    <a:pt x="3312" y="7670"/>
                    <a:pt x="3286" y="7714"/>
                  </a:cubicBezTo>
                  <a:lnTo>
                    <a:pt x="3286" y="7722"/>
                  </a:lnTo>
                  <a:cubicBezTo>
                    <a:pt x="3269" y="7749"/>
                    <a:pt x="3277" y="7775"/>
                    <a:pt x="3286" y="7801"/>
                  </a:cubicBezTo>
                  <a:cubicBezTo>
                    <a:pt x="3208" y="7905"/>
                    <a:pt x="3129" y="8010"/>
                    <a:pt x="3025" y="8106"/>
                  </a:cubicBezTo>
                  <a:cubicBezTo>
                    <a:pt x="2929" y="8202"/>
                    <a:pt x="2824" y="8280"/>
                    <a:pt x="2720" y="8359"/>
                  </a:cubicBezTo>
                  <a:cubicBezTo>
                    <a:pt x="2716" y="8355"/>
                    <a:pt x="2711" y="8353"/>
                    <a:pt x="2706" y="8353"/>
                  </a:cubicBezTo>
                  <a:cubicBezTo>
                    <a:pt x="2688" y="8353"/>
                    <a:pt x="2665" y="8375"/>
                    <a:pt x="2659" y="8402"/>
                  </a:cubicBezTo>
                  <a:cubicBezTo>
                    <a:pt x="2606" y="8559"/>
                    <a:pt x="2545" y="8716"/>
                    <a:pt x="2484" y="8864"/>
                  </a:cubicBezTo>
                  <a:cubicBezTo>
                    <a:pt x="2476" y="8881"/>
                    <a:pt x="2476" y="8890"/>
                    <a:pt x="2484" y="8899"/>
                  </a:cubicBezTo>
                  <a:lnTo>
                    <a:pt x="2231" y="9152"/>
                  </a:lnTo>
                  <a:cubicBezTo>
                    <a:pt x="2153" y="9230"/>
                    <a:pt x="2066" y="9300"/>
                    <a:pt x="2014" y="9387"/>
                  </a:cubicBezTo>
                  <a:cubicBezTo>
                    <a:pt x="1996" y="9404"/>
                    <a:pt x="1979" y="9422"/>
                    <a:pt x="1979" y="9448"/>
                  </a:cubicBezTo>
                  <a:cubicBezTo>
                    <a:pt x="1874" y="9544"/>
                    <a:pt x="1787" y="9666"/>
                    <a:pt x="1717" y="9779"/>
                  </a:cubicBezTo>
                  <a:cubicBezTo>
                    <a:pt x="1709" y="9805"/>
                    <a:pt x="1709" y="9823"/>
                    <a:pt x="1709" y="9840"/>
                  </a:cubicBezTo>
                  <a:cubicBezTo>
                    <a:pt x="1238" y="10450"/>
                    <a:pt x="733" y="11043"/>
                    <a:pt x="428" y="11766"/>
                  </a:cubicBezTo>
                  <a:cubicBezTo>
                    <a:pt x="410" y="11775"/>
                    <a:pt x="410" y="11783"/>
                    <a:pt x="401" y="11801"/>
                  </a:cubicBezTo>
                  <a:lnTo>
                    <a:pt x="401" y="11810"/>
                  </a:lnTo>
                  <a:cubicBezTo>
                    <a:pt x="393" y="11827"/>
                    <a:pt x="384" y="11862"/>
                    <a:pt x="367" y="11888"/>
                  </a:cubicBezTo>
                  <a:cubicBezTo>
                    <a:pt x="358" y="11897"/>
                    <a:pt x="358" y="11905"/>
                    <a:pt x="349" y="11914"/>
                  </a:cubicBezTo>
                  <a:cubicBezTo>
                    <a:pt x="149" y="12690"/>
                    <a:pt x="1" y="13648"/>
                    <a:pt x="645" y="14284"/>
                  </a:cubicBezTo>
                  <a:cubicBezTo>
                    <a:pt x="1080" y="14713"/>
                    <a:pt x="1744" y="14842"/>
                    <a:pt x="2374" y="14842"/>
                  </a:cubicBezTo>
                  <a:cubicBezTo>
                    <a:pt x="2577" y="14842"/>
                    <a:pt x="2776" y="14829"/>
                    <a:pt x="2964" y="14807"/>
                  </a:cubicBezTo>
                  <a:cubicBezTo>
                    <a:pt x="3826" y="14703"/>
                    <a:pt x="4654" y="14415"/>
                    <a:pt x="5412" y="14023"/>
                  </a:cubicBezTo>
                  <a:cubicBezTo>
                    <a:pt x="5970" y="13735"/>
                    <a:pt x="6597" y="13396"/>
                    <a:pt x="7007" y="12908"/>
                  </a:cubicBezTo>
                  <a:cubicBezTo>
                    <a:pt x="7016" y="12908"/>
                    <a:pt x="7024" y="12899"/>
                    <a:pt x="7033" y="12890"/>
                  </a:cubicBezTo>
                  <a:cubicBezTo>
                    <a:pt x="7635" y="12193"/>
                    <a:pt x="7896" y="11382"/>
                    <a:pt x="8070" y="10494"/>
                  </a:cubicBezTo>
                  <a:cubicBezTo>
                    <a:pt x="8192" y="9884"/>
                    <a:pt x="8367" y="9422"/>
                    <a:pt x="8846" y="9021"/>
                  </a:cubicBezTo>
                  <a:cubicBezTo>
                    <a:pt x="9290" y="8637"/>
                    <a:pt x="9770" y="8298"/>
                    <a:pt x="10258" y="7984"/>
                  </a:cubicBezTo>
                  <a:cubicBezTo>
                    <a:pt x="10292" y="8036"/>
                    <a:pt x="10327" y="8080"/>
                    <a:pt x="10362" y="8141"/>
                  </a:cubicBezTo>
                  <a:cubicBezTo>
                    <a:pt x="10685" y="8576"/>
                    <a:pt x="11129" y="8890"/>
                    <a:pt x="11295" y="9430"/>
                  </a:cubicBezTo>
                  <a:cubicBezTo>
                    <a:pt x="11303" y="9457"/>
                    <a:pt x="11321" y="9465"/>
                    <a:pt x="11329" y="9465"/>
                  </a:cubicBezTo>
                  <a:cubicBezTo>
                    <a:pt x="11347" y="9552"/>
                    <a:pt x="11382" y="9631"/>
                    <a:pt x="11417" y="9718"/>
                  </a:cubicBezTo>
                  <a:cubicBezTo>
                    <a:pt x="11425" y="9753"/>
                    <a:pt x="11443" y="9762"/>
                    <a:pt x="11469" y="9762"/>
                  </a:cubicBezTo>
                  <a:cubicBezTo>
                    <a:pt x="11478" y="9762"/>
                    <a:pt x="11478" y="9770"/>
                    <a:pt x="11495" y="9770"/>
                  </a:cubicBezTo>
                  <a:cubicBezTo>
                    <a:pt x="11501" y="9772"/>
                    <a:pt x="11508" y="9772"/>
                    <a:pt x="11514" y="9772"/>
                  </a:cubicBezTo>
                  <a:cubicBezTo>
                    <a:pt x="11551" y="9772"/>
                    <a:pt x="11586" y="9753"/>
                    <a:pt x="11608" y="9753"/>
                  </a:cubicBezTo>
                  <a:cubicBezTo>
                    <a:pt x="11643" y="9753"/>
                    <a:pt x="11695" y="9718"/>
                    <a:pt x="11695" y="9674"/>
                  </a:cubicBezTo>
                  <a:cubicBezTo>
                    <a:pt x="11687" y="9579"/>
                    <a:pt x="11669" y="9457"/>
                    <a:pt x="11626" y="9369"/>
                  </a:cubicBezTo>
                  <a:cubicBezTo>
                    <a:pt x="11669" y="9361"/>
                    <a:pt x="11678" y="9352"/>
                    <a:pt x="11687" y="9352"/>
                  </a:cubicBezTo>
                  <a:cubicBezTo>
                    <a:pt x="11722" y="9326"/>
                    <a:pt x="11722" y="9282"/>
                    <a:pt x="11695" y="9265"/>
                  </a:cubicBezTo>
                  <a:lnTo>
                    <a:pt x="11695" y="9247"/>
                  </a:lnTo>
                  <a:cubicBezTo>
                    <a:pt x="11652" y="8716"/>
                    <a:pt x="11277" y="8454"/>
                    <a:pt x="10929" y="8088"/>
                  </a:cubicBezTo>
                  <a:cubicBezTo>
                    <a:pt x="10824" y="7984"/>
                    <a:pt x="10754" y="7879"/>
                    <a:pt x="10685" y="7766"/>
                  </a:cubicBezTo>
                  <a:cubicBezTo>
                    <a:pt x="11469" y="7322"/>
                    <a:pt x="11966" y="6589"/>
                    <a:pt x="11748" y="5666"/>
                  </a:cubicBezTo>
                  <a:cubicBezTo>
                    <a:pt x="11765" y="5657"/>
                    <a:pt x="11774" y="5648"/>
                    <a:pt x="11774" y="5622"/>
                  </a:cubicBezTo>
                  <a:cubicBezTo>
                    <a:pt x="11809" y="5221"/>
                    <a:pt x="11800" y="4829"/>
                    <a:pt x="11695" y="4437"/>
                  </a:cubicBezTo>
                  <a:cubicBezTo>
                    <a:pt x="11573" y="3958"/>
                    <a:pt x="11329" y="3583"/>
                    <a:pt x="11356" y="3069"/>
                  </a:cubicBezTo>
                  <a:cubicBezTo>
                    <a:pt x="11399" y="2311"/>
                    <a:pt x="11643" y="1570"/>
                    <a:pt x="11687" y="803"/>
                  </a:cubicBezTo>
                  <a:lnTo>
                    <a:pt x="11687" y="794"/>
                  </a:lnTo>
                  <a:cubicBezTo>
                    <a:pt x="11704" y="603"/>
                    <a:pt x="11547" y="385"/>
                    <a:pt x="11312" y="263"/>
                  </a:cubicBezTo>
                  <a:cubicBezTo>
                    <a:pt x="10967" y="78"/>
                    <a:pt x="10614" y="1"/>
                    <a:pt x="10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2" name="Google Shape;3492;p43"/>
          <p:cNvSpPr txBox="1"/>
          <p:nvPr/>
        </p:nvSpPr>
        <p:spPr>
          <a:xfrm>
            <a:off x="4394950" y="361625"/>
            <a:ext cx="4749000" cy="360300"/>
          </a:xfrm>
          <a:prstGeom prst="rect">
            <a:avLst/>
          </a:prstGeom>
          <a:noFill/>
          <a:ln>
            <a:noFill/>
          </a:ln>
        </p:spPr>
        <p:txBody>
          <a:bodyPr spcFirstLastPara="1" wrap="square" lIns="91425" tIns="91425" rIns="91425" bIns="91425" anchor="t" anchorCtr="0">
            <a:noAutofit/>
          </a:bodyPr>
          <a:lstStyle/>
          <a:p>
            <a:pPr lvl="0" algn="ctr"/>
            <a:r>
              <a:rPr lang="en-US" sz="900" dirty="0"/>
              <a:t>PANCASILA SEBAGAI DASAR </a:t>
            </a:r>
            <a:r>
              <a:rPr lang="en-US" sz="900" dirty="0" smtClean="0"/>
              <a:t>ETIKA </a:t>
            </a:r>
            <a:r>
              <a:rPr lang="en-US" sz="900" dirty="0"/>
              <a:t>PANCASILA SEBAGAI DASAR </a:t>
            </a:r>
            <a:r>
              <a:rPr lang="en-US" sz="900" dirty="0" smtClean="0"/>
              <a:t>ETIKA </a:t>
            </a:r>
            <a:r>
              <a:rPr lang="en-US" sz="900" dirty="0"/>
              <a:t>PANCASILA SEBAGAI DASAR </a:t>
            </a:r>
            <a:r>
              <a:rPr lang="en-US" sz="900" dirty="0" smtClean="0"/>
              <a:t>ETIKA </a:t>
            </a:r>
            <a:r>
              <a:rPr lang="en-US" sz="900" dirty="0"/>
              <a:t>PANCASILA SEBAGAI DASAR ETIKA</a:t>
            </a:r>
          </a:p>
          <a:p>
            <a:pPr algn="ctr"/>
            <a:endParaRPr lang="en-US" sz="900" dirty="0"/>
          </a:p>
          <a:p>
            <a:pPr lvl="0" algn="ctr"/>
            <a:endParaRPr lang="en-US" sz="900" dirty="0"/>
          </a:p>
          <a:p>
            <a:pPr algn="ctr"/>
            <a:endParaRPr lang="en-US" sz="900" dirty="0"/>
          </a:p>
          <a:p>
            <a:pPr marL="0" lvl="0" indent="0" algn="ctr" rtl="0">
              <a:spcBef>
                <a:spcPts val="0"/>
              </a:spcBef>
              <a:spcAft>
                <a:spcPts val="0"/>
              </a:spcAft>
              <a:buNone/>
            </a:pPr>
            <a:endParaRPr sz="900" b="1" dirty="0">
              <a:solidFill>
                <a:schemeClr val="dk1"/>
              </a:solidFill>
              <a:latin typeface="Archivo Black"/>
              <a:ea typeface="Archivo Black"/>
              <a:cs typeface="Archivo Black"/>
              <a:sym typeface="Archivo Black"/>
            </a:endParaRPr>
          </a:p>
        </p:txBody>
      </p:sp>
      <p:sp>
        <p:nvSpPr>
          <p:cNvPr id="3493" name="Google Shape;3493;p43"/>
          <p:cNvSpPr txBox="1"/>
          <p:nvPr/>
        </p:nvSpPr>
        <p:spPr>
          <a:xfrm rot="-5400000">
            <a:off x="-2110900" y="2410825"/>
            <a:ext cx="4573500" cy="352500"/>
          </a:xfrm>
          <a:prstGeom prst="rect">
            <a:avLst/>
          </a:prstGeom>
          <a:noFill/>
          <a:ln>
            <a:noFill/>
          </a:ln>
        </p:spPr>
        <p:txBody>
          <a:bodyPr spcFirstLastPara="1" wrap="square" lIns="91425" tIns="91425" rIns="91425" bIns="91425" anchor="t" anchorCtr="0">
            <a:noAutofit/>
          </a:bodyPr>
          <a:lstStyle/>
          <a:p>
            <a:r>
              <a:rPr lang="en-US" sz="800" dirty="0"/>
              <a:t>PANCASILA SEBAGAI DASAR ETIKA  PANCASILA SEBAGAI DASAR ETIKA</a:t>
            </a:r>
          </a:p>
          <a:p>
            <a:r>
              <a:rPr lang="en-US" sz="800" dirty="0"/>
              <a:t>PANCASILA SEBAGAI DASAR </a:t>
            </a:r>
            <a:r>
              <a:rPr lang="en-US" sz="800" dirty="0" smtClean="0"/>
              <a:t>ETIKA </a:t>
            </a:r>
            <a:r>
              <a:rPr lang="en-US" sz="800" dirty="0"/>
              <a:t>PANCASILA SEBAGAI DASAR ETIKA</a:t>
            </a:r>
          </a:p>
          <a:p>
            <a:pPr lvl="0"/>
            <a:endParaRPr lang="en-US" sz="800" dirty="0"/>
          </a:p>
          <a:p>
            <a:endParaRPr lang="en-US" sz="800" dirty="0" smtClean="0"/>
          </a:p>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sp>
        <p:nvSpPr>
          <p:cNvPr id="3494" name="Google Shape;3494;p43"/>
          <p:cNvSpPr txBox="1"/>
          <p:nvPr/>
        </p:nvSpPr>
        <p:spPr>
          <a:xfrm>
            <a:off x="4571900" y="4318175"/>
            <a:ext cx="4572000" cy="576300"/>
          </a:xfrm>
          <a:prstGeom prst="rect">
            <a:avLst/>
          </a:prstGeom>
          <a:noFill/>
          <a:ln>
            <a:noFill/>
          </a:ln>
        </p:spPr>
        <p:txBody>
          <a:bodyPr spcFirstLastPara="1" wrap="square" lIns="91425" tIns="91425" rIns="91425" bIns="91425" anchor="t" anchorCtr="0">
            <a:noAutofit/>
          </a:bodyPr>
          <a:lstStyle/>
          <a:p>
            <a:pPr lvl="0" algn="ctr"/>
            <a:r>
              <a:rPr lang="en-US" sz="900" b="1" dirty="0">
                <a:solidFill>
                  <a:schemeClr val="dk1"/>
                </a:solidFill>
                <a:latin typeface="Goldman"/>
                <a:ea typeface="Goldman"/>
                <a:cs typeface="Goldman"/>
                <a:sym typeface="Goldman"/>
              </a:rPr>
              <a:t>PANCASILA SEBAGAI DASAR ETIKA</a:t>
            </a:r>
          </a:p>
          <a:p>
            <a:pPr lvl="0" algn="ctr"/>
            <a:r>
              <a:rPr lang="en-US" sz="900" b="1" dirty="0">
                <a:solidFill>
                  <a:schemeClr val="dk1"/>
                </a:solidFill>
                <a:latin typeface="Goldman"/>
                <a:ea typeface="Goldman"/>
                <a:cs typeface="Goldman"/>
                <a:sym typeface="Goldman"/>
              </a:rPr>
              <a:t>PANCASILA SEBAGAI DASAR ETIKA</a:t>
            </a:r>
          </a:p>
          <a:p>
            <a:pPr lvl="0" algn="ctr"/>
            <a:r>
              <a:rPr lang="en-US" sz="900" b="1" dirty="0">
                <a:solidFill>
                  <a:schemeClr val="dk1"/>
                </a:solidFill>
                <a:latin typeface="Goldman"/>
                <a:ea typeface="Goldman"/>
                <a:cs typeface="Goldman"/>
                <a:sym typeface="Goldman"/>
              </a:rPr>
              <a:t>PANCASILA SEBAGAI DASAR ETIKA</a:t>
            </a:r>
          </a:p>
          <a:p>
            <a:pPr lvl="0" algn="ctr"/>
            <a:r>
              <a:rPr lang="en-US" sz="900" b="1" dirty="0">
                <a:solidFill>
                  <a:schemeClr val="dk1"/>
                </a:solidFill>
                <a:latin typeface="Goldman"/>
                <a:ea typeface="Goldman"/>
                <a:cs typeface="Goldman"/>
                <a:sym typeface="Goldman"/>
              </a:rPr>
              <a:t>PANCASILA SEBAGAI DASAR ETIKA</a:t>
            </a:r>
          </a:p>
          <a:p>
            <a:pPr marL="0" lvl="0" indent="0" algn="ctr" rtl="0">
              <a:spcBef>
                <a:spcPts val="0"/>
              </a:spcBef>
              <a:spcAft>
                <a:spcPts val="0"/>
              </a:spcAft>
              <a:buNone/>
            </a:pPr>
            <a:endParaRPr sz="900" b="1" dirty="0">
              <a:solidFill>
                <a:schemeClr val="dk1"/>
              </a:solidFill>
              <a:latin typeface="Goldman"/>
              <a:ea typeface="Goldman"/>
              <a:cs typeface="Goldman"/>
              <a:sym typeface="Goldman"/>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8"/>
        <p:cNvGrpSpPr/>
        <p:nvPr/>
      </p:nvGrpSpPr>
      <p:grpSpPr>
        <a:xfrm>
          <a:off x="0" y="0"/>
          <a:ext cx="0" cy="0"/>
          <a:chOff x="0" y="0"/>
          <a:chExt cx="0" cy="0"/>
        </a:xfrm>
      </p:grpSpPr>
      <p:grpSp>
        <p:nvGrpSpPr>
          <p:cNvPr id="3499" name="Google Shape;3499;p44"/>
          <p:cNvGrpSpPr/>
          <p:nvPr/>
        </p:nvGrpSpPr>
        <p:grpSpPr>
          <a:xfrm>
            <a:off x="1740275" y="1257400"/>
            <a:ext cx="5743450" cy="2602402"/>
            <a:chOff x="1740275" y="1257400"/>
            <a:chExt cx="5743450" cy="2602402"/>
          </a:xfrm>
        </p:grpSpPr>
        <p:sp>
          <p:nvSpPr>
            <p:cNvPr id="3500" name="Google Shape;3500;p44"/>
            <p:cNvSpPr/>
            <p:nvPr/>
          </p:nvSpPr>
          <p:spPr>
            <a:xfrm>
              <a:off x="1740525" y="1257400"/>
              <a:ext cx="5743200" cy="2602400"/>
            </a:xfrm>
            <a:custGeom>
              <a:avLst/>
              <a:gdLst/>
              <a:ahLst/>
              <a:cxnLst/>
              <a:rect l="l" t="t" r="r" b="b"/>
              <a:pathLst>
                <a:path w="229728" h="104096" extrusionOk="0">
                  <a:moveTo>
                    <a:pt x="0" y="2754"/>
                  </a:moveTo>
                  <a:lnTo>
                    <a:pt x="2636" y="0"/>
                  </a:lnTo>
                  <a:lnTo>
                    <a:pt x="229728" y="0"/>
                  </a:lnTo>
                  <a:lnTo>
                    <a:pt x="229728" y="101263"/>
                  </a:lnTo>
                  <a:lnTo>
                    <a:pt x="227013" y="104096"/>
                  </a:lnTo>
                  <a:lnTo>
                    <a:pt x="31" y="104096"/>
                  </a:lnTo>
                  <a:close/>
                </a:path>
              </a:pathLst>
            </a:custGeom>
            <a:solidFill>
              <a:schemeClr val="accent2"/>
            </a:solidFill>
            <a:ln w="19050" cap="flat" cmpd="sng">
              <a:solidFill>
                <a:schemeClr val="dk1"/>
              </a:solidFill>
              <a:prstDash val="solid"/>
              <a:round/>
              <a:headEnd type="none" w="med" len="med"/>
              <a:tailEnd type="none" w="med" len="med"/>
            </a:ln>
          </p:spPr>
        </p:sp>
        <p:cxnSp>
          <p:nvCxnSpPr>
            <p:cNvPr id="3501" name="Google Shape;3501;p44"/>
            <p:cNvCxnSpPr/>
            <p:nvPr/>
          </p:nvCxnSpPr>
          <p:spPr>
            <a:xfrm rot="10800000" flipH="1">
              <a:off x="7412725" y="1261850"/>
              <a:ext cx="66300" cy="66300"/>
            </a:xfrm>
            <a:prstGeom prst="straightConnector1">
              <a:avLst/>
            </a:prstGeom>
            <a:noFill/>
            <a:ln w="19050" cap="flat" cmpd="sng">
              <a:solidFill>
                <a:schemeClr val="dk1"/>
              </a:solidFill>
              <a:prstDash val="solid"/>
              <a:round/>
              <a:headEnd type="none" w="med" len="med"/>
              <a:tailEnd type="none" w="med" len="med"/>
            </a:ln>
          </p:spPr>
        </p:cxnSp>
        <p:sp>
          <p:nvSpPr>
            <p:cNvPr id="3502" name="Google Shape;3502;p44"/>
            <p:cNvSpPr/>
            <p:nvPr/>
          </p:nvSpPr>
          <p:spPr>
            <a:xfrm>
              <a:off x="1740275" y="1326602"/>
              <a:ext cx="5675700" cy="253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3" name="Google Shape;3503;p44"/>
          <p:cNvGrpSpPr/>
          <p:nvPr/>
        </p:nvGrpSpPr>
        <p:grpSpPr>
          <a:xfrm>
            <a:off x="96800" y="57925"/>
            <a:ext cx="4986725" cy="473750"/>
            <a:chOff x="96800" y="57925"/>
            <a:chExt cx="4986725" cy="473750"/>
          </a:xfrm>
        </p:grpSpPr>
        <p:sp>
          <p:nvSpPr>
            <p:cNvPr id="3504" name="Google Shape;3504;p44"/>
            <p:cNvSpPr/>
            <p:nvPr/>
          </p:nvSpPr>
          <p:spPr>
            <a:xfrm>
              <a:off x="97300" y="58525"/>
              <a:ext cx="4985675" cy="473150"/>
            </a:xfrm>
            <a:custGeom>
              <a:avLst/>
              <a:gdLst/>
              <a:ahLst/>
              <a:cxnLst/>
              <a:rect l="l" t="t" r="r" b="b"/>
              <a:pathLst>
                <a:path w="199427" h="18926" extrusionOk="0">
                  <a:moveTo>
                    <a:pt x="39" y="2755"/>
                  </a:moveTo>
                  <a:lnTo>
                    <a:pt x="2636" y="0"/>
                  </a:lnTo>
                  <a:lnTo>
                    <a:pt x="199427" y="0"/>
                  </a:lnTo>
                  <a:lnTo>
                    <a:pt x="199427" y="16172"/>
                  </a:lnTo>
                  <a:lnTo>
                    <a:pt x="196791" y="18926"/>
                  </a:lnTo>
                  <a:lnTo>
                    <a:pt x="0" y="18926"/>
                  </a:lnTo>
                  <a:close/>
                </a:path>
              </a:pathLst>
            </a:custGeom>
            <a:solidFill>
              <a:schemeClr val="lt2"/>
            </a:solidFill>
            <a:ln w="19050" cap="flat" cmpd="sng">
              <a:solidFill>
                <a:schemeClr val="dk1"/>
              </a:solidFill>
              <a:prstDash val="solid"/>
              <a:round/>
              <a:headEnd type="none" w="med" len="med"/>
              <a:tailEnd type="none" w="med" len="med"/>
            </a:ln>
          </p:spPr>
        </p:sp>
        <p:cxnSp>
          <p:nvCxnSpPr>
            <p:cNvPr id="3505" name="Google Shape;3505;p44"/>
            <p:cNvCxnSpPr/>
            <p:nvPr/>
          </p:nvCxnSpPr>
          <p:spPr>
            <a:xfrm rot="10800000" flipH="1">
              <a:off x="5012725" y="57925"/>
              <a:ext cx="70800" cy="72600"/>
            </a:xfrm>
            <a:prstGeom prst="straightConnector1">
              <a:avLst/>
            </a:prstGeom>
            <a:noFill/>
            <a:ln w="19050" cap="flat" cmpd="sng">
              <a:solidFill>
                <a:schemeClr val="dk1"/>
              </a:solidFill>
              <a:prstDash val="solid"/>
              <a:round/>
              <a:headEnd type="none" w="med" len="med"/>
              <a:tailEnd type="none" w="med" len="med"/>
            </a:ln>
          </p:spPr>
        </p:cxnSp>
        <p:sp>
          <p:nvSpPr>
            <p:cNvPr id="3506" name="Google Shape;3506;p44"/>
            <p:cNvSpPr txBox="1"/>
            <p:nvPr/>
          </p:nvSpPr>
          <p:spPr>
            <a:xfrm>
              <a:off x="96800" y="127776"/>
              <a:ext cx="4918800" cy="403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Archivo Black"/>
                  <a:ea typeface="Archivo Black"/>
                  <a:cs typeface="Archivo Black"/>
                  <a:sym typeface="Archivo Black"/>
                </a:rPr>
                <a:t>ニュースレター ニュースレター ニュースレター</a:t>
              </a:r>
              <a:endParaRPr sz="1000" b="1">
                <a:solidFill>
                  <a:schemeClr val="dk1"/>
                </a:solidFill>
                <a:latin typeface="Archivo Black"/>
                <a:ea typeface="Archivo Black"/>
                <a:cs typeface="Archivo Black"/>
                <a:sym typeface="Archivo Black"/>
              </a:endParaRPr>
            </a:p>
          </p:txBody>
        </p:sp>
      </p:grpSp>
      <p:sp>
        <p:nvSpPr>
          <p:cNvPr id="3507" name="Google Shape;3507;p44"/>
          <p:cNvSpPr txBox="1">
            <a:spLocks noGrp="1"/>
          </p:cNvSpPr>
          <p:nvPr>
            <p:ph type="title"/>
          </p:nvPr>
        </p:nvSpPr>
        <p:spPr>
          <a:xfrm>
            <a:off x="1828655" y="1892927"/>
            <a:ext cx="5465400" cy="17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300" dirty="0" smtClean="0"/>
              <a:t>PENGERTIAN ETIKA</a:t>
            </a:r>
            <a:endParaRPr sz="5300" dirty="0"/>
          </a:p>
        </p:txBody>
      </p:sp>
      <p:sp>
        <p:nvSpPr>
          <p:cNvPr id="3508" name="Google Shape;3508;p44"/>
          <p:cNvSpPr txBox="1"/>
          <p:nvPr/>
        </p:nvSpPr>
        <p:spPr>
          <a:xfrm>
            <a:off x="941775" y="4174275"/>
            <a:ext cx="8107200" cy="325500"/>
          </a:xfrm>
          <a:prstGeom prst="rect">
            <a:avLst/>
          </a:prstGeom>
          <a:noFill/>
          <a:ln>
            <a:noFill/>
          </a:ln>
        </p:spPr>
        <p:txBody>
          <a:bodyPr spcFirstLastPara="1" wrap="square" lIns="91425" tIns="91425" rIns="91425" bIns="91425" anchor="t" anchorCtr="0">
            <a:noAutofit/>
          </a:bodyPr>
          <a:lstStyle/>
          <a:p>
            <a:pPr lvl="0"/>
            <a:r>
              <a:rPr lang="en-US" sz="900" b="1" dirty="0">
                <a:solidFill>
                  <a:schemeClr val="dk1"/>
                </a:solidFill>
                <a:latin typeface="Goldman"/>
                <a:ea typeface="Goldman"/>
                <a:cs typeface="Goldman"/>
                <a:sym typeface="Goldman"/>
              </a:rPr>
              <a:t>PENGERTIAN ETIKA PENGERTIAN ETIKA PENGERTIAN ETIKA PENGERTIAN ETIKA PENGERTIAN ETIKA PENGERTIAN </a:t>
            </a:r>
            <a:endParaRPr lang="en-US" sz="900" b="1" dirty="0">
              <a:solidFill>
                <a:schemeClr val="dk1"/>
              </a:solidFill>
              <a:latin typeface="Goldman"/>
              <a:ea typeface="Goldman"/>
              <a:cs typeface="Goldman"/>
              <a:sym typeface="Goldman"/>
            </a:endParaRPr>
          </a:p>
        </p:txBody>
      </p:sp>
      <p:sp>
        <p:nvSpPr>
          <p:cNvPr id="3509" name="Google Shape;3509;p44"/>
          <p:cNvSpPr txBox="1"/>
          <p:nvPr/>
        </p:nvSpPr>
        <p:spPr>
          <a:xfrm>
            <a:off x="49900" y="670275"/>
            <a:ext cx="8060291"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b="1" dirty="0" smtClean="0">
                <a:solidFill>
                  <a:schemeClr val="dk1"/>
                </a:solidFill>
                <a:latin typeface="Goldman"/>
                <a:ea typeface="Goldman"/>
                <a:cs typeface="Goldman"/>
                <a:sym typeface="Goldman"/>
              </a:rPr>
              <a:t>PENGERTIAN ETIKA PENGERTIAN ETIKA PENGERTIAN ETIKA PENGERTIAN ETIKA PENGERTIAN ETIKA PENGERTIAN </a:t>
            </a:r>
            <a:endParaRPr sz="900" b="1" dirty="0">
              <a:solidFill>
                <a:schemeClr val="dk1"/>
              </a:solidFill>
              <a:latin typeface="Goldman"/>
              <a:ea typeface="Goldman"/>
              <a:cs typeface="Goldman"/>
              <a:sym typeface="Goldman"/>
            </a:endParaRPr>
          </a:p>
        </p:txBody>
      </p:sp>
      <p:grpSp>
        <p:nvGrpSpPr>
          <p:cNvPr id="3510" name="Google Shape;3510;p44"/>
          <p:cNvGrpSpPr/>
          <p:nvPr/>
        </p:nvGrpSpPr>
        <p:grpSpPr>
          <a:xfrm>
            <a:off x="4106150" y="4611850"/>
            <a:ext cx="4985675" cy="473851"/>
            <a:chOff x="4106150" y="4611850"/>
            <a:chExt cx="4985675" cy="473851"/>
          </a:xfrm>
        </p:grpSpPr>
        <p:sp>
          <p:nvSpPr>
            <p:cNvPr id="3511" name="Google Shape;3511;p44"/>
            <p:cNvSpPr/>
            <p:nvPr/>
          </p:nvSpPr>
          <p:spPr>
            <a:xfrm>
              <a:off x="4106150" y="4611850"/>
              <a:ext cx="4985675" cy="473150"/>
            </a:xfrm>
            <a:custGeom>
              <a:avLst/>
              <a:gdLst/>
              <a:ahLst/>
              <a:cxnLst/>
              <a:rect l="l" t="t" r="r" b="b"/>
              <a:pathLst>
                <a:path w="199427" h="18926" extrusionOk="0">
                  <a:moveTo>
                    <a:pt x="39" y="2755"/>
                  </a:moveTo>
                  <a:lnTo>
                    <a:pt x="2636" y="0"/>
                  </a:lnTo>
                  <a:lnTo>
                    <a:pt x="199427" y="0"/>
                  </a:lnTo>
                  <a:lnTo>
                    <a:pt x="199427" y="16172"/>
                  </a:lnTo>
                  <a:lnTo>
                    <a:pt x="196791" y="18926"/>
                  </a:lnTo>
                  <a:lnTo>
                    <a:pt x="0" y="18926"/>
                  </a:lnTo>
                  <a:close/>
                </a:path>
              </a:pathLst>
            </a:custGeom>
            <a:solidFill>
              <a:schemeClr val="lt2"/>
            </a:solidFill>
            <a:ln w="19050" cap="flat" cmpd="sng">
              <a:solidFill>
                <a:schemeClr val="dk1"/>
              </a:solidFill>
              <a:prstDash val="solid"/>
              <a:round/>
              <a:headEnd type="none" w="med" len="med"/>
              <a:tailEnd type="none" w="med" len="med"/>
            </a:ln>
          </p:spPr>
        </p:sp>
        <p:sp>
          <p:nvSpPr>
            <p:cNvPr id="3512" name="Google Shape;3512;p44"/>
            <p:cNvSpPr txBox="1"/>
            <p:nvPr/>
          </p:nvSpPr>
          <p:spPr>
            <a:xfrm>
              <a:off x="4106150" y="4682201"/>
              <a:ext cx="4918800" cy="403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Archivo Black"/>
                  <a:ea typeface="Archivo Black"/>
                  <a:cs typeface="Archivo Black"/>
                  <a:sym typeface="Archivo Black"/>
                </a:rPr>
                <a:t>太陽  太陽  太陽  太陽  太陽  太陽  太陽  太陽</a:t>
              </a:r>
              <a:endParaRPr sz="1000" b="1">
                <a:solidFill>
                  <a:schemeClr val="dk1"/>
                </a:solidFill>
                <a:latin typeface="Archivo Black"/>
                <a:ea typeface="Archivo Black"/>
                <a:cs typeface="Archivo Black"/>
                <a:sym typeface="Archivo Black"/>
              </a:endParaRPr>
            </a:p>
          </p:txBody>
        </p:sp>
        <p:cxnSp>
          <p:nvCxnSpPr>
            <p:cNvPr id="3513" name="Google Shape;3513;p44"/>
            <p:cNvCxnSpPr/>
            <p:nvPr/>
          </p:nvCxnSpPr>
          <p:spPr>
            <a:xfrm rot="10800000" flipH="1">
              <a:off x="9025175" y="4614875"/>
              <a:ext cx="64500" cy="67800"/>
            </a:xfrm>
            <a:prstGeom prst="straightConnector1">
              <a:avLst/>
            </a:prstGeom>
            <a:noFill/>
            <a:ln w="19050" cap="flat" cmpd="sng">
              <a:solidFill>
                <a:schemeClr val="dk1"/>
              </a:solidFill>
              <a:prstDash val="solid"/>
              <a:round/>
              <a:headEnd type="none" w="med" len="med"/>
              <a:tailEnd type="none" w="med" len="med"/>
            </a:ln>
          </p:spPr>
        </p:cxnSp>
      </p:grpSp>
      <p:grpSp>
        <p:nvGrpSpPr>
          <p:cNvPr id="3514" name="Google Shape;3514;p44"/>
          <p:cNvGrpSpPr/>
          <p:nvPr/>
        </p:nvGrpSpPr>
        <p:grpSpPr>
          <a:xfrm>
            <a:off x="260475" y="1283305"/>
            <a:ext cx="1103507" cy="2603454"/>
            <a:chOff x="7691575" y="1283305"/>
            <a:chExt cx="1103507" cy="2603454"/>
          </a:xfrm>
        </p:grpSpPr>
        <p:sp>
          <p:nvSpPr>
            <p:cNvPr id="3515" name="Google Shape;3515;p44"/>
            <p:cNvSpPr/>
            <p:nvPr/>
          </p:nvSpPr>
          <p:spPr>
            <a:xfrm rot="10800000">
              <a:off x="7691575" y="1283305"/>
              <a:ext cx="1102608" cy="2603454"/>
            </a:xfrm>
            <a:custGeom>
              <a:avLst/>
              <a:gdLst/>
              <a:ahLst/>
              <a:cxnLst/>
              <a:rect l="l" t="t" r="r" b="b"/>
              <a:pathLst>
                <a:path w="6946" h="16401" extrusionOk="0">
                  <a:moveTo>
                    <a:pt x="2824" y="0"/>
                  </a:moveTo>
                  <a:lnTo>
                    <a:pt x="1386" y="1133"/>
                  </a:lnTo>
                  <a:cubicBezTo>
                    <a:pt x="1089" y="3939"/>
                    <a:pt x="636" y="6736"/>
                    <a:pt x="0" y="9499"/>
                  </a:cubicBezTo>
                  <a:cubicBezTo>
                    <a:pt x="645" y="9377"/>
                    <a:pt x="2091" y="8950"/>
                    <a:pt x="2092" y="8950"/>
                  </a:cubicBezTo>
                  <a:lnTo>
                    <a:pt x="2092" y="8950"/>
                  </a:lnTo>
                  <a:lnTo>
                    <a:pt x="375" y="16401"/>
                  </a:lnTo>
                  <a:lnTo>
                    <a:pt x="1351" y="15800"/>
                  </a:lnTo>
                  <a:lnTo>
                    <a:pt x="6946" y="5996"/>
                  </a:lnTo>
                  <a:lnTo>
                    <a:pt x="4384" y="6144"/>
                  </a:lnTo>
                  <a:lnTo>
                    <a:pt x="4384" y="6144"/>
                  </a:lnTo>
                  <a:lnTo>
                    <a:pt x="6623" y="933"/>
                  </a:lnTo>
                  <a:lnTo>
                    <a:pt x="2824" y="0"/>
                  </a:lnTo>
                  <a:close/>
                </a:path>
              </a:pathLst>
            </a:custGeom>
            <a:gradFill>
              <a:gsLst>
                <a:gs pos="0">
                  <a:schemeClr val="accent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4"/>
            <p:cNvSpPr/>
            <p:nvPr/>
          </p:nvSpPr>
          <p:spPr>
            <a:xfrm rot="10800000">
              <a:off x="8269863" y="1345518"/>
              <a:ext cx="420661" cy="1279742"/>
            </a:xfrm>
            <a:custGeom>
              <a:avLst/>
              <a:gdLst/>
              <a:ahLst/>
              <a:cxnLst/>
              <a:rect l="l" t="t" r="r" b="b"/>
              <a:pathLst>
                <a:path w="2650" h="8062" extrusionOk="0">
                  <a:moveTo>
                    <a:pt x="2650" y="1"/>
                  </a:moveTo>
                  <a:lnTo>
                    <a:pt x="1648" y="942"/>
                  </a:lnTo>
                  <a:lnTo>
                    <a:pt x="1" y="8062"/>
                  </a:lnTo>
                  <a:lnTo>
                    <a:pt x="1" y="8062"/>
                  </a:lnTo>
                  <a:lnTo>
                    <a:pt x="558" y="7731"/>
                  </a:lnTo>
                  <a:lnTo>
                    <a:pt x="698" y="7478"/>
                  </a:lnTo>
                  <a:lnTo>
                    <a:pt x="2650"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4"/>
            <p:cNvSpPr/>
            <p:nvPr/>
          </p:nvSpPr>
          <p:spPr>
            <a:xfrm rot="10800000">
              <a:off x="8286373" y="2425886"/>
              <a:ext cx="431773" cy="222867"/>
            </a:xfrm>
            <a:custGeom>
              <a:avLst/>
              <a:gdLst/>
              <a:ahLst/>
              <a:cxnLst/>
              <a:rect l="l" t="t" r="r" b="b"/>
              <a:pathLst>
                <a:path w="2720" h="1404" extrusionOk="0">
                  <a:moveTo>
                    <a:pt x="2719" y="1"/>
                  </a:moveTo>
                  <a:lnTo>
                    <a:pt x="1334" y="201"/>
                  </a:lnTo>
                  <a:lnTo>
                    <a:pt x="0" y="1404"/>
                  </a:lnTo>
                  <a:cubicBezTo>
                    <a:pt x="689" y="1229"/>
                    <a:pt x="1560" y="977"/>
                    <a:pt x="1569" y="977"/>
                  </a:cubicBezTo>
                  <a:lnTo>
                    <a:pt x="1726" y="933"/>
                  </a:lnTo>
                  <a:lnTo>
                    <a:pt x="2719"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4"/>
            <p:cNvSpPr/>
            <p:nvPr/>
          </p:nvSpPr>
          <p:spPr>
            <a:xfrm rot="10800000">
              <a:off x="8367966" y="2438278"/>
              <a:ext cx="382087" cy="1393239"/>
            </a:xfrm>
            <a:custGeom>
              <a:avLst/>
              <a:gdLst/>
              <a:ahLst/>
              <a:cxnLst/>
              <a:rect l="l" t="t" r="r" b="b"/>
              <a:pathLst>
                <a:path w="2407" h="8777" extrusionOk="0">
                  <a:moveTo>
                    <a:pt x="2406" y="1"/>
                  </a:moveTo>
                  <a:lnTo>
                    <a:pt x="1282" y="881"/>
                  </a:lnTo>
                  <a:cubicBezTo>
                    <a:pt x="1003" y="3530"/>
                    <a:pt x="567" y="6179"/>
                    <a:pt x="1" y="8776"/>
                  </a:cubicBezTo>
                  <a:lnTo>
                    <a:pt x="1404" y="7513"/>
                  </a:lnTo>
                  <a:lnTo>
                    <a:pt x="2406"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4"/>
            <p:cNvSpPr/>
            <p:nvPr/>
          </p:nvSpPr>
          <p:spPr>
            <a:xfrm rot="10800000">
              <a:off x="8252113" y="1374739"/>
              <a:ext cx="338101" cy="2508181"/>
            </a:xfrm>
            <a:custGeom>
              <a:avLst/>
              <a:gdLst/>
              <a:ahLst/>
              <a:cxnLst/>
              <a:rect l="l" t="t" r="r" b="b"/>
              <a:pathLst>
                <a:path w="12229" h="90720" extrusionOk="0">
                  <a:moveTo>
                    <a:pt x="8920" y="0"/>
                  </a:moveTo>
                  <a:lnTo>
                    <a:pt x="2158" y="46207"/>
                  </a:lnTo>
                  <a:lnTo>
                    <a:pt x="12229" y="44409"/>
                  </a:lnTo>
                  <a:lnTo>
                    <a:pt x="0" y="90720"/>
                  </a:lnTo>
                </a:path>
              </a:pathLst>
            </a:custGeom>
            <a:noFill/>
            <a:ln w="19050" cap="flat" cmpd="sng">
              <a:solidFill>
                <a:schemeClr val="dk1"/>
              </a:solidFill>
              <a:prstDash val="solid"/>
              <a:round/>
              <a:headEnd type="none" w="med" len="med"/>
              <a:tailEnd type="none" w="med" len="med"/>
            </a:ln>
          </p:spPr>
        </p:sp>
        <p:sp>
          <p:nvSpPr>
            <p:cNvPr id="3520" name="Google Shape;3520;p44"/>
            <p:cNvSpPr/>
            <p:nvPr/>
          </p:nvSpPr>
          <p:spPr>
            <a:xfrm rot="10800000">
              <a:off x="8532542" y="2374056"/>
              <a:ext cx="262541" cy="234700"/>
            </a:xfrm>
            <a:custGeom>
              <a:avLst/>
              <a:gdLst/>
              <a:ahLst/>
              <a:cxnLst/>
              <a:rect l="l" t="t" r="r" b="b"/>
              <a:pathLst>
                <a:path w="9496" h="8489" extrusionOk="0">
                  <a:moveTo>
                    <a:pt x="9496" y="0"/>
                  </a:moveTo>
                  <a:lnTo>
                    <a:pt x="0" y="8489"/>
                  </a:lnTo>
                </a:path>
              </a:pathLst>
            </a:custGeom>
            <a:noFill/>
            <a:ln w="19050" cap="flat" cmpd="sng">
              <a:solidFill>
                <a:schemeClr val="dk1"/>
              </a:solidFill>
              <a:prstDash val="solid"/>
              <a:round/>
              <a:headEnd type="none" w="med" len="med"/>
              <a:tailEnd type="none" w="med" len="med"/>
            </a:ln>
          </p:spPr>
        </p:sp>
        <p:sp>
          <p:nvSpPr>
            <p:cNvPr id="3521" name="Google Shape;3521;p44"/>
            <p:cNvSpPr/>
            <p:nvPr/>
          </p:nvSpPr>
          <p:spPr>
            <a:xfrm rot="10800000">
              <a:off x="8258085" y="2458905"/>
              <a:ext cx="206831" cy="186952"/>
            </a:xfrm>
            <a:custGeom>
              <a:avLst/>
              <a:gdLst/>
              <a:ahLst/>
              <a:cxnLst/>
              <a:rect l="l" t="t" r="r" b="b"/>
              <a:pathLst>
                <a:path w="7481" h="6762" extrusionOk="0">
                  <a:moveTo>
                    <a:pt x="7481" y="0"/>
                  </a:moveTo>
                  <a:lnTo>
                    <a:pt x="0" y="6762"/>
                  </a:lnTo>
                </a:path>
              </a:pathLst>
            </a:custGeom>
            <a:noFill/>
            <a:ln w="19050" cap="flat" cmpd="sng">
              <a:solidFill>
                <a:schemeClr val="dk1"/>
              </a:solidFill>
              <a:prstDash val="solid"/>
              <a:round/>
              <a:headEnd type="none" w="med" len="med"/>
              <a:tailEnd type="none" w="med" len="med"/>
            </a:ln>
          </p:spPr>
        </p:sp>
      </p:grpSp>
      <p:grpSp>
        <p:nvGrpSpPr>
          <p:cNvPr id="3522" name="Google Shape;3522;p44"/>
          <p:cNvGrpSpPr/>
          <p:nvPr/>
        </p:nvGrpSpPr>
        <p:grpSpPr>
          <a:xfrm>
            <a:off x="7780025" y="1283305"/>
            <a:ext cx="1103507" cy="2603454"/>
            <a:chOff x="7780025" y="1283305"/>
            <a:chExt cx="1103507" cy="2603454"/>
          </a:xfrm>
        </p:grpSpPr>
        <p:sp>
          <p:nvSpPr>
            <p:cNvPr id="3523" name="Google Shape;3523;p44"/>
            <p:cNvSpPr/>
            <p:nvPr/>
          </p:nvSpPr>
          <p:spPr>
            <a:xfrm>
              <a:off x="7780924" y="1283305"/>
              <a:ext cx="1102608" cy="2603454"/>
            </a:xfrm>
            <a:custGeom>
              <a:avLst/>
              <a:gdLst/>
              <a:ahLst/>
              <a:cxnLst/>
              <a:rect l="l" t="t" r="r" b="b"/>
              <a:pathLst>
                <a:path w="6946" h="16401" extrusionOk="0">
                  <a:moveTo>
                    <a:pt x="2824" y="0"/>
                  </a:moveTo>
                  <a:lnTo>
                    <a:pt x="1386" y="1133"/>
                  </a:lnTo>
                  <a:cubicBezTo>
                    <a:pt x="1089" y="3939"/>
                    <a:pt x="636" y="6736"/>
                    <a:pt x="0" y="9499"/>
                  </a:cubicBezTo>
                  <a:cubicBezTo>
                    <a:pt x="645" y="9377"/>
                    <a:pt x="2091" y="8950"/>
                    <a:pt x="2092" y="8950"/>
                  </a:cubicBezTo>
                  <a:lnTo>
                    <a:pt x="2092" y="8950"/>
                  </a:lnTo>
                  <a:lnTo>
                    <a:pt x="375" y="16401"/>
                  </a:lnTo>
                  <a:lnTo>
                    <a:pt x="1351" y="15800"/>
                  </a:lnTo>
                  <a:lnTo>
                    <a:pt x="6946" y="5996"/>
                  </a:lnTo>
                  <a:lnTo>
                    <a:pt x="4384" y="6144"/>
                  </a:lnTo>
                  <a:lnTo>
                    <a:pt x="4384" y="6144"/>
                  </a:lnTo>
                  <a:lnTo>
                    <a:pt x="6623" y="933"/>
                  </a:lnTo>
                  <a:lnTo>
                    <a:pt x="2824" y="0"/>
                  </a:lnTo>
                  <a:close/>
                </a:path>
              </a:pathLst>
            </a:custGeom>
            <a:gradFill>
              <a:gsLst>
                <a:gs pos="0">
                  <a:schemeClr val="accent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4"/>
            <p:cNvSpPr/>
            <p:nvPr/>
          </p:nvSpPr>
          <p:spPr>
            <a:xfrm>
              <a:off x="7884583" y="2544803"/>
              <a:ext cx="420661" cy="1279742"/>
            </a:xfrm>
            <a:custGeom>
              <a:avLst/>
              <a:gdLst/>
              <a:ahLst/>
              <a:cxnLst/>
              <a:rect l="l" t="t" r="r" b="b"/>
              <a:pathLst>
                <a:path w="2650" h="8062" extrusionOk="0">
                  <a:moveTo>
                    <a:pt x="2650" y="1"/>
                  </a:moveTo>
                  <a:lnTo>
                    <a:pt x="1648" y="942"/>
                  </a:lnTo>
                  <a:lnTo>
                    <a:pt x="1" y="8062"/>
                  </a:lnTo>
                  <a:lnTo>
                    <a:pt x="1" y="8062"/>
                  </a:lnTo>
                  <a:lnTo>
                    <a:pt x="558" y="7731"/>
                  </a:lnTo>
                  <a:lnTo>
                    <a:pt x="698" y="7478"/>
                  </a:lnTo>
                  <a:lnTo>
                    <a:pt x="2650"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4"/>
            <p:cNvSpPr/>
            <p:nvPr/>
          </p:nvSpPr>
          <p:spPr>
            <a:xfrm>
              <a:off x="7856962" y="2521310"/>
              <a:ext cx="431773" cy="222867"/>
            </a:xfrm>
            <a:custGeom>
              <a:avLst/>
              <a:gdLst/>
              <a:ahLst/>
              <a:cxnLst/>
              <a:rect l="l" t="t" r="r" b="b"/>
              <a:pathLst>
                <a:path w="2720" h="1404" extrusionOk="0">
                  <a:moveTo>
                    <a:pt x="2719" y="1"/>
                  </a:moveTo>
                  <a:lnTo>
                    <a:pt x="1334" y="201"/>
                  </a:lnTo>
                  <a:lnTo>
                    <a:pt x="0" y="1404"/>
                  </a:lnTo>
                  <a:cubicBezTo>
                    <a:pt x="689" y="1229"/>
                    <a:pt x="1560" y="977"/>
                    <a:pt x="1569" y="977"/>
                  </a:cubicBezTo>
                  <a:lnTo>
                    <a:pt x="1726" y="933"/>
                  </a:lnTo>
                  <a:lnTo>
                    <a:pt x="2719"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4"/>
            <p:cNvSpPr/>
            <p:nvPr/>
          </p:nvSpPr>
          <p:spPr>
            <a:xfrm>
              <a:off x="7825055" y="1338546"/>
              <a:ext cx="382087" cy="1393239"/>
            </a:xfrm>
            <a:custGeom>
              <a:avLst/>
              <a:gdLst/>
              <a:ahLst/>
              <a:cxnLst/>
              <a:rect l="l" t="t" r="r" b="b"/>
              <a:pathLst>
                <a:path w="2407" h="8777" extrusionOk="0">
                  <a:moveTo>
                    <a:pt x="2406" y="1"/>
                  </a:moveTo>
                  <a:lnTo>
                    <a:pt x="1282" y="881"/>
                  </a:lnTo>
                  <a:cubicBezTo>
                    <a:pt x="1003" y="3530"/>
                    <a:pt x="567" y="6179"/>
                    <a:pt x="1" y="8776"/>
                  </a:cubicBezTo>
                  <a:lnTo>
                    <a:pt x="1404" y="7513"/>
                  </a:lnTo>
                  <a:lnTo>
                    <a:pt x="2406" y="1"/>
                  </a:lnTo>
                  <a:close/>
                </a:path>
              </a:pathLst>
            </a:custGeom>
            <a:gradFill>
              <a:gsLst>
                <a:gs pos="0">
                  <a:schemeClr val="accen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4"/>
            <p:cNvSpPr/>
            <p:nvPr/>
          </p:nvSpPr>
          <p:spPr>
            <a:xfrm>
              <a:off x="7984893" y="1287143"/>
              <a:ext cx="338101" cy="2508181"/>
            </a:xfrm>
            <a:custGeom>
              <a:avLst/>
              <a:gdLst/>
              <a:ahLst/>
              <a:cxnLst/>
              <a:rect l="l" t="t" r="r" b="b"/>
              <a:pathLst>
                <a:path w="12229" h="90720" extrusionOk="0">
                  <a:moveTo>
                    <a:pt x="8920" y="0"/>
                  </a:moveTo>
                  <a:lnTo>
                    <a:pt x="2158" y="46207"/>
                  </a:lnTo>
                  <a:lnTo>
                    <a:pt x="12229" y="44409"/>
                  </a:lnTo>
                  <a:lnTo>
                    <a:pt x="0" y="90720"/>
                  </a:lnTo>
                </a:path>
              </a:pathLst>
            </a:custGeom>
            <a:noFill/>
            <a:ln w="19050" cap="flat" cmpd="sng">
              <a:solidFill>
                <a:schemeClr val="dk1"/>
              </a:solidFill>
              <a:prstDash val="solid"/>
              <a:round/>
              <a:headEnd type="none" w="med" len="med"/>
              <a:tailEnd type="none" w="med" len="med"/>
            </a:ln>
          </p:spPr>
        </p:sp>
        <p:sp>
          <p:nvSpPr>
            <p:cNvPr id="3528" name="Google Shape;3528;p44"/>
            <p:cNvSpPr/>
            <p:nvPr/>
          </p:nvSpPr>
          <p:spPr>
            <a:xfrm>
              <a:off x="7780025" y="2561307"/>
              <a:ext cx="262541" cy="234700"/>
            </a:xfrm>
            <a:custGeom>
              <a:avLst/>
              <a:gdLst/>
              <a:ahLst/>
              <a:cxnLst/>
              <a:rect l="l" t="t" r="r" b="b"/>
              <a:pathLst>
                <a:path w="9496" h="8489" extrusionOk="0">
                  <a:moveTo>
                    <a:pt x="9496" y="0"/>
                  </a:moveTo>
                  <a:lnTo>
                    <a:pt x="0" y="8489"/>
                  </a:lnTo>
                </a:path>
              </a:pathLst>
            </a:custGeom>
            <a:noFill/>
            <a:ln w="19050" cap="flat" cmpd="sng">
              <a:solidFill>
                <a:schemeClr val="dk1"/>
              </a:solidFill>
              <a:prstDash val="solid"/>
              <a:round/>
              <a:headEnd type="none" w="med" len="med"/>
              <a:tailEnd type="none" w="med" len="med"/>
            </a:ln>
          </p:spPr>
        </p:sp>
        <p:sp>
          <p:nvSpPr>
            <p:cNvPr id="3529" name="Google Shape;3529;p44"/>
            <p:cNvSpPr/>
            <p:nvPr/>
          </p:nvSpPr>
          <p:spPr>
            <a:xfrm>
              <a:off x="8110191" y="2524205"/>
              <a:ext cx="206831" cy="186952"/>
            </a:xfrm>
            <a:custGeom>
              <a:avLst/>
              <a:gdLst/>
              <a:ahLst/>
              <a:cxnLst/>
              <a:rect l="l" t="t" r="r" b="b"/>
              <a:pathLst>
                <a:path w="7481" h="6762" extrusionOk="0">
                  <a:moveTo>
                    <a:pt x="7481" y="0"/>
                  </a:moveTo>
                  <a:lnTo>
                    <a:pt x="0" y="6762"/>
                  </a:lnTo>
                </a:path>
              </a:pathLst>
            </a:custGeom>
            <a:noFill/>
            <a:ln w="19050" cap="flat" cmpd="sng">
              <a:solidFill>
                <a:schemeClr val="dk1"/>
              </a:solidFill>
              <a:prstDash val="solid"/>
              <a:round/>
              <a:headEnd type="none" w="med" len="med"/>
              <a:tailEnd type="none" w="med" len="med"/>
            </a:ln>
          </p:spPr>
        </p:sp>
      </p:gr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3"/>
        <p:cNvGrpSpPr/>
        <p:nvPr/>
      </p:nvGrpSpPr>
      <p:grpSpPr>
        <a:xfrm>
          <a:off x="0" y="0"/>
          <a:ext cx="0" cy="0"/>
          <a:chOff x="0" y="0"/>
          <a:chExt cx="0" cy="0"/>
        </a:xfrm>
      </p:grpSpPr>
      <p:grpSp>
        <p:nvGrpSpPr>
          <p:cNvPr id="3534" name="Google Shape;3534;p45"/>
          <p:cNvGrpSpPr/>
          <p:nvPr/>
        </p:nvGrpSpPr>
        <p:grpSpPr>
          <a:xfrm flipH="1">
            <a:off x="322224" y="435908"/>
            <a:ext cx="3891814" cy="1573618"/>
            <a:chOff x="853875" y="2309950"/>
            <a:chExt cx="3246051" cy="1499528"/>
          </a:xfrm>
        </p:grpSpPr>
        <p:sp>
          <p:nvSpPr>
            <p:cNvPr id="3535" name="Google Shape;3535;p45"/>
            <p:cNvSpPr/>
            <p:nvPr/>
          </p:nvSpPr>
          <p:spPr>
            <a:xfrm>
              <a:off x="853875" y="2309950"/>
              <a:ext cx="3246051" cy="1499528"/>
            </a:xfrm>
            <a:custGeom>
              <a:avLst/>
              <a:gdLst/>
              <a:ahLst/>
              <a:cxnLst/>
              <a:rect l="l" t="t" r="r" b="b"/>
              <a:pathLst>
                <a:path w="129894" h="59760" extrusionOk="0">
                  <a:moveTo>
                    <a:pt x="129894" y="2698"/>
                  </a:moveTo>
                  <a:lnTo>
                    <a:pt x="127196" y="0"/>
                  </a:lnTo>
                  <a:lnTo>
                    <a:pt x="0" y="0"/>
                  </a:lnTo>
                  <a:lnTo>
                    <a:pt x="0" y="56955"/>
                  </a:lnTo>
                  <a:lnTo>
                    <a:pt x="2661" y="59760"/>
                  </a:lnTo>
                  <a:lnTo>
                    <a:pt x="129790" y="59760"/>
                  </a:lnTo>
                  <a:close/>
                </a:path>
              </a:pathLst>
            </a:custGeom>
            <a:solidFill>
              <a:schemeClr val="lt1"/>
            </a:solidFill>
            <a:ln w="19050" cap="flat" cmpd="sng">
              <a:solidFill>
                <a:schemeClr val="dk1"/>
              </a:solidFill>
              <a:prstDash val="solid"/>
              <a:round/>
              <a:headEnd type="none" w="med" len="med"/>
              <a:tailEnd type="none" w="med" len="med"/>
            </a:ln>
          </p:spPr>
        </p:sp>
        <p:sp>
          <p:nvSpPr>
            <p:cNvPr id="3536" name="Google Shape;3536;p45"/>
            <p:cNvSpPr/>
            <p:nvPr/>
          </p:nvSpPr>
          <p:spPr>
            <a:xfrm>
              <a:off x="920200" y="2377625"/>
              <a:ext cx="3179700" cy="1431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7" name="Google Shape;3537;p45"/>
            <p:cNvCxnSpPr/>
            <p:nvPr/>
          </p:nvCxnSpPr>
          <p:spPr>
            <a:xfrm rot="10800000">
              <a:off x="855200" y="2312200"/>
              <a:ext cx="66300" cy="67800"/>
            </a:xfrm>
            <a:prstGeom prst="straightConnector1">
              <a:avLst/>
            </a:prstGeom>
            <a:noFill/>
            <a:ln w="19050" cap="flat" cmpd="sng">
              <a:solidFill>
                <a:schemeClr val="dk1"/>
              </a:solidFill>
              <a:prstDash val="solid"/>
              <a:round/>
              <a:headEnd type="none" w="med" len="med"/>
              <a:tailEnd type="none" w="med" len="med"/>
            </a:ln>
          </p:spPr>
        </p:cxnSp>
      </p:grpSp>
      <p:grpSp>
        <p:nvGrpSpPr>
          <p:cNvPr id="3542" name="Google Shape;3542;p45"/>
          <p:cNvGrpSpPr/>
          <p:nvPr/>
        </p:nvGrpSpPr>
        <p:grpSpPr>
          <a:xfrm>
            <a:off x="8660425" y="196650"/>
            <a:ext cx="405761" cy="4650625"/>
            <a:chOff x="8660425" y="196650"/>
            <a:chExt cx="405761" cy="4650625"/>
          </a:xfrm>
        </p:grpSpPr>
        <p:sp>
          <p:nvSpPr>
            <p:cNvPr id="3543" name="Google Shape;3543;p45"/>
            <p:cNvSpPr/>
            <p:nvPr/>
          </p:nvSpPr>
          <p:spPr>
            <a:xfrm>
              <a:off x="8660425" y="196650"/>
              <a:ext cx="405761" cy="4648400"/>
            </a:xfrm>
            <a:custGeom>
              <a:avLst/>
              <a:gdLst/>
              <a:ahLst/>
              <a:cxnLst/>
              <a:rect l="l" t="t" r="r" b="b"/>
              <a:pathLst>
                <a:path w="16401" h="186029" extrusionOk="0">
                  <a:moveTo>
                    <a:pt x="0" y="2158"/>
                  </a:moveTo>
                  <a:lnTo>
                    <a:pt x="2158" y="0"/>
                  </a:lnTo>
                  <a:lnTo>
                    <a:pt x="16401" y="0"/>
                  </a:lnTo>
                  <a:lnTo>
                    <a:pt x="16401" y="183727"/>
                  </a:lnTo>
                  <a:lnTo>
                    <a:pt x="14099" y="186029"/>
                  </a:lnTo>
                  <a:lnTo>
                    <a:pt x="0" y="186029"/>
                  </a:lnTo>
                  <a:close/>
                </a:path>
              </a:pathLst>
            </a:custGeom>
            <a:solidFill>
              <a:schemeClr val="lt2"/>
            </a:solidFill>
            <a:ln w="19050" cap="flat" cmpd="sng">
              <a:solidFill>
                <a:schemeClr val="dk1"/>
              </a:solidFill>
              <a:prstDash val="solid"/>
              <a:round/>
              <a:headEnd type="none" w="med" len="med"/>
              <a:tailEnd type="none" w="med" len="med"/>
            </a:ln>
          </p:spPr>
        </p:sp>
        <p:cxnSp>
          <p:nvCxnSpPr>
            <p:cNvPr id="3544" name="Google Shape;3544;p45"/>
            <p:cNvCxnSpPr/>
            <p:nvPr/>
          </p:nvCxnSpPr>
          <p:spPr>
            <a:xfrm rot="10800000" flipH="1">
              <a:off x="9006275" y="199875"/>
              <a:ext cx="58200" cy="56700"/>
            </a:xfrm>
            <a:prstGeom prst="straightConnector1">
              <a:avLst/>
            </a:prstGeom>
            <a:noFill/>
            <a:ln w="19050" cap="flat" cmpd="sng">
              <a:solidFill>
                <a:schemeClr val="dk1"/>
              </a:solidFill>
              <a:prstDash val="solid"/>
              <a:round/>
              <a:headEnd type="none" w="med" len="med"/>
              <a:tailEnd type="none" w="med" len="med"/>
            </a:ln>
          </p:spPr>
        </p:cxnSp>
        <p:sp>
          <p:nvSpPr>
            <p:cNvPr id="3545" name="Google Shape;3545;p45"/>
            <p:cNvSpPr txBox="1"/>
            <p:nvPr/>
          </p:nvSpPr>
          <p:spPr>
            <a:xfrm>
              <a:off x="8660425" y="255475"/>
              <a:ext cx="347700" cy="4591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b="1" dirty="0">
                <a:solidFill>
                  <a:schemeClr val="dk1"/>
                </a:solidFill>
                <a:latin typeface="Archivo Black"/>
                <a:ea typeface="Archivo Black"/>
                <a:cs typeface="Archivo Black"/>
                <a:sym typeface="Archivo Black"/>
              </a:endParaRPr>
            </a:p>
          </p:txBody>
        </p:sp>
      </p:grpSp>
      <p:sp>
        <p:nvSpPr>
          <p:cNvPr id="3546" name="Google Shape;3546;p45"/>
          <p:cNvSpPr txBox="1">
            <a:spLocks noGrp="1"/>
          </p:cNvSpPr>
          <p:nvPr>
            <p:ph type="body" idx="1"/>
          </p:nvPr>
        </p:nvSpPr>
        <p:spPr>
          <a:xfrm>
            <a:off x="322223" y="565048"/>
            <a:ext cx="3760673" cy="1459589"/>
          </a:xfrm>
          <a:prstGeom prst="rect">
            <a:avLst/>
          </a:prstGeom>
        </p:spPr>
        <p:txBody>
          <a:bodyPr spcFirstLastPara="1" wrap="square" lIns="91425" tIns="91425" rIns="91425" bIns="91425" anchor="t" anchorCtr="0">
            <a:noAutofit/>
          </a:bodyPr>
          <a:lstStyle/>
          <a:p>
            <a:pPr marL="0" lvl="0" indent="0" algn="l">
              <a:spcAft>
                <a:spcPts val="1200"/>
              </a:spcAft>
              <a:buNone/>
            </a:pPr>
            <a:r>
              <a:rPr lang="en-US" dirty="0" err="1">
                <a:latin typeface="Barlow" charset="0"/>
              </a:rPr>
              <a:t>nilai-nilai</a:t>
            </a:r>
            <a:r>
              <a:rPr lang="en-US" dirty="0">
                <a:latin typeface="Barlow" charset="0"/>
              </a:rPr>
              <a:t> </a:t>
            </a:r>
            <a:r>
              <a:rPr lang="en-US" dirty="0" err="1">
                <a:latin typeface="Barlow" charset="0"/>
              </a:rPr>
              <a:t>dan</a:t>
            </a:r>
            <a:r>
              <a:rPr lang="en-US" dirty="0">
                <a:latin typeface="Barlow" charset="0"/>
              </a:rPr>
              <a:t> </a:t>
            </a:r>
            <a:r>
              <a:rPr lang="en-US" dirty="0" err="1">
                <a:latin typeface="Barlow" charset="0"/>
              </a:rPr>
              <a:t>norma-norma</a:t>
            </a:r>
            <a:r>
              <a:rPr lang="en-US" dirty="0">
                <a:latin typeface="Barlow" charset="0"/>
              </a:rPr>
              <a:t> moral yang </a:t>
            </a:r>
            <a:r>
              <a:rPr lang="en-US" dirty="0" err="1">
                <a:latin typeface="Barlow" charset="0"/>
              </a:rPr>
              <a:t>menjadi</a:t>
            </a:r>
            <a:r>
              <a:rPr lang="en-US" dirty="0">
                <a:latin typeface="Barlow" charset="0"/>
              </a:rPr>
              <a:t> </a:t>
            </a:r>
            <a:r>
              <a:rPr lang="en-US" dirty="0" err="1">
                <a:latin typeface="Barlow" charset="0"/>
              </a:rPr>
              <a:t>pegangan</a:t>
            </a:r>
            <a:r>
              <a:rPr lang="en-US" dirty="0">
                <a:latin typeface="Barlow" charset="0"/>
              </a:rPr>
              <a:t> </a:t>
            </a:r>
            <a:r>
              <a:rPr lang="en-US" dirty="0" err="1">
                <a:latin typeface="Barlow" charset="0"/>
              </a:rPr>
              <a:t>hidup</a:t>
            </a:r>
            <a:r>
              <a:rPr lang="en-US" dirty="0">
                <a:latin typeface="Barlow" charset="0"/>
              </a:rPr>
              <a:t> </a:t>
            </a:r>
            <a:r>
              <a:rPr lang="en-US" dirty="0" err="1">
                <a:latin typeface="Barlow" charset="0"/>
              </a:rPr>
              <a:t>atau</a:t>
            </a:r>
            <a:r>
              <a:rPr lang="en-US" dirty="0">
                <a:latin typeface="Barlow" charset="0"/>
              </a:rPr>
              <a:t> </a:t>
            </a:r>
            <a:r>
              <a:rPr lang="en-US" dirty="0" err="1">
                <a:latin typeface="Barlow" charset="0"/>
              </a:rPr>
              <a:t>sebagai</a:t>
            </a:r>
            <a:r>
              <a:rPr lang="en-US" dirty="0">
                <a:latin typeface="Barlow" charset="0"/>
              </a:rPr>
              <a:t> </a:t>
            </a:r>
            <a:r>
              <a:rPr lang="en-US" dirty="0" err="1">
                <a:latin typeface="Barlow" charset="0"/>
              </a:rPr>
              <a:t>pedoman</a:t>
            </a:r>
            <a:r>
              <a:rPr lang="en-US" dirty="0">
                <a:latin typeface="Barlow" charset="0"/>
              </a:rPr>
              <a:t> </a:t>
            </a:r>
            <a:r>
              <a:rPr lang="en-US" dirty="0" err="1">
                <a:latin typeface="Barlow" charset="0"/>
              </a:rPr>
              <a:t>penilaian</a:t>
            </a:r>
            <a:r>
              <a:rPr lang="en-US" dirty="0">
                <a:latin typeface="Barlow" charset="0"/>
              </a:rPr>
              <a:t> </a:t>
            </a:r>
            <a:r>
              <a:rPr lang="en-US" dirty="0" err="1">
                <a:latin typeface="Barlow" charset="0"/>
              </a:rPr>
              <a:t>baik</a:t>
            </a:r>
            <a:r>
              <a:rPr lang="en-US" dirty="0">
                <a:latin typeface="Barlow" charset="0"/>
              </a:rPr>
              <a:t> </a:t>
            </a:r>
            <a:r>
              <a:rPr lang="en-US" dirty="0" err="1">
                <a:latin typeface="Barlow" charset="0"/>
              </a:rPr>
              <a:t>buruknya</a:t>
            </a:r>
            <a:r>
              <a:rPr lang="en-US" dirty="0">
                <a:latin typeface="Barlow" charset="0"/>
              </a:rPr>
              <a:t> </a:t>
            </a:r>
            <a:r>
              <a:rPr lang="en-US" dirty="0" err="1">
                <a:latin typeface="Barlow" charset="0"/>
              </a:rPr>
              <a:t>prilaku</a:t>
            </a:r>
            <a:r>
              <a:rPr lang="en-US" dirty="0">
                <a:latin typeface="Barlow" charset="0"/>
              </a:rPr>
              <a:t> </a:t>
            </a:r>
            <a:r>
              <a:rPr lang="en-US" dirty="0" err="1">
                <a:latin typeface="Barlow" charset="0"/>
              </a:rPr>
              <a:t>manusia</a:t>
            </a:r>
            <a:r>
              <a:rPr lang="en-US" dirty="0">
                <a:latin typeface="Barlow" charset="0"/>
              </a:rPr>
              <a:t>, </a:t>
            </a:r>
            <a:r>
              <a:rPr lang="en-US" dirty="0" err="1">
                <a:latin typeface="Barlow" charset="0"/>
              </a:rPr>
              <a:t>baik</a:t>
            </a:r>
            <a:r>
              <a:rPr lang="en-US" dirty="0">
                <a:latin typeface="Barlow" charset="0"/>
              </a:rPr>
              <a:t> </a:t>
            </a:r>
            <a:r>
              <a:rPr lang="en-US" dirty="0" err="1">
                <a:latin typeface="Barlow" charset="0"/>
              </a:rPr>
              <a:t>secara</a:t>
            </a:r>
            <a:r>
              <a:rPr lang="en-US" dirty="0">
                <a:latin typeface="Barlow" charset="0"/>
              </a:rPr>
              <a:t> </a:t>
            </a:r>
            <a:r>
              <a:rPr lang="en-US" dirty="0" err="1">
                <a:latin typeface="Barlow" charset="0"/>
              </a:rPr>
              <a:t>induvidu</a:t>
            </a:r>
            <a:r>
              <a:rPr lang="en-US" dirty="0">
                <a:latin typeface="Barlow" charset="0"/>
              </a:rPr>
              <a:t> </a:t>
            </a:r>
            <a:r>
              <a:rPr lang="en-US" dirty="0" err="1">
                <a:latin typeface="Barlow" charset="0"/>
              </a:rPr>
              <a:t>maupun</a:t>
            </a:r>
            <a:r>
              <a:rPr lang="en-US" dirty="0">
                <a:latin typeface="Barlow" charset="0"/>
              </a:rPr>
              <a:t> </a:t>
            </a:r>
            <a:r>
              <a:rPr lang="en-US" dirty="0" err="1">
                <a:latin typeface="Barlow" charset="0"/>
              </a:rPr>
              <a:t>sosial</a:t>
            </a:r>
            <a:r>
              <a:rPr lang="en-US" dirty="0">
                <a:latin typeface="Barlow" charset="0"/>
              </a:rPr>
              <a:t> </a:t>
            </a:r>
            <a:r>
              <a:rPr lang="en-US" dirty="0" err="1">
                <a:latin typeface="Barlow" charset="0"/>
              </a:rPr>
              <a:t>dalam</a:t>
            </a:r>
            <a:r>
              <a:rPr lang="en-US" dirty="0">
                <a:latin typeface="Barlow" charset="0"/>
              </a:rPr>
              <a:t> </a:t>
            </a:r>
            <a:r>
              <a:rPr lang="en-US" dirty="0" err="1">
                <a:latin typeface="Barlow" charset="0"/>
              </a:rPr>
              <a:t>suatu</a:t>
            </a:r>
            <a:r>
              <a:rPr lang="en-US" dirty="0">
                <a:latin typeface="Barlow" charset="0"/>
              </a:rPr>
              <a:t> </a:t>
            </a:r>
            <a:r>
              <a:rPr lang="en-US" dirty="0" err="1">
                <a:latin typeface="Barlow" charset="0"/>
              </a:rPr>
              <a:t>masyarakat</a:t>
            </a:r>
            <a:endParaRPr lang="en-US" dirty="0">
              <a:latin typeface="Barlow" charset="0"/>
            </a:endParaRPr>
          </a:p>
        </p:txBody>
      </p:sp>
      <p:sp>
        <p:nvSpPr>
          <p:cNvPr id="3549" name="Google Shape;3549;p45"/>
          <p:cNvSpPr txBox="1"/>
          <p:nvPr/>
        </p:nvSpPr>
        <p:spPr>
          <a:xfrm>
            <a:off x="96825" y="101675"/>
            <a:ext cx="8107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smtClean="0">
                <a:solidFill>
                  <a:schemeClr val="dk1"/>
                </a:solidFill>
                <a:latin typeface="Goldman"/>
                <a:ea typeface="Goldman"/>
                <a:cs typeface="Goldman"/>
                <a:sym typeface="Goldman"/>
              </a:rPr>
              <a:t>PENGERTIAN ETIKA</a:t>
            </a:r>
            <a:endParaRPr sz="1200" b="1" dirty="0">
              <a:solidFill>
                <a:schemeClr val="dk1"/>
              </a:solidFill>
              <a:latin typeface="Goldman"/>
              <a:ea typeface="Goldman"/>
              <a:cs typeface="Goldman"/>
              <a:sym typeface="Goldman"/>
            </a:endParaRPr>
          </a:p>
        </p:txBody>
      </p:sp>
      <p:grpSp>
        <p:nvGrpSpPr>
          <p:cNvPr id="3550" name="Google Shape;3550;p45"/>
          <p:cNvGrpSpPr/>
          <p:nvPr/>
        </p:nvGrpSpPr>
        <p:grpSpPr>
          <a:xfrm>
            <a:off x="4438620" y="1466369"/>
            <a:ext cx="2248790" cy="1305058"/>
            <a:chOff x="4438620" y="1466369"/>
            <a:chExt cx="2248790" cy="1305058"/>
          </a:xfrm>
        </p:grpSpPr>
        <p:sp>
          <p:nvSpPr>
            <p:cNvPr id="3551" name="Google Shape;3551;p45"/>
            <p:cNvSpPr/>
            <p:nvPr/>
          </p:nvSpPr>
          <p:spPr>
            <a:xfrm rot="-521917">
              <a:off x="4449780" y="1466369"/>
              <a:ext cx="2237630" cy="1305058"/>
            </a:xfrm>
            <a:custGeom>
              <a:avLst/>
              <a:gdLst/>
              <a:ahLst/>
              <a:cxnLst/>
              <a:rect l="l" t="t" r="r" b="b"/>
              <a:pathLst>
                <a:path w="17605" h="10268" extrusionOk="0">
                  <a:moveTo>
                    <a:pt x="11407" y="1"/>
                  </a:moveTo>
                  <a:cubicBezTo>
                    <a:pt x="8997" y="1"/>
                    <a:pt x="7294" y="413"/>
                    <a:pt x="5874" y="845"/>
                  </a:cubicBezTo>
                  <a:cubicBezTo>
                    <a:pt x="1996" y="2031"/>
                    <a:pt x="1" y="4087"/>
                    <a:pt x="524" y="6004"/>
                  </a:cubicBezTo>
                  <a:cubicBezTo>
                    <a:pt x="1012" y="7797"/>
                    <a:pt x="2599" y="10268"/>
                    <a:pt x="5916" y="10268"/>
                  </a:cubicBezTo>
                  <a:cubicBezTo>
                    <a:pt x="6146" y="10268"/>
                    <a:pt x="6385" y="10256"/>
                    <a:pt x="6632" y="10231"/>
                  </a:cubicBezTo>
                  <a:cubicBezTo>
                    <a:pt x="10441" y="9848"/>
                    <a:pt x="15452" y="9011"/>
                    <a:pt x="16541" y="6301"/>
                  </a:cubicBezTo>
                  <a:cubicBezTo>
                    <a:pt x="17543" y="3808"/>
                    <a:pt x="17604" y="497"/>
                    <a:pt x="13683" y="113"/>
                  </a:cubicBezTo>
                  <a:cubicBezTo>
                    <a:pt x="12858" y="35"/>
                    <a:pt x="12103" y="1"/>
                    <a:pt x="11407" y="1"/>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5"/>
            <p:cNvSpPr/>
            <p:nvPr/>
          </p:nvSpPr>
          <p:spPr>
            <a:xfrm rot="-521917">
              <a:off x="4438620" y="1468866"/>
              <a:ext cx="2211956" cy="1169570"/>
            </a:xfrm>
            <a:custGeom>
              <a:avLst/>
              <a:gdLst/>
              <a:ahLst/>
              <a:cxnLst/>
              <a:rect l="l" t="t" r="r" b="b"/>
              <a:pathLst>
                <a:path w="17403" h="9202" extrusionOk="0">
                  <a:moveTo>
                    <a:pt x="11379" y="0"/>
                  </a:moveTo>
                  <a:cubicBezTo>
                    <a:pt x="8981" y="0"/>
                    <a:pt x="7282" y="417"/>
                    <a:pt x="5865" y="848"/>
                  </a:cubicBezTo>
                  <a:cubicBezTo>
                    <a:pt x="1987" y="2034"/>
                    <a:pt x="0" y="4090"/>
                    <a:pt x="523" y="6007"/>
                  </a:cubicBezTo>
                  <a:cubicBezTo>
                    <a:pt x="767" y="6949"/>
                    <a:pt x="1325" y="8064"/>
                    <a:pt x="2274" y="8927"/>
                  </a:cubicBezTo>
                  <a:cubicBezTo>
                    <a:pt x="2516" y="9082"/>
                    <a:pt x="2766" y="9201"/>
                    <a:pt x="3000" y="9201"/>
                  </a:cubicBezTo>
                  <a:cubicBezTo>
                    <a:pt x="3096" y="9201"/>
                    <a:pt x="3188" y="9181"/>
                    <a:pt x="3277" y="9136"/>
                  </a:cubicBezTo>
                  <a:cubicBezTo>
                    <a:pt x="3695" y="8927"/>
                    <a:pt x="3634" y="8230"/>
                    <a:pt x="3747" y="7829"/>
                  </a:cubicBezTo>
                  <a:cubicBezTo>
                    <a:pt x="3890" y="7326"/>
                    <a:pt x="4242" y="7058"/>
                    <a:pt x="4628" y="7058"/>
                  </a:cubicBezTo>
                  <a:cubicBezTo>
                    <a:pt x="4877" y="7058"/>
                    <a:pt x="5139" y="7169"/>
                    <a:pt x="5368" y="7402"/>
                  </a:cubicBezTo>
                  <a:cubicBezTo>
                    <a:pt x="5691" y="7742"/>
                    <a:pt x="5935" y="8143"/>
                    <a:pt x="6423" y="8265"/>
                  </a:cubicBezTo>
                  <a:cubicBezTo>
                    <a:pt x="6507" y="8286"/>
                    <a:pt x="6587" y="8296"/>
                    <a:pt x="6662" y="8296"/>
                  </a:cubicBezTo>
                  <a:cubicBezTo>
                    <a:pt x="7163" y="8296"/>
                    <a:pt x="7477" y="7854"/>
                    <a:pt x="7765" y="7445"/>
                  </a:cubicBezTo>
                  <a:cubicBezTo>
                    <a:pt x="8085" y="6993"/>
                    <a:pt x="8514" y="6146"/>
                    <a:pt x="9176" y="6146"/>
                  </a:cubicBezTo>
                  <a:cubicBezTo>
                    <a:pt x="9216" y="6146"/>
                    <a:pt x="9257" y="6149"/>
                    <a:pt x="9298" y="6156"/>
                  </a:cubicBezTo>
                  <a:cubicBezTo>
                    <a:pt x="9778" y="6225"/>
                    <a:pt x="10065" y="6731"/>
                    <a:pt x="10423" y="7001"/>
                  </a:cubicBezTo>
                  <a:cubicBezTo>
                    <a:pt x="10614" y="7154"/>
                    <a:pt x="10833" y="7251"/>
                    <a:pt x="11067" y="7251"/>
                  </a:cubicBezTo>
                  <a:cubicBezTo>
                    <a:pt x="11153" y="7251"/>
                    <a:pt x="11240" y="7238"/>
                    <a:pt x="11329" y="7210"/>
                  </a:cubicBezTo>
                  <a:cubicBezTo>
                    <a:pt x="11686" y="7088"/>
                    <a:pt x="11808" y="6696"/>
                    <a:pt x="11921" y="6382"/>
                  </a:cubicBezTo>
                  <a:cubicBezTo>
                    <a:pt x="12102" y="5920"/>
                    <a:pt x="12346" y="5231"/>
                    <a:pt x="12913" y="5231"/>
                  </a:cubicBezTo>
                  <a:cubicBezTo>
                    <a:pt x="12977" y="5231"/>
                    <a:pt x="13044" y="5240"/>
                    <a:pt x="13115" y="5258"/>
                  </a:cubicBezTo>
                  <a:cubicBezTo>
                    <a:pt x="13836" y="5442"/>
                    <a:pt x="14114" y="6571"/>
                    <a:pt x="14871" y="6571"/>
                  </a:cubicBezTo>
                  <a:cubicBezTo>
                    <a:pt x="14901" y="6571"/>
                    <a:pt x="14931" y="6569"/>
                    <a:pt x="14963" y="6565"/>
                  </a:cubicBezTo>
                  <a:cubicBezTo>
                    <a:pt x="15442" y="6513"/>
                    <a:pt x="15747" y="6051"/>
                    <a:pt x="16017" y="5702"/>
                  </a:cubicBezTo>
                  <a:cubicBezTo>
                    <a:pt x="16261" y="5397"/>
                    <a:pt x="16497" y="5119"/>
                    <a:pt x="16819" y="4892"/>
                  </a:cubicBezTo>
                  <a:cubicBezTo>
                    <a:pt x="16871" y="4857"/>
                    <a:pt x="16924" y="4814"/>
                    <a:pt x="16976" y="4779"/>
                  </a:cubicBezTo>
                  <a:cubicBezTo>
                    <a:pt x="17403" y="2626"/>
                    <a:pt x="16828" y="421"/>
                    <a:pt x="13664" y="116"/>
                  </a:cubicBezTo>
                  <a:cubicBezTo>
                    <a:pt x="12836" y="36"/>
                    <a:pt x="12078" y="0"/>
                    <a:pt x="11379"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5"/>
            <p:cNvSpPr/>
            <p:nvPr/>
          </p:nvSpPr>
          <p:spPr>
            <a:xfrm rot="-521917">
              <a:off x="5118098" y="1658729"/>
              <a:ext cx="650254" cy="196877"/>
            </a:xfrm>
            <a:custGeom>
              <a:avLst/>
              <a:gdLst/>
              <a:ahLst/>
              <a:cxnLst/>
              <a:rect l="l" t="t" r="r" b="b"/>
              <a:pathLst>
                <a:path w="5116" h="1549" extrusionOk="0">
                  <a:moveTo>
                    <a:pt x="4001" y="0"/>
                  </a:moveTo>
                  <a:cubicBezTo>
                    <a:pt x="3563" y="0"/>
                    <a:pt x="3022" y="53"/>
                    <a:pt x="2440" y="163"/>
                  </a:cubicBezTo>
                  <a:cubicBezTo>
                    <a:pt x="1063" y="424"/>
                    <a:pt x="0" y="921"/>
                    <a:pt x="61" y="1252"/>
                  </a:cubicBezTo>
                  <a:cubicBezTo>
                    <a:pt x="101" y="1448"/>
                    <a:pt x="503" y="1548"/>
                    <a:pt x="1100" y="1548"/>
                  </a:cubicBezTo>
                  <a:cubicBezTo>
                    <a:pt x="1541" y="1548"/>
                    <a:pt x="2088" y="1494"/>
                    <a:pt x="2675" y="1383"/>
                  </a:cubicBezTo>
                  <a:cubicBezTo>
                    <a:pt x="4052" y="1122"/>
                    <a:pt x="5115" y="634"/>
                    <a:pt x="5054" y="294"/>
                  </a:cubicBezTo>
                  <a:cubicBezTo>
                    <a:pt x="5014" y="102"/>
                    <a:pt x="4607" y="0"/>
                    <a:pt x="4001" y="0"/>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5"/>
            <p:cNvSpPr/>
            <p:nvPr/>
          </p:nvSpPr>
          <p:spPr>
            <a:xfrm rot="-521574">
              <a:off x="4731278" y="1978827"/>
              <a:ext cx="1194154" cy="141368"/>
            </a:xfrm>
            <a:custGeom>
              <a:avLst/>
              <a:gdLst/>
              <a:ahLst/>
              <a:cxnLst/>
              <a:rect l="l" t="t" r="r" b="b"/>
              <a:pathLst>
                <a:path w="60211" h="7128" extrusionOk="0">
                  <a:moveTo>
                    <a:pt x="0" y="4892"/>
                  </a:moveTo>
                  <a:cubicBezTo>
                    <a:pt x="19815" y="8474"/>
                    <a:pt x="41883" y="8341"/>
                    <a:pt x="60211" y="0"/>
                  </a:cubicBezTo>
                </a:path>
              </a:pathLst>
            </a:custGeom>
            <a:noFill/>
            <a:ln w="19050" cap="flat" cmpd="sng">
              <a:solidFill>
                <a:schemeClr val="dk1"/>
              </a:solidFill>
              <a:prstDash val="solid"/>
              <a:round/>
              <a:headEnd type="none" w="med" len="med"/>
              <a:tailEnd type="none" w="med" len="med"/>
            </a:ln>
          </p:spPr>
        </p:sp>
      </p:grpSp>
      <p:grpSp>
        <p:nvGrpSpPr>
          <p:cNvPr id="3566" name="Google Shape;3566;p45"/>
          <p:cNvGrpSpPr/>
          <p:nvPr/>
        </p:nvGrpSpPr>
        <p:grpSpPr>
          <a:xfrm>
            <a:off x="5701150" y="3013176"/>
            <a:ext cx="2240222" cy="1305097"/>
            <a:chOff x="5701150" y="3013176"/>
            <a:chExt cx="2240222" cy="1305097"/>
          </a:xfrm>
        </p:grpSpPr>
        <p:sp>
          <p:nvSpPr>
            <p:cNvPr id="3567" name="Google Shape;3567;p45"/>
            <p:cNvSpPr/>
            <p:nvPr/>
          </p:nvSpPr>
          <p:spPr>
            <a:xfrm rot="1458758">
              <a:off x="5701150" y="3013220"/>
              <a:ext cx="2237638" cy="1305053"/>
            </a:xfrm>
            <a:custGeom>
              <a:avLst/>
              <a:gdLst/>
              <a:ahLst/>
              <a:cxnLst/>
              <a:rect l="l" t="t" r="r" b="b"/>
              <a:pathLst>
                <a:path w="17605" h="10268" extrusionOk="0">
                  <a:moveTo>
                    <a:pt x="11407" y="1"/>
                  </a:moveTo>
                  <a:cubicBezTo>
                    <a:pt x="8997" y="1"/>
                    <a:pt x="7294" y="413"/>
                    <a:pt x="5874" y="845"/>
                  </a:cubicBezTo>
                  <a:cubicBezTo>
                    <a:pt x="1996" y="2031"/>
                    <a:pt x="1" y="4087"/>
                    <a:pt x="524" y="6004"/>
                  </a:cubicBezTo>
                  <a:cubicBezTo>
                    <a:pt x="1012" y="7797"/>
                    <a:pt x="2599" y="10268"/>
                    <a:pt x="5916" y="10268"/>
                  </a:cubicBezTo>
                  <a:cubicBezTo>
                    <a:pt x="6146" y="10268"/>
                    <a:pt x="6385" y="10256"/>
                    <a:pt x="6632" y="10231"/>
                  </a:cubicBezTo>
                  <a:cubicBezTo>
                    <a:pt x="10441" y="9848"/>
                    <a:pt x="15452" y="9011"/>
                    <a:pt x="16541" y="6301"/>
                  </a:cubicBezTo>
                  <a:cubicBezTo>
                    <a:pt x="17543" y="3808"/>
                    <a:pt x="17604" y="497"/>
                    <a:pt x="13683" y="113"/>
                  </a:cubicBezTo>
                  <a:cubicBezTo>
                    <a:pt x="12858" y="35"/>
                    <a:pt x="12103" y="1"/>
                    <a:pt x="11407" y="1"/>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5"/>
            <p:cNvSpPr/>
            <p:nvPr/>
          </p:nvSpPr>
          <p:spPr>
            <a:xfrm rot="1458758">
              <a:off x="5729409" y="3013176"/>
              <a:ext cx="2211963" cy="1169566"/>
            </a:xfrm>
            <a:custGeom>
              <a:avLst/>
              <a:gdLst/>
              <a:ahLst/>
              <a:cxnLst/>
              <a:rect l="l" t="t" r="r" b="b"/>
              <a:pathLst>
                <a:path w="17403" h="9202" extrusionOk="0">
                  <a:moveTo>
                    <a:pt x="11379" y="0"/>
                  </a:moveTo>
                  <a:cubicBezTo>
                    <a:pt x="8981" y="0"/>
                    <a:pt x="7282" y="417"/>
                    <a:pt x="5865" y="848"/>
                  </a:cubicBezTo>
                  <a:cubicBezTo>
                    <a:pt x="1987" y="2034"/>
                    <a:pt x="0" y="4090"/>
                    <a:pt x="523" y="6007"/>
                  </a:cubicBezTo>
                  <a:cubicBezTo>
                    <a:pt x="767" y="6949"/>
                    <a:pt x="1325" y="8064"/>
                    <a:pt x="2274" y="8927"/>
                  </a:cubicBezTo>
                  <a:cubicBezTo>
                    <a:pt x="2516" y="9082"/>
                    <a:pt x="2766" y="9201"/>
                    <a:pt x="3000" y="9201"/>
                  </a:cubicBezTo>
                  <a:cubicBezTo>
                    <a:pt x="3096" y="9201"/>
                    <a:pt x="3188" y="9181"/>
                    <a:pt x="3277" y="9136"/>
                  </a:cubicBezTo>
                  <a:cubicBezTo>
                    <a:pt x="3695" y="8927"/>
                    <a:pt x="3634" y="8230"/>
                    <a:pt x="3747" y="7829"/>
                  </a:cubicBezTo>
                  <a:cubicBezTo>
                    <a:pt x="3890" y="7326"/>
                    <a:pt x="4242" y="7058"/>
                    <a:pt x="4628" y="7058"/>
                  </a:cubicBezTo>
                  <a:cubicBezTo>
                    <a:pt x="4877" y="7058"/>
                    <a:pt x="5139" y="7169"/>
                    <a:pt x="5368" y="7402"/>
                  </a:cubicBezTo>
                  <a:cubicBezTo>
                    <a:pt x="5691" y="7742"/>
                    <a:pt x="5935" y="8143"/>
                    <a:pt x="6423" y="8265"/>
                  </a:cubicBezTo>
                  <a:cubicBezTo>
                    <a:pt x="6507" y="8286"/>
                    <a:pt x="6587" y="8296"/>
                    <a:pt x="6662" y="8296"/>
                  </a:cubicBezTo>
                  <a:cubicBezTo>
                    <a:pt x="7163" y="8296"/>
                    <a:pt x="7477" y="7854"/>
                    <a:pt x="7765" y="7445"/>
                  </a:cubicBezTo>
                  <a:cubicBezTo>
                    <a:pt x="8085" y="6993"/>
                    <a:pt x="8514" y="6146"/>
                    <a:pt x="9176" y="6146"/>
                  </a:cubicBezTo>
                  <a:cubicBezTo>
                    <a:pt x="9216" y="6146"/>
                    <a:pt x="9257" y="6149"/>
                    <a:pt x="9298" y="6156"/>
                  </a:cubicBezTo>
                  <a:cubicBezTo>
                    <a:pt x="9778" y="6225"/>
                    <a:pt x="10065" y="6731"/>
                    <a:pt x="10423" y="7001"/>
                  </a:cubicBezTo>
                  <a:cubicBezTo>
                    <a:pt x="10614" y="7154"/>
                    <a:pt x="10833" y="7251"/>
                    <a:pt x="11067" y="7251"/>
                  </a:cubicBezTo>
                  <a:cubicBezTo>
                    <a:pt x="11153" y="7251"/>
                    <a:pt x="11240" y="7238"/>
                    <a:pt x="11329" y="7210"/>
                  </a:cubicBezTo>
                  <a:cubicBezTo>
                    <a:pt x="11686" y="7088"/>
                    <a:pt x="11808" y="6696"/>
                    <a:pt x="11921" y="6382"/>
                  </a:cubicBezTo>
                  <a:cubicBezTo>
                    <a:pt x="12102" y="5920"/>
                    <a:pt x="12346" y="5231"/>
                    <a:pt x="12913" y="5231"/>
                  </a:cubicBezTo>
                  <a:cubicBezTo>
                    <a:pt x="12977" y="5231"/>
                    <a:pt x="13044" y="5240"/>
                    <a:pt x="13115" y="5258"/>
                  </a:cubicBezTo>
                  <a:cubicBezTo>
                    <a:pt x="13836" y="5442"/>
                    <a:pt x="14114" y="6571"/>
                    <a:pt x="14871" y="6571"/>
                  </a:cubicBezTo>
                  <a:cubicBezTo>
                    <a:pt x="14901" y="6571"/>
                    <a:pt x="14931" y="6569"/>
                    <a:pt x="14963" y="6565"/>
                  </a:cubicBezTo>
                  <a:cubicBezTo>
                    <a:pt x="15442" y="6513"/>
                    <a:pt x="15747" y="6051"/>
                    <a:pt x="16017" y="5702"/>
                  </a:cubicBezTo>
                  <a:cubicBezTo>
                    <a:pt x="16261" y="5397"/>
                    <a:pt x="16497" y="5119"/>
                    <a:pt x="16819" y="4892"/>
                  </a:cubicBezTo>
                  <a:cubicBezTo>
                    <a:pt x="16871" y="4857"/>
                    <a:pt x="16924" y="4814"/>
                    <a:pt x="16976" y="4779"/>
                  </a:cubicBezTo>
                  <a:cubicBezTo>
                    <a:pt x="17403" y="2626"/>
                    <a:pt x="16828" y="421"/>
                    <a:pt x="13664" y="116"/>
                  </a:cubicBezTo>
                  <a:cubicBezTo>
                    <a:pt x="12836" y="36"/>
                    <a:pt x="12078" y="0"/>
                    <a:pt x="1137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5"/>
            <p:cNvSpPr/>
            <p:nvPr/>
          </p:nvSpPr>
          <p:spPr>
            <a:xfrm rot="1458758">
              <a:off x="6586776" y="3195670"/>
              <a:ext cx="650256" cy="196876"/>
            </a:xfrm>
            <a:custGeom>
              <a:avLst/>
              <a:gdLst/>
              <a:ahLst/>
              <a:cxnLst/>
              <a:rect l="l" t="t" r="r" b="b"/>
              <a:pathLst>
                <a:path w="5116" h="1549" extrusionOk="0">
                  <a:moveTo>
                    <a:pt x="4001" y="0"/>
                  </a:moveTo>
                  <a:cubicBezTo>
                    <a:pt x="3563" y="0"/>
                    <a:pt x="3022" y="53"/>
                    <a:pt x="2440" y="163"/>
                  </a:cubicBezTo>
                  <a:cubicBezTo>
                    <a:pt x="1063" y="424"/>
                    <a:pt x="0" y="921"/>
                    <a:pt x="61" y="1252"/>
                  </a:cubicBezTo>
                  <a:cubicBezTo>
                    <a:pt x="101" y="1448"/>
                    <a:pt x="503" y="1548"/>
                    <a:pt x="1100" y="1548"/>
                  </a:cubicBezTo>
                  <a:cubicBezTo>
                    <a:pt x="1541" y="1548"/>
                    <a:pt x="2088" y="1494"/>
                    <a:pt x="2675" y="1383"/>
                  </a:cubicBezTo>
                  <a:cubicBezTo>
                    <a:pt x="4052" y="1122"/>
                    <a:pt x="5115" y="634"/>
                    <a:pt x="5054" y="294"/>
                  </a:cubicBezTo>
                  <a:cubicBezTo>
                    <a:pt x="5014" y="102"/>
                    <a:pt x="4607" y="0"/>
                    <a:pt x="4001" y="0"/>
                  </a:cubicBezTo>
                  <a:close/>
                </a:path>
              </a:pathLst>
            </a:custGeom>
            <a:gradFill>
              <a:gsLst>
                <a:gs pos="0">
                  <a:schemeClr val="accent1"/>
                </a:gs>
                <a:gs pos="100000">
                  <a:schemeClr val="lt1"/>
                </a:gs>
              </a:gsLst>
              <a:lin ang="5400700"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5"/>
            <p:cNvSpPr/>
            <p:nvPr/>
          </p:nvSpPr>
          <p:spPr>
            <a:xfrm rot="1458783">
              <a:off x="6059264" y="3405927"/>
              <a:ext cx="1194065" cy="141358"/>
            </a:xfrm>
            <a:custGeom>
              <a:avLst/>
              <a:gdLst/>
              <a:ahLst/>
              <a:cxnLst/>
              <a:rect l="l" t="t" r="r" b="b"/>
              <a:pathLst>
                <a:path w="60211" h="7128" extrusionOk="0">
                  <a:moveTo>
                    <a:pt x="0" y="4892"/>
                  </a:moveTo>
                  <a:cubicBezTo>
                    <a:pt x="19815" y="8474"/>
                    <a:pt x="41883" y="8341"/>
                    <a:pt x="60211" y="0"/>
                  </a:cubicBezTo>
                </a:path>
              </a:pathLst>
            </a:custGeom>
            <a:noFill/>
            <a:ln w="19050" cap="flat" cmpd="sng">
              <a:solidFill>
                <a:schemeClr val="dk1"/>
              </a:solidFill>
              <a:prstDash val="solid"/>
              <a:round/>
              <a:headEnd type="none" w="med" len="med"/>
              <a:tailEnd type="none" w="med" len="med"/>
            </a:ln>
          </p:spPr>
        </p:sp>
      </p:grpSp>
      <p:grpSp>
        <p:nvGrpSpPr>
          <p:cNvPr id="3576" name="Google Shape;3576;p45"/>
          <p:cNvGrpSpPr/>
          <p:nvPr/>
        </p:nvGrpSpPr>
        <p:grpSpPr>
          <a:xfrm>
            <a:off x="60700" y="4610300"/>
            <a:ext cx="4972320" cy="461626"/>
            <a:chOff x="60700" y="4610300"/>
            <a:chExt cx="4972320" cy="461626"/>
          </a:xfrm>
        </p:grpSpPr>
        <p:sp>
          <p:nvSpPr>
            <p:cNvPr id="3577" name="Google Shape;3577;p45"/>
            <p:cNvSpPr/>
            <p:nvPr/>
          </p:nvSpPr>
          <p:spPr>
            <a:xfrm>
              <a:off x="64147" y="4610300"/>
              <a:ext cx="4968872" cy="455209"/>
            </a:xfrm>
            <a:custGeom>
              <a:avLst/>
              <a:gdLst/>
              <a:ahLst/>
              <a:cxnLst/>
              <a:rect l="l" t="t" r="r" b="b"/>
              <a:pathLst>
                <a:path w="227721" h="20862" extrusionOk="0">
                  <a:moveTo>
                    <a:pt x="64" y="2446"/>
                  </a:moveTo>
                  <a:lnTo>
                    <a:pt x="2798" y="0"/>
                  </a:lnTo>
                  <a:lnTo>
                    <a:pt x="227721" y="0"/>
                  </a:lnTo>
                  <a:lnTo>
                    <a:pt x="227721" y="18128"/>
                  </a:lnTo>
                  <a:lnTo>
                    <a:pt x="225563" y="20862"/>
                  </a:lnTo>
                  <a:lnTo>
                    <a:pt x="0" y="20862"/>
                  </a:lnTo>
                  <a:close/>
                </a:path>
              </a:pathLst>
            </a:custGeom>
            <a:solidFill>
              <a:schemeClr val="accent2"/>
            </a:solidFill>
            <a:ln w="19050" cap="flat" cmpd="sng">
              <a:solidFill>
                <a:schemeClr val="dk1"/>
              </a:solidFill>
              <a:prstDash val="solid"/>
              <a:round/>
              <a:headEnd type="none" w="med" len="med"/>
              <a:tailEnd type="none" w="med" len="med"/>
            </a:ln>
          </p:spPr>
        </p:sp>
        <p:sp>
          <p:nvSpPr>
            <p:cNvPr id="3578" name="Google Shape;3578;p45"/>
            <p:cNvSpPr txBox="1"/>
            <p:nvPr/>
          </p:nvSpPr>
          <p:spPr>
            <a:xfrm>
              <a:off x="60700" y="4668426"/>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r>
                <a:rPr lang="en-US" sz="1000" dirty="0">
                  <a:solidFill>
                    <a:schemeClr val="dk1"/>
                  </a:solidFill>
                  <a:latin typeface="Archivo Black"/>
                  <a:ea typeface="Archivo Black"/>
                  <a:cs typeface="Archivo Black"/>
                  <a:sym typeface="Archivo Black"/>
                </a:rPr>
                <a:t>PENGERTIAN ETIKA PENGERTIAN ETIKA PENGERTIAN ETIKA</a:t>
              </a:r>
              <a:endParaRPr lang="en-US" sz="1000" dirty="0">
                <a:solidFill>
                  <a:schemeClr val="dk1"/>
                </a:solidFill>
                <a:latin typeface="Archivo Black"/>
                <a:ea typeface="Archivo Black"/>
                <a:cs typeface="Archivo Black"/>
                <a:sym typeface="Archivo Black"/>
              </a:endParaRPr>
            </a:p>
          </p:txBody>
        </p:sp>
        <p:cxnSp>
          <p:nvCxnSpPr>
            <p:cNvPr id="3579" name="Google Shape;3579;p45"/>
            <p:cNvCxnSpPr/>
            <p:nvPr/>
          </p:nvCxnSpPr>
          <p:spPr>
            <a:xfrm rot="10800000" flipH="1">
              <a:off x="4976475" y="4611650"/>
              <a:ext cx="53700" cy="60000"/>
            </a:xfrm>
            <a:prstGeom prst="straightConnector1">
              <a:avLst/>
            </a:prstGeom>
            <a:noFill/>
            <a:ln w="19050" cap="flat" cmpd="sng">
              <a:solidFill>
                <a:schemeClr val="dk1"/>
              </a:solidFill>
              <a:prstDash val="solid"/>
              <a:round/>
              <a:headEnd type="none" w="med" len="med"/>
              <a:tailEnd type="none" w="med" len="med"/>
            </a:ln>
          </p:spPr>
        </p:cxnSp>
      </p:grpSp>
      <p:grpSp>
        <p:nvGrpSpPr>
          <p:cNvPr id="48" name="Google Shape;3576;p45"/>
          <p:cNvGrpSpPr/>
          <p:nvPr/>
        </p:nvGrpSpPr>
        <p:grpSpPr>
          <a:xfrm rot="16200000">
            <a:off x="6198439" y="2114089"/>
            <a:ext cx="4634187" cy="805758"/>
            <a:chOff x="2759228" y="4611650"/>
            <a:chExt cx="4918800" cy="805758"/>
          </a:xfrm>
        </p:grpSpPr>
        <p:sp>
          <p:nvSpPr>
            <p:cNvPr id="50" name="Google Shape;3578;p45"/>
            <p:cNvSpPr txBox="1"/>
            <p:nvPr/>
          </p:nvSpPr>
          <p:spPr>
            <a:xfrm>
              <a:off x="2759228" y="5013908"/>
              <a:ext cx="4918800" cy="403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r>
                <a:rPr lang="en-US" sz="1000" dirty="0">
                  <a:solidFill>
                    <a:schemeClr val="dk1"/>
                  </a:solidFill>
                  <a:latin typeface="Archivo Black"/>
                  <a:ea typeface="Archivo Black"/>
                  <a:cs typeface="Archivo Black"/>
                  <a:sym typeface="Archivo Black"/>
                </a:rPr>
                <a:t>PENGERTIAN ETIKA PENGERTIAN ETIKA PENGERTIAN ETIKA</a:t>
              </a:r>
              <a:endParaRPr lang="en-US" sz="1000" dirty="0">
                <a:solidFill>
                  <a:schemeClr val="dk1"/>
                </a:solidFill>
                <a:latin typeface="Archivo Black"/>
                <a:ea typeface="Archivo Black"/>
                <a:cs typeface="Archivo Black"/>
                <a:sym typeface="Archivo Black"/>
              </a:endParaRPr>
            </a:p>
          </p:txBody>
        </p:sp>
        <p:cxnSp>
          <p:nvCxnSpPr>
            <p:cNvPr id="51" name="Google Shape;3579;p45"/>
            <p:cNvCxnSpPr/>
            <p:nvPr/>
          </p:nvCxnSpPr>
          <p:spPr>
            <a:xfrm rot="10800000" flipH="1">
              <a:off x="4976475" y="4611650"/>
              <a:ext cx="53700" cy="60000"/>
            </a:xfrm>
            <a:prstGeom prst="straightConnector1">
              <a:avLst/>
            </a:prstGeom>
            <a:noFill/>
            <a:ln w="19050" cap="flat" cmpd="sng">
              <a:solidFill>
                <a:schemeClr val="dk1"/>
              </a:solidFill>
              <a:prstDash val="solid"/>
              <a:round/>
              <a:headEnd type="none" w="med" len="med"/>
              <a:tailEnd type="none" w="med" len="med"/>
            </a:ln>
          </p:spPr>
        </p:cxnSp>
      </p:grpSp>
      <p:grpSp>
        <p:nvGrpSpPr>
          <p:cNvPr id="52" name="Google Shape;3534;p45"/>
          <p:cNvGrpSpPr/>
          <p:nvPr/>
        </p:nvGrpSpPr>
        <p:grpSpPr>
          <a:xfrm flipH="1">
            <a:off x="322286" y="2609689"/>
            <a:ext cx="3891814" cy="1573618"/>
            <a:chOff x="853875" y="2309950"/>
            <a:chExt cx="3246051" cy="1499528"/>
          </a:xfrm>
        </p:grpSpPr>
        <p:sp>
          <p:nvSpPr>
            <p:cNvPr id="53" name="Google Shape;3535;p45"/>
            <p:cNvSpPr/>
            <p:nvPr/>
          </p:nvSpPr>
          <p:spPr>
            <a:xfrm>
              <a:off x="853875" y="2309950"/>
              <a:ext cx="3246051" cy="1499528"/>
            </a:xfrm>
            <a:custGeom>
              <a:avLst/>
              <a:gdLst/>
              <a:ahLst/>
              <a:cxnLst/>
              <a:rect l="l" t="t" r="r" b="b"/>
              <a:pathLst>
                <a:path w="129894" h="59760" extrusionOk="0">
                  <a:moveTo>
                    <a:pt x="129894" y="2698"/>
                  </a:moveTo>
                  <a:lnTo>
                    <a:pt x="127196" y="0"/>
                  </a:lnTo>
                  <a:lnTo>
                    <a:pt x="0" y="0"/>
                  </a:lnTo>
                  <a:lnTo>
                    <a:pt x="0" y="56955"/>
                  </a:lnTo>
                  <a:lnTo>
                    <a:pt x="2661" y="59760"/>
                  </a:lnTo>
                  <a:lnTo>
                    <a:pt x="129790" y="59760"/>
                  </a:lnTo>
                  <a:close/>
                </a:path>
              </a:pathLst>
            </a:custGeom>
            <a:solidFill>
              <a:schemeClr val="lt1"/>
            </a:solidFill>
            <a:ln w="19050" cap="flat" cmpd="sng">
              <a:solidFill>
                <a:schemeClr val="dk1"/>
              </a:solidFill>
              <a:prstDash val="solid"/>
              <a:round/>
              <a:headEnd type="none" w="med" len="med"/>
              <a:tailEnd type="none" w="med" len="med"/>
            </a:ln>
          </p:spPr>
        </p:sp>
        <p:sp>
          <p:nvSpPr>
            <p:cNvPr id="54" name="Google Shape;3536;p45"/>
            <p:cNvSpPr/>
            <p:nvPr/>
          </p:nvSpPr>
          <p:spPr>
            <a:xfrm>
              <a:off x="920200" y="2377625"/>
              <a:ext cx="3179700" cy="1431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3537;p45"/>
            <p:cNvCxnSpPr/>
            <p:nvPr/>
          </p:nvCxnSpPr>
          <p:spPr>
            <a:xfrm rot="10800000">
              <a:off x="855200" y="2312200"/>
              <a:ext cx="66300" cy="67800"/>
            </a:xfrm>
            <a:prstGeom prst="straightConnector1">
              <a:avLst/>
            </a:prstGeom>
            <a:noFill/>
            <a:ln w="19050" cap="flat" cmpd="sng">
              <a:solidFill>
                <a:schemeClr val="dk1"/>
              </a:solidFill>
              <a:prstDash val="solid"/>
              <a:round/>
              <a:headEnd type="none" w="med" len="med"/>
              <a:tailEnd type="none" w="med" len="med"/>
            </a:ln>
          </p:spPr>
        </p:cxnSp>
      </p:grpSp>
      <p:sp>
        <p:nvSpPr>
          <p:cNvPr id="56" name="Google Shape;3549;p45"/>
          <p:cNvSpPr txBox="1"/>
          <p:nvPr/>
        </p:nvSpPr>
        <p:spPr>
          <a:xfrm>
            <a:off x="160500" y="2110600"/>
            <a:ext cx="8107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solidFill>
                  <a:schemeClr val="dk1"/>
                </a:solidFill>
                <a:latin typeface="Goldman"/>
                <a:ea typeface="Goldman"/>
                <a:cs typeface="Goldman"/>
                <a:sym typeface="Goldman"/>
              </a:rPr>
              <a:t>B.Aliran Besar Etika</a:t>
            </a:r>
          </a:p>
        </p:txBody>
      </p:sp>
      <p:sp>
        <p:nvSpPr>
          <p:cNvPr id="57" name="Google Shape;3546;p45"/>
          <p:cNvSpPr txBox="1">
            <a:spLocks/>
          </p:cNvSpPr>
          <p:nvPr/>
        </p:nvSpPr>
        <p:spPr>
          <a:xfrm>
            <a:off x="322224" y="2683201"/>
            <a:ext cx="3760673" cy="14595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Barlow"/>
              <a:buChar char="●"/>
              <a:defRPr sz="1400" b="0" i="0" u="none" strike="noStrike" cap="none">
                <a:solidFill>
                  <a:schemeClr val="dk1"/>
                </a:solidFill>
                <a:latin typeface="Barlow"/>
                <a:ea typeface="Barlow"/>
                <a:cs typeface="Barlow"/>
                <a:sym typeface="Barlow"/>
              </a:defRPr>
            </a:lvl1pPr>
            <a:lvl2pPr marL="914400" marR="0" lvl="1"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2pPr>
            <a:lvl3pPr marL="1371600" marR="0" lvl="2"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3pPr>
            <a:lvl4pPr marL="1828800" marR="0" lvl="3"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4pPr>
            <a:lvl5pPr marL="2286000" marR="0" lvl="4"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5pPr>
            <a:lvl6pPr marL="2743200" marR="0" lvl="5"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6pPr>
            <a:lvl7pPr marL="3200400" marR="0" lvl="6"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7pPr>
            <a:lvl8pPr marL="3657600" marR="0" lvl="7"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8pPr>
            <a:lvl9pPr marL="4114800" marR="0" lvl="8" indent="-304800" algn="r" rtl="0">
              <a:lnSpc>
                <a:spcPct val="100000"/>
              </a:lnSpc>
              <a:spcBef>
                <a:spcPts val="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9pPr>
          </a:lstStyle>
          <a:p>
            <a:pPr marL="0" indent="0" algn="l">
              <a:spcAft>
                <a:spcPts val="1200"/>
              </a:spcAft>
              <a:buFont typeface="Barlow"/>
              <a:buNone/>
            </a:pPr>
            <a:r>
              <a:rPr lang="en-US" b="1" dirty="0" err="1" smtClean="0">
                <a:latin typeface="Goldman" charset="0"/>
              </a:rPr>
              <a:t>Berikut</a:t>
            </a:r>
            <a:r>
              <a:rPr lang="en-US" b="1" dirty="0" smtClean="0">
                <a:latin typeface="Goldman" charset="0"/>
              </a:rPr>
              <a:t> </a:t>
            </a:r>
            <a:r>
              <a:rPr lang="en-US" b="1" dirty="0" err="1" smtClean="0">
                <a:latin typeface="Goldman" charset="0"/>
              </a:rPr>
              <a:t>ini</a:t>
            </a:r>
            <a:r>
              <a:rPr lang="en-US" b="1" dirty="0" smtClean="0">
                <a:latin typeface="Goldman" charset="0"/>
              </a:rPr>
              <a:t> </a:t>
            </a:r>
            <a:r>
              <a:rPr lang="en-US" b="1" dirty="0" err="1" smtClean="0">
                <a:latin typeface="Goldman" charset="0"/>
              </a:rPr>
              <a:t>adalah</a:t>
            </a:r>
            <a:r>
              <a:rPr lang="en-US" b="1" dirty="0" smtClean="0">
                <a:latin typeface="Goldman" charset="0"/>
              </a:rPr>
              <a:t> </a:t>
            </a:r>
            <a:r>
              <a:rPr lang="en-US" b="1" dirty="0" err="1" smtClean="0">
                <a:latin typeface="Goldman" charset="0"/>
              </a:rPr>
              <a:t>aliran</a:t>
            </a:r>
            <a:r>
              <a:rPr lang="en-US" b="1" dirty="0" smtClean="0">
                <a:latin typeface="Goldman" charset="0"/>
              </a:rPr>
              <a:t> </a:t>
            </a:r>
            <a:r>
              <a:rPr lang="en-US" b="1" dirty="0" err="1" smtClean="0">
                <a:latin typeface="Goldman" charset="0"/>
              </a:rPr>
              <a:t>besar</a:t>
            </a:r>
            <a:r>
              <a:rPr lang="en-US" b="1" dirty="0" smtClean="0">
                <a:latin typeface="Goldman" charset="0"/>
              </a:rPr>
              <a:t> </a:t>
            </a:r>
            <a:r>
              <a:rPr lang="en-US" b="1" dirty="0" err="1" smtClean="0">
                <a:latin typeface="Goldman" charset="0"/>
              </a:rPr>
              <a:t>etika</a:t>
            </a:r>
            <a:endParaRPr lang="en-US" b="1" dirty="0" smtClean="0">
              <a:latin typeface="Goldman" charset="0"/>
            </a:endParaRPr>
          </a:p>
          <a:p>
            <a:pPr marL="342900" indent="-342900" algn="l">
              <a:spcAft>
                <a:spcPts val="1200"/>
              </a:spcAft>
              <a:buAutoNum type="arabicPeriod"/>
            </a:pPr>
            <a:r>
              <a:rPr lang="en-US" b="1" dirty="0" err="1" smtClean="0">
                <a:latin typeface="Goldman" charset="0"/>
              </a:rPr>
              <a:t>Etika</a:t>
            </a:r>
            <a:r>
              <a:rPr lang="en-US" b="1" dirty="0" smtClean="0">
                <a:latin typeface="Goldman" charset="0"/>
              </a:rPr>
              <a:t> </a:t>
            </a:r>
            <a:r>
              <a:rPr lang="en-US" b="1" dirty="0" err="1" smtClean="0">
                <a:latin typeface="Goldman" charset="0"/>
              </a:rPr>
              <a:t>Deontologi</a:t>
            </a:r>
            <a:endParaRPr lang="en-US" b="1" dirty="0">
              <a:latin typeface="Goldman" charset="0"/>
            </a:endParaRPr>
          </a:p>
          <a:p>
            <a:pPr marL="0" indent="0" algn="l">
              <a:spcAft>
                <a:spcPts val="1200"/>
              </a:spcAft>
              <a:buNone/>
            </a:pPr>
            <a:r>
              <a:rPr lang="id-ID" dirty="0"/>
              <a:t>memandang bahwa tindakan dinilai baik atau buruk berdasarkan apakah tindakan itu sesuai atau tidak dengan kewajiban. </a:t>
            </a:r>
            <a:endParaRPr lang="en-US" b="1" dirty="0" smtClean="0">
              <a:latin typeface="Goldman"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ull Energy Newsletter by Slidesgo">
  <a:themeElements>
    <a:clrScheme name="Simple Light">
      <a:dk1>
        <a:srgbClr val="000000"/>
      </a:dk1>
      <a:lt1>
        <a:srgbClr val="FFFFFF"/>
      </a:lt1>
      <a:dk2>
        <a:srgbClr val="494848"/>
      </a:dk2>
      <a:lt2>
        <a:srgbClr val="E80610"/>
      </a:lt2>
      <a:accent1>
        <a:srgbClr val="FF6DA1"/>
      </a:accent1>
      <a:accent2>
        <a:srgbClr val="F6D400"/>
      </a:accent2>
      <a:accent3>
        <a:srgbClr val="18F7FD"/>
      </a:accent3>
      <a:accent4>
        <a:srgbClr val="40B22D"/>
      </a:accent4>
      <a:accent5>
        <a:srgbClr val="783F04"/>
      </a:accent5>
      <a:accent6>
        <a:srgbClr val="E9E9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1583</Words>
  <Application>Microsoft Office PowerPoint</Application>
  <PresentationFormat>On-screen Show (16:9)</PresentationFormat>
  <Paragraphs>188</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Goldman</vt:lpstr>
      <vt:lpstr>Quicksand SemiBold</vt:lpstr>
      <vt:lpstr>Roboto Condensed Light</vt:lpstr>
      <vt:lpstr>Wingdings</vt:lpstr>
      <vt:lpstr>Barlow</vt:lpstr>
      <vt:lpstr>Archivo Black</vt:lpstr>
      <vt:lpstr>Quicksand</vt:lpstr>
      <vt:lpstr>Oswald Light</vt:lpstr>
      <vt:lpstr>Full Energy Newsletter by Slidesgo</vt:lpstr>
      <vt:lpstr>Pancasila Sebagai Sistem Etika</vt:lpstr>
      <vt:lpstr>DAFTAR ISI</vt:lpstr>
      <vt:lpstr>PENDAHULUAN</vt:lpstr>
      <vt:lpstr>LATAR BELAKANG</vt:lpstr>
      <vt:lpstr>RUMUS MASALAH</vt:lpstr>
      <vt:lpstr>PowerPoint Presentation</vt:lpstr>
      <vt:lpstr>PANCASILA SEBAGAI DASAR ETIKA</vt:lpstr>
      <vt:lpstr>PENGERTIAN ETIKA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 Pengertian Sistem</vt:lpstr>
      <vt:lpstr>I. Pancasila Sebagai Sistem Etika</vt:lpstr>
      <vt:lpstr>PENUTUPAN</vt:lpstr>
      <vt:lpstr>KESIMPULAN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Sebagai Sistem Etika</dc:title>
  <dc:creator>Lenovo</dc:creator>
  <cp:lastModifiedBy>Lenovo</cp:lastModifiedBy>
  <cp:revision>19</cp:revision>
  <dcterms:modified xsi:type="dcterms:W3CDTF">2022-08-29T16:49:08Z</dcterms:modified>
</cp:coreProperties>
</file>