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4"/>
  </p:notesMasterIdLst>
  <p:sldIdLst>
    <p:sldId id="256" r:id="rId2"/>
    <p:sldId id="258" r:id="rId3"/>
    <p:sldId id="259" r:id="rId4"/>
    <p:sldId id="260" r:id="rId5"/>
    <p:sldId id="261" r:id="rId6"/>
    <p:sldId id="283" r:id="rId7"/>
    <p:sldId id="263" r:id="rId8"/>
    <p:sldId id="284" r:id="rId9"/>
    <p:sldId id="264" r:id="rId10"/>
    <p:sldId id="265" r:id="rId11"/>
    <p:sldId id="285" r:id="rId12"/>
    <p:sldId id="286" r:id="rId13"/>
  </p:sldIdLst>
  <p:sldSz cx="12192000" cy="6858000"/>
  <p:notesSz cx="6858000" cy="9144000"/>
  <p:embeddedFontLst>
    <p:embeddedFont>
      <p:font typeface="DM Sans" charset="0"/>
      <p:regular r:id="rId15"/>
      <p:bold r:id="rId16"/>
      <p:italic r:id="rId17"/>
      <p:boldItalic r:id="rId18"/>
    </p:embeddedFont>
    <p:embeddedFont>
      <p:font typeface="Barlow Condensed" charset="0"/>
      <p:regular r:id="rId19"/>
      <p:bold r:id="rId20"/>
      <p:italic r:id="rId21"/>
      <p:boldItalic r:id="rId22"/>
    </p:embeddedFont>
    <p:embeddedFont>
      <p:font typeface="Coiny" charset="0"/>
      <p:regular r:id="rId23"/>
    </p:embeddedFont>
    <p:embeddedFont>
      <p:font typeface="Abril Fatface"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318" y="3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770091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415150" y="384425"/>
            <a:ext cx="11273471" cy="6059399"/>
            <a:chOff x="415600" y="384425"/>
            <a:chExt cx="11442825" cy="6059399"/>
          </a:xfrm>
        </p:grpSpPr>
        <p:pic>
          <p:nvPicPr>
            <p:cNvPr id="13" name="Google Shape;13;p2"/>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14" name="Google Shape;14;p2"/>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sp>
        <p:nvSpPr>
          <p:cNvPr id="15" name="Google Shape;15;p2"/>
          <p:cNvSpPr/>
          <p:nvPr/>
        </p:nvSpPr>
        <p:spPr>
          <a:xfrm rot="10800000">
            <a:off x="986125" y="3821625"/>
            <a:ext cx="314400" cy="3036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 name="Google Shape;16;p2"/>
          <p:cNvSpPr/>
          <p:nvPr/>
        </p:nvSpPr>
        <p:spPr>
          <a:xfrm>
            <a:off x="1638750" y="1030925"/>
            <a:ext cx="7251300" cy="5079900"/>
          </a:xfrm>
          <a:prstGeom prst="rect">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00413" y="754525"/>
            <a:ext cx="7171800" cy="4930500"/>
          </a:xfrm>
          <a:prstGeom prst="rect">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00425" y="754525"/>
            <a:ext cx="7171800" cy="4332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008475" y="754525"/>
            <a:ext cx="463800" cy="433200"/>
          </a:xfrm>
          <a:prstGeom prst="rect">
            <a:avLst/>
          </a:prstGeom>
          <a:solidFill>
            <a:schemeClr val="accen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86125" y="2820525"/>
            <a:ext cx="10578300" cy="1001100"/>
          </a:xfrm>
          <a:prstGeom prst="rect">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title"/>
          </p:nvPr>
        </p:nvSpPr>
        <p:spPr>
          <a:xfrm>
            <a:off x="1253800" y="2820525"/>
            <a:ext cx="10310700" cy="9084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grpSp>
        <p:nvGrpSpPr>
          <p:cNvPr id="22" name="Google Shape;22;p2"/>
          <p:cNvGrpSpPr/>
          <p:nvPr/>
        </p:nvGrpSpPr>
        <p:grpSpPr>
          <a:xfrm>
            <a:off x="1435225" y="3990575"/>
            <a:ext cx="752225" cy="548700"/>
            <a:chOff x="1435225" y="4752575"/>
            <a:chExt cx="752225" cy="548700"/>
          </a:xfrm>
        </p:grpSpPr>
        <p:grpSp>
          <p:nvGrpSpPr>
            <p:cNvPr id="23" name="Google Shape;23;p2"/>
            <p:cNvGrpSpPr/>
            <p:nvPr/>
          </p:nvGrpSpPr>
          <p:grpSpPr>
            <a:xfrm>
              <a:off x="1435225" y="4752575"/>
              <a:ext cx="752225" cy="91500"/>
              <a:chOff x="1435225" y="4752575"/>
              <a:chExt cx="752225" cy="91500"/>
            </a:xfrm>
          </p:grpSpPr>
          <p:sp>
            <p:nvSpPr>
              <p:cNvPr id="24" name="Google Shape;24;p2"/>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1435225" y="4981175"/>
              <a:ext cx="752225" cy="91500"/>
              <a:chOff x="1511425" y="4981175"/>
              <a:chExt cx="752225" cy="91500"/>
            </a:xfrm>
          </p:grpSpPr>
          <p:sp>
            <p:nvSpPr>
              <p:cNvPr id="29" name="Google Shape;29;p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1435225" y="5209775"/>
              <a:ext cx="752225" cy="91500"/>
              <a:chOff x="1511425" y="4981175"/>
              <a:chExt cx="752225" cy="91500"/>
            </a:xfrm>
          </p:grpSpPr>
          <p:sp>
            <p:nvSpPr>
              <p:cNvPr id="34" name="Google Shape;34;p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 name="Google Shape;38;p2"/>
          <p:cNvGrpSpPr/>
          <p:nvPr/>
        </p:nvGrpSpPr>
        <p:grpSpPr>
          <a:xfrm>
            <a:off x="10750675" y="561575"/>
            <a:ext cx="752225" cy="548700"/>
            <a:chOff x="1435225" y="4752575"/>
            <a:chExt cx="752225" cy="548700"/>
          </a:xfrm>
        </p:grpSpPr>
        <p:grpSp>
          <p:nvGrpSpPr>
            <p:cNvPr id="39" name="Google Shape;39;p2"/>
            <p:cNvGrpSpPr/>
            <p:nvPr/>
          </p:nvGrpSpPr>
          <p:grpSpPr>
            <a:xfrm>
              <a:off x="1435225" y="4752575"/>
              <a:ext cx="752225" cy="91500"/>
              <a:chOff x="1435225" y="4752575"/>
              <a:chExt cx="752225" cy="91500"/>
            </a:xfrm>
          </p:grpSpPr>
          <p:sp>
            <p:nvSpPr>
              <p:cNvPr id="40" name="Google Shape;40;p2"/>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1435225" y="4981175"/>
              <a:ext cx="752225" cy="91500"/>
              <a:chOff x="1511425" y="4981175"/>
              <a:chExt cx="752225" cy="91500"/>
            </a:xfrm>
          </p:grpSpPr>
          <p:sp>
            <p:nvSpPr>
              <p:cNvPr id="45" name="Google Shape;45;p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1435225" y="5209775"/>
              <a:ext cx="752225" cy="91500"/>
              <a:chOff x="1511425" y="4981175"/>
              <a:chExt cx="752225" cy="91500"/>
            </a:xfrm>
          </p:grpSpPr>
          <p:sp>
            <p:nvSpPr>
              <p:cNvPr id="50" name="Google Shape;50;p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2"/>
          <p:cNvSpPr/>
          <p:nvPr/>
        </p:nvSpPr>
        <p:spPr>
          <a:xfrm>
            <a:off x="7870075" y="5105700"/>
            <a:ext cx="365700" cy="365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64037" y="5107200"/>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858000" y="5107200"/>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256"/>
        <p:cNvGrpSpPr/>
        <p:nvPr/>
      </p:nvGrpSpPr>
      <p:grpSpPr>
        <a:xfrm>
          <a:off x="0" y="0"/>
          <a:ext cx="0" cy="0"/>
          <a:chOff x="0" y="0"/>
          <a:chExt cx="0" cy="0"/>
        </a:xfrm>
      </p:grpSpPr>
      <p:sp>
        <p:nvSpPr>
          <p:cNvPr id="257" name="Google Shape;257;p10"/>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0"/>
          <p:cNvGrpSpPr/>
          <p:nvPr/>
        </p:nvGrpSpPr>
        <p:grpSpPr>
          <a:xfrm>
            <a:off x="415150" y="384425"/>
            <a:ext cx="11273471" cy="6059399"/>
            <a:chOff x="415600" y="384425"/>
            <a:chExt cx="11442825" cy="6059399"/>
          </a:xfrm>
        </p:grpSpPr>
        <p:pic>
          <p:nvPicPr>
            <p:cNvPr id="259" name="Google Shape;259;p10"/>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260" name="Google Shape;260;p10"/>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sp>
        <p:nvSpPr>
          <p:cNvPr id="261" name="Google Shape;261;p10"/>
          <p:cNvSpPr txBox="1">
            <a:spLocks noGrp="1"/>
          </p:cNvSpPr>
          <p:nvPr>
            <p:ph type="title"/>
          </p:nvPr>
        </p:nvSpPr>
        <p:spPr>
          <a:xfrm>
            <a:off x="558100" y="18735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62" name="Google Shape;262;p10"/>
          <p:cNvSpPr txBox="1">
            <a:spLocks noGrp="1"/>
          </p:cNvSpPr>
          <p:nvPr>
            <p:ph type="subTitle" idx="1"/>
          </p:nvPr>
        </p:nvSpPr>
        <p:spPr>
          <a:xfrm>
            <a:off x="328075" y="57670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63" name="Google Shape;263;p10"/>
          <p:cNvGrpSpPr/>
          <p:nvPr/>
        </p:nvGrpSpPr>
        <p:grpSpPr>
          <a:xfrm>
            <a:off x="10750675" y="561575"/>
            <a:ext cx="752225" cy="548700"/>
            <a:chOff x="1435225" y="4752575"/>
            <a:chExt cx="752225" cy="548700"/>
          </a:xfrm>
        </p:grpSpPr>
        <p:grpSp>
          <p:nvGrpSpPr>
            <p:cNvPr id="264" name="Google Shape;264;p10"/>
            <p:cNvGrpSpPr/>
            <p:nvPr/>
          </p:nvGrpSpPr>
          <p:grpSpPr>
            <a:xfrm>
              <a:off x="1435225" y="4752575"/>
              <a:ext cx="752225" cy="91500"/>
              <a:chOff x="1435225" y="4752575"/>
              <a:chExt cx="752225" cy="91500"/>
            </a:xfrm>
          </p:grpSpPr>
          <p:sp>
            <p:nvSpPr>
              <p:cNvPr id="265" name="Google Shape;265;p10"/>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0"/>
            <p:cNvGrpSpPr/>
            <p:nvPr/>
          </p:nvGrpSpPr>
          <p:grpSpPr>
            <a:xfrm>
              <a:off x="1435225" y="4981175"/>
              <a:ext cx="752225" cy="91500"/>
              <a:chOff x="1511425" y="4981175"/>
              <a:chExt cx="752225" cy="91500"/>
            </a:xfrm>
          </p:grpSpPr>
          <p:sp>
            <p:nvSpPr>
              <p:cNvPr id="270" name="Google Shape;270;p10"/>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10"/>
            <p:cNvGrpSpPr/>
            <p:nvPr/>
          </p:nvGrpSpPr>
          <p:grpSpPr>
            <a:xfrm>
              <a:off x="1435225" y="5209775"/>
              <a:ext cx="752225" cy="91500"/>
              <a:chOff x="1511425" y="4981175"/>
              <a:chExt cx="752225" cy="91500"/>
            </a:xfrm>
          </p:grpSpPr>
          <p:sp>
            <p:nvSpPr>
              <p:cNvPr id="275" name="Google Shape;275;p10"/>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9" name="Google Shape;279;p10"/>
          <p:cNvGrpSpPr/>
          <p:nvPr/>
        </p:nvGrpSpPr>
        <p:grpSpPr>
          <a:xfrm>
            <a:off x="539875" y="5743575"/>
            <a:ext cx="752225" cy="548700"/>
            <a:chOff x="1435225" y="4752575"/>
            <a:chExt cx="752225" cy="548700"/>
          </a:xfrm>
        </p:grpSpPr>
        <p:grpSp>
          <p:nvGrpSpPr>
            <p:cNvPr id="280" name="Google Shape;280;p10"/>
            <p:cNvGrpSpPr/>
            <p:nvPr/>
          </p:nvGrpSpPr>
          <p:grpSpPr>
            <a:xfrm>
              <a:off x="1435225" y="4752575"/>
              <a:ext cx="752225" cy="91500"/>
              <a:chOff x="1435225" y="4752575"/>
              <a:chExt cx="752225" cy="91500"/>
            </a:xfrm>
          </p:grpSpPr>
          <p:sp>
            <p:nvSpPr>
              <p:cNvPr id="281" name="Google Shape;281;p10"/>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10"/>
            <p:cNvGrpSpPr/>
            <p:nvPr/>
          </p:nvGrpSpPr>
          <p:grpSpPr>
            <a:xfrm>
              <a:off x="1435225" y="4981175"/>
              <a:ext cx="752225" cy="91500"/>
              <a:chOff x="1511425" y="4981175"/>
              <a:chExt cx="752225" cy="91500"/>
            </a:xfrm>
          </p:grpSpPr>
          <p:sp>
            <p:nvSpPr>
              <p:cNvPr id="286" name="Google Shape;286;p10"/>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0"/>
            <p:cNvGrpSpPr/>
            <p:nvPr/>
          </p:nvGrpSpPr>
          <p:grpSpPr>
            <a:xfrm>
              <a:off x="1435225" y="5209775"/>
              <a:ext cx="752225" cy="91500"/>
              <a:chOff x="1511425" y="4981175"/>
              <a:chExt cx="752225" cy="91500"/>
            </a:xfrm>
          </p:grpSpPr>
          <p:sp>
            <p:nvSpPr>
              <p:cNvPr id="291" name="Google Shape;291;p10"/>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5" name="Google Shape;295;p10"/>
          <p:cNvSpPr/>
          <p:nvPr/>
        </p:nvSpPr>
        <p:spPr>
          <a:xfrm>
            <a:off x="1570175" y="561575"/>
            <a:ext cx="365700" cy="3657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1064137" y="563075"/>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558100" y="563075"/>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97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24"/>
        <p:cNvGrpSpPr/>
        <p:nvPr/>
      </p:nvGrpSpPr>
      <p:grpSpPr>
        <a:xfrm>
          <a:off x="0" y="0"/>
          <a:ext cx="0" cy="0"/>
          <a:chOff x="0" y="0"/>
          <a:chExt cx="0" cy="0"/>
        </a:xfrm>
      </p:grpSpPr>
      <p:sp>
        <p:nvSpPr>
          <p:cNvPr id="125" name="Google Shape;125;p5"/>
          <p:cNvSpPr/>
          <p:nvPr/>
        </p:nvSpPr>
        <p:spPr>
          <a:xfrm>
            <a:off x="19050" y="0"/>
            <a:ext cx="12192000" cy="68580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5"/>
          <p:cNvGrpSpPr/>
          <p:nvPr/>
        </p:nvGrpSpPr>
        <p:grpSpPr>
          <a:xfrm>
            <a:off x="-19" y="0"/>
            <a:ext cx="12192019" cy="6858030"/>
            <a:chOff x="415600" y="384423"/>
            <a:chExt cx="10934546" cy="6059401"/>
          </a:xfrm>
        </p:grpSpPr>
        <p:pic>
          <p:nvPicPr>
            <p:cNvPr id="127" name="Google Shape;127;p5"/>
            <p:cNvPicPr preferRelativeResize="0"/>
            <p:nvPr/>
          </p:nvPicPr>
          <p:blipFill>
            <a:blip r:embed="rId2">
              <a:alphaModFix amt="52999"/>
            </a:blip>
            <a:stretch>
              <a:fillRect/>
            </a:stretch>
          </p:blipFill>
          <p:spPr>
            <a:xfrm rot="5400000">
              <a:off x="1599075" y="-799050"/>
              <a:ext cx="6059399" cy="8426350"/>
            </a:xfrm>
            <a:prstGeom prst="rect">
              <a:avLst/>
            </a:prstGeom>
            <a:noFill/>
            <a:ln>
              <a:noFill/>
            </a:ln>
          </p:spPr>
        </p:pic>
        <p:pic>
          <p:nvPicPr>
            <p:cNvPr id="128" name="Google Shape;128;p5"/>
            <p:cNvPicPr preferRelativeResize="0"/>
            <p:nvPr/>
          </p:nvPicPr>
          <p:blipFill rotWithShape="1">
            <a:blip r:embed="rId2">
              <a:alphaModFix amt="52999"/>
            </a:blip>
            <a:srcRect t="68892" b="1708"/>
            <a:stretch/>
          </p:blipFill>
          <p:spPr>
            <a:xfrm rot="5400000">
              <a:off x="7081771" y="2175444"/>
              <a:ext cx="6059396" cy="2477354"/>
            </a:xfrm>
            <a:prstGeom prst="rect">
              <a:avLst/>
            </a:prstGeom>
            <a:noFill/>
            <a:ln>
              <a:noFill/>
            </a:ln>
          </p:spPr>
        </p:pic>
      </p:grpSp>
      <p:sp>
        <p:nvSpPr>
          <p:cNvPr id="129" name="Google Shape;129;p5"/>
          <p:cNvSpPr txBox="1">
            <a:spLocks noGrp="1"/>
          </p:cNvSpPr>
          <p:nvPr>
            <p:ph type="title"/>
          </p:nvPr>
        </p:nvSpPr>
        <p:spPr>
          <a:xfrm>
            <a:off x="720400" y="517175"/>
            <a:ext cx="11055900" cy="763500"/>
          </a:xfrm>
          <a:prstGeom prst="rect">
            <a:avLst/>
          </a:prstGeom>
          <a:effectLst>
            <a:outerShdw dist="66675" dir="10320000" algn="bl" rotWithShape="0">
              <a:srgbClr val="000000"/>
            </a:outerShdw>
          </a:effectLst>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lt1"/>
              </a:buClr>
              <a:buSzPts val="4800"/>
              <a:buFont typeface="Aldrich"/>
              <a:buNone/>
              <a:defRPr sz="48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endParaRPr/>
          </a:p>
        </p:txBody>
      </p:sp>
      <p:sp>
        <p:nvSpPr>
          <p:cNvPr id="130" name="Google Shape;130;p5"/>
          <p:cNvSpPr txBox="1">
            <a:spLocks noGrp="1"/>
          </p:cNvSpPr>
          <p:nvPr>
            <p:ph type="body" idx="1"/>
          </p:nvPr>
        </p:nvSpPr>
        <p:spPr>
          <a:xfrm>
            <a:off x="1390650" y="2917800"/>
            <a:ext cx="4266300" cy="1221000"/>
          </a:xfrm>
          <a:prstGeom prst="rect">
            <a:avLst/>
          </a:prstGeom>
        </p:spPr>
        <p:txBody>
          <a:bodyPr spcFirstLastPara="1" wrap="square" lIns="121900" tIns="121900" rIns="121900" bIns="121900" anchor="t" anchorCtr="0">
            <a:noAutofit/>
          </a:bodyPr>
          <a:lstStyle>
            <a:lvl1pPr marL="457200" lvl="0" indent="-349250" algn="ctr" rtl="0">
              <a:spcBef>
                <a:spcPts val="0"/>
              </a:spcBef>
              <a:spcAft>
                <a:spcPts val="0"/>
              </a:spcAft>
              <a:buSzPts val="19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31" name="Google Shape;131;p5"/>
          <p:cNvSpPr txBox="1">
            <a:spLocks noGrp="1"/>
          </p:cNvSpPr>
          <p:nvPr>
            <p:ph type="body" idx="2"/>
          </p:nvPr>
        </p:nvSpPr>
        <p:spPr>
          <a:xfrm>
            <a:off x="6744577" y="2917800"/>
            <a:ext cx="4266300" cy="1221000"/>
          </a:xfrm>
          <a:prstGeom prst="rect">
            <a:avLst/>
          </a:prstGeom>
        </p:spPr>
        <p:txBody>
          <a:bodyPr spcFirstLastPara="1" wrap="square" lIns="121900" tIns="121900" rIns="121900" bIns="121900" anchor="t" anchorCtr="0">
            <a:noAutofit/>
          </a:bodyPr>
          <a:lstStyle>
            <a:lvl1pPr marL="457200" lvl="0" indent="-349250" algn="ctr" rtl="0">
              <a:spcBef>
                <a:spcPts val="0"/>
              </a:spcBef>
              <a:spcAft>
                <a:spcPts val="0"/>
              </a:spcAft>
              <a:buSzPts val="19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32" name="Google Shape;132;p5"/>
          <p:cNvSpPr txBox="1">
            <a:spLocks noGrp="1"/>
          </p:cNvSpPr>
          <p:nvPr>
            <p:ph type="body" idx="3"/>
          </p:nvPr>
        </p:nvSpPr>
        <p:spPr>
          <a:xfrm>
            <a:off x="1390650" y="5370370"/>
            <a:ext cx="4266300" cy="1221000"/>
          </a:xfrm>
          <a:prstGeom prst="rect">
            <a:avLst/>
          </a:prstGeom>
        </p:spPr>
        <p:txBody>
          <a:bodyPr spcFirstLastPara="1" wrap="square" lIns="121900" tIns="121900" rIns="121900" bIns="121900" anchor="t" anchorCtr="0">
            <a:noAutofit/>
          </a:bodyPr>
          <a:lstStyle>
            <a:lvl1pPr marL="457200" lvl="0" indent="-349250" algn="ctr" rtl="0">
              <a:spcBef>
                <a:spcPts val="0"/>
              </a:spcBef>
              <a:spcAft>
                <a:spcPts val="0"/>
              </a:spcAft>
              <a:buSzPts val="19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33" name="Google Shape;133;p5"/>
          <p:cNvSpPr txBox="1">
            <a:spLocks noGrp="1"/>
          </p:cNvSpPr>
          <p:nvPr>
            <p:ph type="body" idx="4"/>
          </p:nvPr>
        </p:nvSpPr>
        <p:spPr>
          <a:xfrm>
            <a:off x="6744577" y="5370370"/>
            <a:ext cx="4266300" cy="1221000"/>
          </a:xfrm>
          <a:prstGeom prst="rect">
            <a:avLst/>
          </a:prstGeom>
        </p:spPr>
        <p:txBody>
          <a:bodyPr spcFirstLastPara="1" wrap="square" lIns="121900" tIns="121900" rIns="121900" bIns="121900" anchor="t" anchorCtr="0">
            <a:noAutofit/>
          </a:bodyPr>
          <a:lstStyle>
            <a:lvl1pPr marL="457200" lvl="0" indent="-349250" algn="ctr" rtl="0">
              <a:spcBef>
                <a:spcPts val="0"/>
              </a:spcBef>
              <a:spcAft>
                <a:spcPts val="0"/>
              </a:spcAft>
              <a:buSzPts val="19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grpSp>
        <p:nvGrpSpPr>
          <p:cNvPr id="134" name="Google Shape;134;p5"/>
          <p:cNvGrpSpPr/>
          <p:nvPr/>
        </p:nvGrpSpPr>
        <p:grpSpPr>
          <a:xfrm>
            <a:off x="11211738" y="6105125"/>
            <a:ext cx="752225" cy="548700"/>
            <a:chOff x="1435225" y="4752575"/>
            <a:chExt cx="752225" cy="548700"/>
          </a:xfrm>
        </p:grpSpPr>
        <p:grpSp>
          <p:nvGrpSpPr>
            <p:cNvPr id="135" name="Google Shape;135;p5"/>
            <p:cNvGrpSpPr/>
            <p:nvPr/>
          </p:nvGrpSpPr>
          <p:grpSpPr>
            <a:xfrm>
              <a:off x="1435225" y="4752575"/>
              <a:ext cx="752225" cy="91500"/>
              <a:chOff x="1435225" y="4752575"/>
              <a:chExt cx="752225" cy="91500"/>
            </a:xfrm>
          </p:grpSpPr>
          <p:sp>
            <p:nvSpPr>
              <p:cNvPr id="136" name="Google Shape;136;p5"/>
              <p:cNvSpPr/>
              <p:nvPr/>
            </p:nvSpPr>
            <p:spPr>
              <a:xfrm>
                <a:off x="1435225"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1655467"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875708"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2095950"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a:off x="1435225" y="4981175"/>
              <a:ext cx="752225" cy="91500"/>
              <a:chOff x="1511425" y="4981175"/>
              <a:chExt cx="752225" cy="91500"/>
            </a:xfrm>
          </p:grpSpPr>
          <p:sp>
            <p:nvSpPr>
              <p:cNvPr id="141" name="Google Shape;141;p5"/>
              <p:cNvSpPr/>
              <p:nvPr/>
            </p:nvSpPr>
            <p:spPr>
              <a:xfrm>
                <a:off x="1511425"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1731667"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1951908"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2172150"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5"/>
            <p:cNvGrpSpPr/>
            <p:nvPr/>
          </p:nvGrpSpPr>
          <p:grpSpPr>
            <a:xfrm>
              <a:off x="1435225" y="5209775"/>
              <a:ext cx="752225" cy="91500"/>
              <a:chOff x="1511425" y="4981175"/>
              <a:chExt cx="752225" cy="91500"/>
            </a:xfrm>
          </p:grpSpPr>
          <p:sp>
            <p:nvSpPr>
              <p:cNvPr id="146" name="Google Shape;146;p5"/>
              <p:cNvSpPr/>
              <p:nvPr/>
            </p:nvSpPr>
            <p:spPr>
              <a:xfrm>
                <a:off x="1511425"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1731667"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1951908"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2172150"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 name="Google Shape;150;p5"/>
          <p:cNvSpPr/>
          <p:nvPr/>
        </p:nvSpPr>
        <p:spPr>
          <a:xfrm>
            <a:off x="1268062" y="151475"/>
            <a:ext cx="365700" cy="365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762025" y="152975"/>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255988" y="152975"/>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53"/>
        <p:cNvGrpSpPr/>
        <p:nvPr/>
      </p:nvGrpSpPr>
      <p:grpSpPr>
        <a:xfrm>
          <a:off x="0" y="0"/>
          <a:ext cx="0" cy="0"/>
          <a:chOff x="0" y="0"/>
          <a:chExt cx="0" cy="0"/>
        </a:xfrm>
      </p:grpSpPr>
      <p:sp>
        <p:nvSpPr>
          <p:cNvPr id="154" name="Google Shape;154;p6"/>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6"/>
          <p:cNvGrpSpPr/>
          <p:nvPr/>
        </p:nvGrpSpPr>
        <p:grpSpPr>
          <a:xfrm>
            <a:off x="415150" y="384425"/>
            <a:ext cx="11273471" cy="6059399"/>
            <a:chOff x="415600" y="384425"/>
            <a:chExt cx="11442825" cy="6059399"/>
          </a:xfrm>
        </p:grpSpPr>
        <p:pic>
          <p:nvPicPr>
            <p:cNvPr id="156" name="Google Shape;156;p6"/>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157" name="Google Shape;157;p6"/>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sp>
        <p:nvSpPr>
          <p:cNvPr id="158" name="Google Shape;158;p6"/>
          <p:cNvSpPr txBox="1">
            <a:spLocks noGrp="1"/>
          </p:cNvSpPr>
          <p:nvPr>
            <p:ph type="body" idx="1"/>
          </p:nvPr>
        </p:nvSpPr>
        <p:spPr>
          <a:xfrm>
            <a:off x="5657850" y="4019550"/>
            <a:ext cx="5486400" cy="1021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59" name="Google Shape;159;p6"/>
          <p:cNvSpPr txBox="1">
            <a:spLocks noGrp="1"/>
          </p:cNvSpPr>
          <p:nvPr>
            <p:ph type="title"/>
          </p:nvPr>
        </p:nvSpPr>
        <p:spPr>
          <a:xfrm>
            <a:off x="5657850" y="2041175"/>
            <a:ext cx="5486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 name="Google Shape;160;p6"/>
          <p:cNvSpPr/>
          <p:nvPr/>
        </p:nvSpPr>
        <p:spPr>
          <a:xfrm>
            <a:off x="1650300" y="615375"/>
            <a:ext cx="365700" cy="365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1144262" y="616875"/>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638225" y="616875"/>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6"/>
          <p:cNvGrpSpPr/>
          <p:nvPr/>
        </p:nvGrpSpPr>
        <p:grpSpPr>
          <a:xfrm>
            <a:off x="10788775" y="5724525"/>
            <a:ext cx="752225" cy="548700"/>
            <a:chOff x="1435225" y="4752575"/>
            <a:chExt cx="752225" cy="548700"/>
          </a:xfrm>
        </p:grpSpPr>
        <p:grpSp>
          <p:nvGrpSpPr>
            <p:cNvPr id="164" name="Google Shape;164;p6"/>
            <p:cNvGrpSpPr/>
            <p:nvPr/>
          </p:nvGrpSpPr>
          <p:grpSpPr>
            <a:xfrm>
              <a:off x="1435225" y="4752575"/>
              <a:ext cx="752225" cy="91500"/>
              <a:chOff x="1435225" y="4752575"/>
              <a:chExt cx="752225" cy="91500"/>
            </a:xfrm>
          </p:grpSpPr>
          <p:sp>
            <p:nvSpPr>
              <p:cNvPr id="165" name="Google Shape;165;p6"/>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6"/>
            <p:cNvGrpSpPr/>
            <p:nvPr/>
          </p:nvGrpSpPr>
          <p:grpSpPr>
            <a:xfrm>
              <a:off x="1435225" y="4981175"/>
              <a:ext cx="752225" cy="91500"/>
              <a:chOff x="1511425" y="4981175"/>
              <a:chExt cx="752225" cy="91500"/>
            </a:xfrm>
          </p:grpSpPr>
          <p:sp>
            <p:nvSpPr>
              <p:cNvPr id="170" name="Google Shape;170;p6"/>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a:off x="1435225" y="5209775"/>
              <a:ext cx="752225" cy="91500"/>
              <a:chOff x="1511425" y="4981175"/>
              <a:chExt cx="752225" cy="91500"/>
            </a:xfrm>
          </p:grpSpPr>
          <p:sp>
            <p:nvSpPr>
              <p:cNvPr id="175" name="Google Shape;175;p6"/>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79"/>
        <p:cNvGrpSpPr/>
        <p:nvPr/>
      </p:nvGrpSpPr>
      <p:grpSpPr>
        <a:xfrm>
          <a:off x="0" y="0"/>
          <a:ext cx="0" cy="0"/>
          <a:chOff x="0" y="0"/>
          <a:chExt cx="0" cy="0"/>
        </a:xfrm>
      </p:grpSpPr>
      <p:grpSp>
        <p:nvGrpSpPr>
          <p:cNvPr id="180" name="Google Shape;180;p7"/>
          <p:cNvGrpSpPr/>
          <p:nvPr/>
        </p:nvGrpSpPr>
        <p:grpSpPr>
          <a:xfrm>
            <a:off x="-19" y="0"/>
            <a:ext cx="12192019" cy="6858030"/>
            <a:chOff x="415600" y="384423"/>
            <a:chExt cx="10934546" cy="6059401"/>
          </a:xfrm>
        </p:grpSpPr>
        <p:pic>
          <p:nvPicPr>
            <p:cNvPr id="181" name="Google Shape;181;p7"/>
            <p:cNvPicPr preferRelativeResize="0"/>
            <p:nvPr/>
          </p:nvPicPr>
          <p:blipFill>
            <a:blip r:embed="rId2">
              <a:alphaModFix amt="52999"/>
            </a:blip>
            <a:stretch>
              <a:fillRect/>
            </a:stretch>
          </p:blipFill>
          <p:spPr>
            <a:xfrm rot="5400000">
              <a:off x="1599075" y="-799050"/>
              <a:ext cx="6059399" cy="8426350"/>
            </a:xfrm>
            <a:prstGeom prst="rect">
              <a:avLst/>
            </a:prstGeom>
            <a:noFill/>
            <a:ln>
              <a:noFill/>
            </a:ln>
          </p:spPr>
        </p:pic>
        <p:pic>
          <p:nvPicPr>
            <p:cNvPr id="182" name="Google Shape;182;p7"/>
            <p:cNvPicPr preferRelativeResize="0"/>
            <p:nvPr/>
          </p:nvPicPr>
          <p:blipFill rotWithShape="1">
            <a:blip r:embed="rId2">
              <a:alphaModFix amt="52999"/>
            </a:blip>
            <a:srcRect t="69673" b="1575"/>
            <a:stretch/>
          </p:blipFill>
          <p:spPr>
            <a:xfrm rot="5400000">
              <a:off x="7064685" y="2158359"/>
              <a:ext cx="6059396" cy="2511526"/>
            </a:xfrm>
            <a:prstGeom prst="rect">
              <a:avLst/>
            </a:prstGeom>
            <a:noFill/>
            <a:ln>
              <a:noFill/>
            </a:ln>
          </p:spPr>
        </p:pic>
      </p:grpSp>
      <p:sp>
        <p:nvSpPr>
          <p:cNvPr id="183" name="Google Shape;183;p7"/>
          <p:cNvSpPr/>
          <p:nvPr/>
        </p:nvSpPr>
        <p:spPr>
          <a:xfrm>
            <a:off x="1039349" y="1967419"/>
            <a:ext cx="10113300" cy="4448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298799" y="1346301"/>
            <a:ext cx="11594400" cy="4448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7"/>
          <p:cNvGrpSpPr/>
          <p:nvPr/>
        </p:nvGrpSpPr>
        <p:grpSpPr>
          <a:xfrm>
            <a:off x="1007712" y="442213"/>
            <a:ext cx="10176575" cy="1338824"/>
            <a:chOff x="991600" y="381000"/>
            <a:chExt cx="10176575" cy="1338824"/>
          </a:xfrm>
        </p:grpSpPr>
        <p:sp>
          <p:nvSpPr>
            <p:cNvPr id="186" name="Google Shape;186;p7"/>
            <p:cNvSpPr/>
            <p:nvPr/>
          </p:nvSpPr>
          <p:spPr>
            <a:xfrm flipH="1">
              <a:off x="10594991" y="836295"/>
              <a:ext cx="573184" cy="85243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4"/>
            </a:solidFill>
            <a:ln w="38100" cap="flat" cmpd="sng">
              <a:solidFill>
                <a:schemeClr val="accent5"/>
              </a:solidFill>
              <a:prstDash val="solid"/>
              <a:round/>
              <a:headEnd type="none" w="sm" len="sm"/>
              <a:tailEnd type="none" w="sm" len="sm"/>
            </a:ln>
          </p:spPr>
        </p:sp>
        <p:sp>
          <p:nvSpPr>
            <p:cNvPr id="187" name="Google Shape;187;p7"/>
            <p:cNvSpPr/>
            <p:nvPr/>
          </p:nvSpPr>
          <p:spPr>
            <a:xfrm>
              <a:off x="991600" y="867389"/>
              <a:ext cx="573184" cy="85243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4"/>
            </a:solidFill>
            <a:ln w="38100" cap="flat" cmpd="sng">
              <a:solidFill>
                <a:schemeClr val="accent5"/>
              </a:solidFill>
              <a:prstDash val="solid"/>
              <a:round/>
              <a:headEnd type="none" w="sm" len="sm"/>
              <a:tailEnd type="none" w="sm" len="sm"/>
            </a:ln>
          </p:spPr>
        </p:sp>
        <p:sp>
          <p:nvSpPr>
            <p:cNvPr id="188" name="Google Shape;188;p7"/>
            <p:cNvSpPr/>
            <p:nvPr/>
          </p:nvSpPr>
          <p:spPr>
            <a:xfrm rot="10800000">
              <a:off x="1309175" y="1450284"/>
              <a:ext cx="255600" cy="2469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9" name="Google Shape;189;p7"/>
            <p:cNvSpPr/>
            <p:nvPr/>
          </p:nvSpPr>
          <p:spPr>
            <a:xfrm>
              <a:off x="1309075" y="381000"/>
              <a:ext cx="9541500" cy="1069500"/>
            </a:xfrm>
            <a:prstGeom prst="round2SameRect">
              <a:avLst>
                <a:gd name="adj1" fmla="val 16667"/>
                <a:gd name="adj2"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rot="10800000" flipH="1">
              <a:off x="10594995" y="1450284"/>
              <a:ext cx="255600" cy="2469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91" name="Google Shape;191;p7"/>
          <p:cNvSpPr txBox="1">
            <a:spLocks noGrp="1"/>
          </p:cNvSpPr>
          <p:nvPr>
            <p:ph type="subTitle" idx="1"/>
          </p:nvPr>
        </p:nvSpPr>
        <p:spPr>
          <a:xfrm>
            <a:off x="873360" y="1966175"/>
            <a:ext cx="4961100" cy="6468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92" name="Google Shape;192;p7"/>
          <p:cNvSpPr txBox="1">
            <a:spLocks noGrp="1"/>
          </p:cNvSpPr>
          <p:nvPr>
            <p:ph type="subTitle" idx="2"/>
          </p:nvPr>
        </p:nvSpPr>
        <p:spPr>
          <a:xfrm>
            <a:off x="6464157" y="1966175"/>
            <a:ext cx="4960800" cy="6468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93" name="Google Shape;193;p7"/>
          <p:cNvSpPr txBox="1">
            <a:spLocks noGrp="1"/>
          </p:cNvSpPr>
          <p:nvPr>
            <p:ph type="title"/>
          </p:nvPr>
        </p:nvSpPr>
        <p:spPr>
          <a:xfrm>
            <a:off x="1485900" y="484425"/>
            <a:ext cx="9486900" cy="11154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5700"/>
              <a:buFont typeface="Aldrich"/>
              <a:buNone/>
              <a:defRPr sz="5700"/>
            </a:lvl1pPr>
            <a:lvl2pPr lvl="1"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9pPr>
          </a:lstStyle>
          <a:p>
            <a:endParaRPr/>
          </a:p>
        </p:txBody>
      </p:sp>
      <p:sp>
        <p:nvSpPr>
          <p:cNvPr id="194" name="Google Shape;194;p7"/>
          <p:cNvSpPr txBox="1">
            <a:spLocks noGrp="1"/>
          </p:cNvSpPr>
          <p:nvPr>
            <p:ph type="body" idx="3"/>
          </p:nvPr>
        </p:nvSpPr>
        <p:spPr>
          <a:xfrm>
            <a:off x="873350" y="2810330"/>
            <a:ext cx="4960800" cy="2809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5" name="Google Shape;195;p7"/>
          <p:cNvSpPr txBox="1">
            <a:spLocks noGrp="1"/>
          </p:cNvSpPr>
          <p:nvPr>
            <p:ph type="body" idx="4"/>
          </p:nvPr>
        </p:nvSpPr>
        <p:spPr>
          <a:xfrm>
            <a:off x="6464148" y="2799744"/>
            <a:ext cx="4961100" cy="2809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6" name="Google Shape;196;p7"/>
          <p:cNvSpPr/>
          <p:nvPr/>
        </p:nvSpPr>
        <p:spPr>
          <a:xfrm>
            <a:off x="2182462" y="5923625"/>
            <a:ext cx="365700" cy="3657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676425" y="5925125"/>
            <a:ext cx="365700" cy="362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170388" y="5925125"/>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23"/>
        <p:cNvGrpSpPr/>
        <p:nvPr/>
      </p:nvGrpSpPr>
      <p:grpSpPr>
        <a:xfrm>
          <a:off x="0" y="0"/>
          <a:ext cx="0" cy="0"/>
          <a:chOff x="0" y="0"/>
          <a:chExt cx="0" cy="0"/>
        </a:xfrm>
      </p:grpSpPr>
      <p:sp>
        <p:nvSpPr>
          <p:cNvPr id="224" name="Google Shape;224;p9"/>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9"/>
          <p:cNvGrpSpPr/>
          <p:nvPr/>
        </p:nvGrpSpPr>
        <p:grpSpPr>
          <a:xfrm>
            <a:off x="415150" y="384425"/>
            <a:ext cx="11273471" cy="6059399"/>
            <a:chOff x="415600" y="384425"/>
            <a:chExt cx="11442825" cy="6059399"/>
          </a:xfrm>
        </p:grpSpPr>
        <p:pic>
          <p:nvPicPr>
            <p:cNvPr id="226" name="Google Shape;226;p9"/>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227" name="Google Shape;227;p9"/>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sp>
        <p:nvSpPr>
          <p:cNvPr id="228" name="Google Shape;228;p9"/>
          <p:cNvSpPr/>
          <p:nvPr/>
        </p:nvSpPr>
        <p:spPr>
          <a:xfrm rot="10800000">
            <a:off x="986125" y="2526225"/>
            <a:ext cx="314400" cy="3036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9" name="Google Shape;229;p9"/>
          <p:cNvSpPr/>
          <p:nvPr/>
        </p:nvSpPr>
        <p:spPr>
          <a:xfrm>
            <a:off x="1665007" y="1030925"/>
            <a:ext cx="7813800" cy="5079900"/>
          </a:xfrm>
          <a:prstGeom prst="rect">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1300426" y="754525"/>
            <a:ext cx="7728000" cy="4930500"/>
          </a:xfrm>
          <a:prstGeom prst="rect">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1300439" y="754525"/>
            <a:ext cx="7728000" cy="4332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8528797" y="754525"/>
            <a:ext cx="499800" cy="433200"/>
          </a:xfrm>
          <a:prstGeom prst="rect">
            <a:avLst/>
          </a:prstGeom>
          <a:solidFill>
            <a:schemeClr val="accen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986125" y="1525125"/>
            <a:ext cx="10578300" cy="1001100"/>
          </a:xfrm>
          <a:prstGeom prst="rect">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9"/>
          <p:cNvGrpSpPr/>
          <p:nvPr/>
        </p:nvGrpSpPr>
        <p:grpSpPr>
          <a:xfrm>
            <a:off x="10750675" y="561575"/>
            <a:ext cx="752225" cy="548700"/>
            <a:chOff x="1435225" y="4752575"/>
            <a:chExt cx="752225" cy="548700"/>
          </a:xfrm>
        </p:grpSpPr>
        <p:grpSp>
          <p:nvGrpSpPr>
            <p:cNvPr id="235" name="Google Shape;235;p9"/>
            <p:cNvGrpSpPr/>
            <p:nvPr/>
          </p:nvGrpSpPr>
          <p:grpSpPr>
            <a:xfrm>
              <a:off x="1435225" y="4752575"/>
              <a:ext cx="752225" cy="91500"/>
              <a:chOff x="1435225" y="4752575"/>
              <a:chExt cx="752225" cy="91500"/>
            </a:xfrm>
          </p:grpSpPr>
          <p:sp>
            <p:nvSpPr>
              <p:cNvPr id="236" name="Google Shape;236;p9"/>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9"/>
            <p:cNvGrpSpPr/>
            <p:nvPr/>
          </p:nvGrpSpPr>
          <p:grpSpPr>
            <a:xfrm>
              <a:off x="1435225" y="4981175"/>
              <a:ext cx="752225" cy="91500"/>
              <a:chOff x="1511425" y="4981175"/>
              <a:chExt cx="752225" cy="91500"/>
            </a:xfrm>
          </p:grpSpPr>
          <p:sp>
            <p:nvSpPr>
              <p:cNvPr id="241" name="Google Shape;241;p9"/>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9"/>
            <p:cNvGrpSpPr/>
            <p:nvPr/>
          </p:nvGrpSpPr>
          <p:grpSpPr>
            <a:xfrm>
              <a:off x="1435225" y="5209775"/>
              <a:ext cx="752225" cy="91500"/>
              <a:chOff x="1511425" y="4981175"/>
              <a:chExt cx="752225" cy="91500"/>
            </a:xfrm>
          </p:grpSpPr>
          <p:sp>
            <p:nvSpPr>
              <p:cNvPr id="246" name="Google Shape;246;p9"/>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0" name="Google Shape;250;p9"/>
          <p:cNvSpPr/>
          <p:nvPr/>
        </p:nvSpPr>
        <p:spPr>
          <a:xfrm>
            <a:off x="11137200" y="5886750"/>
            <a:ext cx="365700" cy="365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10631162" y="5888250"/>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10125125" y="5888250"/>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txBox="1">
            <a:spLocks noGrp="1"/>
          </p:cNvSpPr>
          <p:nvPr>
            <p:ph type="subTitle" idx="1"/>
          </p:nvPr>
        </p:nvSpPr>
        <p:spPr>
          <a:xfrm>
            <a:off x="1664995" y="2761325"/>
            <a:ext cx="70599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4" name="Google Shape;254;p9"/>
          <p:cNvSpPr txBox="1">
            <a:spLocks noGrp="1"/>
          </p:cNvSpPr>
          <p:nvPr>
            <p:ph type="title"/>
          </p:nvPr>
        </p:nvSpPr>
        <p:spPr>
          <a:xfrm>
            <a:off x="986150" y="1525125"/>
            <a:ext cx="10578300" cy="10011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6400"/>
              <a:buFont typeface="Aldrich"/>
              <a:buNone/>
              <a:defRPr sz="6400"/>
            </a:lvl1pPr>
            <a:lvl2pPr lvl="1"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9pPr>
          </a:lstStyle>
          <a:p>
            <a:endParaRPr/>
          </a:p>
        </p:txBody>
      </p:sp>
      <p:sp>
        <p:nvSpPr>
          <p:cNvPr id="255" name="Google Shape;255;p9"/>
          <p:cNvSpPr txBox="1">
            <a:spLocks noGrp="1"/>
          </p:cNvSpPr>
          <p:nvPr>
            <p:ph type="body" idx="2"/>
          </p:nvPr>
        </p:nvSpPr>
        <p:spPr>
          <a:xfrm>
            <a:off x="1665000" y="3421500"/>
            <a:ext cx="7059900" cy="2003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298"/>
        <p:cNvGrpSpPr/>
        <p:nvPr/>
      </p:nvGrpSpPr>
      <p:grpSpPr>
        <a:xfrm>
          <a:off x="0" y="0"/>
          <a:ext cx="0" cy="0"/>
          <a:chOff x="0" y="0"/>
          <a:chExt cx="0" cy="0"/>
        </a:xfrm>
      </p:grpSpPr>
      <p:grpSp>
        <p:nvGrpSpPr>
          <p:cNvPr id="299" name="Google Shape;299;p11"/>
          <p:cNvGrpSpPr/>
          <p:nvPr/>
        </p:nvGrpSpPr>
        <p:grpSpPr>
          <a:xfrm>
            <a:off x="-19" y="0"/>
            <a:ext cx="12192019" cy="6858030"/>
            <a:chOff x="415600" y="384423"/>
            <a:chExt cx="10934546" cy="6059401"/>
          </a:xfrm>
        </p:grpSpPr>
        <p:pic>
          <p:nvPicPr>
            <p:cNvPr id="300" name="Google Shape;300;p11"/>
            <p:cNvPicPr preferRelativeResize="0"/>
            <p:nvPr/>
          </p:nvPicPr>
          <p:blipFill>
            <a:blip r:embed="rId2">
              <a:alphaModFix amt="52999"/>
            </a:blip>
            <a:stretch>
              <a:fillRect/>
            </a:stretch>
          </p:blipFill>
          <p:spPr>
            <a:xfrm rot="5400000">
              <a:off x="1599075" y="-799050"/>
              <a:ext cx="6059399" cy="8426350"/>
            </a:xfrm>
            <a:prstGeom prst="rect">
              <a:avLst/>
            </a:prstGeom>
            <a:noFill/>
            <a:ln>
              <a:noFill/>
            </a:ln>
          </p:spPr>
        </p:pic>
        <p:pic>
          <p:nvPicPr>
            <p:cNvPr id="301" name="Google Shape;301;p11"/>
            <p:cNvPicPr preferRelativeResize="0"/>
            <p:nvPr/>
          </p:nvPicPr>
          <p:blipFill rotWithShape="1">
            <a:blip r:embed="rId2">
              <a:alphaModFix amt="52999"/>
            </a:blip>
            <a:srcRect t="68892" b="1708"/>
            <a:stretch/>
          </p:blipFill>
          <p:spPr>
            <a:xfrm rot="5400000">
              <a:off x="7081771" y="2175444"/>
              <a:ext cx="6059396" cy="2477354"/>
            </a:xfrm>
            <a:prstGeom prst="rect">
              <a:avLst/>
            </a:prstGeom>
            <a:noFill/>
            <a:ln>
              <a:noFill/>
            </a:ln>
          </p:spPr>
        </p:pic>
      </p:grpSp>
      <p:grpSp>
        <p:nvGrpSpPr>
          <p:cNvPr id="302" name="Google Shape;302;p11"/>
          <p:cNvGrpSpPr/>
          <p:nvPr/>
        </p:nvGrpSpPr>
        <p:grpSpPr>
          <a:xfrm>
            <a:off x="548192" y="895350"/>
            <a:ext cx="11095616" cy="4416721"/>
            <a:chOff x="548192" y="666750"/>
            <a:chExt cx="11095616" cy="4416721"/>
          </a:xfrm>
        </p:grpSpPr>
        <p:sp>
          <p:nvSpPr>
            <p:cNvPr id="303" name="Google Shape;303;p11"/>
            <p:cNvSpPr/>
            <p:nvPr/>
          </p:nvSpPr>
          <p:spPr>
            <a:xfrm flipH="1">
              <a:off x="10611132" y="2733650"/>
              <a:ext cx="1032676" cy="2349821"/>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lt2"/>
            </a:solidFill>
            <a:ln w="38100" cap="flat" cmpd="sng">
              <a:solidFill>
                <a:schemeClr val="accent5"/>
              </a:solidFill>
              <a:prstDash val="solid"/>
              <a:round/>
              <a:headEnd type="none" w="sm" len="sm"/>
              <a:tailEnd type="none" w="sm" len="sm"/>
            </a:ln>
          </p:spPr>
        </p:sp>
        <p:sp>
          <p:nvSpPr>
            <p:cNvPr id="304" name="Google Shape;304;p11"/>
            <p:cNvSpPr/>
            <p:nvPr/>
          </p:nvSpPr>
          <p:spPr>
            <a:xfrm>
              <a:off x="548192" y="2733650"/>
              <a:ext cx="1032676" cy="2349821"/>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lt2"/>
            </a:solidFill>
            <a:ln w="38100" cap="flat" cmpd="sng">
              <a:solidFill>
                <a:schemeClr val="accent5"/>
              </a:solidFill>
              <a:prstDash val="solid"/>
              <a:round/>
              <a:headEnd type="none" w="sm" len="sm"/>
              <a:tailEnd type="none" w="sm" len="sm"/>
            </a:ln>
          </p:spPr>
        </p:sp>
        <p:sp>
          <p:nvSpPr>
            <p:cNvPr id="305" name="Google Shape;305;p11"/>
            <p:cNvSpPr/>
            <p:nvPr/>
          </p:nvSpPr>
          <p:spPr>
            <a:xfrm rot="10800000">
              <a:off x="1325300" y="4813946"/>
              <a:ext cx="255600" cy="246900"/>
            </a:xfrm>
            <a:prstGeom prst="rtTriangle">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06" name="Google Shape;306;p11"/>
            <p:cNvSpPr/>
            <p:nvPr/>
          </p:nvSpPr>
          <p:spPr>
            <a:xfrm rot="10800000" flipH="1">
              <a:off x="10611120" y="4813946"/>
              <a:ext cx="255600" cy="246900"/>
            </a:xfrm>
            <a:prstGeom prst="rtTriangle">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07" name="Google Shape;307;p11"/>
            <p:cNvSpPr/>
            <p:nvPr/>
          </p:nvSpPr>
          <p:spPr>
            <a:xfrm>
              <a:off x="1325200" y="666750"/>
              <a:ext cx="9541500" cy="4147200"/>
            </a:xfrm>
            <a:prstGeom prst="round2SameRect">
              <a:avLst>
                <a:gd name="adj1" fmla="val 5710"/>
                <a:gd name="adj2" fmla="val 0"/>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1"/>
          <p:cNvSpPr txBox="1">
            <a:spLocks noGrp="1"/>
          </p:cNvSpPr>
          <p:nvPr>
            <p:ph type="title"/>
          </p:nvPr>
        </p:nvSpPr>
        <p:spPr>
          <a:xfrm>
            <a:off x="1447800" y="895350"/>
            <a:ext cx="9087000" cy="4114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endParaRPr/>
          </a:p>
        </p:txBody>
      </p:sp>
      <p:sp>
        <p:nvSpPr>
          <p:cNvPr id="309" name="Google Shape;309;p11"/>
          <p:cNvSpPr txBox="1">
            <a:spLocks noGrp="1"/>
          </p:cNvSpPr>
          <p:nvPr>
            <p:ph type="body" idx="1"/>
          </p:nvPr>
        </p:nvSpPr>
        <p:spPr>
          <a:xfrm>
            <a:off x="548200" y="5734050"/>
            <a:ext cx="11095500" cy="6444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Clr>
                <a:schemeClr val="lt1"/>
              </a:buClr>
              <a:buSzPts val="1900"/>
              <a:buChar char="●"/>
              <a:defRPr>
                <a:solidFill>
                  <a:schemeClr val="lt1"/>
                </a:solidFill>
              </a:defRPr>
            </a:lvl1pPr>
            <a:lvl2pPr marL="914400" lvl="1" indent="-349250" algn="ctr">
              <a:spcBef>
                <a:spcPts val="2100"/>
              </a:spcBef>
              <a:spcAft>
                <a:spcPts val="0"/>
              </a:spcAft>
              <a:buClr>
                <a:schemeClr val="lt1"/>
              </a:buClr>
              <a:buSzPts val="1900"/>
              <a:buChar char="○"/>
              <a:defRPr>
                <a:solidFill>
                  <a:schemeClr val="lt1"/>
                </a:solidFill>
              </a:defRPr>
            </a:lvl2pPr>
            <a:lvl3pPr marL="1371600" lvl="2" indent="-349250" algn="ctr">
              <a:spcBef>
                <a:spcPts val="2100"/>
              </a:spcBef>
              <a:spcAft>
                <a:spcPts val="0"/>
              </a:spcAft>
              <a:buClr>
                <a:schemeClr val="lt1"/>
              </a:buClr>
              <a:buSzPts val="1900"/>
              <a:buChar char="■"/>
              <a:defRPr>
                <a:solidFill>
                  <a:schemeClr val="lt1"/>
                </a:solidFill>
              </a:defRPr>
            </a:lvl3pPr>
            <a:lvl4pPr marL="1828800" lvl="3" indent="-349250" algn="ctr">
              <a:spcBef>
                <a:spcPts val="2100"/>
              </a:spcBef>
              <a:spcAft>
                <a:spcPts val="0"/>
              </a:spcAft>
              <a:buClr>
                <a:schemeClr val="lt1"/>
              </a:buClr>
              <a:buSzPts val="1900"/>
              <a:buChar char="●"/>
              <a:defRPr>
                <a:solidFill>
                  <a:schemeClr val="lt1"/>
                </a:solidFill>
              </a:defRPr>
            </a:lvl4pPr>
            <a:lvl5pPr marL="2286000" lvl="4" indent="-349250" algn="ctr">
              <a:spcBef>
                <a:spcPts val="2100"/>
              </a:spcBef>
              <a:spcAft>
                <a:spcPts val="0"/>
              </a:spcAft>
              <a:buClr>
                <a:schemeClr val="lt1"/>
              </a:buClr>
              <a:buSzPts val="1900"/>
              <a:buChar char="○"/>
              <a:defRPr>
                <a:solidFill>
                  <a:schemeClr val="lt1"/>
                </a:solidFill>
              </a:defRPr>
            </a:lvl5pPr>
            <a:lvl6pPr marL="2743200" lvl="5" indent="-349250" algn="ctr">
              <a:spcBef>
                <a:spcPts val="2100"/>
              </a:spcBef>
              <a:spcAft>
                <a:spcPts val="0"/>
              </a:spcAft>
              <a:buClr>
                <a:schemeClr val="lt1"/>
              </a:buClr>
              <a:buSzPts val="1900"/>
              <a:buChar char="■"/>
              <a:defRPr>
                <a:solidFill>
                  <a:schemeClr val="lt1"/>
                </a:solidFill>
              </a:defRPr>
            </a:lvl6pPr>
            <a:lvl7pPr marL="3200400" lvl="6" indent="-349250" algn="ctr">
              <a:spcBef>
                <a:spcPts val="2100"/>
              </a:spcBef>
              <a:spcAft>
                <a:spcPts val="0"/>
              </a:spcAft>
              <a:buClr>
                <a:schemeClr val="lt1"/>
              </a:buClr>
              <a:buSzPts val="1900"/>
              <a:buChar char="●"/>
              <a:defRPr>
                <a:solidFill>
                  <a:schemeClr val="lt1"/>
                </a:solidFill>
              </a:defRPr>
            </a:lvl7pPr>
            <a:lvl8pPr marL="3657600" lvl="7" indent="-349250" algn="ctr">
              <a:spcBef>
                <a:spcPts val="2100"/>
              </a:spcBef>
              <a:spcAft>
                <a:spcPts val="0"/>
              </a:spcAft>
              <a:buClr>
                <a:schemeClr val="lt1"/>
              </a:buClr>
              <a:buSzPts val="1900"/>
              <a:buChar char="○"/>
              <a:defRPr>
                <a:solidFill>
                  <a:schemeClr val="lt1"/>
                </a:solidFill>
              </a:defRPr>
            </a:lvl8pPr>
            <a:lvl9pPr marL="4114800" lvl="8" indent="-349250" algn="ctr">
              <a:spcBef>
                <a:spcPts val="2100"/>
              </a:spcBef>
              <a:spcAft>
                <a:spcPts val="2100"/>
              </a:spcAft>
              <a:buClr>
                <a:schemeClr val="lt1"/>
              </a:buClr>
              <a:buSzPts val="1900"/>
              <a:buChar char="■"/>
              <a:defRPr>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310"/>
        <p:cNvGrpSpPr/>
        <p:nvPr/>
      </p:nvGrpSpPr>
      <p:grpSpPr>
        <a:xfrm>
          <a:off x="0" y="0"/>
          <a:ext cx="0" cy="0"/>
          <a:chOff x="0" y="0"/>
          <a:chExt cx="0" cy="0"/>
        </a:xfrm>
      </p:grpSpPr>
      <p:sp>
        <p:nvSpPr>
          <p:cNvPr id="311" name="Google Shape;311;p12"/>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12"/>
          <p:cNvGrpSpPr/>
          <p:nvPr/>
        </p:nvGrpSpPr>
        <p:grpSpPr>
          <a:xfrm>
            <a:off x="415150" y="384425"/>
            <a:ext cx="11273471" cy="6059399"/>
            <a:chOff x="415600" y="384425"/>
            <a:chExt cx="11442825" cy="6059399"/>
          </a:xfrm>
        </p:grpSpPr>
        <p:pic>
          <p:nvPicPr>
            <p:cNvPr id="313" name="Google Shape;313;p12"/>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314" name="Google Shape;314;p12"/>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sp>
        <p:nvSpPr>
          <p:cNvPr id="315" name="Google Shape;315;p12"/>
          <p:cNvSpPr/>
          <p:nvPr/>
        </p:nvSpPr>
        <p:spPr>
          <a:xfrm rot="10800000">
            <a:off x="986100" y="1611825"/>
            <a:ext cx="652200" cy="3036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6" name="Google Shape;316;p12"/>
          <p:cNvSpPr/>
          <p:nvPr/>
        </p:nvSpPr>
        <p:spPr>
          <a:xfrm>
            <a:off x="1619250" y="1030925"/>
            <a:ext cx="9734700" cy="5079900"/>
          </a:xfrm>
          <a:prstGeom prst="rect">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p:nvPr/>
        </p:nvSpPr>
        <p:spPr>
          <a:xfrm>
            <a:off x="986125" y="610725"/>
            <a:ext cx="10578300" cy="1001100"/>
          </a:xfrm>
          <a:prstGeom prst="rect">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12"/>
          <p:cNvGrpSpPr/>
          <p:nvPr/>
        </p:nvGrpSpPr>
        <p:grpSpPr>
          <a:xfrm>
            <a:off x="548200" y="5781275"/>
            <a:ext cx="752225" cy="548700"/>
            <a:chOff x="1435225" y="4752575"/>
            <a:chExt cx="752225" cy="548700"/>
          </a:xfrm>
        </p:grpSpPr>
        <p:grpSp>
          <p:nvGrpSpPr>
            <p:cNvPr id="319" name="Google Shape;319;p12"/>
            <p:cNvGrpSpPr/>
            <p:nvPr/>
          </p:nvGrpSpPr>
          <p:grpSpPr>
            <a:xfrm>
              <a:off x="1435225" y="4752575"/>
              <a:ext cx="752225" cy="91500"/>
              <a:chOff x="1435225" y="4752575"/>
              <a:chExt cx="752225" cy="91500"/>
            </a:xfrm>
          </p:grpSpPr>
          <p:sp>
            <p:nvSpPr>
              <p:cNvPr id="320" name="Google Shape;320;p12"/>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12"/>
            <p:cNvGrpSpPr/>
            <p:nvPr/>
          </p:nvGrpSpPr>
          <p:grpSpPr>
            <a:xfrm>
              <a:off x="1435225" y="4981175"/>
              <a:ext cx="752225" cy="91500"/>
              <a:chOff x="1511425" y="4981175"/>
              <a:chExt cx="752225" cy="91500"/>
            </a:xfrm>
          </p:grpSpPr>
          <p:sp>
            <p:nvSpPr>
              <p:cNvPr id="325" name="Google Shape;325;p1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12"/>
            <p:cNvGrpSpPr/>
            <p:nvPr/>
          </p:nvGrpSpPr>
          <p:grpSpPr>
            <a:xfrm>
              <a:off x="1435225" y="5209775"/>
              <a:ext cx="752225" cy="91500"/>
              <a:chOff x="1511425" y="4981175"/>
              <a:chExt cx="752225" cy="91500"/>
            </a:xfrm>
          </p:grpSpPr>
          <p:sp>
            <p:nvSpPr>
              <p:cNvPr id="330" name="Google Shape;330;p1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4" name="Google Shape;334;p12"/>
          <p:cNvSpPr txBox="1">
            <a:spLocks noGrp="1"/>
          </p:cNvSpPr>
          <p:nvPr>
            <p:ph type="subTitle" idx="1"/>
          </p:nvPr>
        </p:nvSpPr>
        <p:spPr>
          <a:xfrm>
            <a:off x="5056206" y="17299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5" name="Google Shape;335;p12"/>
          <p:cNvSpPr txBox="1">
            <a:spLocks noGrp="1"/>
          </p:cNvSpPr>
          <p:nvPr>
            <p:ph type="subTitle" idx="2"/>
          </p:nvPr>
        </p:nvSpPr>
        <p:spPr>
          <a:xfrm>
            <a:off x="5056206" y="33348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6" name="Google Shape;336;p12"/>
          <p:cNvSpPr txBox="1">
            <a:spLocks noGrp="1"/>
          </p:cNvSpPr>
          <p:nvPr>
            <p:ph type="subTitle" idx="3"/>
          </p:nvPr>
        </p:nvSpPr>
        <p:spPr>
          <a:xfrm>
            <a:off x="5056206" y="49397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7" name="Google Shape;337;p12"/>
          <p:cNvSpPr txBox="1">
            <a:spLocks noGrp="1"/>
          </p:cNvSpPr>
          <p:nvPr>
            <p:ph type="title"/>
          </p:nvPr>
        </p:nvSpPr>
        <p:spPr>
          <a:xfrm>
            <a:off x="986125" y="593375"/>
            <a:ext cx="10367700" cy="10011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400"/>
              <a:buFont typeface="Aldrich"/>
              <a:buNone/>
              <a:defRPr sz="4400"/>
            </a:lvl1pPr>
            <a:lvl2pPr lvl="1"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9pPr>
          </a:lstStyle>
          <a:p>
            <a:endParaRPr/>
          </a:p>
        </p:txBody>
      </p:sp>
      <p:sp>
        <p:nvSpPr>
          <p:cNvPr id="338" name="Google Shape;338;p12"/>
          <p:cNvSpPr txBox="1">
            <a:spLocks noGrp="1"/>
          </p:cNvSpPr>
          <p:nvPr>
            <p:ph type="body" idx="4"/>
          </p:nvPr>
        </p:nvSpPr>
        <p:spPr>
          <a:xfrm>
            <a:off x="5056200" y="21679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39" name="Google Shape;339;p12"/>
          <p:cNvSpPr txBox="1">
            <a:spLocks noGrp="1"/>
          </p:cNvSpPr>
          <p:nvPr>
            <p:ph type="body" idx="5"/>
          </p:nvPr>
        </p:nvSpPr>
        <p:spPr>
          <a:xfrm>
            <a:off x="5056200" y="37613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40" name="Google Shape;340;p12"/>
          <p:cNvSpPr txBox="1">
            <a:spLocks noGrp="1"/>
          </p:cNvSpPr>
          <p:nvPr>
            <p:ph type="body" idx="6"/>
          </p:nvPr>
        </p:nvSpPr>
        <p:spPr>
          <a:xfrm>
            <a:off x="5056200" y="53530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41" name="Google Shape;341;p12"/>
          <p:cNvSpPr/>
          <p:nvPr/>
        </p:nvSpPr>
        <p:spPr>
          <a:xfrm rot="5400000">
            <a:off x="548212" y="3894062"/>
            <a:ext cx="365700" cy="3657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2"/>
          <p:cNvSpPr/>
          <p:nvPr/>
        </p:nvSpPr>
        <p:spPr>
          <a:xfrm rot="5400000">
            <a:off x="548212" y="3389525"/>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2"/>
          <p:cNvSpPr/>
          <p:nvPr/>
        </p:nvSpPr>
        <p:spPr>
          <a:xfrm rot="5400000">
            <a:off x="548212" y="2883488"/>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371"/>
        <p:cNvGrpSpPr/>
        <p:nvPr/>
      </p:nvGrpSpPr>
      <p:grpSpPr>
        <a:xfrm>
          <a:off x="0" y="0"/>
          <a:ext cx="0" cy="0"/>
          <a:chOff x="0" y="0"/>
          <a:chExt cx="0" cy="0"/>
        </a:xfrm>
      </p:grpSpPr>
      <p:grpSp>
        <p:nvGrpSpPr>
          <p:cNvPr id="372" name="Google Shape;372;p14"/>
          <p:cNvGrpSpPr/>
          <p:nvPr/>
        </p:nvGrpSpPr>
        <p:grpSpPr>
          <a:xfrm>
            <a:off x="-19" y="0"/>
            <a:ext cx="12192019" cy="6858030"/>
            <a:chOff x="415600" y="384423"/>
            <a:chExt cx="10934546" cy="6059401"/>
          </a:xfrm>
        </p:grpSpPr>
        <p:pic>
          <p:nvPicPr>
            <p:cNvPr id="373" name="Google Shape;373;p14"/>
            <p:cNvPicPr preferRelativeResize="0"/>
            <p:nvPr/>
          </p:nvPicPr>
          <p:blipFill>
            <a:blip r:embed="rId2">
              <a:alphaModFix amt="52999"/>
            </a:blip>
            <a:stretch>
              <a:fillRect/>
            </a:stretch>
          </p:blipFill>
          <p:spPr>
            <a:xfrm rot="5400000">
              <a:off x="1599075" y="-799050"/>
              <a:ext cx="6059399" cy="8426350"/>
            </a:xfrm>
            <a:prstGeom prst="rect">
              <a:avLst/>
            </a:prstGeom>
            <a:noFill/>
            <a:ln>
              <a:noFill/>
            </a:ln>
          </p:spPr>
        </p:pic>
        <p:pic>
          <p:nvPicPr>
            <p:cNvPr id="374" name="Google Shape;374;p14"/>
            <p:cNvPicPr preferRelativeResize="0"/>
            <p:nvPr/>
          </p:nvPicPr>
          <p:blipFill rotWithShape="1">
            <a:blip r:embed="rId2">
              <a:alphaModFix amt="52999"/>
            </a:blip>
            <a:srcRect t="68892" b="1708"/>
            <a:stretch/>
          </p:blipFill>
          <p:spPr>
            <a:xfrm rot="5400000">
              <a:off x="7081771" y="2175444"/>
              <a:ext cx="6059396" cy="2477354"/>
            </a:xfrm>
            <a:prstGeom prst="rect">
              <a:avLst/>
            </a:prstGeom>
            <a:noFill/>
            <a:ln>
              <a:noFill/>
            </a:ln>
          </p:spPr>
        </p:pic>
      </p:grpSp>
      <p:sp>
        <p:nvSpPr>
          <p:cNvPr id="375" name="Google Shape;375;p14"/>
          <p:cNvSpPr txBox="1">
            <a:spLocks noGrp="1"/>
          </p:cNvSpPr>
          <p:nvPr>
            <p:ph type="title"/>
          </p:nvPr>
        </p:nvSpPr>
        <p:spPr>
          <a:xfrm>
            <a:off x="411275" y="1727000"/>
            <a:ext cx="41469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376" name="Google Shape;376;p14"/>
          <p:cNvSpPr/>
          <p:nvPr/>
        </p:nvSpPr>
        <p:spPr>
          <a:xfrm>
            <a:off x="4923993" y="626483"/>
            <a:ext cx="7071000" cy="5721600"/>
          </a:xfrm>
          <a:prstGeom prst="rect">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11451381" y="5779661"/>
            <a:ext cx="411900" cy="4119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10881434" y="5781351"/>
            <a:ext cx="411900" cy="4086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10311486" y="5781351"/>
            <a:ext cx="411900" cy="4086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14"/>
          <p:cNvGrpSpPr/>
          <p:nvPr/>
        </p:nvGrpSpPr>
        <p:grpSpPr>
          <a:xfrm>
            <a:off x="217125" y="217925"/>
            <a:ext cx="752225" cy="548700"/>
            <a:chOff x="1435225" y="4752575"/>
            <a:chExt cx="752225" cy="548700"/>
          </a:xfrm>
        </p:grpSpPr>
        <p:grpSp>
          <p:nvGrpSpPr>
            <p:cNvPr id="381" name="Google Shape;381;p14"/>
            <p:cNvGrpSpPr/>
            <p:nvPr/>
          </p:nvGrpSpPr>
          <p:grpSpPr>
            <a:xfrm>
              <a:off x="1435225" y="4752575"/>
              <a:ext cx="752225" cy="91500"/>
              <a:chOff x="1435225" y="4752575"/>
              <a:chExt cx="752225" cy="91500"/>
            </a:xfrm>
          </p:grpSpPr>
          <p:sp>
            <p:nvSpPr>
              <p:cNvPr id="382" name="Google Shape;382;p14"/>
              <p:cNvSpPr/>
              <p:nvPr/>
            </p:nvSpPr>
            <p:spPr>
              <a:xfrm>
                <a:off x="1435225"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1655467"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1875708"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2095950"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14"/>
            <p:cNvGrpSpPr/>
            <p:nvPr/>
          </p:nvGrpSpPr>
          <p:grpSpPr>
            <a:xfrm>
              <a:off x="1435225" y="4981175"/>
              <a:ext cx="752225" cy="91500"/>
              <a:chOff x="1511425" y="4981175"/>
              <a:chExt cx="752225" cy="91500"/>
            </a:xfrm>
          </p:grpSpPr>
          <p:sp>
            <p:nvSpPr>
              <p:cNvPr id="387" name="Google Shape;387;p14"/>
              <p:cNvSpPr/>
              <p:nvPr/>
            </p:nvSpPr>
            <p:spPr>
              <a:xfrm>
                <a:off x="1511425"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1731667"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1951908"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2172150"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14"/>
            <p:cNvGrpSpPr/>
            <p:nvPr/>
          </p:nvGrpSpPr>
          <p:grpSpPr>
            <a:xfrm>
              <a:off x="1435225" y="5209775"/>
              <a:ext cx="752225" cy="91500"/>
              <a:chOff x="1511425" y="4981175"/>
              <a:chExt cx="752225" cy="91500"/>
            </a:xfrm>
          </p:grpSpPr>
          <p:sp>
            <p:nvSpPr>
              <p:cNvPr id="392" name="Google Shape;392;p14"/>
              <p:cNvSpPr/>
              <p:nvPr/>
            </p:nvSpPr>
            <p:spPr>
              <a:xfrm>
                <a:off x="1511425"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1731667"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1951908"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2172150"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4 Map">
  <p:cSld name="CUSTOM_13">
    <p:spTree>
      <p:nvGrpSpPr>
        <p:cNvPr id="1" name="Shape 475"/>
        <p:cNvGrpSpPr/>
        <p:nvPr/>
      </p:nvGrpSpPr>
      <p:grpSpPr>
        <a:xfrm>
          <a:off x="0" y="0"/>
          <a:ext cx="0" cy="0"/>
          <a:chOff x="0" y="0"/>
          <a:chExt cx="0" cy="0"/>
        </a:xfrm>
      </p:grpSpPr>
      <p:grpSp>
        <p:nvGrpSpPr>
          <p:cNvPr id="476" name="Google Shape;476;p18"/>
          <p:cNvGrpSpPr/>
          <p:nvPr/>
        </p:nvGrpSpPr>
        <p:grpSpPr>
          <a:xfrm>
            <a:off x="-19" y="0"/>
            <a:ext cx="12192019" cy="6858030"/>
            <a:chOff x="415600" y="384423"/>
            <a:chExt cx="10934546" cy="6059401"/>
          </a:xfrm>
        </p:grpSpPr>
        <p:pic>
          <p:nvPicPr>
            <p:cNvPr id="477" name="Google Shape;477;p18"/>
            <p:cNvPicPr preferRelativeResize="0"/>
            <p:nvPr/>
          </p:nvPicPr>
          <p:blipFill>
            <a:blip r:embed="rId2">
              <a:alphaModFix amt="52999"/>
            </a:blip>
            <a:stretch>
              <a:fillRect/>
            </a:stretch>
          </p:blipFill>
          <p:spPr>
            <a:xfrm rot="5400000">
              <a:off x="1599075" y="-799050"/>
              <a:ext cx="6059399" cy="8426350"/>
            </a:xfrm>
            <a:prstGeom prst="rect">
              <a:avLst/>
            </a:prstGeom>
            <a:noFill/>
            <a:ln>
              <a:noFill/>
            </a:ln>
          </p:spPr>
        </p:pic>
        <p:pic>
          <p:nvPicPr>
            <p:cNvPr id="478" name="Google Shape;478;p18"/>
            <p:cNvPicPr preferRelativeResize="0"/>
            <p:nvPr/>
          </p:nvPicPr>
          <p:blipFill rotWithShape="1">
            <a:blip r:embed="rId2">
              <a:alphaModFix amt="52999"/>
            </a:blip>
            <a:srcRect t="69673" b="1575"/>
            <a:stretch/>
          </p:blipFill>
          <p:spPr>
            <a:xfrm rot="5400000">
              <a:off x="7064685" y="2158359"/>
              <a:ext cx="6059396" cy="2511526"/>
            </a:xfrm>
            <a:prstGeom prst="rect">
              <a:avLst/>
            </a:prstGeom>
            <a:noFill/>
            <a:ln>
              <a:noFill/>
            </a:ln>
          </p:spPr>
        </p:pic>
      </p:grpSp>
      <p:sp>
        <p:nvSpPr>
          <p:cNvPr id="479" name="Google Shape;479;p18"/>
          <p:cNvSpPr/>
          <p:nvPr/>
        </p:nvSpPr>
        <p:spPr>
          <a:xfrm>
            <a:off x="1039349" y="1967419"/>
            <a:ext cx="10113300" cy="4448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298799" y="1346301"/>
            <a:ext cx="11594400" cy="4448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18"/>
          <p:cNvGrpSpPr/>
          <p:nvPr/>
        </p:nvGrpSpPr>
        <p:grpSpPr>
          <a:xfrm>
            <a:off x="1007712" y="442213"/>
            <a:ext cx="10176575" cy="1338824"/>
            <a:chOff x="991600" y="381000"/>
            <a:chExt cx="10176575" cy="1338824"/>
          </a:xfrm>
        </p:grpSpPr>
        <p:sp>
          <p:nvSpPr>
            <p:cNvPr id="482" name="Google Shape;482;p18"/>
            <p:cNvSpPr/>
            <p:nvPr/>
          </p:nvSpPr>
          <p:spPr>
            <a:xfrm flipH="1">
              <a:off x="10594991" y="836295"/>
              <a:ext cx="573184" cy="85243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3"/>
            </a:solidFill>
            <a:ln w="38100" cap="flat" cmpd="sng">
              <a:solidFill>
                <a:schemeClr val="accent5"/>
              </a:solidFill>
              <a:prstDash val="solid"/>
              <a:round/>
              <a:headEnd type="none" w="sm" len="sm"/>
              <a:tailEnd type="none" w="sm" len="sm"/>
            </a:ln>
          </p:spPr>
        </p:sp>
        <p:sp>
          <p:nvSpPr>
            <p:cNvPr id="483" name="Google Shape;483;p18"/>
            <p:cNvSpPr/>
            <p:nvPr/>
          </p:nvSpPr>
          <p:spPr>
            <a:xfrm>
              <a:off x="991600" y="867389"/>
              <a:ext cx="573184" cy="85243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3"/>
            </a:solidFill>
            <a:ln w="38100" cap="flat" cmpd="sng">
              <a:solidFill>
                <a:schemeClr val="accent5"/>
              </a:solidFill>
              <a:prstDash val="solid"/>
              <a:round/>
              <a:headEnd type="none" w="sm" len="sm"/>
              <a:tailEnd type="none" w="sm" len="sm"/>
            </a:ln>
          </p:spPr>
        </p:sp>
        <p:sp>
          <p:nvSpPr>
            <p:cNvPr id="484" name="Google Shape;484;p18"/>
            <p:cNvSpPr/>
            <p:nvPr/>
          </p:nvSpPr>
          <p:spPr>
            <a:xfrm rot="10800000">
              <a:off x="1309175" y="1450284"/>
              <a:ext cx="255600" cy="246900"/>
            </a:xfrm>
            <a:prstGeom prst="rtTriangl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5" name="Google Shape;485;p18"/>
            <p:cNvSpPr/>
            <p:nvPr/>
          </p:nvSpPr>
          <p:spPr>
            <a:xfrm>
              <a:off x="1309075" y="381000"/>
              <a:ext cx="9541500" cy="1069500"/>
            </a:xfrm>
            <a:prstGeom prst="round2SameRect">
              <a:avLst>
                <a:gd name="adj1" fmla="val 16667"/>
                <a:gd name="adj2" fmla="val 0"/>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rot="10800000" flipH="1">
              <a:off x="10594995" y="1450284"/>
              <a:ext cx="255600" cy="246900"/>
            </a:xfrm>
            <a:prstGeom prst="rtTriangl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87" name="Google Shape;487;p18"/>
          <p:cNvSpPr/>
          <p:nvPr/>
        </p:nvSpPr>
        <p:spPr>
          <a:xfrm>
            <a:off x="2182462" y="5923625"/>
            <a:ext cx="365700" cy="3657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1676425" y="5925125"/>
            <a:ext cx="365700" cy="362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1170388" y="5925125"/>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txBox="1">
            <a:spLocks noGrp="1"/>
          </p:cNvSpPr>
          <p:nvPr>
            <p:ph type="title"/>
          </p:nvPr>
        </p:nvSpPr>
        <p:spPr>
          <a:xfrm>
            <a:off x="1354675" y="442225"/>
            <a:ext cx="9446100" cy="10224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1pPr>
            <a:lvl2pPr lvl="1">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2pPr>
            <a:lvl3pPr lvl="2">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3pPr>
            <a:lvl4pPr lvl="3">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4pPr>
            <a:lvl5pPr lvl="4">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5pPr>
            <a:lvl6pPr lvl="5">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6pPr>
            <a:lvl7pPr lvl="6">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7pPr>
            <a:lvl8pPr lvl="7">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8pPr>
            <a:lvl9pPr lvl="8">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marL="914400" lvl="1"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marL="1371600" lvl="2"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marL="1828800" lvl="3"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marL="2286000" lvl="4"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marL="2743200" lvl="5"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marL="3200400" lvl="6"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marL="3657600" lvl="7"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marL="4114800" lvl="8" indent="-34925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7" r:id="rId6"/>
    <p:sldLayoutId id="2147483658" r:id="rId7"/>
    <p:sldLayoutId id="2147483660" r:id="rId8"/>
    <p:sldLayoutId id="2147483664"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4"/>
          <p:cNvSpPr txBox="1">
            <a:spLocks noGrp="1"/>
          </p:cNvSpPr>
          <p:nvPr>
            <p:ph type="subTitle" idx="4294967295"/>
          </p:nvPr>
        </p:nvSpPr>
        <p:spPr>
          <a:xfrm>
            <a:off x="2029215" y="3933172"/>
            <a:ext cx="6513535" cy="1901910"/>
          </a:xfrm>
          <a:prstGeom prst="rect">
            <a:avLst/>
          </a:prstGeom>
        </p:spPr>
        <p:txBody>
          <a:bodyPr spcFirstLastPara="1" wrap="square" lIns="121900" tIns="121900" rIns="121900" bIns="121900" anchor="t" anchorCtr="0">
            <a:noAutofit/>
          </a:bodyPr>
          <a:lstStyle/>
          <a:p>
            <a:pPr marL="107950" indent="0">
              <a:buNone/>
            </a:pPr>
            <a:r>
              <a:rPr lang="id-ID" b="1" dirty="0" smtClean="0">
                <a:solidFill>
                  <a:schemeClr val="accent6">
                    <a:lumMod val="10000"/>
                  </a:schemeClr>
                </a:solidFill>
              </a:rPr>
              <a:t>			</a:t>
            </a:r>
            <a:endParaRPr b="1" dirty="0">
              <a:solidFill>
                <a:schemeClr val="lt1"/>
              </a:solidFill>
            </a:endParaRPr>
          </a:p>
        </p:txBody>
      </p:sp>
      <p:pic>
        <p:nvPicPr>
          <p:cNvPr id="620" name="Google Shape;620;p24"/>
          <p:cNvPicPr preferRelativeResize="0"/>
          <p:nvPr/>
        </p:nvPicPr>
        <p:blipFill>
          <a:blip r:embed="rId3">
            <a:alphaModFix/>
          </a:blip>
          <a:stretch>
            <a:fillRect/>
          </a:stretch>
        </p:blipFill>
        <p:spPr>
          <a:xfrm>
            <a:off x="419138" y="8362525"/>
            <a:ext cx="9611025" cy="6419576"/>
          </a:xfrm>
          <a:prstGeom prst="rect">
            <a:avLst/>
          </a:prstGeom>
          <a:noFill/>
          <a:ln>
            <a:noFill/>
          </a:ln>
        </p:spPr>
      </p:pic>
      <p:sp>
        <p:nvSpPr>
          <p:cNvPr id="621" name="Google Shape;621;p24"/>
          <p:cNvSpPr/>
          <p:nvPr/>
        </p:nvSpPr>
        <p:spPr>
          <a:xfrm>
            <a:off x="1526725" y="2046700"/>
            <a:ext cx="8105790" cy="590400"/>
          </a:xfrm>
          <a:prstGeom prst="rect">
            <a:avLst/>
          </a:prstGeom>
        </p:spPr>
        <p:txBody>
          <a:bodyPr>
            <a:prstTxWarp prst="textPlain">
              <a:avLst/>
            </a:prstTxWarp>
          </a:bodyPr>
          <a:lstStyle/>
          <a:p>
            <a:pPr lvl="0" algn="ctr"/>
            <a:r>
              <a:rPr sz="700" dirty="0" smtClean="0">
                <a:ln w="38100" cap="flat" cmpd="sng">
                  <a:solidFill>
                    <a:schemeClr val="accent5"/>
                  </a:solidFill>
                  <a:prstDash val="solid"/>
                  <a:round/>
                  <a:headEnd type="none" w="sm" len="sm"/>
                  <a:tailEnd type="none" w="sm" len="sm"/>
                </a:ln>
                <a:solidFill>
                  <a:schemeClr val="lt2"/>
                </a:solidFill>
                <a:latin typeface="Coiny"/>
              </a:rPr>
              <a:t>KELOMPOK 6 PRESENTED</a:t>
            </a:r>
            <a:endParaRPr sz="700" b="0" i="0" dirty="0">
              <a:ln w="38100" cap="flat" cmpd="sng">
                <a:solidFill>
                  <a:schemeClr val="accent5"/>
                </a:solidFill>
                <a:prstDash val="solid"/>
                <a:round/>
                <a:headEnd type="none" w="sm" len="sm"/>
                <a:tailEnd type="none" w="sm" len="sm"/>
              </a:ln>
              <a:solidFill>
                <a:schemeClr val="lt2"/>
              </a:solidFill>
              <a:latin typeface="Coiny"/>
            </a:endParaRPr>
          </a:p>
        </p:txBody>
      </p:sp>
      <p:sp>
        <p:nvSpPr>
          <p:cNvPr id="622" name="Google Shape;622;p24"/>
          <p:cNvSpPr txBox="1">
            <a:spLocks noGrp="1"/>
          </p:cNvSpPr>
          <p:nvPr>
            <p:ph type="title"/>
          </p:nvPr>
        </p:nvSpPr>
        <p:spPr>
          <a:xfrm>
            <a:off x="1253800" y="2800350"/>
            <a:ext cx="10347600" cy="990600"/>
          </a:xfrm>
          <a:prstGeom prst="rect">
            <a:avLst/>
          </a:prstGeom>
        </p:spPr>
        <p:txBody>
          <a:bodyPr spcFirstLastPara="1" wrap="square" lIns="121900" tIns="121900" rIns="121900" bIns="121900" anchor="ctr" anchorCtr="0">
            <a:noAutofit/>
          </a:bodyPr>
          <a:lstStyle/>
          <a:p>
            <a:pPr lvl="0" algn="ctr"/>
            <a:r>
              <a:rPr lang="fi-FI" sz="3200" dirty="0"/>
              <a:t>TEORI KEWIRAUSAHAAN PERMODALAN </a:t>
            </a:r>
            <a:r>
              <a:rPr lang="id-ID" sz="3200" dirty="0" smtClean="0"/>
              <a:t>DAN</a:t>
            </a:r>
            <a:r>
              <a:rPr lang="fi-FI" sz="3200" dirty="0" smtClean="0"/>
              <a:t> </a:t>
            </a:r>
            <a:r>
              <a:rPr lang="fi-FI" sz="3200" dirty="0"/>
              <a:t>ANALISIS KEUANGAN</a:t>
            </a:r>
            <a:endParaRP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33"/>
          <p:cNvSpPr txBox="1">
            <a:spLocks noGrp="1"/>
          </p:cNvSpPr>
          <p:nvPr>
            <p:ph type="title"/>
          </p:nvPr>
        </p:nvSpPr>
        <p:spPr>
          <a:xfrm>
            <a:off x="411275" y="2336600"/>
            <a:ext cx="4429800" cy="2377200"/>
          </a:xfrm>
          <a:prstGeom prst="rect">
            <a:avLst/>
          </a:prstGeom>
        </p:spPr>
        <p:txBody>
          <a:bodyPr spcFirstLastPara="1" wrap="square" lIns="121900" tIns="121900" rIns="121900" bIns="121900" anchor="ctr" anchorCtr="0">
            <a:noAutofit/>
          </a:bodyPr>
          <a:lstStyle/>
          <a:p>
            <a:pPr lvl="0"/>
            <a:r>
              <a:rPr lang="en-US" sz="5400" dirty="0" err="1"/>
              <a:t>Teknik</a:t>
            </a:r>
            <a:r>
              <a:rPr lang="en-US" sz="5400" dirty="0"/>
              <a:t> </a:t>
            </a:r>
            <a:r>
              <a:rPr lang="en-US" sz="5400" dirty="0" err="1"/>
              <a:t>Analisis</a:t>
            </a:r>
            <a:r>
              <a:rPr lang="en-US" sz="5400" dirty="0"/>
              <a:t> </a:t>
            </a:r>
            <a:r>
              <a:rPr lang="en-US" sz="5400" dirty="0" err="1"/>
              <a:t>Laporan</a:t>
            </a:r>
            <a:r>
              <a:rPr lang="en-US" sz="5400" dirty="0"/>
              <a:t> </a:t>
            </a:r>
            <a:r>
              <a:rPr lang="en-US" sz="5400" dirty="0" err="1"/>
              <a:t>Keuangan</a:t>
            </a:r>
            <a:endParaRPr lang="id-ID" sz="5400" dirty="0"/>
          </a:p>
        </p:txBody>
      </p:sp>
      <p:sp>
        <p:nvSpPr>
          <p:cNvPr id="742" name="Google Shape;742;p33"/>
          <p:cNvSpPr/>
          <p:nvPr/>
        </p:nvSpPr>
        <p:spPr>
          <a:xfrm flipH="1">
            <a:off x="10818525" y="469200"/>
            <a:ext cx="952500" cy="601500"/>
          </a:xfrm>
          <a:prstGeom prst="wedgeRoundRectCallout">
            <a:avLst>
              <a:gd name="adj1" fmla="val -20000"/>
              <a:gd name="adj2" fmla="val 70777"/>
              <a:gd name="adj3" fmla="val 0"/>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11066175" y="586663"/>
            <a:ext cx="457200" cy="362100"/>
          </a:xfrm>
          <a:prstGeom prst="heart">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4952670" y="1380439"/>
            <a:ext cx="7041408" cy="3539430"/>
          </a:xfrm>
          <a:prstGeom prst="rect">
            <a:avLst/>
          </a:prstGeom>
        </p:spPr>
        <p:txBody>
          <a:bodyPr wrap="square">
            <a:spAutoFit/>
          </a:bodyPr>
          <a:lstStyle/>
          <a:p>
            <a:pPr marL="342900" lvl="0" indent="-342900">
              <a:buFont typeface="Wingdings" pitchFamily="2" charset="2"/>
              <a:buChar char="Ø"/>
            </a:pPr>
            <a:r>
              <a:rPr lang="en-US" sz="1600" b="1" dirty="0" err="1"/>
              <a:t>Analisis</a:t>
            </a:r>
            <a:r>
              <a:rPr lang="en-US" sz="1600" b="1" dirty="0"/>
              <a:t> </a:t>
            </a:r>
            <a:r>
              <a:rPr lang="en-US" sz="1600" b="1" dirty="0" err="1"/>
              <a:t>perbandingan</a:t>
            </a:r>
            <a:r>
              <a:rPr lang="en-US" sz="1600" b="1" dirty="0"/>
              <a:t> </a:t>
            </a:r>
            <a:r>
              <a:rPr lang="en-US" sz="1600" b="1" dirty="0" err="1"/>
              <a:t>Laporan</a:t>
            </a:r>
            <a:r>
              <a:rPr lang="en-US" sz="1600" b="1" dirty="0"/>
              <a:t> </a:t>
            </a:r>
            <a:r>
              <a:rPr lang="en-US" sz="1600" b="1" dirty="0" err="1" smtClean="0"/>
              <a:t>Keuangan</a:t>
            </a:r>
            <a:r>
              <a:rPr lang="id-ID" sz="1600" dirty="0" smtClean="0"/>
              <a:t>, </a:t>
            </a:r>
            <a:r>
              <a:rPr lang="en-US" sz="1600" dirty="0" err="1"/>
              <a:t>merupakan</a:t>
            </a:r>
            <a:r>
              <a:rPr lang="en-US" sz="1600" dirty="0"/>
              <a:t> </a:t>
            </a:r>
            <a:r>
              <a:rPr lang="en-US" sz="1600" dirty="0" err="1"/>
              <a:t>teknik</a:t>
            </a:r>
            <a:r>
              <a:rPr lang="en-US" sz="1600" dirty="0"/>
              <a:t> </a:t>
            </a:r>
            <a:r>
              <a:rPr lang="en-US" sz="1600" dirty="0" err="1"/>
              <a:t>analisis</a:t>
            </a:r>
            <a:r>
              <a:rPr lang="en-US" sz="1600" dirty="0"/>
              <a:t> </a:t>
            </a:r>
            <a:r>
              <a:rPr lang="en-US" sz="1600" dirty="0" err="1"/>
              <a:t>dengan</a:t>
            </a:r>
            <a:r>
              <a:rPr lang="en-US" sz="1600" dirty="0"/>
              <a:t> </a:t>
            </a:r>
            <a:r>
              <a:rPr lang="en-US" sz="1600" dirty="0" err="1"/>
              <a:t>cara</a:t>
            </a:r>
            <a:r>
              <a:rPr lang="en-US" sz="1600" dirty="0"/>
              <a:t> </a:t>
            </a:r>
            <a:r>
              <a:rPr lang="en-US" sz="1600" dirty="0" err="1"/>
              <a:t>membandingkan</a:t>
            </a:r>
            <a:r>
              <a:rPr lang="en-US" sz="1600" dirty="0"/>
              <a:t> </a:t>
            </a:r>
            <a:r>
              <a:rPr lang="en-US" sz="1600" dirty="0" err="1"/>
              <a:t>laporan</a:t>
            </a:r>
            <a:r>
              <a:rPr lang="en-US" sz="1600" dirty="0"/>
              <a:t> </a:t>
            </a:r>
            <a:r>
              <a:rPr lang="en-US" sz="1600" dirty="0" err="1"/>
              <a:t>keuangan</a:t>
            </a:r>
            <a:r>
              <a:rPr lang="en-US" sz="1600" dirty="0"/>
              <a:t> </a:t>
            </a:r>
            <a:r>
              <a:rPr lang="en-US" sz="1600" dirty="0" err="1"/>
              <a:t>dari</a:t>
            </a:r>
            <a:r>
              <a:rPr lang="en-US" sz="1600" dirty="0"/>
              <a:t> </a:t>
            </a:r>
            <a:r>
              <a:rPr lang="en-US" sz="1600" dirty="0" err="1"/>
              <a:t>dua</a:t>
            </a:r>
            <a:r>
              <a:rPr lang="en-US" sz="1600" dirty="0"/>
              <a:t> </a:t>
            </a:r>
            <a:r>
              <a:rPr lang="en-US" sz="1600" dirty="0" err="1"/>
              <a:t>periode</a:t>
            </a:r>
            <a:r>
              <a:rPr lang="en-US" sz="1600" dirty="0"/>
              <a:t> </a:t>
            </a:r>
            <a:r>
              <a:rPr lang="en-US" sz="1600" dirty="0" err="1"/>
              <a:t>atau</a:t>
            </a:r>
            <a:r>
              <a:rPr lang="en-US" sz="1600" dirty="0"/>
              <a:t> </a:t>
            </a:r>
            <a:endParaRPr lang="id-ID" sz="1600" dirty="0" smtClean="0"/>
          </a:p>
          <a:p>
            <a:pPr marL="342900" lvl="0" indent="-342900">
              <a:buFont typeface="Wingdings" pitchFamily="2" charset="2"/>
              <a:buChar char="Ø"/>
            </a:pPr>
            <a:r>
              <a:rPr lang="en-US" sz="1600" b="1" dirty="0" err="1" smtClean="0"/>
              <a:t>Analisis</a:t>
            </a:r>
            <a:r>
              <a:rPr lang="en-US" sz="1600" b="1" dirty="0" smtClean="0"/>
              <a:t> </a:t>
            </a:r>
            <a:r>
              <a:rPr lang="en-US" sz="1600" b="1" dirty="0" err="1" smtClean="0"/>
              <a:t>Tren</a:t>
            </a:r>
            <a:r>
              <a:rPr lang="id-ID" sz="1600" dirty="0" smtClean="0"/>
              <a:t>, </a:t>
            </a:r>
            <a:r>
              <a:rPr lang="en-US" sz="1600" dirty="0" err="1"/>
              <a:t>merupakan</a:t>
            </a:r>
            <a:r>
              <a:rPr lang="en-US" sz="1600" dirty="0"/>
              <a:t> </a:t>
            </a:r>
            <a:r>
              <a:rPr lang="en-US" sz="1600" dirty="0" err="1"/>
              <a:t>teknik</a:t>
            </a:r>
            <a:r>
              <a:rPr lang="en-US" sz="1600" dirty="0"/>
              <a:t> </a:t>
            </a:r>
            <a:r>
              <a:rPr lang="en-US" sz="1600" dirty="0" err="1"/>
              <a:t>analisis</a:t>
            </a:r>
            <a:r>
              <a:rPr lang="en-US" sz="1600" dirty="0"/>
              <a:t> yang </a:t>
            </a:r>
            <a:r>
              <a:rPr lang="en-US" sz="1600" dirty="0" err="1"/>
              <a:t>digunakan</a:t>
            </a:r>
            <a:r>
              <a:rPr lang="en-US" sz="1600" dirty="0"/>
              <a:t> </a:t>
            </a:r>
            <a:r>
              <a:rPr lang="en-US" sz="1600" dirty="0" err="1"/>
              <a:t>untuk</a:t>
            </a:r>
            <a:r>
              <a:rPr lang="en-US" sz="1600" dirty="0"/>
              <a:t> </a:t>
            </a:r>
            <a:r>
              <a:rPr lang="en-US" sz="1600" dirty="0" err="1"/>
              <a:t>mengetahui</a:t>
            </a:r>
            <a:r>
              <a:rPr lang="en-US" sz="1600" dirty="0"/>
              <a:t> </a:t>
            </a:r>
            <a:r>
              <a:rPr lang="en-US" sz="1600" dirty="0" err="1"/>
              <a:t>tendensi</a:t>
            </a:r>
            <a:r>
              <a:rPr lang="en-US" sz="1600" dirty="0"/>
              <a:t> </a:t>
            </a:r>
            <a:r>
              <a:rPr lang="en-US" sz="1600" dirty="0" err="1"/>
              <a:t>keadaan</a:t>
            </a:r>
            <a:r>
              <a:rPr lang="en-US" sz="1600" dirty="0"/>
              <a:t> </a:t>
            </a:r>
            <a:r>
              <a:rPr lang="en-US" sz="1600" dirty="0" err="1"/>
              <a:t>keuangan</a:t>
            </a:r>
            <a:r>
              <a:rPr lang="en-US" sz="1600" dirty="0"/>
              <a:t> </a:t>
            </a:r>
            <a:r>
              <a:rPr lang="en-US" sz="1600" dirty="0" err="1"/>
              <a:t>dan</a:t>
            </a:r>
            <a:r>
              <a:rPr lang="en-US" sz="1600" dirty="0"/>
              <a:t> </a:t>
            </a:r>
            <a:r>
              <a:rPr lang="en-US" sz="1600" dirty="0" err="1"/>
              <a:t>kinerja</a:t>
            </a:r>
            <a:r>
              <a:rPr lang="en-US" sz="1600" dirty="0"/>
              <a:t> </a:t>
            </a:r>
            <a:r>
              <a:rPr lang="en-US" sz="1600" dirty="0" err="1" smtClean="0"/>
              <a:t>perusahaan</a:t>
            </a:r>
            <a:r>
              <a:rPr lang="en-US" sz="1600" dirty="0" smtClean="0"/>
              <a:t>,</a:t>
            </a:r>
            <a:endParaRPr lang="id-ID" sz="1600" dirty="0" smtClean="0"/>
          </a:p>
          <a:p>
            <a:pPr marL="342900" lvl="0" indent="-342900">
              <a:buFont typeface="Wingdings" pitchFamily="2" charset="2"/>
              <a:buChar char="Ø"/>
            </a:pPr>
            <a:r>
              <a:rPr lang="en-US" sz="1600" b="1" dirty="0" err="1" smtClean="0"/>
              <a:t>Analisis</a:t>
            </a:r>
            <a:r>
              <a:rPr lang="en-US" sz="1600" b="1" dirty="0" smtClean="0"/>
              <a:t> </a:t>
            </a:r>
            <a:r>
              <a:rPr lang="en-US" sz="1600" b="1" dirty="0" err="1"/>
              <a:t>Persentase</a:t>
            </a:r>
            <a:r>
              <a:rPr lang="en-US" sz="1600" b="1" dirty="0"/>
              <a:t> per </a:t>
            </a:r>
            <a:r>
              <a:rPr lang="en-US" sz="1600" b="1" dirty="0" err="1"/>
              <a:t>Komponen</a:t>
            </a:r>
            <a:r>
              <a:rPr lang="en-US" sz="1600" b="1" dirty="0"/>
              <a:t> (common size</a:t>
            </a:r>
            <a:r>
              <a:rPr lang="en-US" sz="1600" b="1" dirty="0" smtClean="0"/>
              <a:t>)</a:t>
            </a:r>
            <a:r>
              <a:rPr lang="id-ID" sz="1600" dirty="0" smtClean="0"/>
              <a:t>, </a:t>
            </a:r>
            <a:r>
              <a:rPr lang="en-US" sz="1600" dirty="0" err="1"/>
              <a:t>merupakan</a:t>
            </a:r>
            <a:r>
              <a:rPr lang="en-US" sz="1600" dirty="0"/>
              <a:t> </a:t>
            </a:r>
            <a:r>
              <a:rPr lang="en-US" sz="1600" dirty="0" err="1"/>
              <a:t>teknik</a:t>
            </a:r>
            <a:r>
              <a:rPr lang="en-US" sz="1600" dirty="0"/>
              <a:t> </a:t>
            </a:r>
            <a:r>
              <a:rPr lang="en-US" sz="1600" dirty="0" err="1"/>
              <a:t>analisis</a:t>
            </a:r>
            <a:r>
              <a:rPr lang="en-US" sz="1600" dirty="0"/>
              <a:t> yang </a:t>
            </a:r>
            <a:r>
              <a:rPr lang="en-US" sz="1600" dirty="0" err="1"/>
              <a:t>digunakan</a:t>
            </a:r>
            <a:r>
              <a:rPr lang="en-US" sz="1600" dirty="0"/>
              <a:t> </a:t>
            </a:r>
            <a:r>
              <a:rPr lang="en-US" sz="1600" dirty="0" err="1"/>
              <a:t>untuk</a:t>
            </a:r>
            <a:r>
              <a:rPr lang="en-US" sz="1600" dirty="0"/>
              <a:t> </a:t>
            </a:r>
            <a:r>
              <a:rPr lang="en-US" sz="1600" dirty="0" err="1"/>
              <a:t>mengetahui</a:t>
            </a:r>
            <a:r>
              <a:rPr lang="en-US" sz="1600" dirty="0"/>
              <a:t> </a:t>
            </a:r>
            <a:r>
              <a:rPr lang="en-US" sz="1600" dirty="0" err="1"/>
              <a:t>persentase</a:t>
            </a:r>
            <a:r>
              <a:rPr lang="en-US" sz="1600" dirty="0"/>
              <a:t> </a:t>
            </a:r>
            <a:r>
              <a:rPr lang="en-US" sz="1600" dirty="0" err="1"/>
              <a:t>masing-masing</a:t>
            </a:r>
            <a:r>
              <a:rPr lang="en-US" sz="1600" dirty="0"/>
              <a:t> </a:t>
            </a:r>
            <a:r>
              <a:rPr lang="en-US" sz="1600" dirty="0" err="1"/>
              <a:t>komponen</a:t>
            </a:r>
            <a:r>
              <a:rPr lang="en-US" sz="1600" dirty="0"/>
              <a:t> </a:t>
            </a:r>
            <a:r>
              <a:rPr lang="en-US" sz="1600" dirty="0" err="1"/>
              <a:t>aset</a:t>
            </a:r>
            <a:r>
              <a:rPr lang="en-US" sz="1600" dirty="0"/>
              <a:t> </a:t>
            </a:r>
            <a:r>
              <a:rPr lang="en-US" sz="1600" dirty="0" err="1"/>
              <a:t>terhadap</a:t>
            </a:r>
            <a:r>
              <a:rPr lang="en-US" sz="1600" dirty="0"/>
              <a:t> total </a:t>
            </a:r>
            <a:r>
              <a:rPr lang="en-US" sz="1600" dirty="0" err="1"/>
              <a:t>aset</a:t>
            </a:r>
            <a:endParaRPr lang="id-ID" sz="1600" dirty="0" smtClean="0"/>
          </a:p>
          <a:p>
            <a:pPr marL="342900" indent="-342900">
              <a:buFont typeface="Wingdings" pitchFamily="2" charset="2"/>
              <a:buChar char="Ø"/>
            </a:pPr>
            <a:r>
              <a:rPr lang="en-US" sz="1600" b="1" dirty="0" err="1"/>
              <a:t>Analisis</a:t>
            </a:r>
            <a:r>
              <a:rPr lang="en-US" sz="1600" b="1" dirty="0"/>
              <a:t> </a:t>
            </a:r>
            <a:r>
              <a:rPr lang="en-US" sz="1600" b="1" dirty="0" err="1"/>
              <a:t>Sumber</a:t>
            </a:r>
            <a:r>
              <a:rPr lang="en-US" sz="1600" b="1" dirty="0"/>
              <a:t> </a:t>
            </a:r>
            <a:r>
              <a:rPr lang="en-US" sz="1600" b="1" dirty="0" err="1"/>
              <a:t>dan</a:t>
            </a:r>
            <a:r>
              <a:rPr lang="en-US" sz="1600" b="1" dirty="0"/>
              <a:t> </a:t>
            </a:r>
            <a:r>
              <a:rPr lang="en-US" sz="1600" b="1" dirty="0" err="1"/>
              <a:t>Penggunaan</a:t>
            </a:r>
            <a:r>
              <a:rPr lang="en-US" sz="1600" b="1" dirty="0"/>
              <a:t> Modal </a:t>
            </a:r>
            <a:r>
              <a:rPr lang="en-US" sz="1600" b="1" dirty="0" err="1" smtClean="0"/>
              <a:t>Kerja</a:t>
            </a:r>
            <a:r>
              <a:rPr lang="id-ID" sz="1600" dirty="0" smtClean="0"/>
              <a:t>, </a:t>
            </a:r>
            <a:r>
              <a:rPr lang="en-US" sz="1600" dirty="0" err="1"/>
              <a:t>merupakan</a:t>
            </a:r>
            <a:r>
              <a:rPr lang="en-US" sz="1600" dirty="0"/>
              <a:t> </a:t>
            </a:r>
            <a:r>
              <a:rPr lang="en-US" sz="1600" dirty="0" err="1"/>
              <a:t>teknik</a:t>
            </a:r>
            <a:r>
              <a:rPr lang="en-US" sz="1600" dirty="0"/>
              <a:t> </a:t>
            </a:r>
            <a:r>
              <a:rPr lang="en-US" sz="1600" dirty="0" err="1"/>
              <a:t>analisis</a:t>
            </a:r>
            <a:r>
              <a:rPr lang="en-US" sz="1600" dirty="0"/>
              <a:t> yang </a:t>
            </a:r>
            <a:r>
              <a:rPr lang="en-US" sz="1600" dirty="0" err="1"/>
              <a:t>digunakan</a:t>
            </a:r>
            <a:r>
              <a:rPr lang="en-US" sz="1600" dirty="0"/>
              <a:t> </a:t>
            </a:r>
            <a:r>
              <a:rPr lang="en-US" sz="1600" dirty="0" err="1"/>
              <a:t>untuk</a:t>
            </a:r>
            <a:r>
              <a:rPr lang="en-US" sz="1600" dirty="0"/>
              <a:t> </a:t>
            </a:r>
            <a:r>
              <a:rPr lang="en-US" sz="1600" dirty="0" err="1"/>
              <a:t>mengetahui</a:t>
            </a:r>
            <a:r>
              <a:rPr lang="en-US" sz="1600" dirty="0"/>
              <a:t> </a:t>
            </a:r>
            <a:r>
              <a:rPr lang="en-US" sz="1600" dirty="0" err="1"/>
              <a:t>besarnya</a:t>
            </a:r>
            <a:r>
              <a:rPr lang="en-US" sz="1600" dirty="0"/>
              <a:t> </a:t>
            </a:r>
            <a:r>
              <a:rPr lang="en-US" sz="1600" dirty="0" err="1"/>
              <a:t>sumber</a:t>
            </a:r>
            <a:r>
              <a:rPr lang="en-US" sz="1600" dirty="0"/>
              <a:t> </a:t>
            </a:r>
            <a:r>
              <a:rPr lang="en-US" sz="1600" dirty="0" err="1"/>
              <a:t>dan</a:t>
            </a:r>
            <a:r>
              <a:rPr lang="en-US" sz="1600" dirty="0"/>
              <a:t> </a:t>
            </a:r>
            <a:r>
              <a:rPr lang="en-US" sz="1600" dirty="0" err="1"/>
              <a:t>penggunaan</a:t>
            </a:r>
            <a:r>
              <a:rPr lang="en-US" sz="1600" dirty="0"/>
              <a:t> modal </a:t>
            </a:r>
            <a:r>
              <a:rPr lang="en-US" sz="1600" dirty="0" err="1"/>
              <a:t>kerja</a:t>
            </a:r>
            <a:r>
              <a:rPr lang="en-US" sz="1600" dirty="0"/>
              <a:t> </a:t>
            </a:r>
            <a:r>
              <a:rPr lang="en-US" sz="1600" dirty="0" err="1"/>
              <a:t>selama</a:t>
            </a:r>
            <a:r>
              <a:rPr lang="en-US" sz="1600" dirty="0"/>
              <a:t> </a:t>
            </a:r>
            <a:r>
              <a:rPr lang="en-US" sz="1600" dirty="0" err="1"/>
              <a:t>dua</a:t>
            </a:r>
            <a:r>
              <a:rPr lang="en-US" sz="1600" dirty="0"/>
              <a:t> </a:t>
            </a:r>
            <a:r>
              <a:rPr lang="en-US" sz="1600" dirty="0" err="1"/>
              <a:t>periode</a:t>
            </a:r>
            <a:r>
              <a:rPr lang="en-US" sz="1600" dirty="0"/>
              <a:t> </a:t>
            </a:r>
            <a:r>
              <a:rPr lang="en-US" sz="1600" dirty="0" err="1"/>
              <a:t>waktu</a:t>
            </a:r>
            <a:r>
              <a:rPr lang="en-US" sz="1600" dirty="0"/>
              <a:t> yang </a:t>
            </a:r>
            <a:r>
              <a:rPr lang="en-US" sz="1600" dirty="0" err="1"/>
              <a:t>dibandingkan</a:t>
            </a:r>
            <a:endParaRPr lang="id-ID" sz="1600" dirty="0"/>
          </a:p>
          <a:p>
            <a:pPr marL="342900" lvl="0" indent="-342900">
              <a:buFont typeface="Wingdings" pitchFamily="2" charset="2"/>
              <a:buChar char="Ø"/>
            </a:pPr>
            <a:r>
              <a:rPr lang="en-US" sz="1600" b="1" dirty="0" err="1"/>
              <a:t>Analisis</a:t>
            </a:r>
            <a:r>
              <a:rPr lang="en-US" sz="1600" b="1" dirty="0"/>
              <a:t> </a:t>
            </a:r>
            <a:r>
              <a:rPr lang="en-US" sz="1600" b="1" dirty="0" err="1"/>
              <a:t>Sumber</a:t>
            </a:r>
            <a:r>
              <a:rPr lang="en-US" sz="1600" b="1" dirty="0"/>
              <a:t> </a:t>
            </a:r>
            <a:r>
              <a:rPr lang="en-US" sz="1600" b="1" dirty="0" err="1"/>
              <a:t>dan</a:t>
            </a:r>
            <a:r>
              <a:rPr lang="en-US" sz="1600" b="1" dirty="0"/>
              <a:t> </a:t>
            </a:r>
            <a:r>
              <a:rPr lang="en-US" sz="1600" b="1" dirty="0" err="1"/>
              <a:t>Penggunaan</a:t>
            </a:r>
            <a:r>
              <a:rPr lang="en-US" sz="1600" b="1" dirty="0"/>
              <a:t> </a:t>
            </a:r>
            <a:r>
              <a:rPr lang="en-US" sz="1600" b="1" dirty="0" err="1" smtClean="0"/>
              <a:t>Kas</a:t>
            </a:r>
            <a:r>
              <a:rPr lang="id-ID" sz="1600" dirty="0" smtClean="0"/>
              <a:t>, </a:t>
            </a:r>
            <a:r>
              <a:rPr lang="en-US" sz="1600" dirty="0" err="1"/>
              <a:t>merupakan</a:t>
            </a:r>
            <a:r>
              <a:rPr lang="en-US" sz="1600" dirty="0"/>
              <a:t> </a:t>
            </a:r>
            <a:r>
              <a:rPr lang="en-US" sz="1600" dirty="0" err="1"/>
              <a:t>teknik</a:t>
            </a:r>
            <a:r>
              <a:rPr lang="en-US" sz="1600" dirty="0"/>
              <a:t> </a:t>
            </a:r>
            <a:r>
              <a:rPr lang="en-US" sz="1600" dirty="0" err="1"/>
              <a:t>analisis</a:t>
            </a:r>
            <a:r>
              <a:rPr lang="en-US" sz="1600" dirty="0"/>
              <a:t> yang </a:t>
            </a:r>
            <a:r>
              <a:rPr lang="en-US" sz="1600" dirty="0" err="1"/>
              <a:t>digunakan</a:t>
            </a:r>
            <a:r>
              <a:rPr lang="en-US" sz="1600" dirty="0"/>
              <a:t> </a:t>
            </a:r>
            <a:r>
              <a:rPr lang="en-US" sz="1600" dirty="0" err="1"/>
              <a:t>untuk</a:t>
            </a:r>
            <a:r>
              <a:rPr lang="en-US" sz="1600" dirty="0"/>
              <a:t> </a:t>
            </a:r>
            <a:r>
              <a:rPr lang="en-US" sz="1600" dirty="0" err="1"/>
              <a:t>mengetahui</a:t>
            </a:r>
            <a:r>
              <a:rPr lang="en-US" sz="1600" dirty="0"/>
              <a:t> </a:t>
            </a:r>
            <a:r>
              <a:rPr lang="en-US" sz="1600" dirty="0" err="1"/>
              <a:t>kondisi</a:t>
            </a:r>
            <a:r>
              <a:rPr lang="en-US" sz="1600" dirty="0"/>
              <a:t> </a:t>
            </a:r>
            <a:r>
              <a:rPr lang="en-US" sz="1600" dirty="0" err="1"/>
              <a:t>kas</a:t>
            </a:r>
            <a:r>
              <a:rPr lang="en-US" sz="1600" dirty="0"/>
              <a:t> </a:t>
            </a:r>
            <a:r>
              <a:rPr lang="en-US" sz="1600" dirty="0" err="1"/>
              <a:t>dan</a:t>
            </a:r>
            <a:r>
              <a:rPr lang="en-US" sz="1600" dirty="0"/>
              <a:t> </a:t>
            </a:r>
            <a:r>
              <a:rPr lang="en-US" sz="1600" dirty="0" err="1"/>
              <a:t>perubahan</a:t>
            </a:r>
            <a:r>
              <a:rPr lang="en-US" sz="1600" dirty="0"/>
              <a:t> </a:t>
            </a:r>
            <a:r>
              <a:rPr lang="en-US" sz="1600" dirty="0" err="1"/>
              <a:t>kas</a:t>
            </a:r>
            <a:r>
              <a:rPr lang="en-US" sz="1600" dirty="0"/>
              <a:t> </a:t>
            </a:r>
            <a:r>
              <a:rPr lang="en-US" sz="1600" dirty="0" err="1"/>
              <a:t>pada</a:t>
            </a:r>
            <a:r>
              <a:rPr lang="en-US" sz="1600" dirty="0"/>
              <a:t> </a:t>
            </a:r>
            <a:r>
              <a:rPr lang="en-US" sz="1600" dirty="0" err="1"/>
              <a:t>suatu</a:t>
            </a:r>
            <a:r>
              <a:rPr lang="en-US" sz="1600" dirty="0"/>
              <a:t> </a:t>
            </a:r>
            <a:r>
              <a:rPr lang="en-US" sz="1600" dirty="0" err="1"/>
              <a:t>periode</a:t>
            </a:r>
            <a:r>
              <a:rPr lang="en-US" sz="1600" dirty="0"/>
              <a:t> </a:t>
            </a:r>
            <a:r>
              <a:rPr lang="en-US" sz="1600" dirty="0" err="1"/>
              <a:t>waktu</a:t>
            </a:r>
            <a:r>
              <a:rPr lang="en-US" sz="1600" dirty="0"/>
              <a:t> </a:t>
            </a:r>
            <a:r>
              <a:rPr lang="en-US" sz="1600" dirty="0" err="1" smtClean="0"/>
              <a:t>tertentu</a:t>
            </a:r>
            <a:r>
              <a:rPr lang="en-US" sz="1600" dirty="0" smtClean="0"/>
              <a:t>.</a:t>
            </a:r>
            <a:endParaRPr lang="id-ID"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33"/>
          <p:cNvSpPr txBox="1">
            <a:spLocks noGrp="1"/>
          </p:cNvSpPr>
          <p:nvPr>
            <p:ph type="title"/>
          </p:nvPr>
        </p:nvSpPr>
        <p:spPr>
          <a:xfrm>
            <a:off x="411275" y="2336600"/>
            <a:ext cx="4429800" cy="2377200"/>
          </a:xfrm>
          <a:prstGeom prst="rect">
            <a:avLst/>
          </a:prstGeom>
        </p:spPr>
        <p:txBody>
          <a:bodyPr spcFirstLastPara="1" wrap="square" lIns="121900" tIns="121900" rIns="121900" bIns="121900" anchor="ctr" anchorCtr="0">
            <a:noAutofit/>
          </a:bodyPr>
          <a:lstStyle/>
          <a:p>
            <a:pPr lvl="0"/>
            <a:r>
              <a:rPr lang="en-US" sz="5400" dirty="0" err="1"/>
              <a:t>Teknik</a:t>
            </a:r>
            <a:r>
              <a:rPr lang="en-US" sz="5400" dirty="0"/>
              <a:t> </a:t>
            </a:r>
            <a:r>
              <a:rPr lang="en-US" sz="5400" dirty="0" err="1"/>
              <a:t>Analisis</a:t>
            </a:r>
            <a:r>
              <a:rPr lang="en-US" sz="5400" dirty="0"/>
              <a:t> </a:t>
            </a:r>
            <a:r>
              <a:rPr lang="en-US" sz="5400" dirty="0" err="1"/>
              <a:t>Laporan</a:t>
            </a:r>
            <a:r>
              <a:rPr lang="en-US" sz="5400" dirty="0"/>
              <a:t> </a:t>
            </a:r>
            <a:r>
              <a:rPr lang="en-US" sz="5400" dirty="0" err="1"/>
              <a:t>Keuangan</a:t>
            </a:r>
            <a:endParaRPr lang="id-ID" sz="5400" dirty="0"/>
          </a:p>
        </p:txBody>
      </p:sp>
      <p:sp>
        <p:nvSpPr>
          <p:cNvPr id="742" name="Google Shape;742;p33"/>
          <p:cNvSpPr/>
          <p:nvPr/>
        </p:nvSpPr>
        <p:spPr>
          <a:xfrm flipH="1">
            <a:off x="10818525" y="469200"/>
            <a:ext cx="952500" cy="601500"/>
          </a:xfrm>
          <a:prstGeom prst="wedgeRoundRectCallout">
            <a:avLst>
              <a:gd name="adj1" fmla="val -20000"/>
              <a:gd name="adj2" fmla="val 70777"/>
              <a:gd name="adj3" fmla="val 0"/>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11066175" y="586663"/>
            <a:ext cx="457200" cy="362100"/>
          </a:xfrm>
          <a:prstGeom prst="heart">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4952670" y="1380439"/>
            <a:ext cx="7041408" cy="3046988"/>
          </a:xfrm>
          <a:prstGeom prst="rect">
            <a:avLst/>
          </a:prstGeom>
        </p:spPr>
        <p:txBody>
          <a:bodyPr wrap="square">
            <a:spAutoFit/>
          </a:bodyPr>
          <a:lstStyle/>
          <a:p>
            <a:pPr marL="342900" lvl="0" indent="-342900">
              <a:buFont typeface="Wingdings" pitchFamily="2" charset="2"/>
              <a:buChar char="Ø"/>
            </a:pPr>
            <a:r>
              <a:rPr lang="en-US" sz="1600" b="1" dirty="0" err="1"/>
              <a:t>Analisis</a:t>
            </a:r>
            <a:r>
              <a:rPr lang="en-US" sz="1600" b="1" dirty="0"/>
              <a:t> </a:t>
            </a:r>
            <a:r>
              <a:rPr lang="en-US" sz="1600" b="1" dirty="0" err="1"/>
              <a:t>Rasio</a:t>
            </a:r>
            <a:r>
              <a:rPr lang="en-US" sz="1600" b="1" dirty="0"/>
              <a:t> </a:t>
            </a:r>
            <a:r>
              <a:rPr lang="en-US" sz="1600" b="1" dirty="0" err="1"/>
              <a:t>Keuangan</a:t>
            </a:r>
            <a:r>
              <a:rPr lang="id-ID" sz="1600" dirty="0"/>
              <a:t>, </a:t>
            </a:r>
            <a:r>
              <a:rPr lang="en-US" sz="1600" dirty="0" err="1"/>
              <a:t>merupakan</a:t>
            </a:r>
            <a:r>
              <a:rPr lang="en-US" sz="1600" dirty="0"/>
              <a:t> </a:t>
            </a:r>
            <a:r>
              <a:rPr lang="en-US" sz="1600" dirty="0" err="1"/>
              <a:t>teknik</a:t>
            </a:r>
            <a:r>
              <a:rPr lang="en-US" sz="1600" dirty="0"/>
              <a:t> </a:t>
            </a:r>
            <a:r>
              <a:rPr lang="en-US" sz="1600" dirty="0" err="1"/>
              <a:t>analisis</a:t>
            </a:r>
            <a:r>
              <a:rPr lang="en-US" sz="1600" dirty="0"/>
              <a:t> yang </a:t>
            </a:r>
            <a:r>
              <a:rPr lang="en-US" sz="1600" dirty="0" err="1"/>
              <a:t>digunakan</a:t>
            </a:r>
            <a:r>
              <a:rPr lang="en-US" sz="1600" dirty="0"/>
              <a:t> </a:t>
            </a:r>
            <a:r>
              <a:rPr lang="en-US" sz="1600" dirty="0" err="1"/>
              <a:t>untuk</a:t>
            </a:r>
            <a:r>
              <a:rPr lang="en-US" sz="1600" dirty="0"/>
              <a:t> </a:t>
            </a:r>
            <a:r>
              <a:rPr lang="en-US" sz="1600" dirty="0" err="1"/>
              <a:t>mengetahui</a:t>
            </a:r>
            <a:r>
              <a:rPr lang="en-US" sz="1600" dirty="0"/>
              <a:t> </a:t>
            </a:r>
            <a:r>
              <a:rPr lang="en-US" sz="1600" dirty="0" err="1"/>
              <a:t>hubungan</a:t>
            </a:r>
            <a:r>
              <a:rPr lang="en-US" sz="1600" dirty="0"/>
              <a:t> di </a:t>
            </a:r>
            <a:r>
              <a:rPr lang="en-US" sz="1600" dirty="0" err="1"/>
              <a:t>antara</a:t>
            </a:r>
            <a:r>
              <a:rPr lang="en-US" sz="1600" dirty="0"/>
              <a:t> </a:t>
            </a:r>
            <a:r>
              <a:rPr lang="en-US" sz="1600" dirty="0" err="1"/>
              <a:t>pos</a:t>
            </a:r>
            <a:r>
              <a:rPr lang="en-US" sz="1600" dirty="0"/>
              <a:t> </a:t>
            </a:r>
            <a:r>
              <a:rPr lang="en-US" sz="1600" dirty="0" err="1"/>
              <a:t>tertentu</a:t>
            </a:r>
            <a:r>
              <a:rPr lang="en-US" sz="1600" dirty="0"/>
              <a:t> </a:t>
            </a:r>
            <a:r>
              <a:rPr lang="en-US" sz="1600" dirty="0" err="1"/>
              <a:t>dalam</a:t>
            </a:r>
            <a:r>
              <a:rPr lang="en-US" sz="1600" dirty="0"/>
              <a:t> </a:t>
            </a:r>
            <a:r>
              <a:rPr lang="en-US" sz="1600" dirty="0" err="1"/>
              <a:t>neraca</a:t>
            </a:r>
            <a:r>
              <a:rPr lang="en-US" sz="1600" dirty="0"/>
              <a:t> </a:t>
            </a:r>
            <a:r>
              <a:rPr lang="en-US" sz="1600" dirty="0" err="1"/>
              <a:t>maupun</a:t>
            </a:r>
            <a:r>
              <a:rPr lang="en-US" sz="1600" dirty="0"/>
              <a:t> </a:t>
            </a:r>
            <a:r>
              <a:rPr lang="en-US" sz="1600" dirty="0" err="1"/>
              <a:t>laporan</a:t>
            </a:r>
            <a:r>
              <a:rPr lang="en-US" sz="1600" dirty="0"/>
              <a:t> </a:t>
            </a:r>
            <a:r>
              <a:rPr lang="en-US" sz="1600" dirty="0" err="1"/>
              <a:t>laba</a:t>
            </a:r>
            <a:r>
              <a:rPr lang="en-US" sz="1600" dirty="0"/>
              <a:t> </a:t>
            </a:r>
            <a:r>
              <a:rPr lang="en-US" sz="1600" dirty="0" err="1"/>
              <a:t>rugi</a:t>
            </a:r>
            <a:r>
              <a:rPr lang="en-US" sz="1600" dirty="0"/>
              <a:t>.</a:t>
            </a:r>
            <a:endParaRPr lang="id-ID" sz="1600" dirty="0"/>
          </a:p>
          <a:p>
            <a:pPr marL="342900" indent="-342900">
              <a:buFont typeface="Wingdings" pitchFamily="2" charset="2"/>
              <a:buChar char="Ø"/>
            </a:pPr>
            <a:r>
              <a:rPr lang="en-US" sz="1600" b="1" dirty="0" err="1"/>
              <a:t>Analisis</a:t>
            </a:r>
            <a:r>
              <a:rPr lang="en-US" sz="1600" b="1" dirty="0"/>
              <a:t> </a:t>
            </a:r>
            <a:r>
              <a:rPr lang="en-US" sz="1600" b="1" dirty="0" err="1"/>
              <a:t>Perubahan</a:t>
            </a:r>
            <a:r>
              <a:rPr lang="en-US" sz="1600" b="1" dirty="0"/>
              <a:t> </a:t>
            </a:r>
            <a:r>
              <a:rPr lang="en-US" sz="1600" b="1" dirty="0" err="1"/>
              <a:t>Laba</a:t>
            </a:r>
            <a:r>
              <a:rPr lang="en-US" sz="1600" b="1" dirty="0"/>
              <a:t> </a:t>
            </a:r>
            <a:r>
              <a:rPr lang="en-US" sz="1600" b="1" dirty="0" err="1"/>
              <a:t>Kotor</a:t>
            </a:r>
            <a:r>
              <a:rPr lang="id-ID" sz="1600" dirty="0"/>
              <a:t>, </a:t>
            </a:r>
            <a:r>
              <a:rPr lang="en-US" sz="1600" dirty="0" err="1"/>
              <a:t>merupakan</a:t>
            </a:r>
            <a:r>
              <a:rPr lang="en-US" sz="1600" dirty="0"/>
              <a:t> </a:t>
            </a:r>
            <a:r>
              <a:rPr lang="en-US" sz="1600" dirty="0" err="1"/>
              <a:t>teknik</a:t>
            </a:r>
            <a:r>
              <a:rPr lang="en-US" sz="1600" dirty="0"/>
              <a:t> </a:t>
            </a:r>
            <a:r>
              <a:rPr lang="en-US" sz="1600" dirty="0" err="1"/>
              <a:t>analisis</a:t>
            </a:r>
            <a:r>
              <a:rPr lang="en-US" sz="1600" dirty="0"/>
              <a:t> yang </a:t>
            </a:r>
            <a:r>
              <a:rPr lang="en-US" sz="1600" dirty="0" err="1"/>
              <a:t>digunakan</a:t>
            </a:r>
            <a:r>
              <a:rPr lang="en-US" sz="1600" dirty="0"/>
              <a:t> </a:t>
            </a:r>
            <a:r>
              <a:rPr lang="en-US" sz="1600" dirty="0" err="1"/>
              <a:t>untuk</a:t>
            </a:r>
            <a:r>
              <a:rPr lang="en-US" sz="1600" dirty="0"/>
              <a:t> </a:t>
            </a:r>
            <a:r>
              <a:rPr lang="en-US" sz="1600" dirty="0" err="1"/>
              <a:t>mengetahui</a:t>
            </a:r>
            <a:r>
              <a:rPr lang="en-US" sz="1600" dirty="0"/>
              <a:t> </a:t>
            </a:r>
            <a:r>
              <a:rPr lang="en-US" sz="1600" dirty="0" err="1"/>
              <a:t>posisi</a:t>
            </a:r>
            <a:r>
              <a:rPr lang="en-US" sz="1600" dirty="0"/>
              <a:t> </a:t>
            </a:r>
            <a:r>
              <a:rPr lang="en-US" sz="1600" dirty="0" err="1"/>
              <a:t>laba</a:t>
            </a:r>
            <a:r>
              <a:rPr lang="en-US" sz="1600" dirty="0"/>
              <a:t> </a:t>
            </a:r>
            <a:r>
              <a:rPr lang="en-US" sz="1600" dirty="0" err="1"/>
              <a:t>kotor</a:t>
            </a:r>
            <a:r>
              <a:rPr lang="en-US" sz="1600" dirty="0"/>
              <a:t> </a:t>
            </a:r>
            <a:r>
              <a:rPr lang="en-US" sz="1600" dirty="0" err="1"/>
              <a:t>dari</a:t>
            </a:r>
            <a:r>
              <a:rPr lang="en-US" sz="1600" dirty="0"/>
              <a:t> </a:t>
            </a:r>
            <a:r>
              <a:rPr lang="en-US" sz="1600" dirty="0" err="1"/>
              <a:t>satu</a:t>
            </a:r>
            <a:r>
              <a:rPr lang="en-US" sz="1600" dirty="0"/>
              <a:t> </a:t>
            </a:r>
            <a:r>
              <a:rPr lang="en-US" sz="1600" dirty="0" err="1"/>
              <a:t>periode</a:t>
            </a:r>
            <a:r>
              <a:rPr lang="en-US" sz="1600" dirty="0"/>
              <a:t> </a:t>
            </a:r>
            <a:r>
              <a:rPr lang="en-US" sz="1600" dirty="0" err="1"/>
              <a:t>ke</a:t>
            </a:r>
            <a:r>
              <a:rPr lang="en-US" sz="1600" dirty="0"/>
              <a:t> </a:t>
            </a:r>
            <a:r>
              <a:rPr lang="en-US" sz="1600" dirty="0" err="1"/>
              <a:t>periode</a:t>
            </a:r>
            <a:r>
              <a:rPr lang="en-US" sz="1600" dirty="0"/>
              <a:t> </a:t>
            </a:r>
            <a:r>
              <a:rPr lang="en-US" sz="1600" dirty="0" err="1"/>
              <a:t>berikutnya</a:t>
            </a:r>
            <a:endParaRPr lang="id-ID" sz="1600" dirty="0"/>
          </a:p>
          <a:p>
            <a:pPr marL="342900" lvl="0" indent="-342900">
              <a:buFont typeface="Wingdings" pitchFamily="2" charset="2"/>
              <a:buChar char="Ø"/>
            </a:pPr>
            <a:r>
              <a:rPr lang="en-US" sz="1600" b="1" dirty="0" err="1"/>
              <a:t>Analisis</a:t>
            </a:r>
            <a:r>
              <a:rPr lang="en-US" sz="1600" b="1" dirty="0"/>
              <a:t> </a:t>
            </a:r>
            <a:r>
              <a:rPr lang="en-US" sz="1600" b="1" dirty="0" err="1"/>
              <a:t>Titik</a:t>
            </a:r>
            <a:r>
              <a:rPr lang="en-US" sz="1600" b="1" dirty="0"/>
              <a:t> </a:t>
            </a:r>
            <a:r>
              <a:rPr lang="en-US" sz="1600" b="1" dirty="0" err="1"/>
              <a:t>Impas</a:t>
            </a:r>
            <a:r>
              <a:rPr lang="id-ID" sz="1600" dirty="0"/>
              <a:t>, </a:t>
            </a:r>
            <a:r>
              <a:rPr lang="en-US" sz="1600" dirty="0" err="1"/>
              <a:t>merupakan</a:t>
            </a:r>
            <a:r>
              <a:rPr lang="en-US" sz="1600" dirty="0"/>
              <a:t> </a:t>
            </a:r>
            <a:r>
              <a:rPr lang="en-US" sz="1600" dirty="0" err="1"/>
              <a:t>teknik</a:t>
            </a:r>
            <a:r>
              <a:rPr lang="en-US" sz="1600" dirty="0"/>
              <a:t> </a:t>
            </a:r>
            <a:r>
              <a:rPr lang="en-US" sz="1600" dirty="0" err="1"/>
              <a:t>analisis</a:t>
            </a:r>
            <a:r>
              <a:rPr lang="en-US" sz="1600" dirty="0"/>
              <a:t> yang </a:t>
            </a:r>
            <a:r>
              <a:rPr lang="en-US" sz="1600" dirty="0" err="1"/>
              <a:t>digunakan</a:t>
            </a:r>
            <a:r>
              <a:rPr lang="en-US" sz="1600" dirty="0"/>
              <a:t> </a:t>
            </a:r>
            <a:r>
              <a:rPr lang="en-US" sz="1600" dirty="0" err="1"/>
              <a:t>untuk</a:t>
            </a:r>
            <a:r>
              <a:rPr lang="en-US" sz="1600" dirty="0"/>
              <a:t> </a:t>
            </a:r>
            <a:r>
              <a:rPr lang="en-US" sz="1600" dirty="0" err="1"/>
              <a:t>mengetahui</a:t>
            </a:r>
            <a:r>
              <a:rPr lang="en-US" sz="1600" dirty="0"/>
              <a:t> </a:t>
            </a:r>
            <a:r>
              <a:rPr lang="en-US" sz="1600" dirty="0" err="1"/>
              <a:t>tingkat</a:t>
            </a:r>
            <a:r>
              <a:rPr lang="en-US" sz="1600" dirty="0"/>
              <a:t> </a:t>
            </a:r>
            <a:r>
              <a:rPr lang="en-US" sz="1600" dirty="0" err="1"/>
              <a:t>penjualan</a:t>
            </a:r>
            <a:r>
              <a:rPr lang="en-US" sz="1600" dirty="0"/>
              <a:t> yang </a:t>
            </a:r>
            <a:r>
              <a:rPr lang="en-US" sz="1600" dirty="0" err="1"/>
              <a:t>harus</a:t>
            </a:r>
            <a:r>
              <a:rPr lang="en-US" sz="1600" dirty="0"/>
              <a:t> </a:t>
            </a:r>
            <a:r>
              <a:rPr lang="en-US" sz="1600" dirty="0" err="1"/>
              <a:t>dicapai</a:t>
            </a:r>
            <a:r>
              <a:rPr lang="en-US" sz="1600" dirty="0"/>
              <a:t> agar </a:t>
            </a:r>
            <a:r>
              <a:rPr lang="en-US" sz="1600" dirty="0" err="1"/>
              <a:t>perusahaan</a:t>
            </a:r>
            <a:r>
              <a:rPr lang="en-US" sz="1600" dirty="0"/>
              <a:t> </a:t>
            </a:r>
            <a:r>
              <a:rPr lang="en-US" sz="1600" dirty="0" err="1"/>
              <a:t>tidak</a:t>
            </a:r>
            <a:r>
              <a:rPr lang="en-US" sz="1600" dirty="0"/>
              <a:t> </a:t>
            </a:r>
            <a:r>
              <a:rPr lang="en-US" sz="1600" dirty="0" err="1"/>
              <a:t>mengalami</a:t>
            </a:r>
            <a:r>
              <a:rPr lang="en-US" sz="1600" dirty="0"/>
              <a:t> </a:t>
            </a:r>
            <a:r>
              <a:rPr lang="en-US" sz="1600" dirty="0" err="1"/>
              <a:t>kerugian</a:t>
            </a:r>
            <a:r>
              <a:rPr lang="id-ID" sz="1600" dirty="0" smtClean="0"/>
              <a:t>.</a:t>
            </a:r>
          </a:p>
          <a:p>
            <a:pPr marL="342900" lvl="0" indent="-342900">
              <a:buFont typeface="Wingdings" pitchFamily="2" charset="2"/>
              <a:buChar char="Ø"/>
            </a:pPr>
            <a:r>
              <a:rPr lang="en-US" sz="1600" b="1" dirty="0" err="1" smtClean="0"/>
              <a:t>Analisis</a:t>
            </a:r>
            <a:r>
              <a:rPr lang="en-US" sz="1600" b="1" dirty="0" smtClean="0"/>
              <a:t> </a:t>
            </a:r>
            <a:r>
              <a:rPr lang="en-US" sz="1600" b="1" dirty="0" err="1" smtClean="0"/>
              <a:t>Kredit</a:t>
            </a:r>
            <a:r>
              <a:rPr lang="id-ID" sz="1600" dirty="0" smtClean="0"/>
              <a:t>, </a:t>
            </a:r>
            <a:r>
              <a:rPr lang="en-US" sz="1600" dirty="0" err="1"/>
              <a:t>merupakan</a:t>
            </a:r>
            <a:r>
              <a:rPr lang="en-US" sz="1600" dirty="0"/>
              <a:t> </a:t>
            </a:r>
            <a:r>
              <a:rPr lang="en-US" sz="1600" dirty="0" err="1"/>
              <a:t>teknik</a:t>
            </a:r>
            <a:r>
              <a:rPr lang="en-US" sz="1600" dirty="0"/>
              <a:t> </a:t>
            </a:r>
            <a:r>
              <a:rPr lang="en-US" sz="1600" dirty="0" err="1"/>
              <a:t>analisis</a:t>
            </a:r>
            <a:r>
              <a:rPr lang="en-US" sz="1600" dirty="0"/>
              <a:t> yang </a:t>
            </a:r>
            <a:r>
              <a:rPr lang="en-US" sz="1600" dirty="0" err="1"/>
              <a:t>digunakan</a:t>
            </a:r>
            <a:r>
              <a:rPr lang="en-US" sz="1600" dirty="0"/>
              <a:t> </a:t>
            </a:r>
            <a:r>
              <a:rPr lang="en-US" sz="1600" dirty="0" err="1"/>
              <a:t>untuk</a:t>
            </a:r>
            <a:r>
              <a:rPr lang="en-US" sz="1600" dirty="0"/>
              <a:t> </a:t>
            </a:r>
            <a:r>
              <a:rPr lang="en-US" sz="1600" dirty="0" err="1"/>
              <a:t>menilai</a:t>
            </a:r>
            <a:r>
              <a:rPr lang="en-US" sz="1600" dirty="0"/>
              <a:t> </a:t>
            </a:r>
            <a:r>
              <a:rPr lang="en-US" sz="1600" dirty="0" err="1"/>
              <a:t>layak</a:t>
            </a:r>
            <a:r>
              <a:rPr lang="en-US" sz="1600" dirty="0"/>
              <a:t> </a:t>
            </a:r>
            <a:r>
              <a:rPr lang="en-US" sz="1600" dirty="0" err="1"/>
              <a:t>tidaknya</a:t>
            </a:r>
            <a:r>
              <a:rPr lang="en-US" sz="1600" dirty="0"/>
              <a:t> </a:t>
            </a:r>
            <a:r>
              <a:rPr lang="en-US" sz="1600" dirty="0" err="1"/>
              <a:t>suatu</a:t>
            </a:r>
            <a:r>
              <a:rPr lang="en-US" sz="1600" dirty="0"/>
              <a:t> </a:t>
            </a:r>
            <a:r>
              <a:rPr lang="en-US" sz="1600" dirty="0" err="1"/>
              <a:t>permohonan</a:t>
            </a:r>
            <a:r>
              <a:rPr lang="en-US" sz="1600" dirty="0"/>
              <a:t> </a:t>
            </a:r>
            <a:r>
              <a:rPr lang="en-US" sz="1600" dirty="0" err="1"/>
              <a:t>kredit</a:t>
            </a:r>
            <a:r>
              <a:rPr lang="en-US" sz="1600" dirty="0"/>
              <a:t> </a:t>
            </a:r>
            <a:r>
              <a:rPr lang="en-US" sz="1600" dirty="0" err="1"/>
              <a:t>debitor</a:t>
            </a:r>
            <a:r>
              <a:rPr lang="en-US" sz="1600" dirty="0"/>
              <a:t> </a:t>
            </a:r>
            <a:r>
              <a:rPr lang="en-US" sz="1600" dirty="0" err="1"/>
              <a:t>kepada</a:t>
            </a:r>
            <a:r>
              <a:rPr lang="en-US" sz="1600" dirty="0"/>
              <a:t> </a:t>
            </a:r>
            <a:r>
              <a:rPr lang="en-US" sz="1600" dirty="0" err="1"/>
              <a:t>kreditor</a:t>
            </a:r>
            <a:r>
              <a:rPr lang="en-US" sz="1600" dirty="0"/>
              <a:t>, </a:t>
            </a:r>
            <a:r>
              <a:rPr lang="en-US" sz="1600" dirty="0" err="1"/>
              <a:t>seperti</a:t>
            </a:r>
            <a:r>
              <a:rPr lang="en-US" sz="1600" dirty="0"/>
              <a:t> bank.</a:t>
            </a:r>
            <a:endParaRPr lang="id-ID" sz="1600" dirty="0"/>
          </a:p>
        </p:txBody>
      </p:sp>
    </p:spTree>
    <p:extLst>
      <p:ext uri="{BB962C8B-B14F-4D97-AF65-F5344CB8AC3E}">
        <p14:creationId xmlns:p14="http://schemas.microsoft.com/office/powerpoint/2010/main" val="329902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3" name="Google Shape;713;p30"/>
          <p:cNvSpPr/>
          <p:nvPr/>
        </p:nvSpPr>
        <p:spPr>
          <a:xfrm>
            <a:off x="5516488" y="442866"/>
            <a:ext cx="1159025" cy="889150"/>
          </a:xfrm>
          <a:prstGeom prst="rect">
            <a:avLst/>
          </a:prstGeom>
        </p:spPr>
        <p:txBody>
          <a:bodyPr>
            <a:prstTxWarp prst="textPlain">
              <a:avLst/>
            </a:prstTxWarp>
          </a:bodyPr>
          <a:lstStyle/>
          <a:p>
            <a:pPr lvl="0" algn="ctr"/>
            <a:r>
              <a:rPr b="0" i="0" dirty="0">
                <a:ln w="38100" cap="flat" cmpd="sng">
                  <a:solidFill>
                    <a:schemeClr val="accent5"/>
                  </a:solidFill>
                  <a:prstDash val="solid"/>
                  <a:round/>
                  <a:headEnd type="none" w="sm" len="sm"/>
                  <a:tailEnd type="none" w="sm" len="sm"/>
                </a:ln>
                <a:solidFill>
                  <a:schemeClr val="accent4"/>
                </a:solidFill>
                <a:latin typeface="Coiny"/>
              </a:rPr>
              <a:t>"</a:t>
            </a:r>
          </a:p>
        </p:txBody>
      </p:sp>
      <p:grpSp>
        <p:nvGrpSpPr>
          <p:cNvPr id="714" name="Google Shape;714;p30"/>
          <p:cNvGrpSpPr/>
          <p:nvPr/>
        </p:nvGrpSpPr>
        <p:grpSpPr>
          <a:xfrm>
            <a:off x="10610850" y="5099950"/>
            <a:ext cx="952500" cy="601500"/>
            <a:chOff x="7772400" y="5176150"/>
            <a:chExt cx="952500" cy="601500"/>
          </a:xfrm>
        </p:grpSpPr>
        <p:sp>
          <p:nvSpPr>
            <p:cNvPr id="715" name="Google Shape;715;p30"/>
            <p:cNvSpPr/>
            <p:nvPr/>
          </p:nvSpPr>
          <p:spPr>
            <a:xfrm flipH="1">
              <a:off x="7772400" y="5176150"/>
              <a:ext cx="952500" cy="601500"/>
            </a:xfrm>
            <a:prstGeom prst="wedgeRoundRectCallout">
              <a:avLst>
                <a:gd name="adj1" fmla="val -20000"/>
                <a:gd name="adj2" fmla="val 70777"/>
                <a:gd name="adj3" fmla="val 0"/>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0"/>
            <p:cNvSpPr/>
            <p:nvPr/>
          </p:nvSpPr>
          <p:spPr>
            <a:xfrm>
              <a:off x="8020050" y="5293613"/>
              <a:ext cx="457200" cy="362100"/>
            </a:xfrm>
            <a:prstGeom prst="heart">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22215" y="1300245"/>
            <a:ext cx="11242716" cy="4093428"/>
          </a:xfrm>
          <a:prstGeom prst="rect">
            <a:avLst/>
          </a:prstGeom>
        </p:spPr>
        <p:txBody>
          <a:bodyPr wrap="square">
            <a:spAutoFit/>
          </a:bodyPr>
          <a:lstStyle/>
          <a:p>
            <a:pPr algn="ctr"/>
            <a:r>
              <a:rPr lang="id-ID" sz="2000" b="1" dirty="0" smtClean="0"/>
              <a:t>KESIMPULAN:</a:t>
            </a:r>
          </a:p>
          <a:p>
            <a:pPr algn="just"/>
            <a:r>
              <a:rPr lang="id-ID" sz="2000" dirty="0" smtClean="0"/>
              <a:t>Modal </a:t>
            </a:r>
            <a:r>
              <a:rPr lang="id-ID" sz="2000" dirty="0"/>
              <a:t>usaha merupakan salah satu aspek yang harus ada dalam berwirausaha selain SDM, teknologi, ekonomi, serta organisasi atau legalitas. Berdasarkan manfaatnya modal usaha dibagi menjadi modal kerja dan investasi yang biasanya bersumber dari modal sendiri, koperasi simpan pinjam, maupun lembaga keuangan. Modal ini nantinya akan digolongkan berdasarkan sumbernya, bentuknya, pemilikannya, dan sifatnya.</a:t>
            </a:r>
          </a:p>
          <a:p>
            <a:pPr algn="just"/>
            <a:r>
              <a:rPr lang="id-ID" sz="2000" dirty="0"/>
              <a:t> </a:t>
            </a:r>
          </a:p>
          <a:p>
            <a:pPr algn="just"/>
            <a:r>
              <a:rPr lang="id-ID" sz="2000" dirty="0"/>
              <a:t>Dalam berwirausaha selain membutuhkan modal usaha juga membutuhkan analisis keuangan. Hal ini digunakan untuk mengetahui dan mengevaluasi suatu laporan keuangan perusahaan, memprediksi kinerja perusahaan, serta memberikan pertimbangan. Dengan adanya analisis keuangan suatu perusahaan bisa mengetahui posisi keuangan dalam suatu periode tertentu, mengetahui kekuatan dan kelemahan perusahaan, penilaian kinerja, serta melakukan perbaikan terhadap posisi keuangan perusahaan.</a:t>
            </a:r>
          </a:p>
        </p:txBody>
      </p:sp>
    </p:spTree>
    <p:extLst>
      <p:ext uri="{BB962C8B-B14F-4D97-AF65-F5344CB8AC3E}">
        <p14:creationId xmlns:p14="http://schemas.microsoft.com/office/powerpoint/2010/main" val="307450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6"/>
          <p:cNvSpPr/>
          <p:nvPr/>
        </p:nvSpPr>
        <p:spPr>
          <a:xfrm>
            <a:off x="1626800" y="2744243"/>
            <a:ext cx="36486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1359650" y="2590176"/>
            <a:ext cx="41829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26"/>
          <p:cNvGrpSpPr/>
          <p:nvPr/>
        </p:nvGrpSpPr>
        <p:grpSpPr>
          <a:xfrm>
            <a:off x="1791684" y="1892954"/>
            <a:ext cx="3318588" cy="1003574"/>
            <a:chOff x="976200" y="1771650"/>
            <a:chExt cx="4080900" cy="1234105"/>
          </a:xfrm>
        </p:grpSpPr>
        <p:sp>
          <p:nvSpPr>
            <p:cNvPr id="642" name="Google Shape;642;p26"/>
            <p:cNvSpPr/>
            <p:nvPr/>
          </p:nvSpPr>
          <p:spPr>
            <a:xfrm flipH="1">
              <a:off x="4352250" y="221440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3"/>
            </a:solidFill>
            <a:ln w="38100" cap="flat" cmpd="sng">
              <a:solidFill>
                <a:schemeClr val="accent5"/>
              </a:solidFill>
              <a:prstDash val="solid"/>
              <a:round/>
              <a:headEnd type="none" w="sm" len="sm"/>
              <a:tailEnd type="none" w="sm" len="sm"/>
            </a:ln>
          </p:spPr>
        </p:sp>
        <p:sp>
          <p:nvSpPr>
            <p:cNvPr id="643" name="Google Shape;643;p26"/>
            <p:cNvSpPr/>
            <p:nvPr/>
          </p:nvSpPr>
          <p:spPr>
            <a:xfrm>
              <a:off x="976200" y="224225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3"/>
            </a:solidFill>
            <a:ln w="38100" cap="flat" cmpd="sng">
              <a:solidFill>
                <a:schemeClr val="accent5"/>
              </a:solidFill>
              <a:prstDash val="solid"/>
              <a:round/>
              <a:headEnd type="none" w="sm" len="sm"/>
              <a:tailEnd type="none" w="sm" len="sm"/>
            </a:ln>
          </p:spPr>
        </p:sp>
        <p:sp>
          <p:nvSpPr>
            <p:cNvPr id="644" name="Google Shape;644;p26"/>
            <p:cNvSpPr/>
            <p:nvPr/>
          </p:nvSpPr>
          <p:spPr>
            <a:xfrm rot="10800000">
              <a:off x="1366650" y="2674300"/>
              <a:ext cx="314400" cy="303600"/>
            </a:xfrm>
            <a:prstGeom prst="rtTriangl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45" name="Google Shape;645;p26"/>
            <p:cNvSpPr/>
            <p:nvPr/>
          </p:nvSpPr>
          <p:spPr>
            <a:xfrm>
              <a:off x="1366650" y="1771650"/>
              <a:ext cx="3300000" cy="902700"/>
            </a:xfrm>
            <a:prstGeom prst="round2SameRect">
              <a:avLst>
                <a:gd name="adj1" fmla="val 16667"/>
                <a:gd name="adj2" fmla="val 0"/>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rot="10800000" flipH="1">
              <a:off x="4352250" y="2674300"/>
              <a:ext cx="314400" cy="303600"/>
            </a:xfrm>
            <a:prstGeom prst="rtTriangl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647" name="Google Shape;647;p26"/>
          <p:cNvSpPr/>
          <p:nvPr/>
        </p:nvSpPr>
        <p:spPr>
          <a:xfrm>
            <a:off x="3023617" y="2043056"/>
            <a:ext cx="669073" cy="472215"/>
          </a:xfrm>
          <a:prstGeom prst="rect">
            <a:avLst/>
          </a:prstGeom>
        </p:spPr>
        <p:txBody>
          <a:bodyPr>
            <a:prstTxWarp prst="textPlain">
              <a:avLst/>
            </a:prstTxWarp>
          </a:bodyPr>
          <a:lstStyle/>
          <a:p>
            <a:pPr lvl="0" algn="ctr"/>
            <a:r>
              <a:rPr b="0" i="0">
                <a:ln w="38100" cap="flat" cmpd="sng">
                  <a:solidFill>
                    <a:schemeClr val="accent5"/>
                  </a:solidFill>
                  <a:prstDash val="solid"/>
                  <a:round/>
                  <a:headEnd type="none" w="sm" len="sm"/>
                  <a:tailEnd type="none" w="sm" len="sm"/>
                </a:ln>
                <a:solidFill>
                  <a:schemeClr val="lt2"/>
                </a:solidFill>
                <a:latin typeface="Coiny"/>
              </a:rPr>
              <a:t>01</a:t>
            </a:r>
          </a:p>
        </p:txBody>
      </p:sp>
      <p:sp>
        <p:nvSpPr>
          <p:cNvPr id="648" name="Google Shape;648;p26"/>
          <p:cNvSpPr/>
          <p:nvPr/>
        </p:nvSpPr>
        <p:spPr>
          <a:xfrm>
            <a:off x="6916602" y="2744243"/>
            <a:ext cx="36486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6649452" y="2590176"/>
            <a:ext cx="41829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26"/>
          <p:cNvGrpSpPr/>
          <p:nvPr/>
        </p:nvGrpSpPr>
        <p:grpSpPr>
          <a:xfrm>
            <a:off x="7081486" y="1892954"/>
            <a:ext cx="3318588" cy="1003574"/>
            <a:chOff x="976200" y="1771650"/>
            <a:chExt cx="4080900" cy="1234105"/>
          </a:xfrm>
        </p:grpSpPr>
        <p:sp>
          <p:nvSpPr>
            <p:cNvPr id="651" name="Google Shape;651;p26"/>
            <p:cNvSpPr/>
            <p:nvPr/>
          </p:nvSpPr>
          <p:spPr>
            <a:xfrm flipH="1">
              <a:off x="4352250" y="221440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4"/>
            </a:solidFill>
            <a:ln w="38100" cap="flat" cmpd="sng">
              <a:solidFill>
                <a:schemeClr val="accent5"/>
              </a:solidFill>
              <a:prstDash val="solid"/>
              <a:round/>
              <a:headEnd type="none" w="sm" len="sm"/>
              <a:tailEnd type="none" w="sm" len="sm"/>
            </a:ln>
          </p:spPr>
        </p:sp>
        <p:sp>
          <p:nvSpPr>
            <p:cNvPr id="652" name="Google Shape;652;p26"/>
            <p:cNvSpPr/>
            <p:nvPr/>
          </p:nvSpPr>
          <p:spPr>
            <a:xfrm>
              <a:off x="976200" y="224225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4"/>
            </a:solidFill>
            <a:ln w="38100" cap="flat" cmpd="sng">
              <a:solidFill>
                <a:schemeClr val="accent5"/>
              </a:solidFill>
              <a:prstDash val="solid"/>
              <a:round/>
              <a:headEnd type="none" w="sm" len="sm"/>
              <a:tailEnd type="none" w="sm" len="sm"/>
            </a:ln>
          </p:spPr>
        </p:sp>
        <p:sp>
          <p:nvSpPr>
            <p:cNvPr id="653" name="Google Shape;653;p26"/>
            <p:cNvSpPr/>
            <p:nvPr/>
          </p:nvSpPr>
          <p:spPr>
            <a:xfrm rot="10800000">
              <a:off x="1366650" y="2674300"/>
              <a:ext cx="314400" cy="3036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54" name="Google Shape;654;p26"/>
            <p:cNvSpPr/>
            <p:nvPr/>
          </p:nvSpPr>
          <p:spPr>
            <a:xfrm>
              <a:off x="1366650" y="1771650"/>
              <a:ext cx="3300000" cy="902700"/>
            </a:xfrm>
            <a:prstGeom prst="round2SameRect">
              <a:avLst>
                <a:gd name="adj1" fmla="val 16667"/>
                <a:gd name="adj2"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rot="10800000" flipH="1">
              <a:off x="4352250" y="2674300"/>
              <a:ext cx="314400" cy="3036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656" name="Google Shape;656;p26"/>
          <p:cNvSpPr/>
          <p:nvPr/>
        </p:nvSpPr>
        <p:spPr>
          <a:xfrm>
            <a:off x="8313418" y="2043056"/>
            <a:ext cx="806391" cy="472215"/>
          </a:xfrm>
          <a:prstGeom prst="rect">
            <a:avLst/>
          </a:prstGeom>
        </p:spPr>
        <p:txBody>
          <a:bodyPr>
            <a:prstTxWarp prst="textPlain">
              <a:avLst/>
            </a:prstTxWarp>
          </a:bodyPr>
          <a:lstStyle/>
          <a:p>
            <a:pPr lvl="0" algn="ctr"/>
            <a:r>
              <a:rPr b="0" i="0">
                <a:ln w="38100" cap="flat" cmpd="sng">
                  <a:solidFill>
                    <a:schemeClr val="accent5"/>
                  </a:solidFill>
                  <a:prstDash val="solid"/>
                  <a:round/>
                  <a:headEnd type="none" w="sm" len="sm"/>
                  <a:tailEnd type="none" w="sm" len="sm"/>
                </a:ln>
                <a:solidFill>
                  <a:schemeClr val="lt2"/>
                </a:solidFill>
                <a:latin typeface="Coiny"/>
              </a:rPr>
              <a:t>02</a:t>
            </a:r>
          </a:p>
        </p:txBody>
      </p:sp>
      <p:sp>
        <p:nvSpPr>
          <p:cNvPr id="657" name="Google Shape;657;p26"/>
          <p:cNvSpPr/>
          <p:nvPr/>
        </p:nvSpPr>
        <p:spPr>
          <a:xfrm>
            <a:off x="1626808" y="5230713"/>
            <a:ext cx="36486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1359657" y="5076646"/>
            <a:ext cx="41829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 name="Google Shape;659;p26"/>
          <p:cNvGrpSpPr/>
          <p:nvPr/>
        </p:nvGrpSpPr>
        <p:grpSpPr>
          <a:xfrm>
            <a:off x="1791691" y="4379424"/>
            <a:ext cx="3318588" cy="1003574"/>
            <a:chOff x="976200" y="1771650"/>
            <a:chExt cx="4080900" cy="1234105"/>
          </a:xfrm>
        </p:grpSpPr>
        <p:sp>
          <p:nvSpPr>
            <p:cNvPr id="660" name="Google Shape;660;p26"/>
            <p:cNvSpPr/>
            <p:nvPr/>
          </p:nvSpPr>
          <p:spPr>
            <a:xfrm flipH="1">
              <a:off x="4352250" y="221440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1"/>
            </a:solidFill>
            <a:ln w="38100" cap="flat" cmpd="sng">
              <a:solidFill>
                <a:schemeClr val="accent5"/>
              </a:solidFill>
              <a:prstDash val="solid"/>
              <a:round/>
              <a:headEnd type="none" w="sm" len="sm"/>
              <a:tailEnd type="none" w="sm" len="sm"/>
            </a:ln>
          </p:spPr>
        </p:sp>
        <p:sp>
          <p:nvSpPr>
            <p:cNvPr id="661" name="Google Shape;661;p26"/>
            <p:cNvSpPr/>
            <p:nvPr/>
          </p:nvSpPr>
          <p:spPr>
            <a:xfrm>
              <a:off x="976200" y="224225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1"/>
            </a:solidFill>
            <a:ln w="38100" cap="flat" cmpd="sng">
              <a:solidFill>
                <a:schemeClr val="accent5"/>
              </a:solidFill>
              <a:prstDash val="solid"/>
              <a:round/>
              <a:headEnd type="none" w="sm" len="sm"/>
              <a:tailEnd type="none" w="sm" len="sm"/>
            </a:ln>
          </p:spPr>
        </p:sp>
        <p:sp>
          <p:nvSpPr>
            <p:cNvPr id="662" name="Google Shape;662;p26"/>
            <p:cNvSpPr/>
            <p:nvPr/>
          </p:nvSpPr>
          <p:spPr>
            <a:xfrm rot="10800000">
              <a:off x="1366650" y="2674300"/>
              <a:ext cx="314400" cy="303600"/>
            </a:xfrm>
            <a:prstGeom prst="rtTriangl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63" name="Google Shape;663;p26"/>
            <p:cNvSpPr/>
            <p:nvPr/>
          </p:nvSpPr>
          <p:spPr>
            <a:xfrm>
              <a:off x="1366650" y="1771650"/>
              <a:ext cx="3300000" cy="902700"/>
            </a:xfrm>
            <a:prstGeom prst="round2SameRect">
              <a:avLst>
                <a:gd name="adj1" fmla="val 16667"/>
                <a:gd name="adj2" fmla="val 0"/>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rot="10800000" flipH="1">
              <a:off x="4352250" y="2674300"/>
              <a:ext cx="314400" cy="303600"/>
            </a:xfrm>
            <a:prstGeom prst="rtTriangl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665" name="Google Shape;665;p26"/>
          <p:cNvSpPr/>
          <p:nvPr/>
        </p:nvSpPr>
        <p:spPr>
          <a:xfrm>
            <a:off x="3023624" y="4529526"/>
            <a:ext cx="810594" cy="472215"/>
          </a:xfrm>
          <a:prstGeom prst="rect">
            <a:avLst/>
          </a:prstGeom>
        </p:spPr>
        <p:txBody>
          <a:bodyPr>
            <a:prstTxWarp prst="textPlain">
              <a:avLst/>
            </a:prstTxWarp>
          </a:bodyPr>
          <a:lstStyle/>
          <a:p>
            <a:pPr lvl="0" algn="ctr"/>
            <a:r>
              <a:rPr b="0" i="0">
                <a:ln w="38100" cap="flat" cmpd="sng">
                  <a:solidFill>
                    <a:schemeClr val="accent5"/>
                  </a:solidFill>
                  <a:prstDash val="solid"/>
                  <a:round/>
                  <a:headEnd type="none" w="sm" len="sm"/>
                  <a:tailEnd type="none" w="sm" len="sm"/>
                </a:ln>
                <a:solidFill>
                  <a:schemeClr val="lt2"/>
                </a:solidFill>
                <a:latin typeface="Coiny"/>
              </a:rPr>
              <a:t>03</a:t>
            </a:r>
          </a:p>
        </p:txBody>
      </p:sp>
      <p:sp>
        <p:nvSpPr>
          <p:cNvPr id="666" name="Google Shape;666;p26"/>
          <p:cNvSpPr/>
          <p:nvPr/>
        </p:nvSpPr>
        <p:spPr>
          <a:xfrm>
            <a:off x="6916556" y="5230591"/>
            <a:ext cx="3648300" cy="11031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6649420" y="5076539"/>
            <a:ext cx="4182600" cy="11031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 name="Google Shape;668;p26"/>
          <p:cNvGrpSpPr/>
          <p:nvPr/>
        </p:nvGrpSpPr>
        <p:grpSpPr>
          <a:xfrm>
            <a:off x="7081473" y="4379424"/>
            <a:ext cx="3318588" cy="1003574"/>
            <a:chOff x="976200" y="1771650"/>
            <a:chExt cx="4080900" cy="1234105"/>
          </a:xfrm>
        </p:grpSpPr>
        <p:sp>
          <p:nvSpPr>
            <p:cNvPr id="669" name="Google Shape;669;p26"/>
            <p:cNvSpPr/>
            <p:nvPr/>
          </p:nvSpPr>
          <p:spPr>
            <a:xfrm flipH="1">
              <a:off x="4352250" y="221440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3"/>
            </a:solidFill>
            <a:ln w="38100" cap="flat" cmpd="sng">
              <a:solidFill>
                <a:schemeClr val="accent5"/>
              </a:solidFill>
              <a:prstDash val="solid"/>
              <a:round/>
              <a:headEnd type="none" w="sm" len="sm"/>
              <a:tailEnd type="none" w="sm" len="sm"/>
            </a:ln>
          </p:spPr>
        </p:sp>
        <p:sp>
          <p:nvSpPr>
            <p:cNvPr id="670" name="Google Shape;670;p26"/>
            <p:cNvSpPr/>
            <p:nvPr/>
          </p:nvSpPr>
          <p:spPr>
            <a:xfrm>
              <a:off x="976200" y="224225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3"/>
            </a:solidFill>
            <a:ln w="38100" cap="flat" cmpd="sng">
              <a:solidFill>
                <a:schemeClr val="accent5"/>
              </a:solidFill>
              <a:prstDash val="solid"/>
              <a:round/>
              <a:headEnd type="none" w="sm" len="sm"/>
              <a:tailEnd type="none" w="sm" len="sm"/>
            </a:ln>
          </p:spPr>
        </p:sp>
        <p:sp>
          <p:nvSpPr>
            <p:cNvPr id="671" name="Google Shape;671;p26"/>
            <p:cNvSpPr/>
            <p:nvPr/>
          </p:nvSpPr>
          <p:spPr>
            <a:xfrm rot="10800000">
              <a:off x="1366650" y="2674300"/>
              <a:ext cx="314400" cy="303600"/>
            </a:xfrm>
            <a:prstGeom prst="rtTriangl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2" name="Google Shape;672;p26"/>
            <p:cNvSpPr/>
            <p:nvPr/>
          </p:nvSpPr>
          <p:spPr>
            <a:xfrm>
              <a:off x="1366650" y="1771650"/>
              <a:ext cx="3300000" cy="902700"/>
            </a:xfrm>
            <a:prstGeom prst="round2SameRect">
              <a:avLst>
                <a:gd name="adj1" fmla="val 16667"/>
                <a:gd name="adj2" fmla="val 0"/>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rot="10800000" flipH="1">
              <a:off x="4352250" y="2674300"/>
              <a:ext cx="314400" cy="303600"/>
            </a:xfrm>
            <a:prstGeom prst="rtTriangl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674" name="Google Shape;674;p26"/>
          <p:cNvSpPr/>
          <p:nvPr/>
        </p:nvSpPr>
        <p:spPr>
          <a:xfrm>
            <a:off x="8313298" y="4529447"/>
            <a:ext cx="891115" cy="472191"/>
          </a:xfrm>
          <a:prstGeom prst="rect">
            <a:avLst/>
          </a:prstGeom>
        </p:spPr>
        <p:txBody>
          <a:bodyPr>
            <a:prstTxWarp prst="textPlain">
              <a:avLst/>
            </a:prstTxWarp>
          </a:bodyPr>
          <a:lstStyle/>
          <a:p>
            <a:pPr lvl="0" algn="ctr"/>
            <a:r>
              <a:rPr b="0" i="0">
                <a:ln w="38100" cap="flat" cmpd="sng">
                  <a:solidFill>
                    <a:schemeClr val="accent5"/>
                  </a:solidFill>
                  <a:prstDash val="solid"/>
                  <a:round/>
                  <a:headEnd type="none" w="sm" len="sm"/>
                  <a:tailEnd type="none" w="sm" len="sm"/>
                </a:ln>
                <a:solidFill>
                  <a:schemeClr val="lt2"/>
                </a:solidFill>
                <a:latin typeface="Coiny"/>
              </a:rPr>
              <a:t>04</a:t>
            </a:r>
          </a:p>
        </p:txBody>
      </p:sp>
      <p:sp>
        <p:nvSpPr>
          <p:cNvPr id="675" name="Google Shape;675;p26"/>
          <p:cNvSpPr txBox="1">
            <a:spLocks noGrp="1"/>
          </p:cNvSpPr>
          <p:nvPr>
            <p:ph type="body" idx="1"/>
          </p:nvPr>
        </p:nvSpPr>
        <p:spPr>
          <a:xfrm>
            <a:off x="1359658" y="2742641"/>
            <a:ext cx="4182900" cy="1090529"/>
          </a:xfrm>
          <a:prstGeom prst="rect">
            <a:avLst/>
          </a:prstGeom>
        </p:spPr>
        <p:txBody>
          <a:bodyPr spcFirstLastPara="1" wrap="square" lIns="121900" tIns="121900" rIns="121900" bIns="121900" anchor="t" anchorCtr="0">
            <a:noAutofit/>
          </a:bodyPr>
          <a:lstStyle/>
          <a:p>
            <a:pPr marL="0" indent="0">
              <a:lnSpc>
                <a:spcPct val="200000"/>
              </a:lnSpc>
              <a:spcAft>
                <a:spcPts val="2100"/>
              </a:spcAft>
              <a:buNone/>
            </a:pPr>
            <a:r>
              <a:rPr lang="en-US" sz="1800" b="1" dirty="0" err="1" smtClean="0"/>
              <a:t>Annisa</a:t>
            </a:r>
            <a:r>
              <a:rPr lang="en-US" sz="1800" b="1" dirty="0" smtClean="0"/>
              <a:t> </a:t>
            </a:r>
            <a:r>
              <a:rPr lang="id-ID" sz="1800" b="1" dirty="0"/>
              <a:t>Putri </a:t>
            </a:r>
            <a:r>
              <a:rPr lang="id-ID" sz="1800" b="1" dirty="0" smtClean="0"/>
              <a:t>Aisyah</a:t>
            </a:r>
            <a:r>
              <a:rPr lang="id-ID" sz="1800" b="1" dirty="0"/>
              <a:t> </a:t>
            </a:r>
            <a:r>
              <a:rPr lang="en-US" sz="1800" b="1" dirty="0" smtClean="0"/>
              <a:t>(2113053</a:t>
            </a:r>
            <a:r>
              <a:rPr lang="id-ID" sz="1800" b="1" dirty="0"/>
              <a:t>169</a:t>
            </a:r>
            <a:r>
              <a:rPr lang="en-US" sz="1800" b="1" dirty="0"/>
              <a:t>)</a:t>
            </a:r>
            <a:endParaRPr lang="id-ID" sz="1800" b="1" dirty="0"/>
          </a:p>
          <a:p>
            <a:pPr marL="0" lvl="0" indent="0" algn="ctr" rtl="0">
              <a:lnSpc>
                <a:spcPct val="200000"/>
              </a:lnSpc>
              <a:spcBef>
                <a:spcPts val="0"/>
              </a:spcBef>
              <a:spcAft>
                <a:spcPts val="2100"/>
              </a:spcAft>
              <a:buNone/>
            </a:pPr>
            <a:endParaRPr dirty="0"/>
          </a:p>
        </p:txBody>
      </p:sp>
      <p:sp>
        <p:nvSpPr>
          <p:cNvPr id="676" name="Google Shape;676;p26"/>
          <p:cNvSpPr txBox="1">
            <a:spLocks noGrp="1"/>
          </p:cNvSpPr>
          <p:nvPr>
            <p:ph type="title"/>
          </p:nvPr>
        </p:nvSpPr>
        <p:spPr>
          <a:xfrm>
            <a:off x="644200" y="669575"/>
            <a:ext cx="110559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id-ID" dirty="0" smtClean="0"/>
              <a:t>ANGGOTA KELOMPOK</a:t>
            </a:r>
            <a:endParaRPr dirty="0"/>
          </a:p>
        </p:txBody>
      </p:sp>
      <p:sp>
        <p:nvSpPr>
          <p:cNvPr id="677" name="Google Shape;677;p26"/>
          <p:cNvSpPr txBox="1">
            <a:spLocks noGrp="1"/>
          </p:cNvSpPr>
          <p:nvPr>
            <p:ph type="body" idx="2"/>
          </p:nvPr>
        </p:nvSpPr>
        <p:spPr>
          <a:xfrm>
            <a:off x="6649125" y="2917800"/>
            <a:ext cx="4182900" cy="763500"/>
          </a:xfrm>
          <a:prstGeom prst="rect">
            <a:avLst/>
          </a:prstGeom>
        </p:spPr>
        <p:txBody>
          <a:bodyPr spcFirstLastPara="1" wrap="square" lIns="121900" tIns="121900" rIns="121900" bIns="121900" anchor="t" anchorCtr="0">
            <a:noAutofit/>
          </a:bodyPr>
          <a:lstStyle/>
          <a:p>
            <a:pPr marL="0" indent="0">
              <a:spcAft>
                <a:spcPts val="2100"/>
              </a:spcAft>
              <a:buNone/>
            </a:pPr>
            <a:r>
              <a:rPr lang="id-ID" b="1" dirty="0"/>
              <a:t>Hafid </a:t>
            </a:r>
            <a:r>
              <a:rPr lang="id-ID" b="1" dirty="0" smtClean="0"/>
              <a:t>Triawan</a:t>
            </a:r>
            <a:r>
              <a:rPr lang="id-ID" b="1" dirty="0"/>
              <a:t> </a:t>
            </a:r>
            <a:r>
              <a:rPr lang="en-US" b="1" dirty="0" smtClean="0"/>
              <a:t>(2113053</a:t>
            </a:r>
            <a:r>
              <a:rPr lang="id-ID" b="1" dirty="0"/>
              <a:t>236</a:t>
            </a:r>
            <a:r>
              <a:rPr lang="en-US" b="1" dirty="0"/>
              <a:t>)</a:t>
            </a:r>
            <a:endParaRPr lang="id-ID" b="1" dirty="0"/>
          </a:p>
          <a:p>
            <a:pPr marL="0" lvl="0" indent="0" algn="ctr" rtl="0">
              <a:spcBef>
                <a:spcPts val="0"/>
              </a:spcBef>
              <a:spcAft>
                <a:spcPts val="2100"/>
              </a:spcAft>
              <a:buNone/>
            </a:pPr>
            <a:endParaRPr dirty="0"/>
          </a:p>
        </p:txBody>
      </p:sp>
      <p:sp>
        <p:nvSpPr>
          <p:cNvPr id="678" name="Google Shape;678;p26"/>
          <p:cNvSpPr txBox="1">
            <a:spLocks noGrp="1"/>
          </p:cNvSpPr>
          <p:nvPr>
            <p:ph type="body" idx="3"/>
          </p:nvPr>
        </p:nvSpPr>
        <p:spPr>
          <a:xfrm>
            <a:off x="1383700" y="5370375"/>
            <a:ext cx="4182900" cy="763500"/>
          </a:xfrm>
          <a:prstGeom prst="rect">
            <a:avLst/>
          </a:prstGeom>
        </p:spPr>
        <p:txBody>
          <a:bodyPr spcFirstLastPara="1" wrap="square" lIns="121900" tIns="121900" rIns="121900" bIns="121900" anchor="t" anchorCtr="0">
            <a:noAutofit/>
          </a:bodyPr>
          <a:lstStyle/>
          <a:p>
            <a:pPr marL="0" indent="0">
              <a:spcAft>
                <a:spcPts val="2100"/>
              </a:spcAft>
              <a:buNone/>
            </a:pPr>
            <a:r>
              <a:rPr lang="id-ID" b="1" dirty="0"/>
              <a:t>Mela </a:t>
            </a:r>
            <a:r>
              <a:rPr lang="id-ID" b="1" dirty="0" smtClean="0"/>
              <a:t>Andyni</a:t>
            </a:r>
            <a:r>
              <a:rPr lang="id-ID" b="1" dirty="0"/>
              <a:t> </a:t>
            </a:r>
            <a:r>
              <a:rPr lang="en-US" b="1" dirty="0" smtClean="0"/>
              <a:t>(211305</a:t>
            </a:r>
            <a:r>
              <a:rPr lang="id-ID" b="1" dirty="0"/>
              <a:t>3087</a:t>
            </a:r>
            <a:r>
              <a:rPr lang="en-US" b="1" dirty="0"/>
              <a:t>)</a:t>
            </a:r>
            <a:endParaRPr lang="id-ID" b="1" dirty="0"/>
          </a:p>
          <a:p>
            <a:pPr marL="0" lvl="0" indent="0" algn="ctr" rtl="0">
              <a:spcBef>
                <a:spcPts val="0"/>
              </a:spcBef>
              <a:spcAft>
                <a:spcPts val="2100"/>
              </a:spcAft>
              <a:buNone/>
            </a:pPr>
            <a:endParaRPr dirty="0"/>
          </a:p>
        </p:txBody>
      </p:sp>
      <p:sp>
        <p:nvSpPr>
          <p:cNvPr id="679" name="Google Shape;679;p26"/>
          <p:cNvSpPr txBox="1">
            <a:spLocks noGrp="1"/>
          </p:cNvSpPr>
          <p:nvPr>
            <p:ph type="body" idx="4"/>
          </p:nvPr>
        </p:nvSpPr>
        <p:spPr>
          <a:xfrm>
            <a:off x="6649125" y="5370375"/>
            <a:ext cx="4182900" cy="763500"/>
          </a:xfrm>
          <a:prstGeom prst="rect">
            <a:avLst/>
          </a:prstGeom>
        </p:spPr>
        <p:txBody>
          <a:bodyPr spcFirstLastPara="1" wrap="square" lIns="121900" tIns="121900" rIns="121900" bIns="121900" anchor="t" anchorCtr="0">
            <a:noAutofit/>
          </a:bodyPr>
          <a:lstStyle/>
          <a:p>
            <a:pPr marL="0" indent="0">
              <a:spcAft>
                <a:spcPts val="2100"/>
              </a:spcAft>
              <a:buNone/>
            </a:pPr>
            <a:r>
              <a:rPr lang="id-ID" b="1" dirty="0"/>
              <a:t>Tata </a:t>
            </a:r>
            <a:r>
              <a:rPr lang="id-ID" b="1" dirty="0" smtClean="0"/>
              <a:t>Nurhaliza</a:t>
            </a:r>
            <a:r>
              <a:rPr lang="id-ID" b="1" dirty="0"/>
              <a:t> </a:t>
            </a:r>
            <a:r>
              <a:rPr lang="en-US" b="1" dirty="0" smtClean="0"/>
              <a:t>(2113053</a:t>
            </a:r>
            <a:r>
              <a:rPr lang="id-ID" b="1" dirty="0"/>
              <a:t>008</a:t>
            </a:r>
            <a:r>
              <a:rPr lang="en-US" b="1" dirty="0"/>
              <a:t>)</a:t>
            </a:r>
            <a:endParaRPr lang="id-ID" b="1" dirty="0"/>
          </a:p>
          <a:p>
            <a:pPr marL="0" lvl="0" indent="0" algn="ctr" rtl="0">
              <a:spcBef>
                <a:spcPts val="0"/>
              </a:spcBef>
              <a:spcAft>
                <a:spcPts val="21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27"/>
          <p:cNvSpPr/>
          <p:nvPr/>
        </p:nvSpPr>
        <p:spPr>
          <a:xfrm>
            <a:off x="1009650" y="1114350"/>
            <a:ext cx="4629300" cy="46293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txBox="1">
            <a:spLocks noGrp="1"/>
          </p:cNvSpPr>
          <p:nvPr>
            <p:ph type="body" idx="1"/>
          </p:nvPr>
        </p:nvSpPr>
        <p:spPr>
          <a:xfrm>
            <a:off x="5647800" y="2720698"/>
            <a:ext cx="5486400" cy="2907277"/>
          </a:xfrm>
          <a:prstGeom prst="rect">
            <a:avLst/>
          </a:prstGeom>
        </p:spPr>
        <p:txBody>
          <a:bodyPr spcFirstLastPara="1" wrap="square" lIns="121900" tIns="121900" rIns="121900" bIns="121900" anchor="t" anchorCtr="0">
            <a:noAutofit/>
          </a:bodyPr>
          <a:lstStyle/>
          <a:p>
            <a:pPr marL="0" indent="0">
              <a:buNone/>
            </a:pPr>
            <a:r>
              <a:rPr lang="id-ID" b="1" dirty="0" smtClean="0"/>
              <a:t>1. </a:t>
            </a:r>
            <a:r>
              <a:rPr lang="en-US" b="1" dirty="0" err="1" smtClean="0"/>
              <a:t>Pengertian</a:t>
            </a:r>
            <a:r>
              <a:rPr lang="en-US" b="1" dirty="0" smtClean="0"/>
              <a:t> </a:t>
            </a:r>
            <a:r>
              <a:rPr lang="en-US" b="1" dirty="0"/>
              <a:t>Modal </a:t>
            </a:r>
            <a:r>
              <a:rPr lang="en-US" b="1" dirty="0" smtClean="0"/>
              <a:t>Usaha</a:t>
            </a:r>
            <a:endParaRPr lang="id-ID" b="1" dirty="0" smtClean="0"/>
          </a:p>
          <a:p>
            <a:pPr marL="0" indent="0" algn="just">
              <a:buNone/>
            </a:pPr>
            <a:r>
              <a:rPr lang="en-US" dirty="0" err="1"/>
              <a:t>merupakan</a:t>
            </a:r>
            <a:r>
              <a:rPr lang="en-US" dirty="0"/>
              <a:t> </a:t>
            </a:r>
            <a:r>
              <a:rPr lang="en-US" dirty="0" err="1"/>
              <a:t>salah</a:t>
            </a:r>
            <a:r>
              <a:rPr lang="en-US" dirty="0"/>
              <a:t> </a:t>
            </a:r>
            <a:r>
              <a:rPr lang="en-US" dirty="0" err="1"/>
              <a:t>satu</a:t>
            </a:r>
            <a:r>
              <a:rPr lang="en-US" dirty="0"/>
              <a:t> </a:t>
            </a:r>
            <a:r>
              <a:rPr lang="en-US" dirty="0" err="1"/>
              <a:t>aspek</a:t>
            </a:r>
            <a:r>
              <a:rPr lang="en-US" dirty="0"/>
              <a:t> yang </a:t>
            </a:r>
            <a:r>
              <a:rPr lang="en-US" dirty="0" err="1"/>
              <a:t>harus</a:t>
            </a:r>
            <a:r>
              <a:rPr lang="en-US" dirty="0"/>
              <a:t> </a:t>
            </a:r>
            <a:r>
              <a:rPr lang="en-US" dirty="0" err="1"/>
              <a:t>ada</a:t>
            </a:r>
            <a:r>
              <a:rPr lang="en-US" dirty="0"/>
              <a:t> </a:t>
            </a:r>
            <a:r>
              <a:rPr lang="en-US" dirty="0" err="1"/>
              <a:t>dalam</a:t>
            </a:r>
            <a:r>
              <a:rPr lang="en-US" dirty="0"/>
              <a:t> </a:t>
            </a:r>
            <a:r>
              <a:rPr lang="en-US" dirty="0" err="1"/>
              <a:t>berrwirausaha</a:t>
            </a:r>
            <a:r>
              <a:rPr lang="en-US" dirty="0"/>
              <a:t> </a:t>
            </a:r>
            <a:r>
              <a:rPr lang="en-US" dirty="0" err="1"/>
              <a:t>selain</a:t>
            </a:r>
            <a:r>
              <a:rPr lang="en-US" dirty="0"/>
              <a:t> </a:t>
            </a:r>
            <a:r>
              <a:rPr lang="en-US" dirty="0" err="1"/>
              <a:t>aspek</a:t>
            </a:r>
            <a:r>
              <a:rPr lang="en-US" dirty="0"/>
              <a:t> lain yang </a:t>
            </a:r>
            <a:r>
              <a:rPr lang="en-US" dirty="0" err="1"/>
              <a:t>tidak</a:t>
            </a:r>
            <a:r>
              <a:rPr lang="en-US" dirty="0"/>
              <a:t> </a:t>
            </a:r>
            <a:r>
              <a:rPr lang="en-US" dirty="0" err="1"/>
              <a:t>kalah</a:t>
            </a:r>
            <a:r>
              <a:rPr lang="en-US" dirty="0"/>
              <a:t> </a:t>
            </a:r>
            <a:r>
              <a:rPr lang="en-US" dirty="0" err="1"/>
              <a:t>pentingnya</a:t>
            </a:r>
            <a:r>
              <a:rPr lang="en-US" dirty="0"/>
              <a:t> </a:t>
            </a:r>
            <a:r>
              <a:rPr lang="en-US" dirty="0" err="1"/>
              <a:t>yaitu</a:t>
            </a:r>
            <a:r>
              <a:rPr lang="en-US" dirty="0"/>
              <a:t> SDM (</a:t>
            </a:r>
            <a:r>
              <a:rPr lang="en-US" dirty="0" err="1"/>
              <a:t>keahlian</a:t>
            </a:r>
            <a:r>
              <a:rPr lang="en-US" dirty="0"/>
              <a:t> </a:t>
            </a:r>
            <a:r>
              <a:rPr lang="en-US" dirty="0" err="1"/>
              <a:t>tenaga</a:t>
            </a:r>
            <a:r>
              <a:rPr lang="en-US" dirty="0"/>
              <a:t> </a:t>
            </a:r>
            <a:r>
              <a:rPr lang="en-US" dirty="0" err="1"/>
              <a:t>kerja</a:t>
            </a:r>
            <a:r>
              <a:rPr lang="en-US" dirty="0"/>
              <a:t>), </a:t>
            </a:r>
            <a:r>
              <a:rPr lang="en-US" dirty="0" err="1"/>
              <a:t>teknologi</a:t>
            </a:r>
            <a:r>
              <a:rPr lang="en-US" dirty="0"/>
              <a:t>, </a:t>
            </a:r>
            <a:r>
              <a:rPr lang="en-US" dirty="0" err="1"/>
              <a:t>ekonomi</a:t>
            </a:r>
            <a:r>
              <a:rPr lang="en-US" dirty="0"/>
              <a:t>, </a:t>
            </a:r>
            <a:r>
              <a:rPr lang="en-US" dirty="0" err="1"/>
              <a:t>serta</a:t>
            </a:r>
            <a:r>
              <a:rPr lang="en-US" dirty="0"/>
              <a:t> </a:t>
            </a:r>
            <a:r>
              <a:rPr lang="en-US" dirty="0" err="1"/>
              <a:t>organisasi</a:t>
            </a:r>
            <a:r>
              <a:rPr lang="en-US" dirty="0"/>
              <a:t> </a:t>
            </a:r>
            <a:r>
              <a:rPr lang="en-US" dirty="0" err="1"/>
              <a:t>atau</a:t>
            </a:r>
            <a:r>
              <a:rPr lang="en-US" dirty="0"/>
              <a:t> </a:t>
            </a:r>
            <a:r>
              <a:rPr lang="en-US" dirty="0" err="1" smtClean="0"/>
              <a:t>legalitas</a:t>
            </a:r>
            <a:r>
              <a:rPr lang="id-ID" dirty="0" smtClean="0"/>
              <a:t>.</a:t>
            </a:r>
          </a:p>
          <a:p>
            <a:pPr marL="0" indent="0" algn="just">
              <a:buNone/>
            </a:pPr>
            <a:r>
              <a:rPr lang="id-ID" dirty="0" smtClean="0"/>
              <a:t>-</a:t>
            </a:r>
            <a:r>
              <a:rPr lang="en-US" dirty="0" smtClean="0"/>
              <a:t>Modal </a:t>
            </a:r>
            <a:r>
              <a:rPr lang="en-US" dirty="0" err="1" smtClean="0"/>
              <a:t>kerja</a:t>
            </a:r>
            <a:endParaRPr lang="id-ID" dirty="0" smtClean="0"/>
          </a:p>
          <a:p>
            <a:pPr marL="0" indent="0" algn="just">
              <a:buNone/>
            </a:pPr>
            <a:r>
              <a:rPr lang="id-ID" dirty="0" smtClean="0"/>
              <a:t>-</a:t>
            </a:r>
            <a:r>
              <a:rPr lang="en-US" dirty="0"/>
              <a:t>Modal </a:t>
            </a:r>
            <a:r>
              <a:rPr lang="en-US" dirty="0" err="1"/>
              <a:t>investasi</a:t>
            </a:r>
            <a:r>
              <a:rPr lang="en-US" dirty="0"/>
              <a:t> (</a:t>
            </a:r>
            <a:r>
              <a:rPr lang="en-US" dirty="0" err="1"/>
              <a:t>aset</a:t>
            </a:r>
            <a:r>
              <a:rPr lang="en-US" dirty="0" smtClean="0"/>
              <a:t>)</a:t>
            </a:r>
            <a:endParaRPr lang="id-ID" dirty="0" smtClean="0"/>
          </a:p>
          <a:p>
            <a:pPr marL="0" indent="0">
              <a:buNone/>
            </a:pPr>
            <a:endParaRPr lang="id-ID" sz="1800" dirty="0"/>
          </a:p>
          <a:p>
            <a:pPr indent="-457200">
              <a:buAutoNum type="arabicPeriod"/>
            </a:pPr>
            <a:endParaRPr lang="id-ID" sz="1800" dirty="0"/>
          </a:p>
          <a:p>
            <a:pPr indent="-457200">
              <a:buAutoNum type="arabicPeriod"/>
            </a:pPr>
            <a:endParaRPr lang="id-ID" dirty="0"/>
          </a:p>
          <a:p>
            <a:pPr marL="0" lvl="0" indent="0" algn="l" rtl="0">
              <a:spcBef>
                <a:spcPts val="0"/>
              </a:spcBef>
              <a:spcAft>
                <a:spcPts val="0"/>
              </a:spcAft>
              <a:buNone/>
            </a:pPr>
            <a:endParaRPr dirty="0"/>
          </a:p>
        </p:txBody>
      </p:sp>
      <p:sp>
        <p:nvSpPr>
          <p:cNvPr id="686" name="Google Shape;686;p27"/>
          <p:cNvSpPr/>
          <p:nvPr/>
        </p:nvSpPr>
        <p:spPr>
          <a:xfrm>
            <a:off x="1949929" y="2458980"/>
            <a:ext cx="2748750" cy="1940025"/>
          </a:xfrm>
          <a:prstGeom prst="rect">
            <a:avLst/>
          </a:prstGeom>
        </p:spPr>
        <p:txBody>
          <a:bodyPr>
            <a:prstTxWarp prst="textPlain">
              <a:avLst/>
            </a:prstTxWarp>
          </a:bodyPr>
          <a:lstStyle/>
          <a:p>
            <a:pPr lvl="0" algn="ctr"/>
            <a:r>
              <a:rPr dirty="0" smtClean="0">
                <a:ln w="38100" cap="flat" cmpd="sng">
                  <a:solidFill>
                    <a:schemeClr val="accent5"/>
                  </a:solidFill>
                  <a:prstDash val="solid"/>
                  <a:round/>
                  <a:headEnd type="none" w="sm" len="sm"/>
                  <a:tailEnd type="none" w="sm" len="sm"/>
                </a:ln>
                <a:solidFill>
                  <a:schemeClr val="lt2"/>
                </a:solidFill>
                <a:latin typeface="Coiny"/>
              </a:rPr>
              <a:t>A.</a:t>
            </a:r>
            <a:endParaRPr b="0" i="0" dirty="0">
              <a:ln w="38100" cap="flat" cmpd="sng">
                <a:solidFill>
                  <a:schemeClr val="accent5"/>
                </a:solidFill>
                <a:prstDash val="solid"/>
                <a:round/>
                <a:headEnd type="none" w="sm" len="sm"/>
                <a:tailEnd type="none" w="sm" len="sm"/>
              </a:ln>
              <a:solidFill>
                <a:schemeClr val="lt2"/>
              </a:solidFill>
              <a:latin typeface="Coiny"/>
            </a:endParaRPr>
          </a:p>
        </p:txBody>
      </p:sp>
      <p:sp>
        <p:nvSpPr>
          <p:cNvPr id="687" name="Google Shape;687;p27"/>
          <p:cNvSpPr/>
          <p:nvPr/>
        </p:nvSpPr>
        <p:spPr>
          <a:xfrm flipH="1">
            <a:off x="5409150" y="1040998"/>
            <a:ext cx="5963700" cy="1679700"/>
          </a:xfrm>
          <a:prstGeom prst="wedgeRoundRectCallout">
            <a:avLst>
              <a:gd name="adj1" fmla="val -32751"/>
              <a:gd name="adj2" fmla="val 80294"/>
              <a:gd name="adj3"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txBox="1">
            <a:spLocks noGrp="1"/>
          </p:cNvSpPr>
          <p:nvPr>
            <p:ph type="title"/>
          </p:nvPr>
        </p:nvSpPr>
        <p:spPr>
          <a:xfrm>
            <a:off x="5647800" y="1142098"/>
            <a:ext cx="5486400" cy="1477500"/>
          </a:xfrm>
          <a:prstGeom prst="rect">
            <a:avLst/>
          </a:prstGeom>
        </p:spPr>
        <p:txBody>
          <a:bodyPr spcFirstLastPara="1" wrap="square" lIns="121900" tIns="121900" rIns="121900" bIns="121900" anchor="t" anchorCtr="0">
            <a:normAutofit fontScale="90000"/>
          </a:bodyPr>
          <a:lstStyle/>
          <a:p>
            <a:pPr lvl="0"/>
            <a:r>
              <a:rPr lang="id-ID" dirty="0"/>
              <a:t>Teori Kewirausahaan Permodalan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4" name="Google Shape;694;p28"/>
          <p:cNvSpPr txBox="1">
            <a:spLocks noGrp="1"/>
          </p:cNvSpPr>
          <p:nvPr>
            <p:ph type="title"/>
          </p:nvPr>
        </p:nvSpPr>
        <p:spPr>
          <a:xfrm>
            <a:off x="996783" y="1503861"/>
            <a:ext cx="10578300" cy="1001100"/>
          </a:xfrm>
          <a:prstGeom prst="rect">
            <a:avLst/>
          </a:prstGeom>
        </p:spPr>
        <p:txBody>
          <a:bodyPr spcFirstLastPara="1" wrap="square" lIns="121900" tIns="121900" rIns="121900" bIns="121900" anchor="ctr" anchorCtr="0">
            <a:noAutofit/>
          </a:bodyPr>
          <a:lstStyle/>
          <a:p>
            <a:r>
              <a:rPr lang="id-ID" sz="4000" dirty="0"/>
              <a:t>Teori </a:t>
            </a:r>
            <a:r>
              <a:rPr lang="id-ID" sz="4000" dirty="0" smtClean="0"/>
              <a:t>Kewirausahaan Permodalan</a:t>
            </a:r>
            <a:endParaRPr sz="4000" dirty="0"/>
          </a:p>
        </p:txBody>
      </p:sp>
      <p:sp>
        <p:nvSpPr>
          <p:cNvPr id="695" name="Google Shape;695;p28"/>
          <p:cNvSpPr txBox="1">
            <a:spLocks noGrp="1"/>
          </p:cNvSpPr>
          <p:nvPr>
            <p:ph type="subTitle" idx="1"/>
          </p:nvPr>
        </p:nvSpPr>
        <p:spPr>
          <a:xfrm>
            <a:off x="1622465" y="2433320"/>
            <a:ext cx="7059900" cy="522532"/>
          </a:xfrm>
          <a:prstGeom prst="rect">
            <a:avLst/>
          </a:prstGeom>
        </p:spPr>
        <p:txBody>
          <a:bodyPr spcFirstLastPara="1" wrap="square" lIns="121900" tIns="121900" rIns="121900" bIns="121900" anchor="t" anchorCtr="0">
            <a:noAutofit/>
          </a:bodyPr>
          <a:lstStyle/>
          <a:p>
            <a:pPr marL="0" indent="0">
              <a:spcAft>
                <a:spcPts val="2100"/>
              </a:spcAft>
            </a:pPr>
            <a:r>
              <a:rPr lang="id-ID" dirty="0" smtClean="0"/>
              <a:t>2. </a:t>
            </a:r>
            <a:r>
              <a:rPr lang="en-US" dirty="0" err="1" smtClean="0"/>
              <a:t>Sumber-Sumber</a:t>
            </a:r>
            <a:r>
              <a:rPr lang="en-US" dirty="0" smtClean="0"/>
              <a:t> </a:t>
            </a:r>
            <a:r>
              <a:rPr lang="en-US" dirty="0"/>
              <a:t>Modal</a:t>
            </a:r>
            <a:endParaRPr lang="id-ID" dirty="0"/>
          </a:p>
          <a:p>
            <a:pPr marL="0" lvl="0" indent="0" algn="l" rtl="0">
              <a:spcBef>
                <a:spcPts val="0"/>
              </a:spcBef>
              <a:spcAft>
                <a:spcPts val="2100"/>
              </a:spcAft>
              <a:buNone/>
            </a:pPr>
            <a:endParaRPr dirty="0"/>
          </a:p>
        </p:txBody>
      </p:sp>
      <p:sp>
        <p:nvSpPr>
          <p:cNvPr id="696" name="Google Shape;696;p28"/>
          <p:cNvSpPr txBox="1">
            <a:spLocks noGrp="1"/>
          </p:cNvSpPr>
          <p:nvPr>
            <p:ph type="body" idx="2"/>
          </p:nvPr>
        </p:nvSpPr>
        <p:spPr>
          <a:xfrm>
            <a:off x="1302707" y="2913321"/>
            <a:ext cx="7665929" cy="2760969"/>
          </a:xfrm>
          <a:prstGeom prst="rect">
            <a:avLst/>
          </a:prstGeom>
        </p:spPr>
        <p:txBody>
          <a:bodyPr spcFirstLastPara="1" wrap="square" lIns="121900" tIns="121900" rIns="121900" bIns="121900" anchor="t" anchorCtr="0">
            <a:noAutofit/>
          </a:bodyPr>
          <a:lstStyle/>
          <a:p>
            <a:pPr marL="342900" lvl="0" indent="-342900" algn="just">
              <a:buAutoNum type="arabicPeriod"/>
            </a:pPr>
            <a:r>
              <a:rPr lang="en-US" sz="1400" b="1" dirty="0" smtClean="0"/>
              <a:t>Modal </a:t>
            </a:r>
            <a:r>
              <a:rPr lang="en-US" sz="1400" b="1" dirty="0" err="1"/>
              <a:t>Sendiri</a:t>
            </a:r>
            <a:r>
              <a:rPr lang="en-US" sz="1400" b="1" dirty="0"/>
              <a:t>, modal </a:t>
            </a:r>
            <a:r>
              <a:rPr lang="en-US" sz="1400" b="1" dirty="0" err="1"/>
              <a:t>sendiri</a:t>
            </a:r>
            <a:r>
              <a:rPr lang="en-US" sz="1400" b="1" dirty="0"/>
              <a:t> </a:t>
            </a:r>
            <a:r>
              <a:rPr lang="en-US" sz="1400" b="1" dirty="0" err="1"/>
              <a:t>merupakan</a:t>
            </a:r>
            <a:r>
              <a:rPr lang="en-US" sz="1400" b="1" dirty="0"/>
              <a:t> </a:t>
            </a:r>
            <a:r>
              <a:rPr lang="en-US" sz="1400" b="1" dirty="0" err="1"/>
              <a:t>dana</a:t>
            </a:r>
            <a:r>
              <a:rPr lang="en-US" sz="1400" b="1" dirty="0"/>
              <a:t> yang </a:t>
            </a:r>
            <a:r>
              <a:rPr lang="en-US" sz="1400" b="1" dirty="0" err="1"/>
              <a:t>disiapkan</a:t>
            </a:r>
            <a:r>
              <a:rPr lang="en-US" sz="1400" b="1" dirty="0"/>
              <a:t> </a:t>
            </a:r>
            <a:r>
              <a:rPr lang="en-US" sz="1400" b="1" dirty="0" err="1"/>
              <a:t>pengusaha</a:t>
            </a:r>
            <a:r>
              <a:rPr lang="en-US" sz="1400" b="1" dirty="0"/>
              <a:t> </a:t>
            </a:r>
            <a:r>
              <a:rPr lang="en-US" sz="1400" b="1" dirty="0" err="1"/>
              <a:t>dalam</a:t>
            </a:r>
            <a:r>
              <a:rPr lang="en-US" sz="1400" b="1" dirty="0"/>
              <a:t> </a:t>
            </a:r>
            <a:r>
              <a:rPr lang="en-US" sz="1400" b="1" dirty="0" err="1"/>
              <a:t>memulai</a:t>
            </a:r>
            <a:r>
              <a:rPr lang="en-US" sz="1400" b="1" dirty="0"/>
              <a:t> </a:t>
            </a:r>
            <a:r>
              <a:rPr lang="en-US" sz="1400" b="1" dirty="0" err="1"/>
              <a:t>dan</a:t>
            </a:r>
            <a:r>
              <a:rPr lang="en-US" sz="1400" b="1" dirty="0"/>
              <a:t> </a:t>
            </a:r>
            <a:r>
              <a:rPr lang="en-US" sz="1400" b="1" dirty="0" err="1"/>
              <a:t>mengembangkan</a:t>
            </a:r>
            <a:r>
              <a:rPr lang="en-US" sz="1400" b="1" dirty="0"/>
              <a:t> </a:t>
            </a:r>
            <a:r>
              <a:rPr lang="en-US" sz="1400" b="1" dirty="0" err="1"/>
              <a:t>usaha</a:t>
            </a:r>
            <a:r>
              <a:rPr lang="en-US" sz="1400" b="1" dirty="0"/>
              <a:t> </a:t>
            </a:r>
            <a:r>
              <a:rPr lang="en-US" sz="1400" b="1" dirty="0" err="1"/>
              <a:t>serta</a:t>
            </a:r>
            <a:r>
              <a:rPr lang="en-US" sz="1400" b="1" dirty="0"/>
              <a:t> </a:t>
            </a:r>
            <a:r>
              <a:rPr lang="en-US" sz="1400" b="1" dirty="0" err="1"/>
              <a:t>berasal</a:t>
            </a:r>
            <a:r>
              <a:rPr lang="en-US" sz="1400" b="1" dirty="0"/>
              <a:t> </a:t>
            </a:r>
            <a:r>
              <a:rPr lang="en-US" sz="1400" b="1" dirty="0" err="1"/>
              <a:t>dari</a:t>
            </a:r>
            <a:r>
              <a:rPr lang="en-US" sz="1400" b="1" dirty="0"/>
              <a:t> </a:t>
            </a:r>
            <a:r>
              <a:rPr lang="en-US" sz="1400" b="1" dirty="0" err="1"/>
              <a:t>tabungan</a:t>
            </a:r>
            <a:r>
              <a:rPr lang="en-US" sz="1400" b="1" dirty="0"/>
              <a:t> yang </a:t>
            </a:r>
            <a:r>
              <a:rPr lang="en-US" sz="1400" b="1" dirty="0" err="1"/>
              <a:t>disisihkan</a:t>
            </a:r>
            <a:r>
              <a:rPr lang="en-US" sz="1400" b="1" dirty="0"/>
              <a:t> </a:t>
            </a:r>
            <a:r>
              <a:rPr lang="en-US" sz="1400" b="1" dirty="0" err="1"/>
              <a:t>dari</a:t>
            </a:r>
            <a:r>
              <a:rPr lang="en-US" sz="1400" b="1" dirty="0"/>
              <a:t> </a:t>
            </a:r>
            <a:r>
              <a:rPr lang="en-US" sz="1400" b="1" dirty="0" err="1" smtClean="0"/>
              <a:t>penghasilan</a:t>
            </a:r>
            <a:r>
              <a:rPr lang="id-ID" sz="1400" b="1" dirty="0" smtClean="0"/>
              <a:t> di masa lalu.</a:t>
            </a:r>
          </a:p>
          <a:p>
            <a:pPr marL="342900" indent="-342900" algn="just">
              <a:buFont typeface="DM Sans"/>
              <a:buAutoNum type="arabicPeriod"/>
            </a:pPr>
            <a:r>
              <a:rPr lang="en-US" sz="1400" b="1" dirty="0" err="1"/>
              <a:t>Koperasi</a:t>
            </a:r>
            <a:r>
              <a:rPr lang="en-US" sz="1400" b="1" dirty="0"/>
              <a:t> </a:t>
            </a:r>
            <a:r>
              <a:rPr lang="en-US" sz="1400" b="1" dirty="0" err="1"/>
              <a:t>Simpan</a:t>
            </a:r>
            <a:r>
              <a:rPr lang="en-US" sz="1400" b="1" dirty="0"/>
              <a:t> </a:t>
            </a:r>
            <a:r>
              <a:rPr lang="en-US" sz="1400" b="1" dirty="0" err="1"/>
              <a:t>Pinjam</a:t>
            </a:r>
            <a:r>
              <a:rPr lang="en-US" sz="1400" b="1" dirty="0"/>
              <a:t>, </a:t>
            </a:r>
            <a:r>
              <a:rPr lang="en-US" sz="1400" b="1" dirty="0" err="1"/>
              <a:t>merupakan</a:t>
            </a:r>
            <a:r>
              <a:rPr lang="en-US" sz="1400" b="1" dirty="0"/>
              <a:t> </a:t>
            </a:r>
            <a:r>
              <a:rPr lang="en-US" sz="1400" b="1" dirty="0" err="1"/>
              <a:t>koperasi</a:t>
            </a:r>
            <a:r>
              <a:rPr lang="en-US" sz="1400" b="1" dirty="0"/>
              <a:t> </a:t>
            </a:r>
            <a:r>
              <a:rPr lang="en-US" sz="1400" b="1" dirty="0" err="1"/>
              <a:t>dengan</a:t>
            </a:r>
            <a:r>
              <a:rPr lang="en-US" sz="1400" b="1" dirty="0"/>
              <a:t> </a:t>
            </a:r>
            <a:r>
              <a:rPr lang="en-US" sz="1400" b="1" dirty="0" err="1"/>
              <a:t>bidang</a:t>
            </a:r>
            <a:r>
              <a:rPr lang="en-US" sz="1400" b="1" dirty="0"/>
              <a:t> </a:t>
            </a:r>
            <a:r>
              <a:rPr lang="en-US" sz="1400" b="1" dirty="0" err="1"/>
              <a:t>usahanya</a:t>
            </a:r>
            <a:r>
              <a:rPr lang="en-US" sz="1400" b="1" dirty="0"/>
              <a:t> </a:t>
            </a:r>
            <a:r>
              <a:rPr lang="en-US" sz="1400" b="1" dirty="0" err="1"/>
              <a:t>pelayanan</a:t>
            </a:r>
            <a:r>
              <a:rPr lang="en-US" sz="1400" b="1" dirty="0"/>
              <a:t> </a:t>
            </a:r>
            <a:r>
              <a:rPr lang="en-US" sz="1400" b="1" dirty="0" err="1"/>
              <a:t>tabungan</a:t>
            </a:r>
            <a:r>
              <a:rPr lang="en-US" sz="1400" b="1" dirty="0"/>
              <a:t> </a:t>
            </a:r>
            <a:r>
              <a:rPr lang="en-US" sz="1400" b="1" dirty="0" err="1"/>
              <a:t>dan</a:t>
            </a:r>
            <a:r>
              <a:rPr lang="en-US" sz="1400" b="1" dirty="0"/>
              <a:t> </a:t>
            </a:r>
            <a:r>
              <a:rPr lang="en-US" sz="1400" b="1" dirty="0" err="1"/>
              <a:t>pinjaman</a:t>
            </a:r>
            <a:r>
              <a:rPr lang="en-US" sz="1400" b="1" dirty="0"/>
              <a:t> </a:t>
            </a:r>
            <a:r>
              <a:rPr lang="en-US" sz="1400" b="1" dirty="0" err="1"/>
              <a:t>bagi</a:t>
            </a:r>
            <a:r>
              <a:rPr lang="en-US" sz="1400" b="1" dirty="0"/>
              <a:t> </a:t>
            </a:r>
            <a:r>
              <a:rPr lang="en-US" sz="1400" b="1" dirty="0" err="1" smtClean="0"/>
              <a:t>anggotanya</a:t>
            </a:r>
            <a:r>
              <a:rPr lang="en-US" sz="1400" b="1" dirty="0" smtClean="0"/>
              <a:t>.</a:t>
            </a:r>
            <a:endParaRPr lang="id-ID" sz="1400" b="1" dirty="0"/>
          </a:p>
          <a:p>
            <a:pPr marL="342900" indent="-342900" algn="just">
              <a:buFont typeface="DM Sans"/>
              <a:buAutoNum type="arabicPeriod"/>
            </a:pPr>
            <a:r>
              <a:rPr lang="en-US" sz="1400" b="1" dirty="0" err="1" smtClean="0"/>
              <a:t>Lembaga</a:t>
            </a:r>
            <a:r>
              <a:rPr lang="en-US" sz="1400" b="1" dirty="0" smtClean="0"/>
              <a:t> </a:t>
            </a:r>
            <a:r>
              <a:rPr lang="en-US" sz="1400" b="1" dirty="0" err="1"/>
              <a:t>keuangan</a:t>
            </a:r>
            <a:r>
              <a:rPr lang="en-US" sz="1400" b="1" dirty="0"/>
              <a:t>, </a:t>
            </a:r>
            <a:r>
              <a:rPr lang="en-US" sz="1400" b="1" dirty="0" err="1"/>
              <a:t>lembaga</a:t>
            </a:r>
            <a:r>
              <a:rPr lang="en-US" sz="1400" b="1" dirty="0"/>
              <a:t> </a:t>
            </a:r>
            <a:r>
              <a:rPr lang="en-US" sz="1400" b="1" dirty="0" err="1"/>
              <a:t>keuangan</a:t>
            </a:r>
            <a:r>
              <a:rPr lang="en-US" sz="1400" b="1" dirty="0"/>
              <a:t> </a:t>
            </a:r>
            <a:r>
              <a:rPr lang="en-US" sz="1400" b="1" dirty="0" err="1"/>
              <a:t>merupakan</a:t>
            </a:r>
            <a:r>
              <a:rPr lang="en-US" sz="1400" b="1" dirty="0"/>
              <a:t> </a:t>
            </a:r>
            <a:r>
              <a:rPr lang="en-US" sz="1400" b="1" dirty="0" err="1"/>
              <a:t>badan</a:t>
            </a:r>
            <a:r>
              <a:rPr lang="en-US" sz="1400" b="1" dirty="0"/>
              <a:t> </a:t>
            </a:r>
            <a:r>
              <a:rPr lang="en-US" sz="1400" b="1" dirty="0" err="1"/>
              <a:t>usaha</a:t>
            </a:r>
            <a:r>
              <a:rPr lang="en-US" sz="1400" b="1" dirty="0"/>
              <a:t> yang </a:t>
            </a:r>
            <a:r>
              <a:rPr lang="en-US" sz="1400" b="1" dirty="0" err="1"/>
              <a:t>berfungsi</a:t>
            </a:r>
            <a:r>
              <a:rPr lang="en-US" sz="1400" b="1" dirty="0"/>
              <a:t> </a:t>
            </a:r>
            <a:r>
              <a:rPr lang="en-US" sz="1400" b="1" dirty="0" err="1"/>
              <a:t>menghimpun</a:t>
            </a:r>
            <a:r>
              <a:rPr lang="en-US" sz="1400" b="1" dirty="0"/>
              <a:t> </a:t>
            </a:r>
            <a:r>
              <a:rPr lang="en-US" sz="1400" b="1" dirty="0" err="1"/>
              <a:t>dana</a:t>
            </a:r>
            <a:r>
              <a:rPr lang="en-US" sz="1400" b="1" dirty="0"/>
              <a:t> </a:t>
            </a:r>
            <a:r>
              <a:rPr lang="en-US" sz="1400" b="1" dirty="0" err="1"/>
              <a:t>dari</a:t>
            </a:r>
            <a:r>
              <a:rPr lang="en-US" sz="1400" b="1" dirty="0"/>
              <a:t> </a:t>
            </a:r>
            <a:r>
              <a:rPr lang="en-US" sz="1400" b="1" dirty="0" err="1"/>
              <a:t>masyarakat</a:t>
            </a:r>
            <a:r>
              <a:rPr lang="en-US" sz="1400" b="1" dirty="0"/>
              <a:t> </a:t>
            </a:r>
            <a:r>
              <a:rPr lang="en-US" sz="1400" b="1" dirty="0" err="1"/>
              <a:t>dalam</a:t>
            </a:r>
            <a:r>
              <a:rPr lang="en-US" sz="1400" b="1" dirty="0"/>
              <a:t> </a:t>
            </a:r>
            <a:r>
              <a:rPr lang="en-US" sz="1400" b="1" dirty="0" err="1"/>
              <a:t>bentuk</a:t>
            </a:r>
            <a:r>
              <a:rPr lang="en-US" sz="1400" b="1" dirty="0"/>
              <a:t> </a:t>
            </a:r>
            <a:r>
              <a:rPr lang="en-US" sz="1400" b="1" dirty="0" err="1"/>
              <a:t>simpanan</a:t>
            </a:r>
            <a:r>
              <a:rPr lang="en-US" sz="1400" b="1" dirty="0"/>
              <a:t> </a:t>
            </a:r>
            <a:r>
              <a:rPr lang="en-US" sz="1400" b="1" dirty="0" err="1"/>
              <a:t>dan</a:t>
            </a:r>
            <a:r>
              <a:rPr lang="en-US" sz="1400" b="1" dirty="0"/>
              <a:t> </a:t>
            </a:r>
            <a:r>
              <a:rPr lang="en-US" sz="1400" b="1" dirty="0" err="1"/>
              <a:t>menyalurkannnya</a:t>
            </a:r>
            <a:r>
              <a:rPr lang="en-US" sz="1400" b="1" dirty="0"/>
              <a:t> </a:t>
            </a:r>
            <a:r>
              <a:rPr lang="en-US" sz="1400" b="1" dirty="0" err="1"/>
              <a:t>kepada</a:t>
            </a:r>
            <a:r>
              <a:rPr lang="en-US" sz="1400" b="1" dirty="0"/>
              <a:t> </a:t>
            </a:r>
            <a:r>
              <a:rPr lang="en-US" sz="1400" b="1" dirty="0" err="1"/>
              <a:t>masyarakat</a:t>
            </a:r>
            <a:r>
              <a:rPr lang="en-US" sz="1400" b="1" dirty="0"/>
              <a:t> </a:t>
            </a:r>
            <a:r>
              <a:rPr lang="en-US" sz="1400" b="1" dirty="0" err="1"/>
              <a:t>dalam</a:t>
            </a:r>
            <a:r>
              <a:rPr lang="en-US" sz="1400" b="1" dirty="0"/>
              <a:t> </a:t>
            </a:r>
            <a:r>
              <a:rPr lang="en-US" sz="1400" b="1" dirty="0" err="1"/>
              <a:t>bentuk</a:t>
            </a:r>
            <a:r>
              <a:rPr lang="en-US" sz="1400" b="1" dirty="0"/>
              <a:t> </a:t>
            </a:r>
            <a:r>
              <a:rPr lang="en-US" sz="1400" b="1" dirty="0" err="1"/>
              <a:t>kredit</a:t>
            </a:r>
            <a:r>
              <a:rPr lang="en-US" sz="1400" b="1" dirty="0"/>
              <a:t> </a:t>
            </a:r>
            <a:r>
              <a:rPr lang="en-US" sz="1400" b="1" dirty="0" err="1"/>
              <a:t>atau</a:t>
            </a:r>
            <a:r>
              <a:rPr lang="en-US" sz="1400" b="1" dirty="0"/>
              <a:t> </a:t>
            </a:r>
            <a:r>
              <a:rPr lang="en-US" sz="1400" b="1" dirty="0" err="1"/>
              <a:t>pinjaman</a:t>
            </a:r>
            <a:r>
              <a:rPr lang="en-US" sz="1400" b="1" dirty="0"/>
              <a:t>, </a:t>
            </a:r>
            <a:r>
              <a:rPr lang="en-US" sz="1400" b="1" dirty="0" err="1"/>
              <a:t>berdasarkan</a:t>
            </a:r>
            <a:r>
              <a:rPr lang="en-US" sz="1400" b="1" dirty="0"/>
              <a:t> </a:t>
            </a:r>
            <a:r>
              <a:rPr lang="en-US" sz="1400" b="1" dirty="0" err="1"/>
              <a:t>peraturan</a:t>
            </a:r>
            <a:r>
              <a:rPr lang="en-US" sz="1400" b="1" dirty="0"/>
              <a:t> </a:t>
            </a:r>
            <a:r>
              <a:rPr lang="en-US" sz="1400" b="1" dirty="0" err="1"/>
              <a:t>perundang-undangan</a:t>
            </a:r>
            <a:r>
              <a:rPr lang="en-US" sz="1400" b="1" dirty="0"/>
              <a:t> yang </a:t>
            </a:r>
            <a:r>
              <a:rPr lang="en-US" sz="1400" b="1" dirty="0" err="1" smtClean="0"/>
              <a:t>berlaku</a:t>
            </a:r>
            <a:r>
              <a:rPr lang="id-ID" sz="1400" b="1" dirty="0" smtClean="0"/>
              <a:t>.</a:t>
            </a:r>
            <a:endParaRPr lang="id-ID" sz="1400" b="1" dirty="0"/>
          </a:p>
          <a:p>
            <a:pPr marL="342900" lvl="0" indent="-342900" algn="just">
              <a:buAutoNum type="arabicPeriod"/>
            </a:pPr>
            <a:endParaRPr sz="1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29"/>
          <p:cNvSpPr txBox="1">
            <a:spLocks noGrp="1"/>
          </p:cNvSpPr>
          <p:nvPr>
            <p:ph type="title"/>
          </p:nvPr>
        </p:nvSpPr>
        <p:spPr>
          <a:xfrm>
            <a:off x="1409700" y="484425"/>
            <a:ext cx="9486900" cy="1115400"/>
          </a:xfrm>
          <a:prstGeom prst="rect">
            <a:avLst/>
          </a:prstGeom>
        </p:spPr>
        <p:txBody>
          <a:bodyPr spcFirstLastPara="1" wrap="square" lIns="121900" tIns="121900" rIns="121900" bIns="121900" anchor="ctr" anchorCtr="0">
            <a:noAutofit/>
          </a:bodyPr>
          <a:lstStyle/>
          <a:p>
            <a:pPr lvl="0"/>
            <a:r>
              <a:rPr lang="id-ID" sz="4000" dirty="0"/>
              <a:t>Teori Kewirausahaan Permodalan</a:t>
            </a:r>
            <a:endParaRPr sz="4000" dirty="0"/>
          </a:p>
        </p:txBody>
      </p:sp>
      <p:sp>
        <p:nvSpPr>
          <p:cNvPr id="704" name="Google Shape;704;p29"/>
          <p:cNvSpPr txBox="1">
            <a:spLocks noGrp="1"/>
          </p:cNvSpPr>
          <p:nvPr>
            <p:ph type="subTitle" idx="1"/>
          </p:nvPr>
        </p:nvSpPr>
        <p:spPr>
          <a:xfrm>
            <a:off x="818425" y="1329069"/>
            <a:ext cx="4961100" cy="850605"/>
          </a:xfrm>
          <a:prstGeom prst="rect">
            <a:avLst/>
          </a:prstGeom>
        </p:spPr>
        <p:txBody>
          <a:bodyPr spcFirstLastPara="1" wrap="square" lIns="121900" tIns="121900" rIns="121900" bIns="121900" anchor="t" anchorCtr="0">
            <a:noAutofit/>
          </a:bodyPr>
          <a:lstStyle/>
          <a:p>
            <a:pPr lvl="1"/>
            <a:r>
              <a:rPr lang="id-ID" sz="2000" dirty="0" smtClean="0"/>
              <a:t>	3. </a:t>
            </a:r>
            <a:r>
              <a:rPr lang="en-US" sz="2000" dirty="0" err="1" smtClean="0"/>
              <a:t>Indikator</a:t>
            </a:r>
            <a:r>
              <a:rPr lang="en-US" sz="2000" dirty="0" smtClean="0"/>
              <a:t> </a:t>
            </a:r>
            <a:r>
              <a:rPr lang="en-US" sz="2000" dirty="0"/>
              <a:t>Modal Usaha</a:t>
            </a:r>
            <a:endParaRPr lang="id-ID" sz="1800" dirty="0"/>
          </a:p>
        </p:txBody>
      </p:sp>
      <p:sp>
        <p:nvSpPr>
          <p:cNvPr id="705" name="Google Shape;705;p29"/>
          <p:cNvSpPr txBox="1">
            <a:spLocks noGrp="1"/>
          </p:cNvSpPr>
          <p:nvPr>
            <p:ph type="subTitle" idx="2"/>
          </p:nvPr>
        </p:nvSpPr>
        <p:spPr>
          <a:xfrm>
            <a:off x="6387957" y="1540872"/>
            <a:ext cx="4960800" cy="646800"/>
          </a:xfrm>
          <a:prstGeom prst="rect">
            <a:avLst/>
          </a:prstGeom>
        </p:spPr>
        <p:txBody>
          <a:bodyPr spcFirstLastPara="1" wrap="square" lIns="121900" tIns="121900" rIns="121900" bIns="121900" anchor="t" anchorCtr="0">
            <a:noAutofit/>
          </a:bodyPr>
          <a:lstStyle/>
          <a:p>
            <a:pPr marL="0" indent="0" algn="ctr">
              <a:spcAft>
                <a:spcPts val="2100"/>
              </a:spcAft>
            </a:pPr>
            <a:r>
              <a:rPr lang="en-US" dirty="0"/>
              <a:t> </a:t>
            </a:r>
            <a:r>
              <a:rPr lang="id-ID" dirty="0" smtClean="0"/>
              <a:t>4. </a:t>
            </a:r>
            <a:r>
              <a:rPr lang="en-US" dirty="0" err="1" smtClean="0"/>
              <a:t>Jenis-Jenis</a:t>
            </a:r>
            <a:r>
              <a:rPr lang="en-US" dirty="0" smtClean="0"/>
              <a:t> </a:t>
            </a:r>
            <a:r>
              <a:rPr lang="en-US" dirty="0"/>
              <a:t>Modal </a:t>
            </a:r>
            <a:endParaRPr lang="id-ID" dirty="0"/>
          </a:p>
          <a:p>
            <a:pPr marL="0" lvl="0" indent="0" algn="ctr" rtl="0">
              <a:spcBef>
                <a:spcPts val="0"/>
              </a:spcBef>
              <a:spcAft>
                <a:spcPts val="2100"/>
              </a:spcAft>
              <a:buNone/>
            </a:pPr>
            <a:endParaRPr dirty="0"/>
          </a:p>
        </p:txBody>
      </p:sp>
      <p:sp>
        <p:nvSpPr>
          <p:cNvPr id="706" name="Google Shape;706;p29"/>
          <p:cNvSpPr/>
          <p:nvPr/>
        </p:nvSpPr>
        <p:spPr>
          <a:xfrm>
            <a:off x="8759963" y="6062722"/>
            <a:ext cx="3147014" cy="601334"/>
          </a:xfrm>
          <a:prstGeom prst="rect">
            <a:avLst/>
          </a:prstGeom>
        </p:spPr>
        <p:txBody>
          <a:bodyPr>
            <a:prstTxWarp prst="textPlain">
              <a:avLst/>
            </a:prstTxWarp>
          </a:bodyPr>
          <a:lstStyle/>
          <a:p>
            <a:pPr lvl="0" algn="ctr"/>
            <a:r>
              <a:rPr b="0" i="0">
                <a:ln w="38100" cap="flat" cmpd="sng">
                  <a:solidFill>
                    <a:schemeClr val="accent5"/>
                  </a:solidFill>
                  <a:prstDash val="solid"/>
                  <a:round/>
                  <a:headEnd type="none" w="sm" len="sm"/>
                  <a:tailEnd type="none" w="sm" len="sm"/>
                </a:ln>
                <a:solidFill>
                  <a:schemeClr val="accent3"/>
                </a:solidFill>
                <a:latin typeface="Coiny"/>
              </a:rPr>
              <a:t>WHAT?</a:t>
            </a:r>
          </a:p>
        </p:txBody>
      </p:sp>
      <p:sp>
        <p:nvSpPr>
          <p:cNvPr id="2" name="Text Placeholder 1"/>
          <p:cNvSpPr>
            <a:spLocks noGrp="1"/>
          </p:cNvSpPr>
          <p:nvPr>
            <p:ph type="body" idx="3"/>
          </p:nvPr>
        </p:nvSpPr>
        <p:spPr>
          <a:xfrm>
            <a:off x="873350" y="2105247"/>
            <a:ext cx="4960800" cy="3657600"/>
          </a:xfrm>
        </p:spPr>
        <p:txBody>
          <a:bodyPr/>
          <a:lstStyle/>
          <a:p>
            <a:pPr marL="450850" indent="-342900" algn="just">
              <a:buAutoNum type="alphaLcPeriod"/>
            </a:pPr>
            <a:r>
              <a:rPr lang="en-US" sz="1600" dirty="0" err="1" smtClean="0"/>
              <a:t>Tujuan</a:t>
            </a:r>
            <a:r>
              <a:rPr lang="en-US" sz="1600" dirty="0" smtClean="0"/>
              <a:t> </a:t>
            </a:r>
            <a:r>
              <a:rPr lang="en-US" sz="1600" dirty="0" err="1"/>
              <a:t>perusahaan</a:t>
            </a:r>
            <a:r>
              <a:rPr lang="en-US" sz="1600" dirty="0"/>
              <a:t>, </a:t>
            </a:r>
            <a:r>
              <a:rPr lang="en-US" sz="1600" dirty="0" err="1"/>
              <a:t>perusahaan</a:t>
            </a:r>
            <a:r>
              <a:rPr lang="en-US" sz="1600" dirty="0"/>
              <a:t> </a:t>
            </a:r>
            <a:r>
              <a:rPr lang="en-US" sz="1600" dirty="0" err="1"/>
              <a:t>perlu</a:t>
            </a:r>
            <a:r>
              <a:rPr lang="en-US" sz="1600" dirty="0"/>
              <a:t> </a:t>
            </a:r>
            <a:r>
              <a:rPr lang="en-US" sz="1600" dirty="0" err="1"/>
              <a:t>mempertimbangkan</a:t>
            </a:r>
            <a:r>
              <a:rPr lang="en-US" sz="1600" dirty="0"/>
              <a:t> </a:t>
            </a:r>
            <a:r>
              <a:rPr lang="en-US" sz="1600" dirty="0" err="1"/>
              <a:t>tujuan</a:t>
            </a:r>
            <a:r>
              <a:rPr lang="en-US" sz="1600" dirty="0"/>
              <a:t> </a:t>
            </a:r>
            <a:r>
              <a:rPr lang="en-US" sz="1600" dirty="0" err="1"/>
              <a:t>penggunaan</a:t>
            </a:r>
            <a:r>
              <a:rPr lang="en-US" sz="1600" dirty="0"/>
              <a:t> </a:t>
            </a:r>
            <a:r>
              <a:rPr lang="en-US" sz="1600" dirty="0" err="1" smtClean="0"/>
              <a:t>pinjaman</a:t>
            </a:r>
            <a:endParaRPr lang="id-ID" sz="1600" dirty="0"/>
          </a:p>
          <a:p>
            <a:pPr marL="450850" indent="-342900" algn="just">
              <a:buAutoNum type="alphaLcPeriod"/>
            </a:pPr>
            <a:r>
              <a:rPr lang="en-US" sz="1600" dirty="0" err="1" smtClean="0"/>
              <a:t>Masa</a:t>
            </a:r>
            <a:r>
              <a:rPr lang="en-US" sz="1600" dirty="0" smtClean="0"/>
              <a:t> </a:t>
            </a:r>
            <a:r>
              <a:rPr lang="en-US" sz="1600" dirty="0" err="1"/>
              <a:t>pengembalian</a:t>
            </a:r>
            <a:r>
              <a:rPr lang="en-US" sz="1600" dirty="0"/>
              <a:t> modal, </a:t>
            </a:r>
            <a:r>
              <a:rPr lang="en-US" sz="1600" dirty="0" err="1"/>
              <a:t>dalam</a:t>
            </a:r>
            <a:r>
              <a:rPr lang="en-US" sz="1600" dirty="0"/>
              <a:t> </a:t>
            </a:r>
            <a:r>
              <a:rPr lang="en-US" sz="1600" dirty="0" err="1"/>
              <a:t>jangka</a:t>
            </a:r>
            <a:r>
              <a:rPr lang="en-US" sz="1600" dirty="0"/>
              <a:t> </a:t>
            </a:r>
            <a:r>
              <a:rPr lang="en-US" sz="1600" dirty="0" err="1"/>
              <a:t>waktu</a:t>
            </a:r>
            <a:r>
              <a:rPr lang="en-US" sz="1600" dirty="0"/>
              <a:t> </a:t>
            </a:r>
            <a:r>
              <a:rPr lang="en-US" sz="1600" dirty="0" err="1"/>
              <a:t>tertentu</a:t>
            </a:r>
            <a:r>
              <a:rPr lang="en-US" sz="1600" dirty="0"/>
              <a:t> </a:t>
            </a:r>
            <a:r>
              <a:rPr lang="en-US" sz="1600" dirty="0" err="1"/>
              <a:t>pinjaman</a:t>
            </a:r>
            <a:r>
              <a:rPr lang="en-US" sz="1600" dirty="0"/>
              <a:t> </a:t>
            </a:r>
            <a:r>
              <a:rPr lang="en-US" sz="1600" dirty="0" err="1"/>
              <a:t>tersebut</a:t>
            </a:r>
            <a:r>
              <a:rPr lang="en-US" sz="1600" dirty="0"/>
              <a:t> </a:t>
            </a:r>
            <a:r>
              <a:rPr lang="en-US" sz="1600" dirty="0" err="1"/>
              <a:t>harus</a:t>
            </a:r>
            <a:r>
              <a:rPr lang="en-US" sz="1600" dirty="0"/>
              <a:t> </a:t>
            </a:r>
            <a:r>
              <a:rPr lang="en-US" sz="1600" dirty="0" err="1"/>
              <a:t>dikembalikan</a:t>
            </a:r>
            <a:r>
              <a:rPr lang="en-US" sz="1600" dirty="0"/>
              <a:t> </a:t>
            </a:r>
            <a:r>
              <a:rPr lang="en-US" sz="1600" dirty="0" err="1"/>
              <a:t>ke</a:t>
            </a:r>
            <a:r>
              <a:rPr lang="en-US" sz="1600" dirty="0"/>
              <a:t> </a:t>
            </a:r>
            <a:r>
              <a:rPr lang="en-US" sz="1600" dirty="0" err="1"/>
              <a:t>kreditur</a:t>
            </a:r>
            <a:r>
              <a:rPr lang="en-US" sz="1600" dirty="0"/>
              <a:t> (bank</a:t>
            </a:r>
            <a:r>
              <a:rPr lang="en-US" sz="1600" dirty="0" smtClean="0"/>
              <a:t>).</a:t>
            </a:r>
            <a:endParaRPr lang="id-ID" sz="1600" dirty="0" smtClean="0"/>
          </a:p>
          <a:p>
            <a:pPr marL="450850" indent="-342900" algn="just">
              <a:buAutoNum type="alphaLcPeriod"/>
            </a:pPr>
            <a:r>
              <a:rPr lang="en-US" sz="1600" dirty="0" err="1"/>
              <a:t>Biaya</a:t>
            </a:r>
            <a:r>
              <a:rPr lang="en-US" sz="1600" dirty="0"/>
              <a:t> yang </a:t>
            </a:r>
            <a:r>
              <a:rPr lang="en-US" sz="1600" dirty="0" err="1"/>
              <a:t>dikeluarkan</a:t>
            </a:r>
            <a:r>
              <a:rPr lang="en-US" sz="1600" dirty="0"/>
              <a:t>, </a:t>
            </a:r>
            <a:r>
              <a:rPr lang="en-US" sz="1600" dirty="0" err="1"/>
              <a:t>faktor</a:t>
            </a:r>
            <a:r>
              <a:rPr lang="en-US" sz="1600" dirty="0"/>
              <a:t> </a:t>
            </a:r>
            <a:r>
              <a:rPr lang="en-US" sz="1600" dirty="0" err="1"/>
              <a:t>biaya</a:t>
            </a:r>
            <a:r>
              <a:rPr lang="en-US" sz="1600" dirty="0"/>
              <a:t> yang </a:t>
            </a:r>
            <a:r>
              <a:rPr lang="en-US" sz="1600" dirty="0" err="1"/>
              <a:t>harus</a:t>
            </a:r>
            <a:r>
              <a:rPr lang="en-US" sz="1600" dirty="0"/>
              <a:t> </a:t>
            </a:r>
            <a:r>
              <a:rPr lang="en-US" sz="1600" dirty="0" err="1"/>
              <a:t>dikeluarkan</a:t>
            </a:r>
            <a:r>
              <a:rPr lang="en-US" sz="1600" dirty="0"/>
              <a:t> </a:t>
            </a:r>
            <a:r>
              <a:rPr lang="en-US" sz="1600" dirty="0" err="1"/>
              <a:t>harus</a:t>
            </a:r>
            <a:r>
              <a:rPr lang="en-US" sz="1600" dirty="0"/>
              <a:t> </a:t>
            </a:r>
            <a:r>
              <a:rPr lang="en-US" sz="1600" dirty="0" err="1"/>
              <a:t>dipertimbangkan</a:t>
            </a:r>
            <a:r>
              <a:rPr lang="en-US" sz="1600" dirty="0"/>
              <a:t> </a:t>
            </a:r>
            <a:r>
              <a:rPr lang="en-US" sz="1600" dirty="0" err="1"/>
              <a:t>secara</a:t>
            </a:r>
            <a:r>
              <a:rPr lang="en-US" sz="1600" dirty="0"/>
              <a:t> </a:t>
            </a:r>
            <a:r>
              <a:rPr lang="en-US" sz="1600" dirty="0" err="1"/>
              <a:t>matang</a:t>
            </a:r>
            <a:r>
              <a:rPr lang="en-US" sz="1600" dirty="0"/>
              <a:t>. </a:t>
            </a:r>
            <a:endParaRPr lang="id-ID" sz="1600" dirty="0"/>
          </a:p>
          <a:p>
            <a:pPr marL="450850" indent="-342900" algn="just">
              <a:buAutoNum type="alphaLcPeriod"/>
            </a:pPr>
            <a:r>
              <a:rPr lang="en-US" sz="1600" dirty="0" err="1"/>
              <a:t>Estimasi</a:t>
            </a:r>
            <a:r>
              <a:rPr lang="en-US" sz="1600" dirty="0"/>
              <a:t> </a:t>
            </a:r>
            <a:r>
              <a:rPr lang="en-US" sz="1600" dirty="0" err="1"/>
              <a:t>keuntungan</a:t>
            </a:r>
            <a:r>
              <a:rPr lang="en-US" sz="1600" dirty="0"/>
              <a:t>, </a:t>
            </a:r>
            <a:r>
              <a:rPr lang="en-US" sz="1600" dirty="0" err="1"/>
              <a:t>besarnya</a:t>
            </a:r>
            <a:r>
              <a:rPr lang="en-US" sz="1600" dirty="0"/>
              <a:t> </a:t>
            </a:r>
            <a:r>
              <a:rPr lang="en-US" sz="1600" dirty="0" err="1"/>
              <a:t>keuntungan</a:t>
            </a:r>
            <a:r>
              <a:rPr lang="en-US" sz="1600" dirty="0"/>
              <a:t> yang </a:t>
            </a:r>
            <a:r>
              <a:rPr lang="en-US" sz="1600" dirty="0" err="1"/>
              <a:t>akan</a:t>
            </a:r>
            <a:r>
              <a:rPr lang="en-US" sz="1600" dirty="0"/>
              <a:t> </a:t>
            </a:r>
            <a:r>
              <a:rPr lang="en-US" sz="1600" dirty="0" err="1"/>
              <a:t>diperoleh</a:t>
            </a:r>
            <a:r>
              <a:rPr lang="en-US" sz="1600" dirty="0"/>
              <a:t> </a:t>
            </a:r>
            <a:r>
              <a:rPr lang="en-US" sz="1600" dirty="0" err="1"/>
              <a:t>pada</a:t>
            </a:r>
            <a:r>
              <a:rPr lang="en-US" sz="1600" dirty="0"/>
              <a:t> </a:t>
            </a:r>
            <a:r>
              <a:rPr lang="en-US" sz="1600" dirty="0" err="1"/>
              <a:t>masa-masa</a:t>
            </a:r>
            <a:r>
              <a:rPr lang="en-US" sz="1600" dirty="0"/>
              <a:t> yang </a:t>
            </a:r>
            <a:r>
              <a:rPr lang="en-US" sz="1600" dirty="0" err="1"/>
              <a:t>akan</a:t>
            </a:r>
            <a:r>
              <a:rPr lang="en-US" sz="1600" dirty="0"/>
              <a:t> </a:t>
            </a:r>
            <a:r>
              <a:rPr lang="en-US" sz="1600" dirty="0" err="1"/>
              <a:t>datang</a:t>
            </a:r>
            <a:r>
              <a:rPr lang="en-US" sz="1600" dirty="0"/>
              <a:t> </a:t>
            </a:r>
            <a:r>
              <a:rPr lang="en-US" sz="1600" dirty="0" err="1"/>
              <a:t>perlu</a:t>
            </a:r>
            <a:r>
              <a:rPr lang="en-US" sz="1600" dirty="0"/>
              <a:t> </a:t>
            </a:r>
            <a:r>
              <a:rPr lang="en-US" sz="1600" dirty="0" err="1"/>
              <a:t>menjadi</a:t>
            </a:r>
            <a:r>
              <a:rPr lang="en-US" sz="1600" dirty="0"/>
              <a:t> </a:t>
            </a:r>
            <a:r>
              <a:rPr lang="en-US" sz="1600" dirty="0" err="1"/>
              <a:t>pertimbangan</a:t>
            </a:r>
            <a:endParaRPr lang="id-ID" sz="1600" dirty="0"/>
          </a:p>
        </p:txBody>
      </p:sp>
      <p:sp>
        <p:nvSpPr>
          <p:cNvPr id="3" name="Text Placeholder 2"/>
          <p:cNvSpPr>
            <a:spLocks noGrp="1"/>
          </p:cNvSpPr>
          <p:nvPr>
            <p:ph type="body" idx="4"/>
          </p:nvPr>
        </p:nvSpPr>
        <p:spPr>
          <a:xfrm>
            <a:off x="6464148" y="2105247"/>
            <a:ext cx="4961100" cy="3503997"/>
          </a:xfrm>
        </p:spPr>
        <p:txBody>
          <a:bodyPr/>
          <a:lstStyle/>
          <a:p>
            <a:pPr marL="450850" indent="-342900">
              <a:buAutoNum type="alphaLcPeriod"/>
            </a:pPr>
            <a:r>
              <a:rPr lang="en-US" sz="1600" dirty="0" err="1" smtClean="0"/>
              <a:t>Berdasarkan</a:t>
            </a:r>
            <a:r>
              <a:rPr lang="en-US" sz="1600" dirty="0" smtClean="0"/>
              <a:t> </a:t>
            </a:r>
            <a:r>
              <a:rPr lang="en-US" sz="1600" dirty="0" err="1"/>
              <a:t>sumbernya</a:t>
            </a:r>
            <a:r>
              <a:rPr lang="en-US" sz="1600" dirty="0"/>
              <a:t>, modal </a:t>
            </a:r>
            <a:r>
              <a:rPr lang="en-US" sz="1600" dirty="0" err="1"/>
              <a:t>dibagi</a:t>
            </a:r>
            <a:r>
              <a:rPr lang="en-US" sz="1600" dirty="0"/>
              <a:t> </a:t>
            </a:r>
            <a:r>
              <a:rPr lang="en-US" sz="1600" dirty="0" err="1"/>
              <a:t>menjadi</a:t>
            </a:r>
            <a:r>
              <a:rPr lang="en-US" sz="1600" dirty="0"/>
              <a:t> </a:t>
            </a:r>
            <a:r>
              <a:rPr lang="en-US" sz="1600" dirty="0" err="1"/>
              <a:t>dua</a:t>
            </a:r>
            <a:r>
              <a:rPr lang="en-US" sz="1600" dirty="0"/>
              <a:t> </a:t>
            </a:r>
            <a:r>
              <a:rPr lang="en-US" sz="1600" dirty="0" err="1"/>
              <a:t>yaitu</a:t>
            </a:r>
            <a:r>
              <a:rPr lang="en-US" sz="1600" dirty="0"/>
              <a:t> modal </a:t>
            </a:r>
            <a:r>
              <a:rPr lang="en-US" sz="1600" dirty="0" err="1"/>
              <a:t>sendiri</a:t>
            </a:r>
            <a:r>
              <a:rPr lang="en-US" sz="1600" dirty="0"/>
              <a:t> </a:t>
            </a:r>
            <a:r>
              <a:rPr lang="en-US" sz="1600" dirty="0" err="1"/>
              <a:t>dan</a:t>
            </a:r>
            <a:r>
              <a:rPr lang="en-US" sz="1600" dirty="0"/>
              <a:t> modal </a:t>
            </a:r>
            <a:r>
              <a:rPr lang="en-US" sz="1600" dirty="0" err="1"/>
              <a:t>asing</a:t>
            </a:r>
            <a:r>
              <a:rPr lang="en-US" sz="1600" dirty="0" smtClean="0"/>
              <a:t>.</a:t>
            </a:r>
            <a:endParaRPr lang="id-ID" sz="1600" dirty="0" smtClean="0"/>
          </a:p>
          <a:p>
            <a:pPr marL="450850" indent="-342900">
              <a:buAutoNum type="alphaLcPeriod"/>
            </a:pPr>
            <a:r>
              <a:rPr lang="en-US" sz="1600" dirty="0" err="1"/>
              <a:t>Berdasarkan</a:t>
            </a:r>
            <a:r>
              <a:rPr lang="en-US" sz="1600" dirty="0"/>
              <a:t> </a:t>
            </a:r>
            <a:r>
              <a:rPr lang="en-US" sz="1600" dirty="0" err="1"/>
              <a:t>bentuknya</a:t>
            </a:r>
            <a:r>
              <a:rPr lang="en-US" sz="1600" dirty="0"/>
              <a:t>, modal </a:t>
            </a:r>
            <a:r>
              <a:rPr lang="en-US" sz="1600" dirty="0" err="1"/>
              <a:t>dibagi</a:t>
            </a:r>
            <a:r>
              <a:rPr lang="en-US" sz="1600" dirty="0"/>
              <a:t> </a:t>
            </a:r>
            <a:r>
              <a:rPr lang="en-US" sz="1600" dirty="0" err="1"/>
              <a:t>menjadi</a:t>
            </a:r>
            <a:r>
              <a:rPr lang="en-US" sz="1600" dirty="0"/>
              <a:t> modal </a:t>
            </a:r>
            <a:r>
              <a:rPr lang="en-US" sz="1600" dirty="0" err="1"/>
              <a:t>konkret</a:t>
            </a:r>
            <a:r>
              <a:rPr lang="en-US" sz="1600" dirty="0"/>
              <a:t> </a:t>
            </a:r>
            <a:r>
              <a:rPr lang="en-US" sz="1600" dirty="0" err="1"/>
              <a:t>dan</a:t>
            </a:r>
            <a:r>
              <a:rPr lang="en-US" sz="1600" dirty="0"/>
              <a:t> modal </a:t>
            </a:r>
            <a:r>
              <a:rPr lang="en-US" sz="1600" dirty="0" err="1"/>
              <a:t>abstrak</a:t>
            </a:r>
            <a:r>
              <a:rPr lang="en-US" sz="1600" dirty="0" smtClean="0"/>
              <a:t>.</a:t>
            </a:r>
            <a:endParaRPr lang="id-ID" sz="1600" dirty="0" smtClean="0"/>
          </a:p>
          <a:p>
            <a:pPr marL="450850" indent="-342900">
              <a:buAutoNum type="alphaLcPeriod"/>
            </a:pPr>
            <a:r>
              <a:rPr lang="en-US" sz="1600" dirty="0" err="1"/>
              <a:t>Berdasarkan</a:t>
            </a:r>
            <a:r>
              <a:rPr lang="en-US" sz="1600" dirty="0"/>
              <a:t> </a:t>
            </a:r>
            <a:r>
              <a:rPr lang="en-US" sz="1600" dirty="0" err="1"/>
              <a:t>pemilikannya</a:t>
            </a:r>
            <a:r>
              <a:rPr lang="en-US" sz="1600" dirty="0"/>
              <a:t>, modal </a:t>
            </a:r>
            <a:r>
              <a:rPr lang="en-US" sz="1600" dirty="0" err="1"/>
              <a:t>dibagi</a:t>
            </a:r>
            <a:r>
              <a:rPr lang="en-US" sz="1600" dirty="0"/>
              <a:t> </a:t>
            </a:r>
            <a:r>
              <a:rPr lang="en-US" sz="1600" dirty="0" err="1"/>
              <a:t>menjadi</a:t>
            </a:r>
            <a:r>
              <a:rPr lang="en-US" sz="1600" dirty="0"/>
              <a:t> modal </a:t>
            </a:r>
            <a:r>
              <a:rPr lang="en-US" sz="1600" dirty="0" err="1"/>
              <a:t>individu</a:t>
            </a:r>
            <a:r>
              <a:rPr lang="en-US" sz="1600" dirty="0"/>
              <a:t> </a:t>
            </a:r>
            <a:r>
              <a:rPr lang="en-US" sz="1600" dirty="0" err="1"/>
              <a:t>dan</a:t>
            </a:r>
            <a:r>
              <a:rPr lang="en-US" sz="1600" dirty="0"/>
              <a:t> modal </a:t>
            </a:r>
            <a:r>
              <a:rPr lang="en-US" sz="1600" dirty="0" err="1"/>
              <a:t>masyarakat</a:t>
            </a:r>
            <a:r>
              <a:rPr lang="en-US" sz="1600" dirty="0" smtClean="0"/>
              <a:t>.</a:t>
            </a:r>
            <a:endParaRPr lang="id-ID" sz="1600" dirty="0" smtClean="0"/>
          </a:p>
          <a:p>
            <a:pPr marL="450850" indent="-342900">
              <a:buAutoNum type="alphaLcPeriod"/>
            </a:pPr>
            <a:r>
              <a:rPr lang="en-US" sz="1600" dirty="0" err="1"/>
              <a:t>Berdasarkan</a:t>
            </a:r>
            <a:r>
              <a:rPr lang="en-US" sz="1600" dirty="0"/>
              <a:t> </a:t>
            </a:r>
            <a:r>
              <a:rPr lang="en-US" sz="1600" dirty="0" err="1"/>
              <a:t>sifatnya</a:t>
            </a:r>
            <a:r>
              <a:rPr lang="en-US" sz="1600" dirty="0"/>
              <a:t> modal </a:t>
            </a:r>
            <a:r>
              <a:rPr lang="en-US" sz="1600" dirty="0" err="1"/>
              <a:t>tetap</a:t>
            </a:r>
            <a:r>
              <a:rPr lang="en-US" sz="1600" dirty="0"/>
              <a:t> </a:t>
            </a:r>
            <a:r>
              <a:rPr lang="en-US" sz="1600" dirty="0" err="1"/>
              <a:t>dan</a:t>
            </a:r>
            <a:r>
              <a:rPr lang="en-US" sz="1600" dirty="0"/>
              <a:t> modal </a:t>
            </a:r>
            <a:r>
              <a:rPr lang="en-US" sz="1600" dirty="0" err="1"/>
              <a:t>lancar</a:t>
            </a:r>
            <a:r>
              <a:rPr lang="en-US" sz="1600" dirty="0"/>
              <a:t>. </a:t>
            </a:r>
            <a:endParaRPr lang="id-ID"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27"/>
          <p:cNvSpPr/>
          <p:nvPr/>
        </p:nvSpPr>
        <p:spPr>
          <a:xfrm>
            <a:off x="1009650" y="1114350"/>
            <a:ext cx="4629300" cy="46293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txBox="1">
            <a:spLocks noGrp="1"/>
          </p:cNvSpPr>
          <p:nvPr>
            <p:ph type="body" idx="1"/>
          </p:nvPr>
        </p:nvSpPr>
        <p:spPr>
          <a:xfrm>
            <a:off x="5647800" y="2720698"/>
            <a:ext cx="5486400" cy="2907277"/>
          </a:xfrm>
          <a:prstGeom prst="rect">
            <a:avLst/>
          </a:prstGeom>
        </p:spPr>
        <p:txBody>
          <a:bodyPr spcFirstLastPara="1" wrap="square" lIns="121900" tIns="121900" rIns="121900" bIns="121900" anchor="t" anchorCtr="0">
            <a:noAutofit/>
          </a:bodyPr>
          <a:lstStyle/>
          <a:p>
            <a:pPr marL="0" lvl="0" indent="0">
              <a:buNone/>
            </a:pPr>
            <a:r>
              <a:rPr lang="id-ID" b="1" dirty="0" smtClean="0"/>
              <a:t>1. </a:t>
            </a:r>
            <a:r>
              <a:rPr lang="en-US" b="1" dirty="0" err="1" smtClean="0"/>
              <a:t>Landasan</a:t>
            </a:r>
            <a:r>
              <a:rPr lang="en-US" b="1" dirty="0" smtClean="0"/>
              <a:t> </a:t>
            </a:r>
            <a:r>
              <a:rPr lang="en-US" b="1" dirty="0" err="1"/>
              <a:t>Teori</a:t>
            </a:r>
            <a:r>
              <a:rPr lang="en-US" b="1" dirty="0"/>
              <a:t> </a:t>
            </a:r>
            <a:endParaRPr lang="id-ID" b="1" dirty="0" smtClean="0"/>
          </a:p>
          <a:p>
            <a:pPr marL="0" indent="0" algn="just">
              <a:buNone/>
            </a:pPr>
            <a:r>
              <a:rPr lang="en-US" sz="1800" dirty="0" err="1"/>
              <a:t>Analisis</a:t>
            </a:r>
            <a:r>
              <a:rPr lang="en-US" sz="1800" dirty="0"/>
              <a:t> </a:t>
            </a:r>
            <a:r>
              <a:rPr lang="en-US" sz="1800" dirty="0" err="1"/>
              <a:t>laporan</a:t>
            </a:r>
            <a:r>
              <a:rPr lang="en-US" sz="1800" dirty="0"/>
              <a:t> </a:t>
            </a:r>
            <a:r>
              <a:rPr lang="en-US" sz="1800" dirty="0" err="1"/>
              <a:t>keuangan</a:t>
            </a:r>
            <a:r>
              <a:rPr lang="en-US" sz="1800" dirty="0"/>
              <a:t> </a:t>
            </a:r>
            <a:r>
              <a:rPr lang="en-US" sz="1800" dirty="0" err="1"/>
              <a:t>digunakan</a:t>
            </a:r>
            <a:r>
              <a:rPr lang="en-US" sz="1800" dirty="0"/>
              <a:t> </a:t>
            </a:r>
            <a:r>
              <a:rPr lang="en-US" sz="1800" dirty="0" err="1"/>
              <a:t>untuk</a:t>
            </a:r>
            <a:r>
              <a:rPr lang="en-US" sz="1800" dirty="0"/>
              <a:t> </a:t>
            </a:r>
            <a:r>
              <a:rPr lang="en-US" sz="1800" dirty="0" err="1"/>
              <a:t>mengetahui</a:t>
            </a:r>
            <a:r>
              <a:rPr lang="en-US" sz="1800" dirty="0"/>
              <a:t> </a:t>
            </a:r>
            <a:r>
              <a:rPr lang="en-US" sz="1800" dirty="0" err="1"/>
              <a:t>dan</a:t>
            </a:r>
            <a:r>
              <a:rPr lang="en-US" sz="1800" dirty="0"/>
              <a:t> </a:t>
            </a:r>
            <a:r>
              <a:rPr lang="en-US" sz="1800" dirty="0" err="1"/>
              <a:t>mengevaluasi</a:t>
            </a:r>
            <a:r>
              <a:rPr lang="en-US" sz="1800" dirty="0"/>
              <a:t> </a:t>
            </a:r>
            <a:r>
              <a:rPr lang="en-US" sz="1800" dirty="0" err="1"/>
              <a:t>suatu</a:t>
            </a:r>
            <a:r>
              <a:rPr lang="en-US" sz="1800" dirty="0"/>
              <a:t> </a:t>
            </a:r>
            <a:r>
              <a:rPr lang="en-US" sz="1800" dirty="0" err="1"/>
              <a:t>laporan</a:t>
            </a:r>
            <a:r>
              <a:rPr lang="en-US" sz="1800" dirty="0"/>
              <a:t> </a:t>
            </a:r>
            <a:r>
              <a:rPr lang="en-US" sz="1800" dirty="0" err="1"/>
              <a:t>keuangan</a:t>
            </a:r>
            <a:r>
              <a:rPr lang="en-US" sz="1800" dirty="0"/>
              <a:t> </a:t>
            </a:r>
            <a:r>
              <a:rPr lang="en-US" sz="1800" dirty="0" err="1"/>
              <a:t>perusahaan</a:t>
            </a:r>
            <a:r>
              <a:rPr lang="en-US" sz="1800" dirty="0"/>
              <a:t>, </a:t>
            </a:r>
            <a:r>
              <a:rPr lang="en-US" sz="1800" dirty="0" err="1"/>
              <a:t>serta</a:t>
            </a:r>
            <a:r>
              <a:rPr lang="en-US" sz="1800" dirty="0"/>
              <a:t> </a:t>
            </a:r>
            <a:r>
              <a:rPr lang="en-US" sz="1800" dirty="0" err="1"/>
              <a:t>memprediksi</a:t>
            </a:r>
            <a:r>
              <a:rPr lang="en-US" sz="1800" dirty="0"/>
              <a:t> </a:t>
            </a:r>
            <a:r>
              <a:rPr lang="en-US" sz="1800" dirty="0" err="1"/>
              <a:t>kondisi</a:t>
            </a:r>
            <a:r>
              <a:rPr lang="en-US" sz="1800" dirty="0"/>
              <a:t> </a:t>
            </a:r>
            <a:r>
              <a:rPr lang="en-US" sz="1800" dirty="0" err="1"/>
              <a:t>kinerja</a:t>
            </a:r>
            <a:r>
              <a:rPr lang="en-US" sz="1800" dirty="0"/>
              <a:t> </a:t>
            </a:r>
            <a:r>
              <a:rPr lang="en-US" sz="1800" dirty="0" err="1"/>
              <a:t>keuangan</a:t>
            </a:r>
            <a:r>
              <a:rPr lang="en-US" sz="1800" dirty="0"/>
              <a:t> </a:t>
            </a:r>
            <a:r>
              <a:rPr lang="en-US" sz="1800" dirty="0" err="1"/>
              <a:t>perusahaan</a:t>
            </a:r>
            <a:r>
              <a:rPr lang="en-US" sz="1800" dirty="0"/>
              <a:t> yang </a:t>
            </a:r>
            <a:r>
              <a:rPr lang="en-US" sz="1800" dirty="0" err="1"/>
              <a:t>bertujuan</a:t>
            </a:r>
            <a:r>
              <a:rPr lang="en-US" sz="1800" dirty="0"/>
              <a:t> </a:t>
            </a:r>
            <a:r>
              <a:rPr lang="en-US" sz="1800" dirty="0" err="1"/>
              <a:t>untuk</a:t>
            </a:r>
            <a:r>
              <a:rPr lang="en-US" sz="1800" dirty="0"/>
              <a:t> </a:t>
            </a:r>
            <a:r>
              <a:rPr lang="en-US" sz="1800" dirty="0" err="1"/>
              <a:t>memberikan</a:t>
            </a:r>
            <a:r>
              <a:rPr lang="en-US" sz="1800" dirty="0"/>
              <a:t> </a:t>
            </a:r>
            <a:r>
              <a:rPr lang="en-US" sz="1800" dirty="0" err="1"/>
              <a:t>pertimbangan</a:t>
            </a:r>
            <a:r>
              <a:rPr lang="en-US" sz="1800" dirty="0"/>
              <a:t> yang </a:t>
            </a:r>
            <a:r>
              <a:rPr lang="en-US" sz="1800" dirty="0" err="1"/>
              <a:t>lebih</a:t>
            </a:r>
            <a:r>
              <a:rPr lang="en-US" sz="1800" dirty="0"/>
              <a:t> </a:t>
            </a:r>
            <a:r>
              <a:rPr lang="en-US" sz="1800" dirty="0" err="1"/>
              <a:t>bagi</a:t>
            </a:r>
            <a:r>
              <a:rPr lang="en-US" sz="1800" dirty="0"/>
              <a:t> </a:t>
            </a:r>
            <a:r>
              <a:rPr lang="en-US" sz="1800" dirty="0" err="1"/>
              <a:t>perusahaan</a:t>
            </a:r>
            <a:r>
              <a:rPr lang="en-US" sz="1800" dirty="0"/>
              <a:t> </a:t>
            </a:r>
            <a:r>
              <a:rPr lang="en-US" sz="1800" dirty="0" err="1"/>
              <a:t>dengan</a:t>
            </a:r>
            <a:r>
              <a:rPr lang="en-US" sz="1800" dirty="0"/>
              <a:t> </a:t>
            </a:r>
            <a:r>
              <a:rPr lang="en-US" sz="1800" dirty="0" err="1"/>
              <a:t>tingkat</a:t>
            </a:r>
            <a:r>
              <a:rPr lang="en-US" sz="1800" dirty="0"/>
              <a:t> </a:t>
            </a:r>
            <a:r>
              <a:rPr lang="en-US" sz="1800" dirty="0" err="1"/>
              <a:t>profitabilitas</a:t>
            </a:r>
            <a:r>
              <a:rPr lang="en-US" sz="1800" dirty="0"/>
              <a:t> </a:t>
            </a:r>
            <a:r>
              <a:rPr lang="en-US" sz="1800" dirty="0" err="1"/>
              <a:t>dan</a:t>
            </a:r>
            <a:r>
              <a:rPr lang="en-US" sz="1800" dirty="0"/>
              <a:t> </a:t>
            </a:r>
            <a:r>
              <a:rPr lang="en-US" sz="1800" dirty="0" err="1"/>
              <a:t>tingkat</a:t>
            </a:r>
            <a:r>
              <a:rPr lang="en-US" sz="1800" dirty="0"/>
              <a:t> </a:t>
            </a:r>
            <a:r>
              <a:rPr lang="en-US" sz="1800" dirty="0" err="1"/>
              <a:t>resikonya</a:t>
            </a:r>
            <a:r>
              <a:rPr lang="en-US" sz="1800" dirty="0"/>
              <a:t>. </a:t>
            </a:r>
            <a:endParaRPr lang="id-ID" sz="1800" dirty="0"/>
          </a:p>
          <a:p>
            <a:pPr indent="-457200">
              <a:buAutoNum type="arabicPeriod"/>
            </a:pPr>
            <a:endParaRPr lang="id-ID" sz="1800" dirty="0"/>
          </a:p>
          <a:p>
            <a:pPr indent="-457200">
              <a:buAutoNum type="arabicPeriod"/>
            </a:pPr>
            <a:endParaRPr lang="id-ID" dirty="0"/>
          </a:p>
          <a:p>
            <a:pPr marL="0" lvl="0" indent="0" algn="l" rtl="0">
              <a:spcBef>
                <a:spcPts val="0"/>
              </a:spcBef>
              <a:spcAft>
                <a:spcPts val="0"/>
              </a:spcAft>
              <a:buNone/>
            </a:pPr>
            <a:endParaRPr dirty="0"/>
          </a:p>
        </p:txBody>
      </p:sp>
      <p:sp>
        <p:nvSpPr>
          <p:cNvPr id="686" name="Google Shape;686;p27"/>
          <p:cNvSpPr/>
          <p:nvPr/>
        </p:nvSpPr>
        <p:spPr>
          <a:xfrm>
            <a:off x="1949929" y="2458980"/>
            <a:ext cx="2748750" cy="1940025"/>
          </a:xfrm>
          <a:prstGeom prst="rect">
            <a:avLst/>
          </a:prstGeom>
        </p:spPr>
        <p:txBody>
          <a:bodyPr>
            <a:prstTxWarp prst="textPlain">
              <a:avLst/>
            </a:prstTxWarp>
          </a:bodyPr>
          <a:lstStyle/>
          <a:p>
            <a:pPr lvl="0" algn="ctr"/>
            <a:r>
              <a:rPr dirty="0" smtClean="0">
                <a:ln w="38100" cap="flat" cmpd="sng">
                  <a:solidFill>
                    <a:schemeClr val="accent5"/>
                  </a:solidFill>
                  <a:prstDash val="solid"/>
                  <a:round/>
                  <a:headEnd type="none" w="sm" len="sm"/>
                  <a:tailEnd type="none" w="sm" len="sm"/>
                </a:ln>
                <a:solidFill>
                  <a:schemeClr val="lt2"/>
                </a:solidFill>
                <a:latin typeface="Coiny"/>
              </a:rPr>
              <a:t>B.</a:t>
            </a:r>
            <a:endParaRPr b="0" i="0" dirty="0">
              <a:ln w="38100" cap="flat" cmpd="sng">
                <a:solidFill>
                  <a:schemeClr val="accent5"/>
                </a:solidFill>
                <a:prstDash val="solid"/>
                <a:round/>
                <a:headEnd type="none" w="sm" len="sm"/>
                <a:tailEnd type="none" w="sm" len="sm"/>
              </a:ln>
              <a:solidFill>
                <a:schemeClr val="lt2"/>
              </a:solidFill>
              <a:latin typeface="Coiny"/>
            </a:endParaRPr>
          </a:p>
        </p:txBody>
      </p:sp>
      <p:sp>
        <p:nvSpPr>
          <p:cNvPr id="687" name="Google Shape;687;p27"/>
          <p:cNvSpPr/>
          <p:nvPr/>
        </p:nvSpPr>
        <p:spPr>
          <a:xfrm flipH="1">
            <a:off x="5409150" y="1040998"/>
            <a:ext cx="5963700" cy="1679700"/>
          </a:xfrm>
          <a:prstGeom prst="wedgeRoundRectCallout">
            <a:avLst>
              <a:gd name="adj1" fmla="val -32751"/>
              <a:gd name="adj2" fmla="val 80294"/>
              <a:gd name="adj3"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txBox="1">
            <a:spLocks noGrp="1"/>
          </p:cNvSpPr>
          <p:nvPr>
            <p:ph type="title"/>
          </p:nvPr>
        </p:nvSpPr>
        <p:spPr>
          <a:xfrm>
            <a:off x="5647800" y="1142098"/>
            <a:ext cx="5486400" cy="1477500"/>
          </a:xfrm>
          <a:prstGeom prst="rect">
            <a:avLst/>
          </a:prstGeom>
        </p:spPr>
        <p:txBody>
          <a:bodyPr spcFirstLastPara="1" wrap="square" lIns="121900" tIns="121900" rIns="121900" bIns="121900" anchor="t" anchorCtr="0">
            <a:normAutofit/>
          </a:bodyPr>
          <a:lstStyle/>
          <a:p>
            <a:pPr lvl="0"/>
            <a:r>
              <a:rPr lang="id-ID" dirty="0" smtClean="0"/>
              <a:t>Analisis </a:t>
            </a:r>
            <a:br>
              <a:rPr lang="id-ID" dirty="0" smtClean="0"/>
            </a:br>
            <a:r>
              <a:rPr lang="id-ID" dirty="0" smtClean="0"/>
              <a:t>Keuangan</a:t>
            </a:r>
            <a:endParaRPr lang="id-ID" dirty="0"/>
          </a:p>
        </p:txBody>
      </p:sp>
    </p:spTree>
    <p:extLst>
      <p:ext uri="{BB962C8B-B14F-4D97-AF65-F5344CB8AC3E}">
        <p14:creationId xmlns:p14="http://schemas.microsoft.com/office/powerpoint/2010/main" val="54817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31"/>
          <p:cNvSpPr txBox="1">
            <a:spLocks noGrp="1"/>
          </p:cNvSpPr>
          <p:nvPr>
            <p:ph type="title"/>
          </p:nvPr>
        </p:nvSpPr>
        <p:spPr>
          <a:xfrm>
            <a:off x="986125" y="593375"/>
            <a:ext cx="10367700" cy="1001100"/>
          </a:xfrm>
          <a:prstGeom prst="rect">
            <a:avLst/>
          </a:prstGeom>
        </p:spPr>
        <p:txBody>
          <a:bodyPr spcFirstLastPara="1" wrap="square" lIns="121900" tIns="121900" rIns="121900" bIns="121900" anchor="ctr" anchorCtr="0">
            <a:noAutofit/>
          </a:bodyPr>
          <a:lstStyle/>
          <a:p>
            <a:pPr lvl="0"/>
            <a:r>
              <a:rPr lang="id-ID" sz="6000" dirty="0"/>
              <a:t>Analisis </a:t>
            </a:r>
            <a:r>
              <a:rPr lang="id-ID" sz="6000" dirty="0" smtClean="0"/>
              <a:t>Keuangan</a:t>
            </a:r>
            <a:endParaRPr sz="5700" dirty="0"/>
          </a:p>
        </p:txBody>
      </p:sp>
      <p:sp>
        <p:nvSpPr>
          <p:cNvPr id="727" name="Google Shape;727;p31"/>
          <p:cNvSpPr txBox="1">
            <a:spLocks noGrp="1"/>
          </p:cNvSpPr>
          <p:nvPr>
            <p:ph type="body" idx="4"/>
          </p:nvPr>
        </p:nvSpPr>
        <p:spPr>
          <a:xfrm>
            <a:off x="1555668" y="1638796"/>
            <a:ext cx="9797141" cy="4476996"/>
          </a:xfrm>
          <a:prstGeom prst="rect">
            <a:avLst/>
          </a:prstGeom>
        </p:spPr>
        <p:txBody>
          <a:bodyPr spcFirstLastPara="1" wrap="square" lIns="121900" tIns="121900" rIns="121900" bIns="121900" anchor="t" anchorCtr="0">
            <a:noAutofit/>
          </a:bodyPr>
          <a:lstStyle/>
          <a:p>
            <a:pPr marL="139700" lvl="0" indent="0" algn="just">
              <a:buNone/>
            </a:pPr>
            <a:r>
              <a:rPr sz="1600" b="1" dirty="0" smtClean="0"/>
              <a:t>2. </a:t>
            </a:r>
            <a:r>
              <a:rPr lang="en-US" sz="1600" b="1" dirty="0" err="1"/>
              <a:t>Pengertian</a:t>
            </a:r>
            <a:r>
              <a:rPr lang="en-US" sz="1600" b="1" dirty="0"/>
              <a:t> </a:t>
            </a:r>
            <a:r>
              <a:rPr lang="en-US" sz="1600" b="1" dirty="0" err="1"/>
              <a:t>Analisis</a:t>
            </a:r>
            <a:r>
              <a:rPr lang="en-US" sz="1600" b="1" dirty="0"/>
              <a:t> </a:t>
            </a:r>
            <a:r>
              <a:rPr lang="en-US" sz="1600" b="1" dirty="0" err="1"/>
              <a:t>Keuangan</a:t>
            </a:r>
            <a:endParaRPr lang="id-ID" sz="1600" b="1" dirty="0"/>
          </a:p>
          <a:p>
            <a:pPr marL="139700" indent="0" algn="just">
              <a:buNone/>
            </a:pPr>
            <a:r>
              <a:rPr lang="en-US" sz="1600" dirty="0" err="1" smtClean="0"/>
              <a:t>Analisis</a:t>
            </a:r>
            <a:r>
              <a:rPr lang="en-US" sz="1600" dirty="0" smtClean="0"/>
              <a:t> </a:t>
            </a:r>
            <a:r>
              <a:rPr lang="en-US" sz="1600" dirty="0" err="1"/>
              <a:t>laporan</a:t>
            </a:r>
            <a:r>
              <a:rPr lang="en-US" sz="1600" dirty="0"/>
              <a:t> </a:t>
            </a:r>
            <a:r>
              <a:rPr lang="en-US" sz="1600" dirty="0" err="1"/>
              <a:t>keuangan</a:t>
            </a:r>
            <a:r>
              <a:rPr lang="en-US" sz="1600" dirty="0"/>
              <a:t> </a:t>
            </a:r>
            <a:r>
              <a:rPr lang="en-US" sz="1600" dirty="0" err="1"/>
              <a:t>merupakan</a:t>
            </a:r>
            <a:r>
              <a:rPr lang="en-US" sz="1600" dirty="0"/>
              <a:t> </a:t>
            </a:r>
            <a:r>
              <a:rPr lang="en-US" sz="1600" dirty="0" err="1"/>
              <a:t>suatu</a:t>
            </a:r>
            <a:r>
              <a:rPr lang="en-US" sz="1600" dirty="0"/>
              <a:t> proses </a:t>
            </a:r>
            <a:r>
              <a:rPr lang="en-US" sz="1600" dirty="0" err="1"/>
              <a:t>untuk</a:t>
            </a:r>
            <a:r>
              <a:rPr lang="en-US" sz="1600" dirty="0"/>
              <a:t> </a:t>
            </a:r>
            <a:r>
              <a:rPr lang="en-US" sz="1600" dirty="0" err="1"/>
              <a:t>membedah</a:t>
            </a:r>
            <a:r>
              <a:rPr lang="en-US" sz="1600" dirty="0"/>
              <a:t> </a:t>
            </a:r>
            <a:r>
              <a:rPr lang="en-US" sz="1600" dirty="0" err="1"/>
              <a:t>laporan</a:t>
            </a:r>
            <a:r>
              <a:rPr lang="en-US" sz="1600" dirty="0"/>
              <a:t> </a:t>
            </a:r>
            <a:r>
              <a:rPr lang="en-US" sz="1600" dirty="0" err="1"/>
              <a:t>keuangan</a:t>
            </a:r>
            <a:r>
              <a:rPr lang="en-US" sz="1600" dirty="0"/>
              <a:t> </a:t>
            </a:r>
            <a:r>
              <a:rPr lang="en-US" sz="1600" dirty="0" err="1"/>
              <a:t>ke</a:t>
            </a:r>
            <a:r>
              <a:rPr lang="en-US" sz="1600" dirty="0"/>
              <a:t> </a:t>
            </a:r>
            <a:r>
              <a:rPr lang="en-US" sz="1600" dirty="0" err="1"/>
              <a:t>dalam</a:t>
            </a:r>
            <a:r>
              <a:rPr lang="en-US" sz="1600" dirty="0"/>
              <a:t> </a:t>
            </a:r>
            <a:r>
              <a:rPr lang="en-US" sz="1600" dirty="0" err="1"/>
              <a:t>unsur-unsurnya</a:t>
            </a:r>
            <a:r>
              <a:rPr lang="en-US" sz="1600" dirty="0"/>
              <a:t> </a:t>
            </a:r>
            <a:r>
              <a:rPr lang="en-US" sz="1600" dirty="0" err="1"/>
              <a:t>dan</a:t>
            </a:r>
            <a:r>
              <a:rPr lang="en-US" sz="1600" dirty="0"/>
              <a:t> </a:t>
            </a:r>
            <a:r>
              <a:rPr lang="en-US" sz="1600" dirty="0" err="1"/>
              <a:t>menelaah</a:t>
            </a:r>
            <a:r>
              <a:rPr lang="en-US" sz="1600" dirty="0"/>
              <a:t> </a:t>
            </a:r>
            <a:r>
              <a:rPr lang="en-US" sz="1600" dirty="0" err="1"/>
              <a:t>masing-masing</a:t>
            </a:r>
            <a:r>
              <a:rPr lang="en-US" sz="1600" dirty="0"/>
              <a:t> </a:t>
            </a:r>
            <a:r>
              <a:rPr lang="en-US" sz="1600" dirty="0" err="1"/>
              <a:t>dari</a:t>
            </a:r>
            <a:r>
              <a:rPr lang="en-US" sz="1600" dirty="0"/>
              <a:t> </a:t>
            </a:r>
            <a:r>
              <a:rPr lang="en-US" sz="1600" dirty="0" err="1"/>
              <a:t>unsur</a:t>
            </a:r>
            <a:r>
              <a:rPr lang="en-US" sz="1600" dirty="0"/>
              <a:t> </a:t>
            </a:r>
            <a:r>
              <a:rPr lang="en-US" sz="1600" dirty="0" err="1"/>
              <a:t>tersebut</a:t>
            </a:r>
            <a:r>
              <a:rPr lang="en-US" sz="1600" dirty="0"/>
              <a:t> </a:t>
            </a:r>
            <a:r>
              <a:rPr lang="en-US" sz="1600" dirty="0" err="1"/>
              <a:t>dengan</a:t>
            </a:r>
            <a:r>
              <a:rPr lang="en-US" sz="1600" dirty="0"/>
              <a:t> </a:t>
            </a:r>
            <a:r>
              <a:rPr lang="en-US" sz="1600" dirty="0" err="1"/>
              <a:t>tujuan</a:t>
            </a:r>
            <a:r>
              <a:rPr lang="en-US" sz="1600" dirty="0"/>
              <a:t> </a:t>
            </a:r>
            <a:r>
              <a:rPr lang="en-US" sz="1600" dirty="0" err="1"/>
              <a:t>untuk</a:t>
            </a:r>
            <a:r>
              <a:rPr lang="en-US" sz="1600" dirty="0"/>
              <a:t> </a:t>
            </a:r>
            <a:r>
              <a:rPr lang="en-US" sz="1600" dirty="0" err="1"/>
              <a:t>memperoleh</a:t>
            </a:r>
            <a:r>
              <a:rPr lang="en-US" sz="1600" dirty="0"/>
              <a:t> </a:t>
            </a:r>
            <a:r>
              <a:rPr lang="en-US" sz="1600" dirty="0" err="1"/>
              <a:t>pengertian</a:t>
            </a:r>
            <a:r>
              <a:rPr lang="en-US" sz="1600" dirty="0"/>
              <a:t> </a:t>
            </a:r>
            <a:r>
              <a:rPr lang="en-US" sz="1600" dirty="0" err="1"/>
              <a:t>dan</a:t>
            </a:r>
            <a:r>
              <a:rPr lang="en-US" sz="1600" dirty="0"/>
              <a:t> </a:t>
            </a:r>
            <a:r>
              <a:rPr lang="en-US" sz="1600" dirty="0" err="1"/>
              <a:t>pemahaman</a:t>
            </a:r>
            <a:r>
              <a:rPr lang="en-US" sz="1600" dirty="0"/>
              <a:t> yang </a:t>
            </a:r>
            <a:r>
              <a:rPr lang="en-US" sz="1600" dirty="0" err="1"/>
              <a:t>baik</a:t>
            </a:r>
            <a:r>
              <a:rPr lang="en-US" sz="1600" dirty="0"/>
              <a:t> </a:t>
            </a:r>
            <a:r>
              <a:rPr lang="en-US" sz="1600" dirty="0" err="1"/>
              <a:t>dan</a:t>
            </a:r>
            <a:r>
              <a:rPr lang="en-US" sz="1600" dirty="0"/>
              <a:t> </a:t>
            </a:r>
            <a:r>
              <a:rPr lang="en-US" sz="1600" dirty="0" err="1"/>
              <a:t>tepat</a:t>
            </a:r>
            <a:r>
              <a:rPr lang="en-US" sz="1600" dirty="0"/>
              <a:t> </a:t>
            </a:r>
            <a:r>
              <a:rPr lang="en-US" sz="1600" dirty="0" err="1"/>
              <a:t>atas</a:t>
            </a:r>
            <a:r>
              <a:rPr lang="en-US" sz="1600" dirty="0"/>
              <a:t> </a:t>
            </a:r>
            <a:r>
              <a:rPr lang="en-US" sz="1600" dirty="0" err="1"/>
              <a:t>laporan</a:t>
            </a:r>
            <a:r>
              <a:rPr lang="en-US" sz="1600" dirty="0"/>
              <a:t> </a:t>
            </a:r>
            <a:r>
              <a:rPr lang="en-US" sz="1600" dirty="0" err="1"/>
              <a:t>keuangan</a:t>
            </a:r>
            <a:r>
              <a:rPr lang="en-US" sz="1600" dirty="0"/>
              <a:t> </a:t>
            </a:r>
            <a:r>
              <a:rPr lang="en-US" sz="1600" dirty="0" err="1"/>
              <a:t>itu</a:t>
            </a:r>
            <a:r>
              <a:rPr lang="en-US" sz="1600" dirty="0"/>
              <a:t> </a:t>
            </a:r>
            <a:r>
              <a:rPr lang="en-US" sz="1600" dirty="0" err="1"/>
              <a:t>sendiri</a:t>
            </a:r>
            <a:r>
              <a:rPr lang="en-US" sz="1600" dirty="0" smtClean="0"/>
              <a:t>.</a:t>
            </a:r>
            <a:endParaRPr lang="id-ID" sz="1600" dirty="0" smtClean="0"/>
          </a:p>
          <a:p>
            <a:pPr marL="139700" indent="0" algn="just">
              <a:buNone/>
            </a:pPr>
            <a:endParaRPr lang="id-ID" sz="1600" dirty="0"/>
          </a:p>
          <a:p>
            <a:pPr marL="139700" lvl="0" indent="0" algn="just">
              <a:buNone/>
            </a:pPr>
            <a:r>
              <a:rPr lang="id-ID" sz="1600" b="1" dirty="0" smtClean="0"/>
              <a:t>3. </a:t>
            </a:r>
            <a:r>
              <a:rPr lang="en-US" sz="1600" b="1" dirty="0" err="1"/>
              <a:t>Tujuan</a:t>
            </a:r>
            <a:r>
              <a:rPr lang="en-US" sz="1600" b="1" dirty="0"/>
              <a:t> </a:t>
            </a:r>
            <a:r>
              <a:rPr lang="en-US" sz="1600" b="1" dirty="0" err="1"/>
              <a:t>dan</a:t>
            </a:r>
            <a:r>
              <a:rPr lang="en-US" sz="1600" b="1" dirty="0"/>
              <a:t> </a:t>
            </a:r>
            <a:r>
              <a:rPr lang="en-US" sz="1600" b="1" dirty="0" err="1"/>
              <a:t>Manfaat</a:t>
            </a:r>
            <a:r>
              <a:rPr lang="en-US" sz="1600" b="1" dirty="0"/>
              <a:t> </a:t>
            </a:r>
            <a:r>
              <a:rPr lang="en-US" sz="1600" b="1" dirty="0" err="1"/>
              <a:t>Analisis</a:t>
            </a:r>
            <a:r>
              <a:rPr lang="en-US" sz="1600" b="1" dirty="0"/>
              <a:t> </a:t>
            </a:r>
            <a:r>
              <a:rPr lang="en-US" sz="1600" b="1" dirty="0" err="1" smtClean="0"/>
              <a:t>Keuangan</a:t>
            </a:r>
            <a:endParaRPr lang="id-ID" sz="1600" b="1" dirty="0" smtClean="0"/>
          </a:p>
          <a:p>
            <a:pPr lvl="0"/>
            <a:r>
              <a:rPr lang="en-US" sz="1600" dirty="0" err="1"/>
              <a:t>Untuk</a:t>
            </a:r>
            <a:r>
              <a:rPr lang="en-US" sz="1600" dirty="0"/>
              <a:t> </a:t>
            </a:r>
            <a:r>
              <a:rPr lang="en-US" sz="1600" dirty="0" err="1"/>
              <a:t>mengetahui</a:t>
            </a:r>
            <a:r>
              <a:rPr lang="en-US" sz="1600" dirty="0"/>
              <a:t> </a:t>
            </a:r>
            <a:r>
              <a:rPr lang="en-US" sz="1600" dirty="0" err="1"/>
              <a:t>posisi</a:t>
            </a:r>
            <a:r>
              <a:rPr lang="en-US" sz="1600" dirty="0"/>
              <a:t> </a:t>
            </a:r>
            <a:r>
              <a:rPr lang="en-US" sz="1600" dirty="0" err="1"/>
              <a:t>keuangan</a:t>
            </a:r>
            <a:r>
              <a:rPr lang="en-US" sz="1600" dirty="0"/>
              <a:t> </a:t>
            </a:r>
            <a:r>
              <a:rPr lang="en-US" sz="1600" dirty="0" err="1"/>
              <a:t>perusahaan</a:t>
            </a:r>
            <a:r>
              <a:rPr lang="en-US" sz="1600" dirty="0"/>
              <a:t> </a:t>
            </a:r>
            <a:r>
              <a:rPr lang="en-US" sz="1600" dirty="0" err="1"/>
              <a:t>dalam</a:t>
            </a:r>
            <a:r>
              <a:rPr lang="en-US" sz="1600" dirty="0"/>
              <a:t> </a:t>
            </a:r>
            <a:r>
              <a:rPr lang="en-US" sz="1600" dirty="0" err="1"/>
              <a:t>suatu</a:t>
            </a:r>
            <a:r>
              <a:rPr lang="en-US" sz="1600" dirty="0"/>
              <a:t> </a:t>
            </a:r>
            <a:r>
              <a:rPr lang="en-US" sz="1600" dirty="0" err="1"/>
              <a:t>periode</a:t>
            </a:r>
            <a:r>
              <a:rPr lang="en-US" sz="1600" dirty="0"/>
              <a:t> </a:t>
            </a:r>
            <a:r>
              <a:rPr lang="en-US" sz="1600" dirty="0" err="1"/>
              <a:t>tertentu</a:t>
            </a:r>
            <a:r>
              <a:rPr lang="en-US" sz="1600" dirty="0"/>
              <a:t>, </a:t>
            </a:r>
            <a:r>
              <a:rPr lang="en-US" sz="1600" dirty="0" err="1"/>
              <a:t>baik</a:t>
            </a:r>
            <a:r>
              <a:rPr lang="en-US" sz="1600" dirty="0"/>
              <a:t> </a:t>
            </a:r>
            <a:r>
              <a:rPr lang="en-US" sz="1600" dirty="0" err="1"/>
              <a:t>aset</a:t>
            </a:r>
            <a:r>
              <a:rPr lang="en-US" sz="1600" dirty="0"/>
              <a:t>, </a:t>
            </a:r>
            <a:r>
              <a:rPr lang="en-US" sz="1600" dirty="0" err="1"/>
              <a:t>liabilitas</a:t>
            </a:r>
            <a:r>
              <a:rPr lang="en-US" sz="1600" dirty="0"/>
              <a:t>, </a:t>
            </a:r>
            <a:r>
              <a:rPr lang="en-US" sz="1600" dirty="0" err="1"/>
              <a:t>ekuitas</a:t>
            </a:r>
            <a:r>
              <a:rPr lang="en-US" sz="1600" dirty="0"/>
              <a:t>, </a:t>
            </a:r>
            <a:r>
              <a:rPr lang="en-US" sz="1600" dirty="0" err="1"/>
              <a:t>maupun</a:t>
            </a:r>
            <a:r>
              <a:rPr lang="en-US" sz="1600" dirty="0"/>
              <a:t> </a:t>
            </a:r>
            <a:r>
              <a:rPr lang="en-US" sz="1600" dirty="0" err="1"/>
              <a:t>hasil</a:t>
            </a:r>
            <a:r>
              <a:rPr lang="en-US" sz="1600" dirty="0"/>
              <a:t> </a:t>
            </a:r>
            <a:r>
              <a:rPr lang="en-US" sz="1600" dirty="0" err="1"/>
              <a:t>usaha</a:t>
            </a:r>
            <a:r>
              <a:rPr lang="en-US" sz="1600" dirty="0"/>
              <a:t> yang </a:t>
            </a:r>
            <a:r>
              <a:rPr lang="en-US" sz="1600" dirty="0" err="1"/>
              <a:t>telah</a:t>
            </a:r>
            <a:r>
              <a:rPr lang="en-US" sz="1600" dirty="0"/>
              <a:t> </a:t>
            </a:r>
            <a:r>
              <a:rPr lang="en-US" sz="1600" dirty="0" err="1"/>
              <a:t>dicapai</a:t>
            </a:r>
            <a:r>
              <a:rPr lang="en-US" sz="1600" dirty="0"/>
              <a:t> </a:t>
            </a:r>
            <a:r>
              <a:rPr lang="en-US" sz="1600" dirty="0" err="1"/>
              <a:t>selama</a:t>
            </a:r>
            <a:r>
              <a:rPr lang="en-US" sz="1600" dirty="0"/>
              <a:t> </a:t>
            </a:r>
            <a:r>
              <a:rPr lang="en-US" sz="1600" dirty="0" err="1"/>
              <a:t>beberapa</a:t>
            </a:r>
            <a:r>
              <a:rPr lang="en-US" sz="1600" dirty="0"/>
              <a:t> </a:t>
            </a:r>
            <a:r>
              <a:rPr lang="en-US" sz="1600" dirty="0" err="1"/>
              <a:t>periode</a:t>
            </a:r>
            <a:r>
              <a:rPr lang="en-US" sz="1600" dirty="0"/>
              <a:t>.</a:t>
            </a:r>
            <a:endParaRPr lang="id-ID" sz="1600" dirty="0"/>
          </a:p>
          <a:p>
            <a:pPr lvl="0"/>
            <a:r>
              <a:rPr lang="en-US" sz="1600" dirty="0" err="1" smtClean="0"/>
              <a:t>Untuk</a:t>
            </a:r>
            <a:r>
              <a:rPr lang="en-US" sz="1600" dirty="0" smtClean="0"/>
              <a:t> </a:t>
            </a:r>
            <a:r>
              <a:rPr lang="en-US" sz="1600" dirty="0" err="1"/>
              <a:t>mengetahui</a:t>
            </a:r>
            <a:r>
              <a:rPr lang="en-US" sz="1600" dirty="0"/>
              <a:t> </a:t>
            </a:r>
            <a:r>
              <a:rPr lang="en-US" sz="1600" dirty="0" err="1"/>
              <a:t>kelemahan-kelemahan</a:t>
            </a:r>
            <a:r>
              <a:rPr lang="en-US" sz="1600" dirty="0"/>
              <a:t> yang </a:t>
            </a:r>
            <a:r>
              <a:rPr lang="en-US" sz="1600" dirty="0" err="1"/>
              <a:t>menjadi</a:t>
            </a:r>
            <a:r>
              <a:rPr lang="en-US" sz="1600" dirty="0"/>
              <a:t> </a:t>
            </a:r>
            <a:r>
              <a:rPr lang="en-US" sz="1600" dirty="0" err="1"/>
              <a:t>kekurangan</a:t>
            </a:r>
            <a:r>
              <a:rPr lang="en-US" sz="1600" dirty="0"/>
              <a:t> </a:t>
            </a:r>
            <a:r>
              <a:rPr lang="en-US" sz="1600" dirty="0" err="1"/>
              <a:t>perusahaan</a:t>
            </a:r>
            <a:r>
              <a:rPr lang="en-US" sz="1600" dirty="0"/>
              <a:t>.</a:t>
            </a:r>
            <a:endParaRPr lang="id-ID" sz="1600" dirty="0"/>
          </a:p>
          <a:p>
            <a:pPr lvl="0"/>
            <a:r>
              <a:rPr lang="en-US" sz="1600" dirty="0" err="1" smtClean="0"/>
              <a:t>Untuk</a:t>
            </a:r>
            <a:r>
              <a:rPr lang="en-US" sz="1600" dirty="0" smtClean="0"/>
              <a:t> </a:t>
            </a:r>
            <a:r>
              <a:rPr lang="en-US" sz="1600" dirty="0" err="1"/>
              <a:t>mengetahui</a:t>
            </a:r>
            <a:r>
              <a:rPr lang="en-US" sz="1600" dirty="0"/>
              <a:t> </a:t>
            </a:r>
            <a:r>
              <a:rPr lang="en-US" sz="1600" dirty="0" err="1"/>
              <a:t>kekuatan-kekuatan</a:t>
            </a:r>
            <a:r>
              <a:rPr lang="en-US" sz="1600" dirty="0"/>
              <a:t> yang </a:t>
            </a:r>
            <a:r>
              <a:rPr lang="en-US" sz="1600" dirty="0" err="1"/>
              <a:t>menjadi</a:t>
            </a:r>
            <a:r>
              <a:rPr lang="en-US" sz="1600" dirty="0"/>
              <a:t> </a:t>
            </a:r>
            <a:r>
              <a:rPr lang="en-US" sz="1600" dirty="0" err="1"/>
              <a:t>keunggulan</a:t>
            </a:r>
            <a:r>
              <a:rPr lang="en-US" sz="1600" dirty="0"/>
              <a:t> </a:t>
            </a:r>
            <a:r>
              <a:rPr lang="en-US" sz="1600" dirty="0" err="1"/>
              <a:t>perusahaan</a:t>
            </a:r>
            <a:r>
              <a:rPr lang="en-US" sz="1600" dirty="0"/>
              <a:t>.</a:t>
            </a:r>
            <a:endParaRPr lang="id-ID" sz="1600" dirty="0"/>
          </a:p>
          <a:p>
            <a:pPr lvl="0"/>
            <a:r>
              <a:rPr lang="en-US" sz="1600" dirty="0" err="1"/>
              <a:t>Untuk</a:t>
            </a:r>
            <a:r>
              <a:rPr lang="en-US" sz="1600" dirty="0"/>
              <a:t> </a:t>
            </a:r>
            <a:r>
              <a:rPr lang="en-US" sz="1600" dirty="0" err="1"/>
              <a:t>menentukan</a:t>
            </a:r>
            <a:r>
              <a:rPr lang="en-US" sz="1600" dirty="0"/>
              <a:t> </a:t>
            </a:r>
            <a:r>
              <a:rPr lang="en-US" sz="1600" dirty="0" err="1"/>
              <a:t>langkah-langkah</a:t>
            </a:r>
            <a:r>
              <a:rPr lang="en-US" sz="1600" dirty="0"/>
              <a:t> </a:t>
            </a:r>
            <a:r>
              <a:rPr lang="en-US" sz="1600" dirty="0" err="1"/>
              <a:t>perbaikan</a:t>
            </a:r>
            <a:r>
              <a:rPr lang="en-US" sz="1600" dirty="0"/>
              <a:t> yang </a:t>
            </a:r>
            <a:r>
              <a:rPr lang="en-US" sz="1600" dirty="0" err="1"/>
              <a:t>perlu</a:t>
            </a:r>
            <a:r>
              <a:rPr lang="en-US" sz="1600" dirty="0"/>
              <a:t> </a:t>
            </a:r>
            <a:r>
              <a:rPr lang="en-US" sz="1600" dirty="0" err="1"/>
              <a:t>dilakukan</a:t>
            </a:r>
            <a:r>
              <a:rPr lang="en-US" sz="1600" dirty="0"/>
              <a:t> di </a:t>
            </a:r>
            <a:r>
              <a:rPr lang="en-US" sz="1600" dirty="0" err="1"/>
              <a:t>masa</a:t>
            </a:r>
            <a:r>
              <a:rPr lang="en-US" sz="1600" dirty="0"/>
              <a:t> </a:t>
            </a:r>
            <a:r>
              <a:rPr lang="en-US" sz="1600" dirty="0" err="1"/>
              <a:t>mendatang</a:t>
            </a:r>
            <a:r>
              <a:rPr lang="en-US" sz="1600" dirty="0"/>
              <a:t>, </a:t>
            </a:r>
            <a:r>
              <a:rPr lang="en-US" sz="1600" dirty="0" err="1"/>
              <a:t>khususnya</a:t>
            </a:r>
            <a:r>
              <a:rPr lang="en-US" sz="1600" dirty="0"/>
              <a:t> yang </a:t>
            </a:r>
            <a:r>
              <a:rPr lang="en-US" sz="1600" dirty="0" err="1"/>
              <a:t>berkaitan</a:t>
            </a:r>
            <a:r>
              <a:rPr lang="en-US" sz="1600" dirty="0"/>
              <a:t> </a:t>
            </a:r>
            <a:r>
              <a:rPr lang="en-US" sz="1600" dirty="0" err="1"/>
              <a:t>dengan</a:t>
            </a:r>
            <a:r>
              <a:rPr lang="en-US" sz="1600" dirty="0"/>
              <a:t> </a:t>
            </a:r>
            <a:r>
              <a:rPr lang="en-US" sz="1600" dirty="0" err="1"/>
              <a:t>posisi</a:t>
            </a:r>
            <a:r>
              <a:rPr lang="en-US" sz="1600" dirty="0"/>
              <a:t> </a:t>
            </a:r>
            <a:r>
              <a:rPr lang="en-US" sz="1600" dirty="0" err="1"/>
              <a:t>keuangan</a:t>
            </a:r>
            <a:r>
              <a:rPr lang="en-US" sz="1600" dirty="0"/>
              <a:t> </a:t>
            </a:r>
            <a:r>
              <a:rPr lang="en-US" sz="1600" dirty="0" err="1"/>
              <a:t>perusahaan</a:t>
            </a:r>
            <a:r>
              <a:rPr lang="en-US" sz="1600" dirty="0"/>
              <a:t> </a:t>
            </a:r>
            <a:r>
              <a:rPr lang="en-US" sz="1600" dirty="0" err="1"/>
              <a:t>saat</a:t>
            </a:r>
            <a:r>
              <a:rPr lang="en-US" sz="1600" dirty="0"/>
              <a:t> </a:t>
            </a:r>
            <a:r>
              <a:rPr lang="en-US" sz="1600" dirty="0" err="1"/>
              <a:t>ini</a:t>
            </a:r>
            <a:r>
              <a:rPr lang="en-US" sz="1600" dirty="0"/>
              <a:t>.</a:t>
            </a:r>
            <a:endParaRPr lang="id-ID" sz="1600" dirty="0"/>
          </a:p>
          <a:p>
            <a:pPr lvl="0"/>
            <a:r>
              <a:rPr lang="en-US" sz="1600" dirty="0" err="1"/>
              <a:t>Untuk</a:t>
            </a:r>
            <a:r>
              <a:rPr lang="en-US" sz="1600" dirty="0"/>
              <a:t> </a:t>
            </a:r>
            <a:r>
              <a:rPr lang="en-US" sz="1600" dirty="0" err="1"/>
              <a:t>melakukan</a:t>
            </a:r>
            <a:r>
              <a:rPr lang="en-US" sz="1600" dirty="0"/>
              <a:t> </a:t>
            </a:r>
            <a:r>
              <a:rPr lang="en-US" sz="1600" dirty="0" err="1"/>
              <a:t>penilaian</a:t>
            </a:r>
            <a:r>
              <a:rPr lang="en-US" sz="1600" dirty="0"/>
              <a:t> </a:t>
            </a:r>
            <a:r>
              <a:rPr lang="en-US" sz="1600" dirty="0" err="1"/>
              <a:t>kinerja</a:t>
            </a:r>
            <a:r>
              <a:rPr lang="en-US" sz="1600" dirty="0"/>
              <a:t> </a:t>
            </a:r>
            <a:r>
              <a:rPr lang="en-US" sz="1600" dirty="0" err="1"/>
              <a:t>manajemen</a:t>
            </a:r>
            <a:r>
              <a:rPr lang="en-US" sz="1600" dirty="0"/>
              <a:t>.</a:t>
            </a:r>
            <a:endParaRPr lang="id-ID" sz="1600" dirty="0"/>
          </a:p>
          <a:p>
            <a:pPr lvl="0"/>
            <a:r>
              <a:rPr lang="en-US" sz="1600" dirty="0" err="1"/>
              <a:t>Sebagai</a:t>
            </a:r>
            <a:r>
              <a:rPr lang="en-US" sz="1600" dirty="0"/>
              <a:t> </a:t>
            </a:r>
            <a:r>
              <a:rPr lang="en-US" sz="1600" dirty="0" err="1"/>
              <a:t>pembanding</a:t>
            </a:r>
            <a:r>
              <a:rPr lang="en-US" sz="1600" dirty="0"/>
              <a:t> </a:t>
            </a:r>
            <a:r>
              <a:rPr lang="en-US" sz="1600" dirty="0" err="1"/>
              <a:t>dengan</a:t>
            </a:r>
            <a:r>
              <a:rPr lang="en-US" sz="1600" dirty="0"/>
              <a:t> </a:t>
            </a:r>
            <a:r>
              <a:rPr lang="en-US" sz="1600" dirty="0" err="1"/>
              <a:t>perusahaan</a:t>
            </a:r>
            <a:r>
              <a:rPr lang="en-US" sz="1600" dirty="0"/>
              <a:t> </a:t>
            </a:r>
            <a:r>
              <a:rPr lang="en-US" sz="1600" dirty="0" err="1"/>
              <a:t>sejenis</a:t>
            </a:r>
            <a:r>
              <a:rPr lang="en-US" sz="1600" dirty="0"/>
              <a:t>, </a:t>
            </a:r>
            <a:r>
              <a:rPr lang="en-US" sz="1600" dirty="0" err="1"/>
              <a:t>terutama</a:t>
            </a:r>
            <a:r>
              <a:rPr lang="en-US" sz="1600" dirty="0"/>
              <a:t> </a:t>
            </a:r>
            <a:r>
              <a:rPr lang="en-US" sz="1600" dirty="0" err="1"/>
              <a:t>mengenai</a:t>
            </a:r>
            <a:r>
              <a:rPr lang="en-US" sz="1600" dirty="0"/>
              <a:t> </a:t>
            </a:r>
            <a:r>
              <a:rPr lang="en-US" sz="1600" dirty="0" err="1"/>
              <a:t>hasil</a:t>
            </a:r>
            <a:r>
              <a:rPr lang="en-US" sz="1600" dirty="0"/>
              <a:t> yang </a:t>
            </a:r>
            <a:r>
              <a:rPr lang="en-US" sz="1600" dirty="0" err="1"/>
              <a:t>telah</a:t>
            </a:r>
            <a:r>
              <a:rPr lang="en-US" sz="1600" dirty="0"/>
              <a:t> </a:t>
            </a:r>
            <a:r>
              <a:rPr lang="en-US" sz="1600" dirty="0" err="1"/>
              <a:t>tercapai</a:t>
            </a:r>
            <a:r>
              <a:rPr lang="en-US" sz="1600" dirty="0"/>
              <a:t>.</a:t>
            </a:r>
            <a:endParaRPr lang="id-ID" sz="1600" dirty="0"/>
          </a:p>
          <a:p>
            <a:pPr marL="139700" indent="0" algn="just">
              <a:buNone/>
            </a:pPr>
            <a:endParaRPr lang="id-ID" sz="1600" b="1" dirty="0"/>
          </a:p>
          <a:p>
            <a:pPr algn="just"/>
            <a:endParaRPr lang="id-ID"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31"/>
          <p:cNvSpPr txBox="1">
            <a:spLocks noGrp="1"/>
          </p:cNvSpPr>
          <p:nvPr>
            <p:ph type="title"/>
          </p:nvPr>
        </p:nvSpPr>
        <p:spPr>
          <a:xfrm>
            <a:off x="986125" y="593375"/>
            <a:ext cx="10367700" cy="1001100"/>
          </a:xfrm>
          <a:prstGeom prst="rect">
            <a:avLst/>
          </a:prstGeom>
        </p:spPr>
        <p:txBody>
          <a:bodyPr spcFirstLastPara="1" wrap="square" lIns="121900" tIns="121900" rIns="121900" bIns="121900" anchor="ctr" anchorCtr="0">
            <a:noAutofit/>
          </a:bodyPr>
          <a:lstStyle/>
          <a:p>
            <a:pPr lvl="0"/>
            <a:r>
              <a:rPr lang="id-ID" sz="6000" dirty="0"/>
              <a:t>Analisis </a:t>
            </a:r>
            <a:r>
              <a:rPr lang="id-ID" sz="6000" dirty="0" smtClean="0"/>
              <a:t>Keuangan</a:t>
            </a:r>
            <a:endParaRPr sz="5700" dirty="0"/>
          </a:p>
        </p:txBody>
      </p:sp>
      <p:sp>
        <p:nvSpPr>
          <p:cNvPr id="727" name="Google Shape;727;p31"/>
          <p:cNvSpPr txBox="1">
            <a:spLocks noGrp="1"/>
          </p:cNvSpPr>
          <p:nvPr>
            <p:ph type="body" idx="4"/>
          </p:nvPr>
        </p:nvSpPr>
        <p:spPr>
          <a:xfrm>
            <a:off x="1555668" y="1638796"/>
            <a:ext cx="9797141" cy="4476996"/>
          </a:xfrm>
          <a:prstGeom prst="rect">
            <a:avLst/>
          </a:prstGeom>
        </p:spPr>
        <p:txBody>
          <a:bodyPr spcFirstLastPara="1" wrap="square" lIns="121900" tIns="121900" rIns="121900" bIns="121900" anchor="t" anchorCtr="0">
            <a:noAutofit/>
          </a:bodyPr>
          <a:lstStyle/>
          <a:p>
            <a:pPr marL="139700" indent="0">
              <a:buNone/>
            </a:pPr>
            <a:r>
              <a:rPr lang="en-US" sz="1600" dirty="0"/>
              <a:t>Di </a:t>
            </a:r>
            <a:r>
              <a:rPr lang="en-US" sz="1600" dirty="0" err="1"/>
              <a:t>sisi</a:t>
            </a:r>
            <a:r>
              <a:rPr lang="en-US" sz="1600" dirty="0"/>
              <a:t> lain, </a:t>
            </a:r>
            <a:r>
              <a:rPr lang="en-US" sz="1600" dirty="0" err="1"/>
              <a:t>tujuan</a:t>
            </a:r>
            <a:r>
              <a:rPr lang="en-US" sz="1600" dirty="0"/>
              <a:t> </a:t>
            </a:r>
            <a:r>
              <a:rPr lang="en-US" sz="1600" dirty="0" err="1"/>
              <a:t>analisis</a:t>
            </a:r>
            <a:r>
              <a:rPr lang="en-US" sz="1600" dirty="0"/>
              <a:t> </a:t>
            </a:r>
            <a:r>
              <a:rPr lang="en-US" sz="1600" dirty="0" err="1"/>
              <a:t>laporan</a:t>
            </a:r>
            <a:r>
              <a:rPr lang="en-US" sz="1600" dirty="0"/>
              <a:t> </a:t>
            </a:r>
            <a:r>
              <a:rPr lang="en-US" sz="1600" dirty="0" err="1"/>
              <a:t>keuangan</a:t>
            </a:r>
            <a:r>
              <a:rPr lang="en-US" sz="1600" dirty="0"/>
              <a:t> </a:t>
            </a:r>
            <a:r>
              <a:rPr lang="en-US" sz="1600" dirty="0" err="1"/>
              <a:t>menurut</a:t>
            </a:r>
            <a:r>
              <a:rPr lang="en-US" sz="1600" dirty="0"/>
              <a:t> Bernstein (1983) </a:t>
            </a:r>
            <a:r>
              <a:rPr lang="en-US" sz="1600" dirty="0" err="1"/>
              <a:t>adalah</a:t>
            </a:r>
            <a:r>
              <a:rPr lang="en-US" sz="1600" dirty="0"/>
              <a:t> </a:t>
            </a:r>
            <a:r>
              <a:rPr lang="en-US" sz="1600" dirty="0" err="1"/>
              <a:t>sebagai</a:t>
            </a:r>
            <a:r>
              <a:rPr lang="en-US" sz="1600" dirty="0"/>
              <a:t> </a:t>
            </a:r>
            <a:r>
              <a:rPr lang="en-US" sz="1600" dirty="0" err="1"/>
              <a:t>berikut</a:t>
            </a:r>
            <a:r>
              <a:rPr lang="en-US" sz="1600" dirty="0"/>
              <a:t>:</a:t>
            </a:r>
            <a:endParaRPr lang="id-ID" sz="1600" dirty="0"/>
          </a:p>
          <a:p>
            <a:pPr lvl="0"/>
            <a:r>
              <a:rPr lang="en-US" sz="1600" i="1" dirty="0"/>
              <a:t>Screening</a:t>
            </a:r>
            <a:endParaRPr lang="id-ID" sz="1600" dirty="0"/>
          </a:p>
          <a:p>
            <a:pPr marL="139700" indent="0">
              <a:buNone/>
            </a:pPr>
            <a:r>
              <a:rPr lang="en-US" sz="1600" dirty="0" err="1"/>
              <a:t>Analisis</a:t>
            </a:r>
            <a:r>
              <a:rPr lang="en-US" sz="1600" dirty="0"/>
              <a:t> </a:t>
            </a:r>
            <a:r>
              <a:rPr lang="en-US" sz="1600" dirty="0" err="1"/>
              <a:t>dilakukan</a:t>
            </a:r>
            <a:r>
              <a:rPr lang="en-US" sz="1600" dirty="0"/>
              <a:t> </a:t>
            </a:r>
            <a:r>
              <a:rPr lang="en-US" sz="1600" dirty="0" err="1"/>
              <a:t>dengan</a:t>
            </a:r>
            <a:r>
              <a:rPr lang="en-US" sz="1600" dirty="0"/>
              <a:t> </a:t>
            </a:r>
            <a:r>
              <a:rPr lang="en-US" sz="1600" dirty="0" err="1"/>
              <a:t>melihat</a:t>
            </a:r>
            <a:r>
              <a:rPr lang="en-US" sz="1600" dirty="0"/>
              <a:t> </a:t>
            </a:r>
            <a:r>
              <a:rPr lang="en-US" sz="1600" dirty="0" err="1"/>
              <a:t>secara</a:t>
            </a:r>
            <a:r>
              <a:rPr lang="en-US" sz="1600" dirty="0"/>
              <a:t> </a:t>
            </a:r>
            <a:r>
              <a:rPr lang="en-US" sz="1600" dirty="0" err="1"/>
              <a:t>kritis</a:t>
            </a:r>
            <a:r>
              <a:rPr lang="en-US" sz="1600" dirty="0"/>
              <a:t> data-data yang </a:t>
            </a:r>
            <a:r>
              <a:rPr lang="en-US" sz="1600" dirty="0" err="1"/>
              <a:t>terkandung</a:t>
            </a:r>
            <a:r>
              <a:rPr lang="en-US" sz="1600" dirty="0"/>
              <a:t> </a:t>
            </a:r>
            <a:r>
              <a:rPr lang="en-US" sz="1600" dirty="0" err="1"/>
              <a:t>dalam</a:t>
            </a:r>
            <a:r>
              <a:rPr lang="en-US" sz="1600" dirty="0"/>
              <a:t> </a:t>
            </a:r>
            <a:r>
              <a:rPr lang="en-US" sz="1600" dirty="0" err="1"/>
              <a:t>laporan</a:t>
            </a:r>
            <a:r>
              <a:rPr lang="en-US" sz="1600" dirty="0"/>
              <a:t> </a:t>
            </a:r>
            <a:r>
              <a:rPr lang="en-US" sz="1600" dirty="0" err="1"/>
              <a:t>keuangan</a:t>
            </a:r>
            <a:r>
              <a:rPr lang="en-US" sz="1600" dirty="0"/>
              <a:t> </a:t>
            </a:r>
            <a:r>
              <a:rPr lang="en-US" sz="1600" dirty="0" err="1"/>
              <a:t>untuk</a:t>
            </a:r>
            <a:r>
              <a:rPr lang="en-US" sz="1600" dirty="0"/>
              <a:t> </a:t>
            </a:r>
            <a:r>
              <a:rPr lang="en-US" sz="1600" dirty="0" err="1"/>
              <a:t>kepentingan</a:t>
            </a:r>
            <a:r>
              <a:rPr lang="en-US" sz="1600" dirty="0"/>
              <a:t> </a:t>
            </a:r>
            <a:r>
              <a:rPr lang="en-US" sz="1600" dirty="0" err="1"/>
              <a:t>pemilihan</a:t>
            </a:r>
            <a:r>
              <a:rPr lang="en-US" sz="1600" dirty="0"/>
              <a:t> </a:t>
            </a:r>
            <a:r>
              <a:rPr lang="en-US" sz="1600" dirty="0" err="1"/>
              <a:t>investasi</a:t>
            </a:r>
            <a:r>
              <a:rPr lang="en-US" sz="1600" dirty="0"/>
              <a:t> </a:t>
            </a:r>
            <a:r>
              <a:rPr lang="en-US" sz="1600" dirty="0" err="1"/>
              <a:t>atau</a:t>
            </a:r>
            <a:r>
              <a:rPr lang="en-US" sz="1600" dirty="0"/>
              <a:t> </a:t>
            </a:r>
            <a:r>
              <a:rPr lang="en-US" sz="1600" dirty="0" err="1"/>
              <a:t>kemungkinan</a:t>
            </a:r>
            <a:r>
              <a:rPr lang="en-US" sz="1600" dirty="0"/>
              <a:t> merger. </a:t>
            </a:r>
            <a:endParaRPr lang="id-ID" sz="1600" dirty="0"/>
          </a:p>
          <a:p>
            <a:pPr lvl="0"/>
            <a:r>
              <a:rPr lang="en-US" sz="1600" i="1" dirty="0"/>
              <a:t>Forecasting</a:t>
            </a:r>
            <a:endParaRPr lang="id-ID" sz="1600" dirty="0"/>
          </a:p>
          <a:p>
            <a:pPr marL="139700" indent="0">
              <a:buNone/>
            </a:pPr>
            <a:r>
              <a:rPr lang="en-US" sz="1600" dirty="0" err="1" smtClean="0"/>
              <a:t>Analisis</a:t>
            </a:r>
            <a:r>
              <a:rPr lang="en-US" sz="1600" dirty="0" smtClean="0"/>
              <a:t> </a:t>
            </a:r>
            <a:r>
              <a:rPr lang="en-US" sz="1600" dirty="0" err="1" smtClean="0"/>
              <a:t>dilakukan</a:t>
            </a:r>
            <a:r>
              <a:rPr lang="en-US" sz="1600" dirty="0" smtClean="0"/>
              <a:t> </a:t>
            </a:r>
            <a:r>
              <a:rPr lang="en-US" sz="1600" dirty="0" err="1" smtClean="0"/>
              <a:t>untuk</a:t>
            </a:r>
            <a:r>
              <a:rPr lang="en-US" sz="1600" dirty="0" smtClean="0"/>
              <a:t> </a:t>
            </a:r>
            <a:r>
              <a:rPr lang="en-US" sz="1600" dirty="0" err="1" smtClean="0"/>
              <a:t>memprediksi</a:t>
            </a:r>
            <a:r>
              <a:rPr lang="en-US" sz="1600" dirty="0" smtClean="0"/>
              <a:t> </a:t>
            </a:r>
            <a:r>
              <a:rPr lang="en-US" sz="1600" dirty="0" err="1" smtClean="0"/>
              <a:t>kondisi</a:t>
            </a:r>
            <a:r>
              <a:rPr lang="en-US" sz="1600" dirty="0" smtClean="0"/>
              <a:t> </a:t>
            </a:r>
            <a:r>
              <a:rPr lang="en-US" sz="1600" dirty="0" err="1" smtClean="0"/>
              <a:t>keuangan</a:t>
            </a:r>
            <a:r>
              <a:rPr lang="en-US" sz="1600" dirty="0" smtClean="0"/>
              <a:t> </a:t>
            </a:r>
            <a:r>
              <a:rPr lang="en-US" sz="1600" dirty="0" err="1" smtClean="0"/>
              <a:t>perusahaan</a:t>
            </a:r>
            <a:r>
              <a:rPr lang="en-US" sz="1600" dirty="0" smtClean="0"/>
              <a:t> di </a:t>
            </a:r>
            <a:r>
              <a:rPr lang="en-US" sz="1600" dirty="0" err="1" smtClean="0"/>
              <a:t>masa</a:t>
            </a:r>
            <a:r>
              <a:rPr lang="en-US" sz="1600" dirty="0" smtClean="0"/>
              <a:t> yang </a:t>
            </a:r>
            <a:r>
              <a:rPr lang="en-US" sz="1600" dirty="0" err="1" smtClean="0"/>
              <a:t>akan</a:t>
            </a:r>
            <a:r>
              <a:rPr lang="en-US" sz="1600" dirty="0" smtClean="0"/>
              <a:t> </a:t>
            </a:r>
            <a:r>
              <a:rPr lang="en-US" sz="1600" dirty="0" err="1" smtClean="0"/>
              <a:t>datang</a:t>
            </a:r>
            <a:r>
              <a:rPr lang="en-US" sz="1600" dirty="0" smtClean="0"/>
              <a:t>.</a:t>
            </a:r>
            <a:endParaRPr lang="id-ID" sz="1600" dirty="0" smtClean="0"/>
          </a:p>
          <a:p>
            <a:pPr lvl="0"/>
            <a:r>
              <a:rPr lang="en-US" sz="1600" i="1" dirty="0" smtClean="0"/>
              <a:t>Diagnosis</a:t>
            </a:r>
            <a:endParaRPr lang="id-ID" sz="1600" dirty="0" smtClean="0"/>
          </a:p>
          <a:p>
            <a:pPr marL="139700" indent="0">
              <a:buNone/>
            </a:pPr>
            <a:r>
              <a:rPr lang="en-US" sz="1600" dirty="0" err="1" smtClean="0"/>
              <a:t>Analisis</a:t>
            </a:r>
            <a:r>
              <a:rPr lang="en-US" sz="1600" dirty="0" smtClean="0"/>
              <a:t> </a:t>
            </a:r>
            <a:r>
              <a:rPr lang="en-US" sz="1600" dirty="0" err="1"/>
              <a:t>dilakukan</a:t>
            </a:r>
            <a:r>
              <a:rPr lang="en-US" sz="1600" dirty="0"/>
              <a:t> </a:t>
            </a:r>
            <a:r>
              <a:rPr lang="en-US" sz="1600" dirty="0" err="1"/>
              <a:t>untuk</a:t>
            </a:r>
            <a:r>
              <a:rPr lang="en-US" sz="1600" dirty="0"/>
              <a:t> </a:t>
            </a:r>
            <a:r>
              <a:rPr lang="en-US" sz="1600" dirty="0" err="1"/>
              <a:t>melihat</a:t>
            </a:r>
            <a:r>
              <a:rPr lang="en-US" sz="1600" dirty="0"/>
              <a:t> </a:t>
            </a:r>
            <a:r>
              <a:rPr lang="en-US" sz="1600" dirty="0" err="1"/>
              <a:t>kemungkinan</a:t>
            </a:r>
            <a:r>
              <a:rPr lang="en-US" sz="1600" dirty="0"/>
              <a:t> </a:t>
            </a:r>
            <a:r>
              <a:rPr lang="en-US" sz="1600" dirty="0" err="1"/>
              <a:t>adanya</a:t>
            </a:r>
            <a:r>
              <a:rPr lang="en-US" sz="1600" dirty="0"/>
              <a:t> </a:t>
            </a:r>
            <a:r>
              <a:rPr lang="en-US" sz="1600" dirty="0" err="1"/>
              <a:t>masalah-masalah</a:t>
            </a:r>
            <a:r>
              <a:rPr lang="en-US" sz="1600" dirty="0"/>
              <a:t> yang </a:t>
            </a:r>
            <a:r>
              <a:rPr lang="en-US" sz="1600" dirty="0" err="1"/>
              <a:t>terjadi</a:t>
            </a:r>
            <a:r>
              <a:rPr lang="en-US" sz="1600" dirty="0"/>
              <a:t> </a:t>
            </a:r>
            <a:r>
              <a:rPr lang="en-US" sz="1600" dirty="0" err="1"/>
              <a:t>dalam</a:t>
            </a:r>
            <a:r>
              <a:rPr lang="en-US" sz="1600" dirty="0"/>
              <a:t> </a:t>
            </a:r>
            <a:r>
              <a:rPr lang="en-US" sz="1600" dirty="0" err="1"/>
              <a:t>perusahaan</a:t>
            </a:r>
            <a:r>
              <a:rPr lang="en-US" sz="1600" dirty="0"/>
              <a:t>, </a:t>
            </a:r>
            <a:r>
              <a:rPr lang="en-US" sz="1600" dirty="0" err="1"/>
              <a:t>baik</a:t>
            </a:r>
            <a:r>
              <a:rPr lang="en-US" sz="1600" dirty="0"/>
              <a:t> </a:t>
            </a:r>
            <a:r>
              <a:rPr lang="en-US" sz="1600" dirty="0" err="1"/>
              <a:t>dalam</a:t>
            </a:r>
            <a:r>
              <a:rPr lang="en-US" sz="1600" dirty="0"/>
              <a:t> </a:t>
            </a:r>
            <a:r>
              <a:rPr lang="en-US" sz="1600" dirty="0" err="1"/>
              <a:t>manajemen</a:t>
            </a:r>
            <a:r>
              <a:rPr lang="en-US" sz="1600" dirty="0"/>
              <a:t> </a:t>
            </a:r>
            <a:r>
              <a:rPr lang="en-US" sz="1600" dirty="0" err="1"/>
              <a:t>operasi</a:t>
            </a:r>
            <a:r>
              <a:rPr lang="en-US" sz="1600" dirty="0"/>
              <a:t>, </a:t>
            </a:r>
            <a:r>
              <a:rPr lang="en-US" sz="1600" dirty="0" err="1"/>
              <a:t>keuangan</a:t>
            </a:r>
            <a:r>
              <a:rPr lang="en-US" sz="1600" dirty="0"/>
              <a:t>, </a:t>
            </a:r>
            <a:r>
              <a:rPr lang="en-US" sz="1600" dirty="0" err="1"/>
              <a:t>atau</a:t>
            </a:r>
            <a:r>
              <a:rPr lang="en-US" sz="1600" dirty="0"/>
              <a:t> pun </a:t>
            </a:r>
            <a:r>
              <a:rPr lang="en-US" sz="1600" dirty="0" err="1"/>
              <a:t>masalah</a:t>
            </a:r>
            <a:r>
              <a:rPr lang="en-US" sz="1600" dirty="0"/>
              <a:t> </a:t>
            </a:r>
            <a:r>
              <a:rPr lang="en-US" sz="1600" dirty="0" err="1"/>
              <a:t>lainnya</a:t>
            </a:r>
            <a:r>
              <a:rPr lang="en-US" sz="1600" dirty="0"/>
              <a:t>.</a:t>
            </a:r>
            <a:endParaRPr lang="id-ID" sz="1600" dirty="0"/>
          </a:p>
          <a:p>
            <a:pPr lvl="0"/>
            <a:r>
              <a:rPr lang="en-US" sz="1600" i="1" dirty="0"/>
              <a:t>Evaluation</a:t>
            </a:r>
            <a:endParaRPr lang="id-ID" sz="1600" dirty="0"/>
          </a:p>
          <a:p>
            <a:pPr marL="139700" indent="0">
              <a:buNone/>
            </a:pPr>
            <a:r>
              <a:rPr lang="en-US" sz="1600" dirty="0" err="1"/>
              <a:t>Analisis</a:t>
            </a:r>
            <a:r>
              <a:rPr lang="en-US" sz="1600" dirty="0"/>
              <a:t> </a:t>
            </a:r>
            <a:r>
              <a:rPr lang="en-US" sz="1600" dirty="0" err="1"/>
              <a:t>dilakukan</a:t>
            </a:r>
            <a:r>
              <a:rPr lang="en-US" sz="1600" dirty="0"/>
              <a:t> </a:t>
            </a:r>
            <a:r>
              <a:rPr lang="en-US" sz="1600" dirty="0" err="1"/>
              <a:t>untuk</a:t>
            </a:r>
            <a:r>
              <a:rPr lang="en-US" sz="1600" dirty="0"/>
              <a:t> </a:t>
            </a:r>
            <a:r>
              <a:rPr lang="en-US" sz="1600" dirty="0" err="1"/>
              <a:t>menilai</a:t>
            </a:r>
            <a:r>
              <a:rPr lang="en-US" sz="1600" dirty="0"/>
              <a:t> </a:t>
            </a:r>
            <a:r>
              <a:rPr lang="en-US" sz="1600" dirty="0" err="1"/>
              <a:t>prestasi</a:t>
            </a:r>
            <a:r>
              <a:rPr lang="en-US" sz="1600" dirty="0"/>
              <a:t> </a:t>
            </a:r>
            <a:r>
              <a:rPr lang="en-US" sz="1600" dirty="0" err="1"/>
              <a:t>manajemen</a:t>
            </a:r>
            <a:r>
              <a:rPr lang="en-US" sz="1600" dirty="0"/>
              <a:t>, </a:t>
            </a:r>
            <a:r>
              <a:rPr lang="en-US" sz="1600" dirty="0" err="1"/>
              <a:t>kinerja</a:t>
            </a:r>
            <a:r>
              <a:rPr lang="en-US" sz="1600" dirty="0"/>
              <a:t> </a:t>
            </a:r>
            <a:r>
              <a:rPr lang="en-US" sz="1600" dirty="0" err="1"/>
              <a:t>operasional</a:t>
            </a:r>
            <a:r>
              <a:rPr lang="en-US" sz="1600" dirty="0"/>
              <a:t>, </a:t>
            </a:r>
            <a:r>
              <a:rPr lang="en-US" sz="1600" dirty="0" err="1"/>
              <a:t>tingkat</a:t>
            </a:r>
            <a:r>
              <a:rPr lang="en-US" sz="1600" dirty="0"/>
              <a:t> </a:t>
            </a:r>
            <a:r>
              <a:rPr lang="en-US" sz="1600" dirty="0" err="1"/>
              <a:t>efisiensi</a:t>
            </a:r>
            <a:r>
              <a:rPr lang="en-US" sz="1600" dirty="0"/>
              <a:t>, </a:t>
            </a:r>
            <a:r>
              <a:rPr lang="en-US" sz="1600" dirty="0" err="1"/>
              <a:t>dan</a:t>
            </a:r>
            <a:r>
              <a:rPr lang="en-US" sz="1600" dirty="0"/>
              <a:t> lain </a:t>
            </a:r>
            <a:r>
              <a:rPr lang="en-US" sz="1600" dirty="0" err="1"/>
              <a:t>sebagainya</a:t>
            </a:r>
            <a:r>
              <a:rPr lang="en-US" sz="1600" dirty="0"/>
              <a:t>.</a:t>
            </a:r>
            <a:endParaRPr lang="id-ID" sz="1600" dirty="0"/>
          </a:p>
          <a:p>
            <a:pPr lvl="0"/>
            <a:r>
              <a:rPr lang="en-US" sz="1600" i="1" dirty="0"/>
              <a:t>Understanding </a:t>
            </a:r>
            <a:endParaRPr lang="id-ID" sz="1600" dirty="0"/>
          </a:p>
          <a:p>
            <a:pPr marL="139700" indent="0">
              <a:buNone/>
            </a:pPr>
            <a:r>
              <a:rPr lang="en-US" sz="1600" dirty="0" err="1"/>
              <a:t>Dengan</a:t>
            </a:r>
            <a:r>
              <a:rPr lang="en-US" sz="1600" dirty="0"/>
              <a:t> </a:t>
            </a:r>
            <a:r>
              <a:rPr lang="en-US" sz="1600" dirty="0" err="1"/>
              <a:t>melakukan</a:t>
            </a:r>
            <a:r>
              <a:rPr lang="en-US" sz="1600" dirty="0"/>
              <a:t> </a:t>
            </a:r>
            <a:r>
              <a:rPr lang="en-US" sz="1600" dirty="0" err="1"/>
              <a:t>analisis</a:t>
            </a:r>
            <a:r>
              <a:rPr lang="en-US" sz="1600" dirty="0"/>
              <a:t> </a:t>
            </a:r>
            <a:r>
              <a:rPr lang="en-US" sz="1600" dirty="0" err="1"/>
              <a:t>laporan</a:t>
            </a:r>
            <a:r>
              <a:rPr lang="en-US" sz="1600" dirty="0"/>
              <a:t> </a:t>
            </a:r>
            <a:r>
              <a:rPr lang="en-US" sz="1600" dirty="0" err="1"/>
              <a:t>keuangan</a:t>
            </a:r>
            <a:r>
              <a:rPr lang="en-US" sz="1600" dirty="0"/>
              <a:t>, </a:t>
            </a:r>
            <a:r>
              <a:rPr lang="en-US" sz="1600" dirty="0" err="1"/>
              <a:t>informasi</a:t>
            </a:r>
            <a:r>
              <a:rPr lang="en-US" sz="1600" dirty="0"/>
              <a:t> </a:t>
            </a:r>
            <a:r>
              <a:rPr lang="en-US" sz="1600" dirty="0" err="1"/>
              <a:t>mentah</a:t>
            </a:r>
            <a:r>
              <a:rPr lang="en-US" sz="1600" dirty="0"/>
              <a:t> yang </a:t>
            </a:r>
            <a:r>
              <a:rPr lang="en-US" sz="1600" dirty="0" err="1"/>
              <a:t>ada</a:t>
            </a:r>
            <a:r>
              <a:rPr lang="en-US" sz="1600" dirty="0"/>
              <a:t> </a:t>
            </a:r>
            <a:r>
              <a:rPr lang="en-US" sz="1600" dirty="0" err="1"/>
              <a:t>dalam</a:t>
            </a:r>
            <a:r>
              <a:rPr lang="en-US" sz="1600" dirty="0"/>
              <a:t> </a:t>
            </a:r>
            <a:r>
              <a:rPr lang="en-US" sz="1600" dirty="0" err="1"/>
              <a:t>laporan</a:t>
            </a:r>
            <a:r>
              <a:rPr lang="en-US" sz="1600" dirty="0"/>
              <a:t> </a:t>
            </a:r>
            <a:r>
              <a:rPr lang="en-US" sz="1600" dirty="0" err="1"/>
              <a:t>keuangan</a:t>
            </a:r>
            <a:r>
              <a:rPr lang="en-US" sz="1600" dirty="0"/>
              <a:t> </a:t>
            </a:r>
            <a:r>
              <a:rPr lang="en-US" sz="1600" dirty="0" err="1"/>
              <a:t>akan</a:t>
            </a:r>
            <a:r>
              <a:rPr lang="en-US" sz="1600" dirty="0"/>
              <a:t> </a:t>
            </a:r>
            <a:r>
              <a:rPr lang="en-US" sz="1600" dirty="0" err="1"/>
              <a:t>menjadi</a:t>
            </a:r>
            <a:r>
              <a:rPr lang="en-US" sz="1600" dirty="0"/>
              <a:t> </a:t>
            </a:r>
            <a:r>
              <a:rPr lang="en-US" sz="1600" dirty="0" err="1"/>
              <a:t>lebih</a:t>
            </a:r>
            <a:r>
              <a:rPr lang="en-US" sz="1600" dirty="0"/>
              <a:t> </a:t>
            </a:r>
            <a:r>
              <a:rPr lang="en-US" sz="1600" dirty="0" err="1"/>
              <a:t>bermakna</a:t>
            </a:r>
            <a:r>
              <a:rPr lang="en-US" sz="1600" dirty="0"/>
              <a:t>.</a:t>
            </a:r>
            <a:endParaRPr lang="id-ID" sz="1600" dirty="0"/>
          </a:p>
          <a:p>
            <a:pPr marL="139700" indent="0" algn="just">
              <a:buNone/>
            </a:pPr>
            <a:endParaRPr lang="id-ID" sz="1600" dirty="0"/>
          </a:p>
        </p:txBody>
      </p:sp>
    </p:spTree>
    <p:extLst>
      <p:ext uri="{BB962C8B-B14F-4D97-AF65-F5344CB8AC3E}">
        <p14:creationId xmlns:p14="http://schemas.microsoft.com/office/powerpoint/2010/main" val="215734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4" name="Google Shape;734;p32"/>
          <p:cNvSpPr/>
          <p:nvPr/>
        </p:nvSpPr>
        <p:spPr>
          <a:xfrm flipH="1">
            <a:off x="9772650" y="473675"/>
            <a:ext cx="952500" cy="601500"/>
          </a:xfrm>
          <a:prstGeom prst="wedgeRoundRectCallout">
            <a:avLst>
              <a:gd name="adj1" fmla="val -20000"/>
              <a:gd name="adj2" fmla="val 70777"/>
              <a:gd name="adj3"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10020300" y="591138"/>
            <a:ext cx="457200" cy="362100"/>
          </a:xfrm>
          <a:prstGeom prst="heart">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itle 9"/>
          <p:cNvSpPr>
            <a:spLocks noGrp="1"/>
          </p:cNvSpPr>
          <p:nvPr>
            <p:ph type="title"/>
          </p:nvPr>
        </p:nvSpPr>
        <p:spPr/>
        <p:txBody>
          <a:bodyPr/>
          <a:lstStyle/>
          <a:p>
            <a:r>
              <a:rPr lang="id-ID" dirty="0"/>
              <a:t>Analisis Keuangan</a:t>
            </a:r>
          </a:p>
        </p:txBody>
      </p:sp>
      <p:sp>
        <p:nvSpPr>
          <p:cNvPr id="12" name="Rectangle 11"/>
          <p:cNvSpPr/>
          <p:nvPr/>
        </p:nvSpPr>
        <p:spPr>
          <a:xfrm>
            <a:off x="368135" y="1782257"/>
            <a:ext cx="11507190" cy="5755422"/>
          </a:xfrm>
          <a:prstGeom prst="rect">
            <a:avLst/>
          </a:prstGeom>
        </p:spPr>
        <p:txBody>
          <a:bodyPr wrap="square">
            <a:spAutoFit/>
          </a:bodyPr>
          <a:lstStyle/>
          <a:p>
            <a:pPr lvl="0" algn="just"/>
            <a:r>
              <a:rPr lang="id-ID" sz="1600" b="1" dirty="0" smtClean="0"/>
              <a:t>4. </a:t>
            </a:r>
            <a:r>
              <a:rPr lang="en-US" sz="1600" b="1" dirty="0" err="1" smtClean="0"/>
              <a:t>Prosedur</a:t>
            </a:r>
            <a:r>
              <a:rPr lang="en-US" sz="1600" b="1" dirty="0" smtClean="0"/>
              <a:t> </a:t>
            </a:r>
            <a:r>
              <a:rPr lang="en-US" sz="1600" b="1" dirty="0" err="1"/>
              <a:t>Analisis</a:t>
            </a:r>
            <a:r>
              <a:rPr lang="en-US" sz="1600" b="1" dirty="0"/>
              <a:t> </a:t>
            </a:r>
            <a:r>
              <a:rPr lang="en-US" sz="1600" b="1" dirty="0" err="1"/>
              <a:t>Laporan</a:t>
            </a:r>
            <a:r>
              <a:rPr lang="en-US" sz="1600" b="1" dirty="0"/>
              <a:t> </a:t>
            </a:r>
            <a:r>
              <a:rPr lang="en-US" sz="1600" b="1" dirty="0" err="1"/>
              <a:t>Keuangan</a:t>
            </a:r>
            <a:endParaRPr lang="id-ID" sz="1600" b="1" dirty="0"/>
          </a:p>
          <a:p>
            <a:pPr marL="342900" lvl="0" indent="-342900" algn="just">
              <a:buFont typeface="+mj-lt"/>
              <a:buAutoNum type="alphaLcParenR"/>
            </a:pPr>
            <a:r>
              <a:rPr lang="en-US" sz="1600" dirty="0" err="1" smtClean="0"/>
              <a:t>Mengumpulkan</a:t>
            </a:r>
            <a:r>
              <a:rPr lang="en-US" sz="1600" dirty="0" smtClean="0"/>
              <a:t> </a:t>
            </a:r>
            <a:r>
              <a:rPr lang="en-US" sz="1600" dirty="0"/>
              <a:t>data </a:t>
            </a:r>
            <a:r>
              <a:rPr lang="en-US" sz="1600" dirty="0" err="1"/>
              <a:t>keuangan</a:t>
            </a:r>
            <a:r>
              <a:rPr lang="en-US" sz="1600" dirty="0"/>
              <a:t> </a:t>
            </a:r>
            <a:r>
              <a:rPr lang="en-US" sz="1600" dirty="0" err="1"/>
              <a:t>dan</a:t>
            </a:r>
            <a:r>
              <a:rPr lang="en-US" sz="1600" dirty="0"/>
              <a:t> data </a:t>
            </a:r>
            <a:r>
              <a:rPr lang="en-US" sz="1600" dirty="0" err="1"/>
              <a:t>pendukung</a:t>
            </a:r>
            <a:r>
              <a:rPr lang="en-US" sz="1600" dirty="0"/>
              <a:t> yang </a:t>
            </a:r>
            <a:r>
              <a:rPr lang="en-US" sz="1600" dirty="0" err="1"/>
              <a:t>diperlukan</a:t>
            </a:r>
            <a:r>
              <a:rPr lang="en-US" sz="1600" dirty="0"/>
              <a:t> </a:t>
            </a:r>
            <a:r>
              <a:rPr lang="en-US" sz="1600" dirty="0" err="1"/>
              <a:t>selengkap</a:t>
            </a:r>
            <a:r>
              <a:rPr lang="en-US" sz="1600" dirty="0"/>
              <a:t> </a:t>
            </a:r>
            <a:r>
              <a:rPr lang="en-US" sz="1600" dirty="0" err="1"/>
              <a:t>mungkin</a:t>
            </a:r>
            <a:r>
              <a:rPr lang="en-US" sz="1600" dirty="0"/>
              <a:t>, </a:t>
            </a:r>
            <a:r>
              <a:rPr lang="en-US" sz="1600" dirty="0" err="1"/>
              <a:t>baik</a:t>
            </a:r>
            <a:r>
              <a:rPr lang="en-US" sz="1600" dirty="0"/>
              <a:t> </a:t>
            </a:r>
            <a:r>
              <a:rPr lang="en-US" sz="1600" dirty="0" err="1"/>
              <a:t>untuk</a:t>
            </a:r>
            <a:r>
              <a:rPr lang="en-US" sz="1600" dirty="0"/>
              <a:t> </a:t>
            </a:r>
            <a:r>
              <a:rPr lang="en-US" sz="1600" dirty="0" err="1"/>
              <a:t>satu</a:t>
            </a:r>
            <a:r>
              <a:rPr lang="en-US" sz="1600" dirty="0"/>
              <a:t> </a:t>
            </a:r>
            <a:r>
              <a:rPr lang="en-US" sz="1600" dirty="0" err="1"/>
              <a:t>periode</a:t>
            </a:r>
            <a:r>
              <a:rPr lang="en-US" sz="1600" dirty="0"/>
              <a:t> </a:t>
            </a:r>
            <a:r>
              <a:rPr lang="en-US" sz="1600" dirty="0" err="1"/>
              <a:t>maupun</a:t>
            </a:r>
            <a:r>
              <a:rPr lang="en-US" sz="1600" dirty="0"/>
              <a:t> </a:t>
            </a:r>
            <a:r>
              <a:rPr lang="en-US" sz="1600" dirty="0" err="1"/>
              <a:t>beberapa</a:t>
            </a:r>
            <a:r>
              <a:rPr lang="en-US" sz="1600" dirty="0"/>
              <a:t> </a:t>
            </a:r>
            <a:r>
              <a:rPr lang="en-US" sz="1600" dirty="0" err="1"/>
              <a:t>periode</a:t>
            </a:r>
            <a:r>
              <a:rPr lang="en-US" sz="1600" dirty="0"/>
              <a:t>;</a:t>
            </a:r>
            <a:endParaRPr lang="id-ID" sz="1600" dirty="0"/>
          </a:p>
          <a:p>
            <a:pPr marL="342900" lvl="0" indent="-342900" algn="just">
              <a:buFont typeface="+mj-lt"/>
              <a:buAutoNum type="alphaLcParenR"/>
            </a:pPr>
            <a:r>
              <a:rPr lang="en-US" sz="1600" dirty="0" err="1"/>
              <a:t>Melakukan</a:t>
            </a:r>
            <a:r>
              <a:rPr lang="en-US" sz="1600" dirty="0"/>
              <a:t> </a:t>
            </a:r>
            <a:r>
              <a:rPr lang="en-US" sz="1600" dirty="0" err="1"/>
              <a:t>pengukuran-pengukuran</a:t>
            </a:r>
            <a:r>
              <a:rPr lang="en-US" sz="1600" dirty="0"/>
              <a:t> </a:t>
            </a:r>
            <a:r>
              <a:rPr lang="en-US" sz="1600" dirty="0" err="1"/>
              <a:t>atau</a:t>
            </a:r>
            <a:r>
              <a:rPr lang="en-US" sz="1600" dirty="0"/>
              <a:t> </a:t>
            </a:r>
            <a:r>
              <a:rPr lang="en-US" sz="1600" dirty="0" err="1"/>
              <a:t>perhitungan-perhitungan</a:t>
            </a:r>
            <a:r>
              <a:rPr lang="en-US" sz="1600" dirty="0"/>
              <a:t> </a:t>
            </a:r>
            <a:r>
              <a:rPr lang="en-US" sz="1600" dirty="0" err="1"/>
              <a:t>secara</a:t>
            </a:r>
            <a:r>
              <a:rPr lang="en-US" sz="1600" dirty="0"/>
              <a:t> </a:t>
            </a:r>
            <a:r>
              <a:rPr lang="en-US" sz="1600" dirty="0" err="1"/>
              <a:t>cermat</a:t>
            </a:r>
            <a:r>
              <a:rPr lang="en-US" sz="1600" dirty="0"/>
              <a:t> </a:t>
            </a:r>
            <a:r>
              <a:rPr lang="en-US" sz="1600" dirty="0" err="1"/>
              <a:t>dengan</a:t>
            </a:r>
            <a:r>
              <a:rPr lang="en-US" sz="1600" dirty="0"/>
              <a:t> </a:t>
            </a:r>
            <a:r>
              <a:rPr lang="en-US" sz="1600" dirty="0" err="1"/>
              <a:t>memasukkan</a:t>
            </a:r>
            <a:r>
              <a:rPr lang="en-US" sz="1600" dirty="0"/>
              <a:t> </a:t>
            </a:r>
            <a:r>
              <a:rPr lang="en-US" sz="1600" dirty="0" err="1"/>
              <a:t>angka-angka</a:t>
            </a:r>
            <a:r>
              <a:rPr lang="en-US" sz="1600" dirty="0"/>
              <a:t> yang </a:t>
            </a:r>
            <a:r>
              <a:rPr lang="en-US" sz="1600" dirty="0" err="1"/>
              <a:t>ada</a:t>
            </a:r>
            <a:r>
              <a:rPr lang="en-US" sz="1600" dirty="0"/>
              <a:t> </a:t>
            </a:r>
            <a:r>
              <a:rPr lang="en-US" sz="1600" dirty="0" err="1"/>
              <a:t>dalam</a:t>
            </a:r>
            <a:r>
              <a:rPr lang="en-US" sz="1600" dirty="0"/>
              <a:t> </a:t>
            </a:r>
            <a:r>
              <a:rPr lang="en-US" sz="1600" dirty="0" err="1"/>
              <a:t>laporan</a:t>
            </a:r>
            <a:r>
              <a:rPr lang="en-US" sz="1600" dirty="0"/>
              <a:t> </a:t>
            </a:r>
            <a:r>
              <a:rPr lang="en-US" sz="1600" dirty="0" err="1"/>
              <a:t>keuangan</a:t>
            </a:r>
            <a:r>
              <a:rPr lang="en-US" sz="1600" dirty="0"/>
              <a:t> </a:t>
            </a:r>
            <a:r>
              <a:rPr lang="en-US" sz="1600" dirty="0" err="1"/>
              <a:t>ke</a:t>
            </a:r>
            <a:r>
              <a:rPr lang="en-US" sz="1600" dirty="0"/>
              <a:t> </a:t>
            </a:r>
            <a:r>
              <a:rPr lang="en-US" sz="1600" dirty="0" err="1"/>
              <a:t>dalam</a:t>
            </a:r>
            <a:r>
              <a:rPr lang="en-US" sz="1600" dirty="0"/>
              <a:t> </a:t>
            </a:r>
            <a:r>
              <a:rPr lang="en-US" sz="1600" dirty="0" err="1"/>
              <a:t>rumus-rumus</a:t>
            </a:r>
            <a:r>
              <a:rPr lang="en-US" sz="1600" dirty="0"/>
              <a:t> </a:t>
            </a:r>
            <a:r>
              <a:rPr lang="en-US" sz="1600" dirty="0" err="1"/>
              <a:t>tertentu</a:t>
            </a:r>
            <a:r>
              <a:rPr lang="en-US" sz="1600" dirty="0"/>
              <a:t>;</a:t>
            </a:r>
            <a:endParaRPr lang="id-ID" sz="1600" dirty="0"/>
          </a:p>
          <a:p>
            <a:pPr marL="342900" lvl="0" indent="-342900" algn="just">
              <a:buFont typeface="+mj-lt"/>
              <a:buAutoNum type="alphaLcParenR"/>
            </a:pPr>
            <a:r>
              <a:rPr lang="en-US" sz="1600" dirty="0" err="1"/>
              <a:t>Memberikan</a:t>
            </a:r>
            <a:r>
              <a:rPr lang="en-US" sz="1600" dirty="0"/>
              <a:t> </a:t>
            </a:r>
            <a:r>
              <a:rPr lang="en-US" sz="1600" dirty="0" err="1"/>
              <a:t>interpretasi</a:t>
            </a:r>
            <a:r>
              <a:rPr lang="en-US" sz="1600" dirty="0"/>
              <a:t> </a:t>
            </a:r>
            <a:r>
              <a:rPr lang="en-US" sz="1600" dirty="0" err="1"/>
              <a:t>terhadap</a:t>
            </a:r>
            <a:r>
              <a:rPr lang="en-US" sz="1600" dirty="0"/>
              <a:t> </a:t>
            </a:r>
            <a:r>
              <a:rPr lang="en-US" sz="1600" dirty="0" err="1"/>
              <a:t>hasil</a:t>
            </a:r>
            <a:r>
              <a:rPr lang="en-US" sz="1600" dirty="0"/>
              <a:t> </a:t>
            </a:r>
            <a:r>
              <a:rPr lang="en-US" sz="1600" dirty="0" err="1"/>
              <a:t>perhitungan</a:t>
            </a:r>
            <a:r>
              <a:rPr lang="en-US" sz="1600" dirty="0"/>
              <a:t> </a:t>
            </a:r>
            <a:r>
              <a:rPr lang="en-US" sz="1600" dirty="0" err="1"/>
              <a:t>dan</a:t>
            </a:r>
            <a:r>
              <a:rPr lang="en-US" sz="1600" dirty="0"/>
              <a:t> </a:t>
            </a:r>
            <a:r>
              <a:rPr lang="en-US" sz="1600" dirty="0" err="1"/>
              <a:t>pengukuran</a:t>
            </a:r>
            <a:r>
              <a:rPr lang="en-US" sz="1600" dirty="0"/>
              <a:t> yang </a:t>
            </a:r>
            <a:r>
              <a:rPr lang="en-US" sz="1600" dirty="0" err="1"/>
              <a:t>telah</a:t>
            </a:r>
            <a:r>
              <a:rPr lang="en-US" sz="1600" dirty="0"/>
              <a:t> </a:t>
            </a:r>
            <a:r>
              <a:rPr lang="en-US" sz="1600" dirty="0" err="1"/>
              <a:t>dilakukan</a:t>
            </a:r>
            <a:r>
              <a:rPr lang="en-US" sz="1600" dirty="0"/>
              <a:t>;</a:t>
            </a:r>
            <a:endParaRPr lang="id-ID" sz="1600" dirty="0"/>
          </a:p>
          <a:p>
            <a:pPr marL="342900" lvl="0" indent="-342900" algn="just">
              <a:buFont typeface="+mj-lt"/>
              <a:buAutoNum type="alphaLcParenR"/>
            </a:pPr>
            <a:r>
              <a:rPr lang="en-US" sz="1600" dirty="0" err="1"/>
              <a:t>Membuat</a:t>
            </a:r>
            <a:r>
              <a:rPr lang="en-US" sz="1600" dirty="0"/>
              <a:t> </a:t>
            </a:r>
            <a:r>
              <a:rPr lang="en-US" sz="1600" dirty="0" err="1"/>
              <a:t>laporan</a:t>
            </a:r>
            <a:r>
              <a:rPr lang="en-US" sz="1600" dirty="0"/>
              <a:t> </a:t>
            </a:r>
            <a:r>
              <a:rPr lang="en-US" sz="1600" dirty="0" err="1"/>
              <a:t>hasil</a:t>
            </a:r>
            <a:r>
              <a:rPr lang="en-US" sz="1600" dirty="0"/>
              <a:t> </a:t>
            </a:r>
            <a:r>
              <a:rPr lang="en-US" sz="1600" dirty="0" err="1"/>
              <a:t>analisis</a:t>
            </a:r>
            <a:r>
              <a:rPr lang="en-US" sz="1600" dirty="0" smtClean="0"/>
              <a:t>;</a:t>
            </a:r>
            <a:endParaRPr lang="id-ID" sz="1600" dirty="0" smtClean="0"/>
          </a:p>
          <a:p>
            <a:pPr marL="342900" indent="-342900" algn="just">
              <a:buFont typeface="+mj-lt"/>
              <a:buAutoNum type="alphaLcParenR"/>
            </a:pPr>
            <a:r>
              <a:rPr lang="en-US" sz="1600" dirty="0" err="1"/>
              <a:t>Memberikan</a:t>
            </a:r>
            <a:r>
              <a:rPr lang="en-US" sz="1600" dirty="0"/>
              <a:t> </a:t>
            </a:r>
            <a:r>
              <a:rPr lang="en-US" sz="1600" dirty="0" err="1"/>
              <a:t>rekomendasi</a:t>
            </a:r>
            <a:r>
              <a:rPr lang="en-US" sz="1600" dirty="0"/>
              <a:t> </a:t>
            </a:r>
            <a:r>
              <a:rPr lang="en-US" sz="1600" dirty="0" err="1"/>
              <a:t>sehubungan</a:t>
            </a:r>
            <a:r>
              <a:rPr lang="en-US" sz="1600" dirty="0"/>
              <a:t> </a:t>
            </a:r>
            <a:r>
              <a:rPr lang="en-US" sz="1600" dirty="0" err="1"/>
              <a:t>dengan</a:t>
            </a:r>
            <a:r>
              <a:rPr lang="en-US" sz="1600" dirty="0"/>
              <a:t> </a:t>
            </a:r>
            <a:r>
              <a:rPr lang="en-US" sz="1600" dirty="0" err="1"/>
              <a:t>hasil</a:t>
            </a:r>
            <a:r>
              <a:rPr lang="en-US" sz="1600" dirty="0"/>
              <a:t> </a:t>
            </a:r>
            <a:r>
              <a:rPr lang="en-US" sz="1600" dirty="0" err="1"/>
              <a:t>analisis</a:t>
            </a:r>
            <a:r>
              <a:rPr lang="en-US" sz="1600" dirty="0"/>
              <a:t> yang </a:t>
            </a:r>
            <a:r>
              <a:rPr lang="en-US" sz="1600" dirty="0" err="1"/>
              <a:t>telah</a:t>
            </a:r>
            <a:r>
              <a:rPr lang="en-US" sz="1600" dirty="0"/>
              <a:t> </a:t>
            </a:r>
            <a:r>
              <a:rPr lang="en-US" sz="1600" dirty="0" err="1"/>
              <a:t>dilakukan</a:t>
            </a:r>
            <a:r>
              <a:rPr lang="en-US" sz="1600" dirty="0"/>
              <a:t>.</a:t>
            </a:r>
            <a:endParaRPr lang="id-ID" sz="1600" dirty="0"/>
          </a:p>
          <a:p>
            <a:pPr marL="342900" lvl="0" indent="-342900" algn="just">
              <a:buFont typeface="+mj-lt"/>
              <a:buAutoNum type="alphaLcParenR"/>
            </a:pPr>
            <a:endParaRPr lang="id-ID" sz="1600" dirty="0"/>
          </a:p>
          <a:p>
            <a:pPr algn="just"/>
            <a:r>
              <a:rPr lang="id-ID" sz="1600" b="1" dirty="0" smtClean="0"/>
              <a:t>5. </a:t>
            </a:r>
            <a:r>
              <a:rPr lang="en-US" sz="1600" b="1" dirty="0" err="1"/>
              <a:t>Metode</a:t>
            </a:r>
            <a:r>
              <a:rPr lang="en-US" sz="1600" b="1" dirty="0"/>
              <a:t> </a:t>
            </a:r>
            <a:r>
              <a:rPr lang="en-US" sz="1600" b="1" dirty="0" err="1"/>
              <a:t>Analisis</a:t>
            </a:r>
            <a:r>
              <a:rPr lang="en-US" sz="1600" b="1" dirty="0"/>
              <a:t> </a:t>
            </a:r>
            <a:r>
              <a:rPr lang="en-US" sz="1600" b="1" dirty="0" err="1"/>
              <a:t>Laporan</a:t>
            </a:r>
            <a:r>
              <a:rPr lang="en-US" sz="1600" b="1" dirty="0"/>
              <a:t> </a:t>
            </a:r>
            <a:r>
              <a:rPr lang="en-US" sz="1600" b="1" dirty="0" err="1" smtClean="0"/>
              <a:t>Keuangan</a:t>
            </a:r>
            <a:endParaRPr lang="id-ID" sz="1600" b="1" dirty="0" smtClean="0"/>
          </a:p>
          <a:p>
            <a:pPr marL="342900" lvl="0" indent="-342900">
              <a:buFont typeface="+mj-lt"/>
              <a:buAutoNum type="alphaLcParenR"/>
            </a:pPr>
            <a:r>
              <a:rPr lang="en-US" sz="1600" dirty="0" err="1"/>
              <a:t>Analisis</a:t>
            </a:r>
            <a:r>
              <a:rPr lang="en-US" sz="1600" dirty="0"/>
              <a:t> </a:t>
            </a:r>
            <a:r>
              <a:rPr lang="en-US" sz="1600" dirty="0" err="1"/>
              <a:t>Vertikal</a:t>
            </a:r>
            <a:r>
              <a:rPr lang="en-US" sz="1600" dirty="0"/>
              <a:t> (</a:t>
            </a:r>
            <a:r>
              <a:rPr lang="en-US" sz="1600" dirty="0" err="1" smtClean="0"/>
              <a:t>Statis</a:t>
            </a:r>
            <a:r>
              <a:rPr lang="en-US" sz="1600" dirty="0" smtClean="0"/>
              <a:t>)</a:t>
            </a:r>
            <a:r>
              <a:rPr lang="id-ID" sz="1600" dirty="0"/>
              <a:t>.</a:t>
            </a:r>
            <a:r>
              <a:rPr lang="en-US" sz="1600" dirty="0" err="1" smtClean="0"/>
              <a:t>Analisis</a:t>
            </a:r>
            <a:r>
              <a:rPr lang="en-US" sz="1600" dirty="0" smtClean="0"/>
              <a:t> </a:t>
            </a:r>
            <a:r>
              <a:rPr lang="en-US" sz="1600" dirty="0" err="1"/>
              <a:t>vertikal</a:t>
            </a:r>
            <a:r>
              <a:rPr lang="en-US" sz="1600" dirty="0"/>
              <a:t> </a:t>
            </a:r>
            <a:r>
              <a:rPr lang="en-US" sz="1600" dirty="0" err="1"/>
              <a:t>merupakan</a:t>
            </a:r>
            <a:r>
              <a:rPr lang="en-US" sz="1600" dirty="0"/>
              <a:t> </a:t>
            </a:r>
            <a:r>
              <a:rPr lang="en-US" sz="1600" dirty="0" err="1"/>
              <a:t>analisis</a:t>
            </a:r>
            <a:r>
              <a:rPr lang="en-US" sz="1600" dirty="0"/>
              <a:t> yang </a:t>
            </a:r>
            <a:r>
              <a:rPr lang="en-US" sz="1600" dirty="0" err="1"/>
              <a:t>dilakukan</a:t>
            </a:r>
            <a:r>
              <a:rPr lang="en-US" sz="1600" dirty="0"/>
              <a:t> </a:t>
            </a:r>
            <a:r>
              <a:rPr lang="en-US" sz="1600" dirty="0" err="1"/>
              <a:t>hanya</a:t>
            </a:r>
            <a:r>
              <a:rPr lang="en-US" sz="1600" dirty="0"/>
              <a:t> </a:t>
            </a:r>
            <a:r>
              <a:rPr lang="en-US" sz="1600" dirty="0" err="1"/>
              <a:t>terhadap</a:t>
            </a:r>
            <a:r>
              <a:rPr lang="en-US" sz="1600" dirty="0"/>
              <a:t> </a:t>
            </a:r>
            <a:r>
              <a:rPr lang="en-US" sz="1600" dirty="0" err="1"/>
              <a:t>satu</a:t>
            </a:r>
            <a:r>
              <a:rPr lang="en-US" sz="1600" dirty="0"/>
              <a:t> </a:t>
            </a:r>
            <a:r>
              <a:rPr lang="en-US" sz="1600" dirty="0" err="1"/>
              <a:t>periode</a:t>
            </a:r>
            <a:r>
              <a:rPr lang="en-US" sz="1600" dirty="0"/>
              <a:t> </a:t>
            </a:r>
            <a:r>
              <a:rPr lang="en-US" sz="1600" dirty="0" err="1"/>
              <a:t>laporan</a:t>
            </a:r>
            <a:r>
              <a:rPr lang="en-US" sz="1600" dirty="0"/>
              <a:t> </a:t>
            </a:r>
            <a:r>
              <a:rPr lang="en-US" sz="1600" dirty="0" err="1"/>
              <a:t>keuangan</a:t>
            </a:r>
            <a:r>
              <a:rPr lang="en-US" sz="1600" dirty="0"/>
              <a:t> </a:t>
            </a:r>
            <a:r>
              <a:rPr lang="en-US" sz="1600" dirty="0" err="1" smtClean="0"/>
              <a:t>saja</a:t>
            </a:r>
            <a:r>
              <a:rPr lang="en-US" sz="1600" dirty="0" smtClean="0"/>
              <a:t>.</a:t>
            </a:r>
            <a:endParaRPr lang="id-ID" sz="1600" dirty="0"/>
          </a:p>
          <a:p>
            <a:pPr marL="342900" lvl="0" indent="-342900">
              <a:buFont typeface="+mj-lt"/>
              <a:buAutoNum type="alphaLcParenR"/>
            </a:pPr>
            <a:r>
              <a:rPr lang="en-US" sz="1600" dirty="0" err="1" smtClean="0"/>
              <a:t>Analisis</a:t>
            </a:r>
            <a:r>
              <a:rPr lang="en-US" sz="1600" dirty="0" smtClean="0"/>
              <a:t> </a:t>
            </a:r>
            <a:r>
              <a:rPr lang="en-US" sz="1600" dirty="0" err="1"/>
              <a:t>Horisontal</a:t>
            </a:r>
            <a:r>
              <a:rPr lang="en-US" sz="1600" dirty="0"/>
              <a:t> (</a:t>
            </a:r>
            <a:r>
              <a:rPr lang="en-US" sz="1600" dirty="0" err="1" smtClean="0"/>
              <a:t>Dinamis</a:t>
            </a:r>
            <a:r>
              <a:rPr lang="en-US" sz="1600" dirty="0" smtClean="0"/>
              <a:t>)</a:t>
            </a:r>
            <a:r>
              <a:rPr lang="id-ID" sz="1600" dirty="0" smtClean="0"/>
              <a:t>. </a:t>
            </a:r>
            <a:r>
              <a:rPr lang="en-US" sz="1600" dirty="0" err="1" smtClean="0"/>
              <a:t>Analisis</a:t>
            </a:r>
            <a:r>
              <a:rPr lang="en-US" sz="1600" dirty="0" smtClean="0"/>
              <a:t> </a:t>
            </a:r>
            <a:r>
              <a:rPr lang="en-US" sz="1600" dirty="0" err="1"/>
              <a:t>horisontal</a:t>
            </a:r>
            <a:r>
              <a:rPr lang="en-US" sz="1600" dirty="0"/>
              <a:t> </a:t>
            </a:r>
            <a:r>
              <a:rPr lang="en-US" sz="1600" dirty="0" err="1"/>
              <a:t>merupakan</a:t>
            </a:r>
            <a:r>
              <a:rPr lang="en-US" sz="1600" dirty="0"/>
              <a:t> </a:t>
            </a:r>
            <a:r>
              <a:rPr lang="en-US" sz="1600" dirty="0" err="1"/>
              <a:t>analisis</a:t>
            </a:r>
            <a:r>
              <a:rPr lang="en-US" sz="1600" dirty="0"/>
              <a:t> yang </a:t>
            </a:r>
            <a:r>
              <a:rPr lang="en-US" sz="1600" dirty="0" err="1"/>
              <a:t>dilakukan</a:t>
            </a:r>
            <a:r>
              <a:rPr lang="en-US" sz="1600" dirty="0"/>
              <a:t> </a:t>
            </a:r>
            <a:r>
              <a:rPr lang="en-US" sz="1600" dirty="0" err="1"/>
              <a:t>dengan</a:t>
            </a:r>
            <a:r>
              <a:rPr lang="en-US" sz="1600" dirty="0"/>
              <a:t> </a:t>
            </a:r>
            <a:r>
              <a:rPr lang="en-US" sz="1600" dirty="0" err="1"/>
              <a:t>membandingkan</a:t>
            </a:r>
            <a:r>
              <a:rPr lang="en-US" sz="1600" dirty="0"/>
              <a:t> </a:t>
            </a:r>
            <a:r>
              <a:rPr lang="en-US" sz="1600" dirty="0" err="1"/>
              <a:t>laporan</a:t>
            </a:r>
            <a:r>
              <a:rPr lang="en-US" sz="1600" dirty="0"/>
              <a:t> </a:t>
            </a:r>
            <a:r>
              <a:rPr lang="en-US" sz="1600" dirty="0" err="1"/>
              <a:t>keuangan</a:t>
            </a:r>
            <a:r>
              <a:rPr lang="en-US" sz="1600" dirty="0"/>
              <a:t> </a:t>
            </a:r>
            <a:r>
              <a:rPr lang="en-US" sz="1600" dirty="0" err="1"/>
              <a:t>dari</a:t>
            </a:r>
            <a:r>
              <a:rPr lang="en-US" sz="1600" dirty="0"/>
              <a:t> </a:t>
            </a:r>
            <a:r>
              <a:rPr lang="en-US" sz="1600" dirty="0" err="1"/>
              <a:t>beberapa</a:t>
            </a:r>
            <a:r>
              <a:rPr lang="en-US" sz="1600" dirty="0"/>
              <a:t> </a:t>
            </a:r>
            <a:r>
              <a:rPr lang="en-US" sz="1600" dirty="0" err="1"/>
              <a:t>periode</a:t>
            </a:r>
            <a:endParaRPr lang="id-ID" sz="1600" dirty="0" smtClean="0"/>
          </a:p>
          <a:p>
            <a:endParaRPr lang="id-ID" sz="1600" dirty="0"/>
          </a:p>
          <a:p>
            <a:pPr lvl="0" algn="just"/>
            <a:endParaRPr lang="id-ID" sz="1600" dirty="0" smtClean="0"/>
          </a:p>
          <a:p>
            <a:pPr lvl="0"/>
            <a:endParaRPr lang="id-ID" dirty="0"/>
          </a:p>
          <a:p>
            <a:pPr lvl="0"/>
            <a:endParaRPr lang="id-ID" dirty="0" smtClean="0"/>
          </a:p>
          <a:p>
            <a:pPr lvl="0"/>
            <a:endParaRPr lang="id-ID" dirty="0"/>
          </a:p>
          <a:p>
            <a:pPr lvl="0"/>
            <a:endParaRPr lang="id-ID" dirty="0" smtClean="0"/>
          </a:p>
          <a:p>
            <a:pPr lvl="0"/>
            <a:endParaRPr lang="id-ID" dirty="0"/>
          </a:p>
          <a:p>
            <a:pPr lvl="0"/>
            <a:endParaRPr lang="id-ID" dirty="0" smtClean="0"/>
          </a:p>
          <a:p>
            <a:pPr lvl="0"/>
            <a:endParaRPr lang="id-ID" dirty="0"/>
          </a:p>
          <a:p>
            <a:pPr lvl="0"/>
            <a:endParaRPr lang="id-ID" dirty="0"/>
          </a:p>
        </p:txBody>
      </p:sp>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171717"/>
      </a:dk2>
      <a:lt2>
        <a:srgbClr val="EEEEEE"/>
      </a:lt2>
      <a:accent1>
        <a:srgbClr val="DCB7ED"/>
      </a:accent1>
      <a:accent2>
        <a:srgbClr val="967BAC"/>
      </a:accent2>
      <a:accent3>
        <a:srgbClr val="EE9B9C"/>
      </a:accent3>
      <a:accent4>
        <a:srgbClr val="EFDE82"/>
      </a:accent4>
      <a:accent5>
        <a:srgbClr val="252525"/>
      </a:accent5>
      <a:accent6>
        <a:srgbClr val="EFEFE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963</Words>
  <Application>Microsoft Office PowerPoint</Application>
  <PresentationFormat>Custom</PresentationFormat>
  <Paragraphs>100</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Wingdings</vt:lpstr>
      <vt:lpstr>DM Sans</vt:lpstr>
      <vt:lpstr>Barlow Condensed</vt:lpstr>
      <vt:lpstr>Coiny</vt:lpstr>
      <vt:lpstr>Abril Fatface</vt:lpstr>
      <vt:lpstr>Aldrich</vt:lpstr>
      <vt:lpstr>SlidesMania</vt:lpstr>
      <vt:lpstr>TEORI KEWIRAUSAHAAN PERMODALAN DAN ANALISIS KEUANGAN</vt:lpstr>
      <vt:lpstr>ANGGOTA KELOMPOK</vt:lpstr>
      <vt:lpstr>Teori Kewirausahaan Permodalan</vt:lpstr>
      <vt:lpstr>Teori Kewirausahaan Permodalan</vt:lpstr>
      <vt:lpstr>Teori Kewirausahaan Permodalan</vt:lpstr>
      <vt:lpstr>Analisis  Keuangan</vt:lpstr>
      <vt:lpstr>Analisis Keuangan</vt:lpstr>
      <vt:lpstr>Analisis Keuangan</vt:lpstr>
      <vt:lpstr>Analisis Keuangan</vt:lpstr>
      <vt:lpstr>Teknik Analisis Laporan Keuangan</vt:lpstr>
      <vt:lpstr>Teknik Analisis Laporan Keuangan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 KEWIRAUSAHAAN PERMODALAN dan ANALISIS KEUANGAN</dc:title>
  <dc:creator>U S E R</dc:creator>
  <cp:lastModifiedBy>U S E R</cp:lastModifiedBy>
  <cp:revision>10</cp:revision>
  <dcterms:modified xsi:type="dcterms:W3CDTF">2022-09-12T04:57:44Z</dcterms:modified>
</cp:coreProperties>
</file>