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7" r:id="rId1"/>
  </p:sldMasterIdLst>
  <p:notesMasterIdLst>
    <p:notesMasterId r:id="rId11"/>
  </p:notesMasterIdLst>
  <p:sldIdLst>
    <p:sldId id="256" r:id="rId2"/>
    <p:sldId id="257" r:id="rId3"/>
    <p:sldId id="258" r:id="rId4"/>
    <p:sldId id="334" r:id="rId5"/>
    <p:sldId id="335" r:id="rId6"/>
    <p:sldId id="333" r:id="rId7"/>
    <p:sldId id="262" r:id="rId8"/>
    <p:sldId id="270" r:id="rId9"/>
    <p:sldId id="311" r:id="rId10"/>
  </p:sldIdLst>
  <p:sldSz cx="9144000" cy="5143500" type="screen16x9"/>
  <p:notesSz cx="6858000" cy="9144000"/>
  <p:embeddedFontLst>
    <p:embeddedFont>
      <p:font typeface="Patrick Hand" charset="0"/>
      <p:regular r:id="rId12"/>
    </p:embeddedFont>
    <p:embeddedFont>
      <p:font typeface="Mulish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D38D941-497F-4480-B85B-BA6CA8B48D23}">
  <a:tblStyle styleId="{4D38D941-497F-4480-B85B-BA6CA8B48D2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50" autoAdjust="0"/>
    <p:restoredTop sz="94660"/>
  </p:normalViewPr>
  <p:slideViewPr>
    <p:cSldViewPr snapToGrid="0">
      <p:cViewPr>
        <p:scale>
          <a:sx n="102" d="100"/>
          <a:sy n="102" d="100"/>
        </p:scale>
        <p:origin x="-324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4837859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" name="Google Shape;799;ge557293972_0_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0" name="Google Shape;800;ge557293972_0_1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e76662047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4" name="Google Shape;824;ge76662047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ge76662047f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8" name="Google Shape;848;ge76662047f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6" name="Google Shape;2476;ge48504d6e4_0_17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7" name="Google Shape;2477;ge48504d6e4_0_17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6" name="Google Shape;2476;ge48504d6e4_0_17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7" name="Google Shape;2477;ge48504d6e4_0_17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5" name="Google Shape;4265;ge791a7b5ff_0_8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66" name="Google Shape;4266;ge791a7b5ff_0_8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" name="Google Shape;1085;ge484aabe0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6" name="Google Shape;1086;ge484aabe0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4" name="Google Shape;1644;ge484aabe0c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5" name="Google Shape;1645;ge484aabe0c_0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3" name="Google Shape;4193;ge55729397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4" name="Google Shape;4194;ge55729397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bit.ly/2TtBDfr" TargetMode="External"/><Relationship Id="rId5" Type="http://schemas.openxmlformats.org/officeDocument/2006/relationships/hyperlink" Target="http://bit.ly/2TyoMsr" TargetMode="External"/><Relationship Id="rId4" Type="http://schemas.openxmlformats.org/officeDocument/2006/relationships/hyperlink" Target="http://bit.ly/2Tynxth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86225" y="405100"/>
            <a:ext cx="8895807" cy="4502175"/>
            <a:chOff x="86225" y="353996"/>
            <a:chExt cx="8895807" cy="4502175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837025" y="353996"/>
              <a:ext cx="8145007" cy="4502175"/>
              <a:chOff x="365514" y="392094"/>
              <a:chExt cx="8467623" cy="4502175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365514" y="392094"/>
                <a:ext cx="8467623" cy="4302153"/>
              </a:xfrm>
              <a:custGeom>
                <a:avLst/>
                <a:gdLst/>
                <a:ahLst/>
                <a:cxnLst/>
                <a:rect l="l" t="t" r="r" b="b"/>
                <a:pathLst>
                  <a:path w="141286" h="144416" extrusionOk="0">
                    <a:moveTo>
                      <a:pt x="137397" y="1"/>
                    </a:moveTo>
                    <a:cubicBezTo>
                      <a:pt x="137073" y="1"/>
                      <a:pt x="136746" y="65"/>
                      <a:pt x="136419" y="241"/>
                    </a:cubicBezTo>
                    <a:cubicBezTo>
                      <a:pt x="136032" y="693"/>
                      <a:pt x="135532" y="919"/>
                      <a:pt x="134968" y="919"/>
                    </a:cubicBezTo>
                    <a:cubicBezTo>
                      <a:pt x="134887" y="919"/>
                      <a:pt x="134806" y="914"/>
                      <a:pt x="134723" y="905"/>
                    </a:cubicBezTo>
                    <a:cubicBezTo>
                      <a:pt x="133616" y="610"/>
                      <a:pt x="132509" y="684"/>
                      <a:pt x="131402" y="389"/>
                    </a:cubicBezTo>
                    <a:cubicBezTo>
                      <a:pt x="130812" y="389"/>
                      <a:pt x="130222" y="536"/>
                      <a:pt x="129632" y="758"/>
                    </a:cubicBezTo>
                    <a:cubicBezTo>
                      <a:pt x="129337" y="868"/>
                      <a:pt x="129005" y="924"/>
                      <a:pt x="128663" y="924"/>
                    </a:cubicBezTo>
                    <a:cubicBezTo>
                      <a:pt x="128322" y="924"/>
                      <a:pt x="127972" y="868"/>
                      <a:pt x="127640" y="758"/>
                    </a:cubicBezTo>
                    <a:cubicBezTo>
                      <a:pt x="127364" y="436"/>
                      <a:pt x="126974" y="258"/>
                      <a:pt x="126559" y="258"/>
                    </a:cubicBezTo>
                    <a:cubicBezTo>
                      <a:pt x="126307" y="258"/>
                      <a:pt x="126046" y="323"/>
                      <a:pt x="125795" y="462"/>
                    </a:cubicBezTo>
                    <a:cubicBezTo>
                      <a:pt x="125227" y="824"/>
                      <a:pt x="124587" y="1005"/>
                      <a:pt x="123925" y="1005"/>
                    </a:cubicBezTo>
                    <a:cubicBezTo>
                      <a:pt x="123641" y="1005"/>
                      <a:pt x="123353" y="972"/>
                      <a:pt x="123065" y="905"/>
                    </a:cubicBezTo>
                    <a:cubicBezTo>
                      <a:pt x="122689" y="802"/>
                      <a:pt x="122312" y="747"/>
                      <a:pt x="121943" y="747"/>
                    </a:cubicBezTo>
                    <a:cubicBezTo>
                      <a:pt x="121516" y="747"/>
                      <a:pt x="121100" y="821"/>
                      <a:pt x="120704" y="979"/>
                    </a:cubicBezTo>
                    <a:cubicBezTo>
                      <a:pt x="120130" y="996"/>
                      <a:pt x="119555" y="1006"/>
                      <a:pt x="118980" y="1006"/>
                    </a:cubicBezTo>
                    <a:cubicBezTo>
                      <a:pt x="117120" y="1006"/>
                      <a:pt x="115260" y="909"/>
                      <a:pt x="113400" y="684"/>
                    </a:cubicBezTo>
                    <a:cubicBezTo>
                      <a:pt x="113253" y="684"/>
                      <a:pt x="113105" y="536"/>
                      <a:pt x="112957" y="536"/>
                    </a:cubicBezTo>
                    <a:lnTo>
                      <a:pt x="112589" y="536"/>
                    </a:lnTo>
                    <a:cubicBezTo>
                      <a:pt x="112293" y="610"/>
                      <a:pt x="111998" y="758"/>
                      <a:pt x="111703" y="979"/>
                    </a:cubicBezTo>
                    <a:cubicBezTo>
                      <a:pt x="111130" y="1251"/>
                      <a:pt x="110519" y="1386"/>
                      <a:pt x="109917" y="1386"/>
                    </a:cubicBezTo>
                    <a:cubicBezTo>
                      <a:pt x="109047" y="1386"/>
                      <a:pt x="108195" y="1103"/>
                      <a:pt x="107498" y="536"/>
                    </a:cubicBezTo>
                    <a:cubicBezTo>
                      <a:pt x="107350" y="499"/>
                      <a:pt x="107203" y="481"/>
                      <a:pt x="107064" y="481"/>
                    </a:cubicBezTo>
                    <a:cubicBezTo>
                      <a:pt x="106926" y="481"/>
                      <a:pt x="106797" y="499"/>
                      <a:pt x="106686" y="536"/>
                    </a:cubicBezTo>
                    <a:cubicBezTo>
                      <a:pt x="106085" y="787"/>
                      <a:pt x="105449" y="935"/>
                      <a:pt x="104802" y="935"/>
                    </a:cubicBezTo>
                    <a:cubicBezTo>
                      <a:pt x="104497" y="935"/>
                      <a:pt x="104190" y="902"/>
                      <a:pt x="103882" y="831"/>
                    </a:cubicBezTo>
                    <a:cubicBezTo>
                      <a:pt x="103624" y="794"/>
                      <a:pt x="103366" y="776"/>
                      <a:pt x="103108" y="776"/>
                    </a:cubicBezTo>
                    <a:cubicBezTo>
                      <a:pt x="102850" y="776"/>
                      <a:pt x="102591" y="794"/>
                      <a:pt x="102333" y="831"/>
                    </a:cubicBezTo>
                    <a:cubicBezTo>
                      <a:pt x="101005" y="831"/>
                      <a:pt x="99825" y="1127"/>
                      <a:pt x="98644" y="1200"/>
                    </a:cubicBezTo>
                    <a:cubicBezTo>
                      <a:pt x="97906" y="1200"/>
                      <a:pt x="97169" y="979"/>
                      <a:pt x="96431" y="905"/>
                    </a:cubicBezTo>
                    <a:cubicBezTo>
                      <a:pt x="95767" y="1053"/>
                      <a:pt x="95029" y="1127"/>
                      <a:pt x="94365" y="1127"/>
                    </a:cubicBezTo>
                    <a:cubicBezTo>
                      <a:pt x="92078" y="831"/>
                      <a:pt x="89864" y="684"/>
                      <a:pt x="87577" y="610"/>
                    </a:cubicBezTo>
                    <a:cubicBezTo>
                      <a:pt x="86387" y="560"/>
                      <a:pt x="85164" y="211"/>
                      <a:pt x="83930" y="211"/>
                    </a:cubicBezTo>
                    <a:cubicBezTo>
                      <a:pt x="83327" y="211"/>
                      <a:pt x="82722" y="294"/>
                      <a:pt x="82117" y="536"/>
                    </a:cubicBezTo>
                    <a:cubicBezTo>
                      <a:pt x="81403" y="715"/>
                      <a:pt x="80688" y="813"/>
                      <a:pt x="79973" y="813"/>
                    </a:cubicBezTo>
                    <a:cubicBezTo>
                      <a:pt x="79507" y="813"/>
                      <a:pt x="79042" y="771"/>
                      <a:pt x="78576" y="684"/>
                    </a:cubicBezTo>
                    <a:cubicBezTo>
                      <a:pt x="77912" y="536"/>
                      <a:pt x="77174" y="462"/>
                      <a:pt x="76510" y="462"/>
                    </a:cubicBezTo>
                    <a:cubicBezTo>
                      <a:pt x="76474" y="459"/>
                      <a:pt x="76438" y="458"/>
                      <a:pt x="76403" y="458"/>
                    </a:cubicBezTo>
                    <a:cubicBezTo>
                      <a:pt x="75801" y="458"/>
                      <a:pt x="75232" y="859"/>
                      <a:pt x="74647" y="859"/>
                    </a:cubicBezTo>
                    <a:cubicBezTo>
                      <a:pt x="74411" y="859"/>
                      <a:pt x="74172" y="793"/>
                      <a:pt x="73928" y="610"/>
                    </a:cubicBezTo>
                    <a:cubicBezTo>
                      <a:pt x="73822" y="614"/>
                      <a:pt x="73717" y="616"/>
                      <a:pt x="73612" y="616"/>
                    </a:cubicBezTo>
                    <a:cubicBezTo>
                      <a:pt x="72229" y="616"/>
                      <a:pt x="70846" y="265"/>
                      <a:pt x="69463" y="265"/>
                    </a:cubicBezTo>
                    <a:cubicBezTo>
                      <a:pt x="69180" y="265"/>
                      <a:pt x="68898" y="280"/>
                      <a:pt x="68616" y="315"/>
                    </a:cubicBezTo>
                    <a:cubicBezTo>
                      <a:pt x="68321" y="241"/>
                      <a:pt x="68025" y="204"/>
                      <a:pt x="67721" y="204"/>
                    </a:cubicBezTo>
                    <a:cubicBezTo>
                      <a:pt x="67417" y="204"/>
                      <a:pt x="67103" y="241"/>
                      <a:pt x="66771" y="315"/>
                    </a:cubicBezTo>
                    <a:cubicBezTo>
                      <a:pt x="66446" y="261"/>
                      <a:pt x="66123" y="239"/>
                      <a:pt x="65802" y="239"/>
                    </a:cubicBezTo>
                    <a:cubicBezTo>
                      <a:pt x="64468" y="239"/>
                      <a:pt x="63161" y="616"/>
                      <a:pt x="61815" y="616"/>
                    </a:cubicBezTo>
                    <a:cubicBezTo>
                      <a:pt x="61721" y="616"/>
                      <a:pt x="61627" y="614"/>
                      <a:pt x="61533" y="610"/>
                    </a:cubicBezTo>
                    <a:cubicBezTo>
                      <a:pt x="61263" y="817"/>
                      <a:pt x="61006" y="891"/>
                      <a:pt x="60753" y="891"/>
                    </a:cubicBezTo>
                    <a:cubicBezTo>
                      <a:pt x="60140" y="891"/>
                      <a:pt x="59557" y="458"/>
                      <a:pt x="58910" y="458"/>
                    </a:cubicBezTo>
                    <a:cubicBezTo>
                      <a:pt x="58875" y="458"/>
                      <a:pt x="58839" y="460"/>
                      <a:pt x="58803" y="462"/>
                    </a:cubicBezTo>
                    <a:cubicBezTo>
                      <a:pt x="58630" y="441"/>
                      <a:pt x="58457" y="432"/>
                      <a:pt x="58286" y="432"/>
                    </a:cubicBezTo>
                    <a:cubicBezTo>
                      <a:pt x="57873" y="432"/>
                      <a:pt x="57471" y="484"/>
                      <a:pt x="57106" y="536"/>
                    </a:cubicBezTo>
                    <a:cubicBezTo>
                      <a:pt x="56446" y="737"/>
                      <a:pt x="55775" y="838"/>
                      <a:pt x="55110" y="838"/>
                    </a:cubicBezTo>
                    <a:cubicBezTo>
                      <a:pt x="54065" y="838"/>
                      <a:pt x="53036" y="590"/>
                      <a:pt x="52089" y="94"/>
                    </a:cubicBezTo>
                    <a:cubicBezTo>
                      <a:pt x="50687" y="94"/>
                      <a:pt x="49211" y="241"/>
                      <a:pt x="47810" y="536"/>
                    </a:cubicBezTo>
                    <a:cubicBezTo>
                      <a:pt x="45965" y="610"/>
                      <a:pt x="44047" y="610"/>
                      <a:pt x="42202" y="831"/>
                    </a:cubicBezTo>
                    <a:cubicBezTo>
                      <a:pt x="41649" y="942"/>
                      <a:pt x="41096" y="997"/>
                      <a:pt x="40552" y="997"/>
                    </a:cubicBezTo>
                    <a:cubicBezTo>
                      <a:pt x="40007" y="997"/>
                      <a:pt x="39473" y="942"/>
                      <a:pt x="38956" y="831"/>
                    </a:cubicBezTo>
                    <a:cubicBezTo>
                      <a:pt x="38218" y="905"/>
                      <a:pt x="37480" y="1127"/>
                      <a:pt x="36743" y="1127"/>
                    </a:cubicBezTo>
                    <a:cubicBezTo>
                      <a:pt x="35857" y="1127"/>
                      <a:pt x="34972" y="905"/>
                      <a:pt x="34087" y="831"/>
                    </a:cubicBezTo>
                    <a:cubicBezTo>
                      <a:pt x="33971" y="842"/>
                      <a:pt x="33856" y="846"/>
                      <a:pt x="33743" y="846"/>
                    </a:cubicBezTo>
                    <a:cubicBezTo>
                      <a:pt x="33063" y="846"/>
                      <a:pt x="32421" y="684"/>
                      <a:pt x="31726" y="684"/>
                    </a:cubicBezTo>
                    <a:cubicBezTo>
                      <a:pt x="31578" y="758"/>
                      <a:pt x="31504" y="758"/>
                      <a:pt x="31431" y="758"/>
                    </a:cubicBezTo>
                    <a:cubicBezTo>
                      <a:pt x="31127" y="804"/>
                      <a:pt x="30831" y="829"/>
                      <a:pt x="30539" y="829"/>
                    </a:cubicBezTo>
                    <a:cubicBezTo>
                      <a:pt x="29911" y="829"/>
                      <a:pt x="29306" y="715"/>
                      <a:pt x="28701" y="462"/>
                    </a:cubicBezTo>
                    <a:cubicBezTo>
                      <a:pt x="28590" y="389"/>
                      <a:pt x="28461" y="352"/>
                      <a:pt x="28323" y="352"/>
                    </a:cubicBezTo>
                    <a:cubicBezTo>
                      <a:pt x="28184" y="352"/>
                      <a:pt x="28037" y="389"/>
                      <a:pt x="27889" y="462"/>
                    </a:cubicBezTo>
                    <a:cubicBezTo>
                      <a:pt x="27594" y="831"/>
                      <a:pt x="27225" y="1053"/>
                      <a:pt x="26709" y="1127"/>
                    </a:cubicBezTo>
                    <a:cubicBezTo>
                      <a:pt x="26337" y="1209"/>
                      <a:pt x="25959" y="1251"/>
                      <a:pt x="25582" y="1251"/>
                    </a:cubicBezTo>
                    <a:cubicBezTo>
                      <a:pt x="24613" y="1251"/>
                      <a:pt x="23648" y="973"/>
                      <a:pt x="22798" y="389"/>
                    </a:cubicBezTo>
                    <a:lnTo>
                      <a:pt x="22429" y="389"/>
                    </a:lnTo>
                    <a:cubicBezTo>
                      <a:pt x="21940" y="633"/>
                      <a:pt x="21401" y="776"/>
                      <a:pt x="20894" y="776"/>
                    </a:cubicBezTo>
                    <a:cubicBezTo>
                      <a:pt x="20790" y="776"/>
                      <a:pt x="20686" y="770"/>
                      <a:pt x="20585" y="758"/>
                    </a:cubicBezTo>
                    <a:cubicBezTo>
                      <a:pt x="20269" y="738"/>
                      <a:pt x="19947" y="729"/>
                      <a:pt x="19624" y="729"/>
                    </a:cubicBezTo>
                    <a:cubicBezTo>
                      <a:pt x="18743" y="729"/>
                      <a:pt x="17854" y="797"/>
                      <a:pt x="17043" y="905"/>
                    </a:cubicBezTo>
                    <a:cubicBezTo>
                      <a:pt x="16759" y="1027"/>
                      <a:pt x="16475" y="1082"/>
                      <a:pt x="16190" y="1082"/>
                    </a:cubicBezTo>
                    <a:cubicBezTo>
                      <a:pt x="15958" y="1082"/>
                      <a:pt x="15726" y="1045"/>
                      <a:pt x="15494" y="979"/>
                    </a:cubicBezTo>
                    <a:lnTo>
                      <a:pt x="15199" y="905"/>
                    </a:lnTo>
                    <a:cubicBezTo>
                      <a:pt x="14461" y="758"/>
                      <a:pt x="13650" y="684"/>
                      <a:pt x="12912" y="684"/>
                    </a:cubicBezTo>
                    <a:cubicBezTo>
                      <a:pt x="12494" y="782"/>
                      <a:pt x="12067" y="831"/>
                      <a:pt x="11641" y="831"/>
                    </a:cubicBezTo>
                    <a:cubicBezTo>
                      <a:pt x="10788" y="831"/>
                      <a:pt x="9936" y="635"/>
                      <a:pt x="9149" y="241"/>
                    </a:cubicBezTo>
                    <a:cubicBezTo>
                      <a:pt x="9001" y="167"/>
                      <a:pt x="8835" y="130"/>
                      <a:pt x="8669" y="130"/>
                    </a:cubicBezTo>
                    <a:cubicBezTo>
                      <a:pt x="8503" y="130"/>
                      <a:pt x="8337" y="167"/>
                      <a:pt x="8190" y="241"/>
                    </a:cubicBezTo>
                    <a:cubicBezTo>
                      <a:pt x="7673" y="684"/>
                      <a:pt x="7120" y="831"/>
                      <a:pt x="6557" y="831"/>
                    </a:cubicBezTo>
                    <a:cubicBezTo>
                      <a:pt x="5995" y="831"/>
                      <a:pt x="5423" y="684"/>
                      <a:pt x="4870" y="536"/>
                    </a:cubicBezTo>
                    <a:cubicBezTo>
                      <a:pt x="4397" y="472"/>
                      <a:pt x="3917" y="439"/>
                      <a:pt x="3437" y="439"/>
                    </a:cubicBezTo>
                    <a:cubicBezTo>
                      <a:pt x="2270" y="439"/>
                      <a:pt x="1098" y="635"/>
                      <a:pt x="0" y="1053"/>
                    </a:cubicBezTo>
                    <a:lnTo>
                      <a:pt x="0" y="1864"/>
                    </a:lnTo>
                    <a:lnTo>
                      <a:pt x="0" y="143153"/>
                    </a:lnTo>
                    <a:cubicBezTo>
                      <a:pt x="0" y="144407"/>
                      <a:pt x="74" y="144407"/>
                      <a:pt x="1328" y="144407"/>
                    </a:cubicBezTo>
                    <a:lnTo>
                      <a:pt x="139444" y="144407"/>
                    </a:lnTo>
                    <a:cubicBezTo>
                      <a:pt x="139816" y="144407"/>
                      <a:pt x="140107" y="144415"/>
                      <a:pt x="140335" y="144415"/>
                    </a:cubicBezTo>
                    <a:cubicBezTo>
                      <a:pt x="141285" y="144415"/>
                      <a:pt x="141141" y="144271"/>
                      <a:pt x="141141" y="142784"/>
                    </a:cubicBezTo>
                    <a:lnTo>
                      <a:pt x="141141" y="610"/>
                    </a:lnTo>
                    <a:cubicBezTo>
                      <a:pt x="140846" y="413"/>
                      <a:pt x="140518" y="282"/>
                      <a:pt x="140201" y="282"/>
                    </a:cubicBezTo>
                    <a:cubicBezTo>
                      <a:pt x="140043" y="282"/>
                      <a:pt x="139887" y="315"/>
                      <a:pt x="139740" y="389"/>
                    </a:cubicBezTo>
                    <a:lnTo>
                      <a:pt x="139223" y="389"/>
                    </a:lnTo>
                    <a:cubicBezTo>
                      <a:pt x="138639" y="243"/>
                      <a:pt x="138023" y="1"/>
                      <a:pt x="1373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 rot="10800000" flipH="1">
                <a:off x="365514" y="592117"/>
                <a:ext cx="8467623" cy="4302153"/>
              </a:xfrm>
              <a:custGeom>
                <a:avLst/>
                <a:gdLst/>
                <a:ahLst/>
                <a:cxnLst/>
                <a:rect l="l" t="t" r="r" b="b"/>
                <a:pathLst>
                  <a:path w="141286" h="144416" extrusionOk="0">
                    <a:moveTo>
                      <a:pt x="137397" y="1"/>
                    </a:moveTo>
                    <a:cubicBezTo>
                      <a:pt x="137073" y="1"/>
                      <a:pt x="136746" y="65"/>
                      <a:pt x="136419" y="241"/>
                    </a:cubicBezTo>
                    <a:cubicBezTo>
                      <a:pt x="136032" y="693"/>
                      <a:pt x="135532" y="919"/>
                      <a:pt x="134968" y="919"/>
                    </a:cubicBezTo>
                    <a:cubicBezTo>
                      <a:pt x="134887" y="919"/>
                      <a:pt x="134806" y="914"/>
                      <a:pt x="134723" y="905"/>
                    </a:cubicBezTo>
                    <a:cubicBezTo>
                      <a:pt x="133616" y="610"/>
                      <a:pt x="132509" y="684"/>
                      <a:pt x="131402" y="389"/>
                    </a:cubicBezTo>
                    <a:cubicBezTo>
                      <a:pt x="130812" y="389"/>
                      <a:pt x="130222" y="536"/>
                      <a:pt x="129632" y="758"/>
                    </a:cubicBezTo>
                    <a:cubicBezTo>
                      <a:pt x="129337" y="868"/>
                      <a:pt x="129005" y="924"/>
                      <a:pt x="128663" y="924"/>
                    </a:cubicBezTo>
                    <a:cubicBezTo>
                      <a:pt x="128322" y="924"/>
                      <a:pt x="127972" y="868"/>
                      <a:pt x="127640" y="758"/>
                    </a:cubicBezTo>
                    <a:cubicBezTo>
                      <a:pt x="127364" y="436"/>
                      <a:pt x="126974" y="258"/>
                      <a:pt x="126559" y="258"/>
                    </a:cubicBezTo>
                    <a:cubicBezTo>
                      <a:pt x="126307" y="258"/>
                      <a:pt x="126046" y="323"/>
                      <a:pt x="125795" y="462"/>
                    </a:cubicBezTo>
                    <a:cubicBezTo>
                      <a:pt x="125227" y="824"/>
                      <a:pt x="124587" y="1005"/>
                      <a:pt x="123925" y="1005"/>
                    </a:cubicBezTo>
                    <a:cubicBezTo>
                      <a:pt x="123641" y="1005"/>
                      <a:pt x="123353" y="972"/>
                      <a:pt x="123065" y="905"/>
                    </a:cubicBezTo>
                    <a:cubicBezTo>
                      <a:pt x="122689" y="802"/>
                      <a:pt x="122312" y="747"/>
                      <a:pt x="121943" y="747"/>
                    </a:cubicBezTo>
                    <a:cubicBezTo>
                      <a:pt x="121516" y="747"/>
                      <a:pt x="121100" y="821"/>
                      <a:pt x="120704" y="979"/>
                    </a:cubicBezTo>
                    <a:cubicBezTo>
                      <a:pt x="120130" y="996"/>
                      <a:pt x="119555" y="1006"/>
                      <a:pt x="118980" y="1006"/>
                    </a:cubicBezTo>
                    <a:cubicBezTo>
                      <a:pt x="117120" y="1006"/>
                      <a:pt x="115260" y="909"/>
                      <a:pt x="113400" y="684"/>
                    </a:cubicBezTo>
                    <a:cubicBezTo>
                      <a:pt x="113253" y="684"/>
                      <a:pt x="113105" y="536"/>
                      <a:pt x="112957" y="536"/>
                    </a:cubicBezTo>
                    <a:lnTo>
                      <a:pt x="112589" y="536"/>
                    </a:lnTo>
                    <a:cubicBezTo>
                      <a:pt x="112293" y="610"/>
                      <a:pt x="111998" y="758"/>
                      <a:pt x="111703" y="979"/>
                    </a:cubicBezTo>
                    <a:cubicBezTo>
                      <a:pt x="111130" y="1251"/>
                      <a:pt x="110519" y="1386"/>
                      <a:pt x="109917" y="1386"/>
                    </a:cubicBezTo>
                    <a:cubicBezTo>
                      <a:pt x="109047" y="1386"/>
                      <a:pt x="108195" y="1103"/>
                      <a:pt x="107498" y="536"/>
                    </a:cubicBezTo>
                    <a:cubicBezTo>
                      <a:pt x="107350" y="499"/>
                      <a:pt x="107203" y="481"/>
                      <a:pt x="107064" y="481"/>
                    </a:cubicBezTo>
                    <a:cubicBezTo>
                      <a:pt x="106926" y="481"/>
                      <a:pt x="106797" y="499"/>
                      <a:pt x="106686" y="536"/>
                    </a:cubicBezTo>
                    <a:cubicBezTo>
                      <a:pt x="106085" y="787"/>
                      <a:pt x="105449" y="935"/>
                      <a:pt x="104802" y="935"/>
                    </a:cubicBezTo>
                    <a:cubicBezTo>
                      <a:pt x="104497" y="935"/>
                      <a:pt x="104190" y="902"/>
                      <a:pt x="103882" y="831"/>
                    </a:cubicBezTo>
                    <a:cubicBezTo>
                      <a:pt x="103624" y="794"/>
                      <a:pt x="103366" y="776"/>
                      <a:pt x="103108" y="776"/>
                    </a:cubicBezTo>
                    <a:cubicBezTo>
                      <a:pt x="102850" y="776"/>
                      <a:pt x="102591" y="794"/>
                      <a:pt x="102333" y="831"/>
                    </a:cubicBezTo>
                    <a:cubicBezTo>
                      <a:pt x="101005" y="831"/>
                      <a:pt x="99825" y="1127"/>
                      <a:pt x="98644" y="1200"/>
                    </a:cubicBezTo>
                    <a:cubicBezTo>
                      <a:pt x="97906" y="1200"/>
                      <a:pt x="97169" y="979"/>
                      <a:pt x="96431" y="905"/>
                    </a:cubicBezTo>
                    <a:cubicBezTo>
                      <a:pt x="95767" y="1053"/>
                      <a:pt x="95029" y="1127"/>
                      <a:pt x="94365" y="1127"/>
                    </a:cubicBezTo>
                    <a:cubicBezTo>
                      <a:pt x="92078" y="831"/>
                      <a:pt x="89864" y="684"/>
                      <a:pt x="87577" y="610"/>
                    </a:cubicBezTo>
                    <a:cubicBezTo>
                      <a:pt x="86387" y="560"/>
                      <a:pt x="85164" y="211"/>
                      <a:pt x="83930" y="211"/>
                    </a:cubicBezTo>
                    <a:cubicBezTo>
                      <a:pt x="83327" y="211"/>
                      <a:pt x="82722" y="294"/>
                      <a:pt x="82117" y="536"/>
                    </a:cubicBezTo>
                    <a:cubicBezTo>
                      <a:pt x="81403" y="715"/>
                      <a:pt x="80688" y="813"/>
                      <a:pt x="79973" y="813"/>
                    </a:cubicBezTo>
                    <a:cubicBezTo>
                      <a:pt x="79507" y="813"/>
                      <a:pt x="79042" y="771"/>
                      <a:pt x="78576" y="684"/>
                    </a:cubicBezTo>
                    <a:cubicBezTo>
                      <a:pt x="77912" y="536"/>
                      <a:pt x="77174" y="462"/>
                      <a:pt x="76510" y="462"/>
                    </a:cubicBezTo>
                    <a:cubicBezTo>
                      <a:pt x="76474" y="459"/>
                      <a:pt x="76438" y="458"/>
                      <a:pt x="76403" y="458"/>
                    </a:cubicBezTo>
                    <a:cubicBezTo>
                      <a:pt x="75801" y="458"/>
                      <a:pt x="75232" y="859"/>
                      <a:pt x="74647" y="859"/>
                    </a:cubicBezTo>
                    <a:cubicBezTo>
                      <a:pt x="74411" y="859"/>
                      <a:pt x="74172" y="793"/>
                      <a:pt x="73928" y="610"/>
                    </a:cubicBezTo>
                    <a:cubicBezTo>
                      <a:pt x="73822" y="614"/>
                      <a:pt x="73717" y="616"/>
                      <a:pt x="73612" y="616"/>
                    </a:cubicBezTo>
                    <a:cubicBezTo>
                      <a:pt x="72229" y="616"/>
                      <a:pt x="70846" y="265"/>
                      <a:pt x="69463" y="265"/>
                    </a:cubicBezTo>
                    <a:cubicBezTo>
                      <a:pt x="69180" y="265"/>
                      <a:pt x="68898" y="280"/>
                      <a:pt x="68616" y="315"/>
                    </a:cubicBezTo>
                    <a:cubicBezTo>
                      <a:pt x="68321" y="241"/>
                      <a:pt x="68025" y="204"/>
                      <a:pt x="67721" y="204"/>
                    </a:cubicBezTo>
                    <a:cubicBezTo>
                      <a:pt x="67417" y="204"/>
                      <a:pt x="67103" y="241"/>
                      <a:pt x="66771" y="315"/>
                    </a:cubicBezTo>
                    <a:cubicBezTo>
                      <a:pt x="66446" y="261"/>
                      <a:pt x="66123" y="239"/>
                      <a:pt x="65802" y="239"/>
                    </a:cubicBezTo>
                    <a:cubicBezTo>
                      <a:pt x="64468" y="239"/>
                      <a:pt x="63161" y="616"/>
                      <a:pt x="61815" y="616"/>
                    </a:cubicBezTo>
                    <a:cubicBezTo>
                      <a:pt x="61721" y="616"/>
                      <a:pt x="61627" y="614"/>
                      <a:pt x="61533" y="610"/>
                    </a:cubicBezTo>
                    <a:cubicBezTo>
                      <a:pt x="61263" y="817"/>
                      <a:pt x="61006" y="891"/>
                      <a:pt x="60753" y="891"/>
                    </a:cubicBezTo>
                    <a:cubicBezTo>
                      <a:pt x="60140" y="891"/>
                      <a:pt x="59557" y="458"/>
                      <a:pt x="58910" y="458"/>
                    </a:cubicBezTo>
                    <a:cubicBezTo>
                      <a:pt x="58875" y="458"/>
                      <a:pt x="58839" y="460"/>
                      <a:pt x="58803" y="462"/>
                    </a:cubicBezTo>
                    <a:cubicBezTo>
                      <a:pt x="58630" y="441"/>
                      <a:pt x="58457" y="432"/>
                      <a:pt x="58286" y="432"/>
                    </a:cubicBezTo>
                    <a:cubicBezTo>
                      <a:pt x="57873" y="432"/>
                      <a:pt x="57471" y="484"/>
                      <a:pt x="57106" y="536"/>
                    </a:cubicBezTo>
                    <a:cubicBezTo>
                      <a:pt x="56446" y="737"/>
                      <a:pt x="55775" y="838"/>
                      <a:pt x="55110" y="838"/>
                    </a:cubicBezTo>
                    <a:cubicBezTo>
                      <a:pt x="54065" y="838"/>
                      <a:pt x="53036" y="590"/>
                      <a:pt x="52089" y="94"/>
                    </a:cubicBezTo>
                    <a:cubicBezTo>
                      <a:pt x="50687" y="94"/>
                      <a:pt x="49211" y="241"/>
                      <a:pt x="47810" y="536"/>
                    </a:cubicBezTo>
                    <a:cubicBezTo>
                      <a:pt x="45965" y="610"/>
                      <a:pt x="44047" y="610"/>
                      <a:pt x="42202" y="831"/>
                    </a:cubicBezTo>
                    <a:cubicBezTo>
                      <a:pt x="41649" y="942"/>
                      <a:pt x="41096" y="997"/>
                      <a:pt x="40552" y="997"/>
                    </a:cubicBezTo>
                    <a:cubicBezTo>
                      <a:pt x="40007" y="997"/>
                      <a:pt x="39473" y="942"/>
                      <a:pt x="38956" y="831"/>
                    </a:cubicBezTo>
                    <a:cubicBezTo>
                      <a:pt x="38218" y="905"/>
                      <a:pt x="37480" y="1127"/>
                      <a:pt x="36743" y="1127"/>
                    </a:cubicBezTo>
                    <a:cubicBezTo>
                      <a:pt x="35857" y="1127"/>
                      <a:pt x="34972" y="905"/>
                      <a:pt x="34087" y="831"/>
                    </a:cubicBezTo>
                    <a:cubicBezTo>
                      <a:pt x="33971" y="842"/>
                      <a:pt x="33856" y="846"/>
                      <a:pt x="33743" y="846"/>
                    </a:cubicBezTo>
                    <a:cubicBezTo>
                      <a:pt x="33063" y="846"/>
                      <a:pt x="32421" y="684"/>
                      <a:pt x="31726" y="684"/>
                    </a:cubicBezTo>
                    <a:cubicBezTo>
                      <a:pt x="31578" y="758"/>
                      <a:pt x="31504" y="758"/>
                      <a:pt x="31431" y="758"/>
                    </a:cubicBezTo>
                    <a:cubicBezTo>
                      <a:pt x="31127" y="804"/>
                      <a:pt x="30831" y="829"/>
                      <a:pt x="30539" y="829"/>
                    </a:cubicBezTo>
                    <a:cubicBezTo>
                      <a:pt x="29911" y="829"/>
                      <a:pt x="29306" y="715"/>
                      <a:pt x="28701" y="462"/>
                    </a:cubicBezTo>
                    <a:cubicBezTo>
                      <a:pt x="28590" y="389"/>
                      <a:pt x="28461" y="352"/>
                      <a:pt x="28323" y="352"/>
                    </a:cubicBezTo>
                    <a:cubicBezTo>
                      <a:pt x="28184" y="352"/>
                      <a:pt x="28037" y="389"/>
                      <a:pt x="27889" y="462"/>
                    </a:cubicBezTo>
                    <a:cubicBezTo>
                      <a:pt x="27594" y="831"/>
                      <a:pt x="27225" y="1053"/>
                      <a:pt x="26709" y="1127"/>
                    </a:cubicBezTo>
                    <a:cubicBezTo>
                      <a:pt x="26337" y="1209"/>
                      <a:pt x="25959" y="1251"/>
                      <a:pt x="25582" y="1251"/>
                    </a:cubicBezTo>
                    <a:cubicBezTo>
                      <a:pt x="24613" y="1251"/>
                      <a:pt x="23648" y="973"/>
                      <a:pt x="22798" y="389"/>
                    </a:cubicBezTo>
                    <a:lnTo>
                      <a:pt x="22429" y="389"/>
                    </a:lnTo>
                    <a:cubicBezTo>
                      <a:pt x="21940" y="633"/>
                      <a:pt x="21401" y="776"/>
                      <a:pt x="20894" y="776"/>
                    </a:cubicBezTo>
                    <a:cubicBezTo>
                      <a:pt x="20790" y="776"/>
                      <a:pt x="20686" y="770"/>
                      <a:pt x="20585" y="758"/>
                    </a:cubicBezTo>
                    <a:cubicBezTo>
                      <a:pt x="20269" y="738"/>
                      <a:pt x="19947" y="729"/>
                      <a:pt x="19624" y="729"/>
                    </a:cubicBezTo>
                    <a:cubicBezTo>
                      <a:pt x="18743" y="729"/>
                      <a:pt x="17854" y="797"/>
                      <a:pt x="17043" y="905"/>
                    </a:cubicBezTo>
                    <a:cubicBezTo>
                      <a:pt x="16759" y="1027"/>
                      <a:pt x="16475" y="1082"/>
                      <a:pt x="16190" y="1082"/>
                    </a:cubicBezTo>
                    <a:cubicBezTo>
                      <a:pt x="15958" y="1082"/>
                      <a:pt x="15726" y="1045"/>
                      <a:pt x="15494" y="979"/>
                    </a:cubicBezTo>
                    <a:lnTo>
                      <a:pt x="15199" y="905"/>
                    </a:lnTo>
                    <a:cubicBezTo>
                      <a:pt x="14461" y="758"/>
                      <a:pt x="13650" y="684"/>
                      <a:pt x="12912" y="684"/>
                    </a:cubicBezTo>
                    <a:cubicBezTo>
                      <a:pt x="12494" y="782"/>
                      <a:pt x="12067" y="831"/>
                      <a:pt x="11641" y="831"/>
                    </a:cubicBezTo>
                    <a:cubicBezTo>
                      <a:pt x="10788" y="831"/>
                      <a:pt x="9936" y="635"/>
                      <a:pt x="9149" y="241"/>
                    </a:cubicBezTo>
                    <a:cubicBezTo>
                      <a:pt x="9001" y="167"/>
                      <a:pt x="8835" y="130"/>
                      <a:pt x="8669" y="130"/>
                    </a:cubicBezTo>
                    <a:cubicBezTo>
                      <a:pt x="8503" y="130"/>
                      <a:pt x="8337" y="167"/>
                      <a:pt x="8190" y="241"/>
                    </a:cubicBezTo>
                    <a:cubicBezTo>
                      <a:pt x="7673" y="684"/>
                      <a:pt x="7120" y="831"/>
                      <a:pt x="6557" y="831"/>
                    </a:cubicBezTo>
                    <a:cubicBezTo>
                      <a:pt x="5995" y="831"/>
                      <a:pt x="5423" y="684"/>
                      <a:pt x="4870" y="536"/>
                    </a:cubicBezTo>
                    <a:cubicBezTo>
                      <a:pt x="4397" y="472"/>
                      <a:pt x="3917" y="439"/>
                      <a:pt x="3437" y="439"/>
                    </a:cubicBezTo>
                    <a:cubicBezTo>
                      <a:pt x="2270" y="439"/>
                      <a:pt x="1098" y="635"/>
                      <a:pt x="0" y="1053"/>
                    </a:cubicBezTo>
                    <a:lnTo>
                      <a:pt x="0" y="1864"/>
                    </a:lnTo>
                    <a:lnTo>
                      <a:pt x="0" y="143153"/>
                    </a:lnTo>
                    <a:cubicBezTo>
                      <a:pt x="0" y="144407"/>
                      <a:pt x="74" y="144407"/>
                      <a:pt x="1328" y="144407"/>
                    </a:cubicBezTo>
                    <a:lnTo>
                      <a:pt x="139444" y="144407"/>
                    </a:lnTo>
                    <a:cubicBezTo>
                      <a:pt x="139816" y="144407"/>
                      <a:pt x="140107" y="144415"/>
                      <a:pt x="140335" y="144415"/>
                    </a:cubicBezTo>
                    <a:cubicBezTo>
                      <a:pt x="141285" y="144415"/>
                      <a:pt x="141141" y="144271"/>
                      <a:pt x="141141" y="142784"/>
                    </a:cubicBezTo>
                    <a:lnTo>
                      <a:pt x="141141" y="610"/>
                    </a:lnTo>
                    <a:cubicBezTo>
                      <a:pt x="140846" y="413"/>
                      <a:pt x="140518" y="282"/>
                      <a:pt x="140201" y="282"/>
                    </a:cubicBezTo>
                    <a:cubicBezTo>
                      <a:pt x="140043" y="282"/>
                      <a:pt x="139887" y="315"/>
                      <a:pt x="139740" y="389"/>
                    </a:cubicBezTo>
                    <a:lnTo>
                      <a:pt x="139223" y="389"/>
                    </a:lnTo>
                    <a:cubicBezTo>
                      <a:pt x="138639" y="243"/>
                      <a:pt x="138023" y="1"/>
                      <a:pt x="1373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86225" y="384725"/>
              <a:ext cx="751875" cy="4434900"/>
              <a:chOff x="114825" y="381000"/>
              <a:chExt cx="751875" cy="4434900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190500" y="381000"/>
                <a:ext cx="676200" cy="44349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6" name="Google Shape;16;p2"/>
              <p:cNvGrpSpPr/>
              <p:nvPr/>
            </p:nvGrpSpPr>
            <p:grpSpPr>
              <a:xfrm>
                <a:off x="114825" y="553463"/>
                <a:ext cx="492600" cy="4054950"/>
                <a:chOff x="114825" y="553463"/>
                <a:chExt cx="492600" cy="4054950"/>
              </a:xfrm>
            </p:grpSpPr>
            <p:sp>
              <p:nvSpPr>
                <p:cNvPr id="17" name="Google Shape;17;p2"/>
                <p:cNvSpPr/>
                <p:nvPr/>
              </p:nvSpPr>
              <p:spPr>
                <a:xfrm>
                  <a:off x="114825" y="55346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8" name="Google Shape;18;p2"/>
                <p:cNvSpPr/>
                <p:nvPr/>
              </p:nvSpPr>
              <p:spPr>
                <a:xfrm>
                  <a:off x="114825" y="126593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" name="Google Shape;19;p2"/>
                <p:cNvSpPr/>
                <p:nvPr/>
              </p:nvSpPr>
              <p:spPr>
                <a:xfrm>
                  <a:off x="114825" y="197840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" name="Google Shape;20;p2"/>
                <p:cNvSpPr/>
                <p:nvPr/>
              </p:nvSpPr>
              <p:spPr>
                <a:xfrm>
                  <a:off x="114825" y="269087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" name="Google Shape;21;p2"/>
                <p:cNvSpPr/>
                <p:nvPr/>
              </p:nvSpPr>
              <p:spPr>
                <a:xfrm>
                  <a:off x="114825" y="340334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22;p2"/>
                <p:cNvSpPr/>
                <p:nvPr/>
              </p:nvSpPr>
              <p:spPr>
                <a:xfrm>
                  <a:off x="114825" y="411581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pic>
          <p:nvPicPr>
            <p:cNvPr id="23" name="Google Shape;23;p2"/>
            <p:cNvPicPr preferRelativeResize="0"/>
            <p:nvPr/>
          </p:nvPicPr>
          <p:blipFill rotWithShape="1">
            <a:blip r:embed="rId2">
              <a:alphaModFix amt="86000"/>
            </a:blip>
            <a:srcRect r="10104"/>
            <a:stretch/>
          </p:blipFill>
          <p:spPr>
            <a:xfrm>
              <a:off x="424870" y="735846"/>
              <a:ext cx="8404593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" name="Google Shape;24;p2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95654" y="133592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" name="Google Shape;25;p2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76177" y="1955046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" name="Google Shape;26;p2"/>
            <p:cNvPicPr preferRelativeResize="0"/>
            <p:nvPr/>
          </p:nvPicPr>
          <p:blipFill rotWithShape="1">
            <a:blip r:embed="rId2">
              <a:alphaModFix amt="86000"/>
            </a:blip>
            <a:srcRect r="6838"/>
            <a:stretch/>
          </p:blipFill>
          <p:spPr>
            <a:xfrm>
              <a:off x="405393" y="249797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Google Shape;27;p2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95654" y="369812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Google Shape;28;p2"/>
            <p:cNvPicPr preferRelativeResize="0"/>
            <p:nvPr/>
          </p:nvPicPr>
          <p:blipFill rotWithShape="1">
            <a:blip r:embed="rId2">
              <a:alphaModFix amt="86000"/>
            </a:blip>
            <a:srcRect r="9371"/>
            <a:stretch/>
          </p:blipFill>
          <p:spPr>
            <a:xfrm>
              <a:off x="356700" y="3117096"/>
              <a:ext cx="8472765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" name="Google Shape;29;p2"/>
            <p:cNvPicPr preferRelativeResize="0"/>
            <p:nvPr/>
          </p:nvPicPr>
          <p:blipFill rotWithShape="1">
            <a:blip r:embed="rId2">
              <a:alphaModFix amt="86000"/>
            </a:blip>
            <a:srcRect r="9371"/>
            <a:stretch/>
          </p:blipFill>
          <p:spPr>
            <a:xfrm>
              <a:off x="356700" y="4269621"/>
              <a:ext cx="8472765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" name="Google Shape;30;p2"/>
            <p:cNvPicPr preferRelativeResize="0"/>
            <p:nvPr/>
          </p:nvPicPr>
          <p:blipFill rotWithShape="1">
            <a:blip r:embed="rId3">
              <a:alphaModFix amt="82000"/>
            </a:blip>
            <a:srcRect l="4356" r="5828"/>
            <a:stretch/>
          </p:blipFill>
          <p:spPr>
            <a:xfrm rot="5400000">
              <a:off x="-1453401" y="2453526"/>
              <a:ext cx="4324352" cy="3126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1" name="Google Shape;31;p2"/>
          <p:cNvSpPr txBox="1">
            <a:spLocks noGrp="1"/>
          </p:cNvSpPr>
          <p:nvPr>
            <p:ph type="ctrTitle"/>
          </p:nvPr>
        </p:nvSpPr>
        <p:spPr>
          <a:xfrm>
            <a:off x="2292425" y="1344600"/>
            <a:ext cx="4864200" cy="203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000" b="1"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2" name="Google Shape;32;p2"/>
          <p:cNvSpPr txBox="1">
            <a:spLocks noGrp="1"/>
          </p:cNvSpPr>
          <p:nvPr>
            <p:ph type="subTitle" idx="1"/>
          </p:nvPr>
        </p:nvSpPr>
        <p:spPr>
          <a:xfrm>
            <a:off x="2535150" y="3855804"/>
            <a:ext cx="4378500" cy="45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A17A74"/>
                </a:solidFill>
                <a:latin typeface="Mulish"/>
                <a:ea typeface="Mulish"/>
                <a:cs typeface="Mulish"/>
                <a:sym typeface="Mulish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pic>
        <p:nvPicPr>
          <p:cNvPr id="33" name="Google Shape;33;p2"/>
          <p:cNvPicPr preferRelativeResize="0"/>
          <p:nvPr/>
        </p:nvPicPr>
        <p:blipFill rotWithShape="1">
          <a:blip r:embed="rId4">
            <a:alphaModFix amt="90000"/>
          </a:blip>
          <a:srcRect l="14783" t="26207" r="9676" b="12472"/>
          <a:stretch/>
        </p:blipFill>
        <p:spPr>
          <a:xfrm rot="-1220646">
            <a:off x="957204" y="847139"/>
            <a:ext cx="343594" cy="398077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2"/>
          <p:cNvPicPr preferRelativeResize="0"/>
          <p:nvPr/>
        </p:nvPicPr>
        <p:blipFill rotWithShape="1">
          <a:blip r:embed="rId5">
            <a:alphaModFix amt="90000"/>
          </a:blip>
          <a:srcRect l="17866" t="19811" r="12095" b="21433"/>
          <a:stretch/>
        </p:blipFill>
        <p:spPr>
          <a:xfrm>
            <a:off x="6933900" y="757425"/>
            <a:ext cx="281751" cy="33732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Google Shape;35;p2"/>
          <p:cNvPicPr preferRelativeResize="0"/>
          <p:nvPr/>
        </p:nvPicPr>
        <p:blipFill rotWithShape="1">
          <a:blip r:embed="rId6">
            <a:alphaModFix amt="90000"/>
          </a:blip>
          <a:srcRect l="16404" t="19815" r="13488" b="20554"/>
          <a:stretch/>
        </p:blipFill>
        <p:spPr>
          <a:xfrm rot="1593194">
            <a:off x="8468264" y="828802"/>
            <a:ext cx="267565" cy="325127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Google Shape;36;p2"/>
          <p:cNvPicPr preferRelativeResize="0"/>
          <p:nvPr/>
        </p:nvPicPr>
        <p:blipFill rotWithShape="1">
          <a:blip r:embed="rId7">
            <a:alphaModFix amt="90000"/>
          </a:blip>
          <a:srcRect l="16945" t="23685" r="10977" b="22040"/>
          <a:stretch/>
        </p:blipFill>
        <p:spPr>
          <a:xfrm rot="-1850224">
            <a:off x="1218899" y="4046604"/>
            <a:ext cx="281737" cy="30277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Google Shape;37;p2"/>
          <p:cNvPicPr preferRelativeResize="0"/>
          <p:nvPr/>
        </p:nvPicPr>
        <p:blipFill rotWithShape="1">
          <a:blip r:embed="rId8">
            <a:alphaModFix amt="90000"/>
          </a:blip>
          <a:srcRect l="16404" t="19815" r="13488" b="20554"/>
          <a:stretch/>
        </p:blipFill>
        <p:spPr>
          <a:xfrm rot="895601">
            <a:off x="1617857" y="3927330"/>
            <a:ext cx="227637" cy="276621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38;p2"/>
          <p:cNvPicPr preferRelativeResize="0"/>
          <p:nvPr/>
        </p:nvPicPr>
        <p:blipFill rotWithShape="1">
          <a:blip r:embed="rId5">
            <a:alphaModFix amt="90000"/>
          </a:blip>
          <a:srcRect l="17866" t="19811" r="12095" b="21433"/>
          <a:stretch/>
        </p:blipFill>
        <p:spPr>
          <a:xfrm rot="1505967">
            <a:off x="8194800" y="4369025"/>
            <a:ext cx="281751" cy="3373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1" name="Google Shape;711;p27"/>
          <p:cNvGrpSpPr/>
          <p:nvPr/>
        </p:nvGrpSpPr>
        <p:grpSpPr>
          <a:xfrm>
            <a:off x="86225" y="405100"/>
            <a:ext cx="8895807" cy="4502175"/>
            <a:chOff x="86225" y="353996"/>
            <a:chExt cx="8895807" cy="4502175"/>
          </a:xfrm>
        </p:grpSpPr>
        <p:grpSp>
          <p:nvGrpSpPr>
            <p:cNvPr id="712" name="Google Shape;712;p27"/>
            <p:cNvGrpSpPr/>
            <p:nvPr/>
          </p:nvGrpSpPr>
          <p:grpSpPr>
            <a:xfrm>
              <a:off x="837025" y="353996"/>
              <a:ext cx="8145007" cy="4502175"/>
              <a:chOff x="365514" y="392094"/>
              <a:chExt cx="8467623" cy="4502175"/>
            </a:xfrm>
          </p:grpSpPr>
          <p:sp>
            <p:nvSpPr>
              <p:cNvPr id="713" name="Google Shape;713;p27"/>
              <p:cNvSpPr/>
              <p:nvPr/>
            </p:nvSpPr>
            <p:spPr>
              <a:xfrm>
                <a:off x="365514" y="392094"/>
                <a:ext cx="8467623" cy="4302153"/>
              </a:xfrm>
              <a:custGeom>
                <a:avLst/>
                <a:gdLst/>
                <a:ahLst/>
                <a:cxnLst/>
                <a:rect l="l" t="t" r="r" b="b"/>
                <a:pathLst>
                  <a:path w="141286" h="144416" extrusionOk="0">
                    <a:moveTo>
                      <a:pt x="137397" y="1"/>
                    </a:moveTo>
                    <a:cubicBezTo>
                      <a:pt x="137073" y="1"/>
                      <a:pt x="136746" y="65"/>
                      <a:pt x="136419" y="241"/>
                    </a:cubicBezTo>
                    <a:cubicBezTo>
                      <a:pt x="136032" y="693"/>
                      <a:pt x="135532" y="919"/>
                      <a:pt x="134968" y="919"/>
                    </a:cubicBezTo>
                    <a:cubicBezTo>
                      <a:pt x="134887" y="919"/>
                      <a:pt x="134806" y="914"/>
                      <a:pt x="134723" y="905"/>
                    </a:cubicBezTo>
                    <a:cubicBezTo>
                      <a:pt x="133616" y="610"/>
                      <a:pt x="132509" y="684"/>
                      <a:pt x="131402" y="389"/>
                    </a:cubicBezTo>
                    <a:cubicBezTo>
                      <a:pt x="130812" y="389"/>
                      <a:pt x="130222" y="536"/>
                      <a:pt x="129632" y="758"/>
                    </a:cubicBezTo>
                    <a:cubicBezTo>
                      <a:pt x="129337" y="868"/>
                      <a:pt x="129005" y="924"/>
                      <a:pt x="128663" y="924"/>
                    </a:cubicBezTo>
                    <a:cubicBezTo>
                      <a:pt x="128322" y="924"/>
                      <a:pt x="127972" y="868"/>
                      <a:pt x="127640" y="758"/>
                    </a:cubicBezTo>
                    <a:cubicBezTo>
                      <a:pt x="127364" y="436"/>
                      <a:pt x="126974" y="258"/>
                      <a:pt x="126559" y="258"/>
                    </a:cubicBezTo>
                    <a:cubicBezTo>
                      <a:pt x="126307" y="258"/>
                      <a:pt x="126046" y="323"/>
                      <a:pt x="125795" y="462"/>
                    </a:cubicBezTo>
                    <a:cubicBezTo>
                      <a:pt x="125227" y="824"/>
                      <a:pt x="124587" y="1005"/>
                      <a:pt x="123925" y="1005"/>
                    </a:cubicBezTo>
                    <a:cubicBezTo>
                      <a:pt x="123641" y="1005"/>
                      <a:pt x="123353" y="972"/>
                      <a:pt x="123065" y="905"/>
                    </a:cubicBezTo>
                    <a:cubicBezTo>
                      <a:pt x="122689" y="802"/>
                      <a:pt x="122312" y="747"/>
                      <a:pt x="121943" y="747"/>
                    </a:cubicBezTo>
                    <a:cubicBezTo>
                      <a:pt x="121516" y="747"/>
                      <a:pt x="121100" y="821"/>
                      <a:pt x="120704" y="979"/>
                    </a:cubicBezTo>
                    <a:cubicBezTo>
                      <a:pt x="120130" y="996"/>
                      <a:pt x="119555" y="1006"/>
                      <a:pt x="118980" y="1006"/>
                    </a:cubicBezTo>
                    <a:cubicBezTo>
                      <a:pt x="117120" y="1006"/>
                      <a:pt x="115260" y="909"/>
                      <a:pt x="113400" y="684"/>
                    </a:cubicBezTo>
                    <a:cubicBezTo>
                      <a:pt x="113253" y="684"/>
                      <a:pt x="113105" y="536"/>
                      <a:pt x="112957" y="536"/>
                    </a:cubicBezTo>
                    <a:lnTo>
                      <a:pt x="112589" y="536"/>
                    </a:lnTo>
                    <a:cubicBezTo>
                      <a:pt x="112293" y="610"/>
                      <a:pt x="111998" y="758"/>
                      <a:pt x="111703" y="979"/>
                    </a:cubicBezTo>
                    <a:cubicBezTo>
                      <a:pt x="111130" y="1251"/>
                      <a:pt x="110519" y="1386"/>
                      <a:pt x="109917" y="1386"/>
                    </a:cubicBezTo>
                    <a:cubicBezTo>
                      <a:pt x="109047" y="1386"/>
                      <a:pt x="108195" y="1103"/>
                      <a:pt x="107498" y="536"/>
                    </a:cubicBezTo>
                    <a:cubicBezTo>
                      <a:pt x="107350" y="499"/>
                      <a:pt x="107203" y="481"/>
                      <a:pt x="107064" y="481"/>
                    </a:cubicBezTo>
                    <a:cubicBezTo>
                      <a:pt x="106926" y="481"/>
                      <a:pt x="106797" y="499"/>
                      <a:pt x="106686" y="536"/>
                    </a:cubicBezTo>
                    <a:cubicBezTo>
                      <a:pt x="106085" y="787"/>
                      <a:pt x="105449" y="935"/>
                      <a:pt x="104802" y="935"/>
                    </a:cubicBezTo>
                    <a:cubicBezTo>
                      <a:pt x="104497" y="935"/>
                      <a:pt x="104190" y="902"/>
                      <a:pt x="103882" y="831"/>
                    </a:cubicBezTo>
                    <a:cubicBezTo>
                      <a:pt x="103624" y="794"/>
                      <a:pt x="103366" y="776"/>
                      <a:pt x="103108" y="776"/>
                    </a:cubicBezTo>
                    <a:cubicBezTo>
                      <a:pt x="102850" y="776"/>
                      <a:pt x="102591" y="794"/>
                      <a:pt x="102333" y="831"/>
                    </a:cubicBezTo>
                    <a:cubicBezTo>
                      <a:pt x="101005" y="831"/>
                      <a:pt x="99825" y="1127"/>
                      <a:pt x="98644" y="1200"/>
                    </a:cubicBezTo>
                    <a:cubicBezTo>
                      <a:pt x="97906" y="1200"/>
                      <a:pt x="97169" y="979"/>
                      <a:pt x="96431" y="905"/>
                    </a:cubicBezTo>
                    <a:cubicBezTo>
                      <a:pt x="95767" y="1053"/>
                      <a:pt x="95029" y="1127"/>
                      <a:pt x="94365" y="1127"/>
                    </a:cubicBezTo>
                    <a:cubicBezTo>
                      <a:pt x="92078" y="831"/>
                      <a:pt x="89864" y="684"/>
                      <a:pt x="87577" y="610"/>
                    </a:cubicBezTo>
                    <a:cubicBezTo>
                      <a:pt x="86387" y="560"/>
                      <a:pt x="85164" y="211"/>
                      <a:pt x="83930" y="211"/>
                    </a:cubicBezTo>
                    <a:cubicBezTo>
                      <a:pt x="83327" y="211"/>
                      <a:pt x="82722" y="294"/>
                      <a:pt x="82117" y="536"/>
                    </a:cubicBezTo>
                    <a:cubicBezTo>
                      <a:pt x="81403" y="715"/>
                      <a:pt x="80688" y="813"/>
                      <a:pt x="79973" y="813"/>
                    </a:cubicBezTo>
                    <a:cubicBezTo>
                      <a:pt x="79507" y="813"/>
                      <a:pt x="79042" y="771"/>
                      <a:pt x="78576" y="684"/>
                    </a:cubicBezTo>
                    <a:cubicBezTo>
                      <a:pt x="77912" y="536"/>
                      <a:pt x="77174" y="462"/>
                      <a:pt x="76510" y="462"/>
                    </a:cubicBezTo>
                    <a:cubicBezTo>
                      <a:pt x="76474" y="459"/>
                      <a:pt x="76438" y="458"/>
                      <a:pt x="76403" y="458"/>
                    </a:cubicBezTo>
                    <a:cubicBezTo>
                      <a:pt x="75801" y="458"/>
                      <a:pt x="75232" y="859"/>
                      <a:pt x="74647" y="859"/>
                    </a:cubicBezTo>
                    <a:cubicBezTo>
                      <a:pt x="74411" y="859"/>
                      <a:pt x="74172" y="793"/>
                      <a:pt x="73928" y="610"/>
                    </a:cubicBezTo>
                    <a:cubicBezTo>
                      <a:pt x="73822" y="614"/>
                      <a:pt x="73717" y="616"/>
                      <a:pt x="73612" y="616"/>
                    </a:cubicBezTo>
                    <a:cubicBezTo>
                      <a:pt x="72229" y="616"/>
                      <a:pt x="70846" y="265"/>
                      <a:pt x="69463" y="265"/>
                    </a:cubicBezTo>
                    <a:cubicBezTo>
                      <a:pt x="69180" y="265"/>
                      <a:pt x="68898" y="280"/>
                      <a:pt x="68616" y="315"/>
                    </a:cubicBezTo>
                    <a:cubicBezTo>
                      <a:pt x="68321" y="241"/>
                      <a:pt x="68025" y="204"/>
                      <a:pt x="67721" y="204"/>
                    </a:cubicBezTo>
                    <a:cubicBezTo>
                      <a:pt x="67417" y="204"/>
                      <a:pt x="67103" y="241"/>
                      <a:pt x="66771" y="315"/>
                    </a:cubicBezTo>
                    <a:cubicBezTo>
                      <a:pt x="66446" y="261"/>
                      <a:pt x="66123" y="239"/>
                      <a:pt x="65802" y="239"/>
                    </a:cubicBezTo>
                    <a:cubicBezTo>
                      <a:pt x="64468" y="239"/>
                      <a:pt x="63161" y="616"/>
                      <a:pt x="61815" y="616"/>
                    </a:cubicBezTo>
                    <a:cubicBezTo>
                      <a:pt x="61721" y="616"/>
                      <a:pt x="61627" y="614"/>
                      <a:pt x="61533" y="610"/>
                    </a:cubicBezTo>
                    <a:cubicBezTo>
                      <a:pt x="61263" y="817"/>
                      <a:pt x="61006" y="891"/>
                      <a:pt x="60753" y="891"/>
                    </a:cubicBezTo>
                    <a:cubicBezTo>
                      <a:pt x="60140" y="891"/>
                      <a:pt x="59557" y="458"/>
                      <a:pt x="58910" y="458"/>
                    </a:cubicBezTo>
                    <a:cubicBezTo>
                      <a:pt x="58875" y="458"/>
                      <a:pt x="58839" y="460"/>
                      <a:pt x="58803" y="462"/>
                    </a:cubicBezTo>
                    <a:cubicBezTo>
                      <a:pt x="58630" y="441"/>
                      <a:pt x="58457" y="432"/>
                      <a:pt x="58286" y="432"/>
                    </a:cubicBezTo>
                    <a:cubicBezTo>
                      <a:pt x="57873" y="432"/>
                      <a:pt x="57471" y="484"/>
                      <a:pt x="57106" y="536"/>
                    </a:cubicBezTo>
                    <a:cubicBezTo>
                      <a:pt x="56446" y="737"/>
                      <a:pt x="55775" y="838"/>
                      <a:pt x="55110" y="838"/>
                    </a:cubicBezTo>
                    <a:cubicBezTo>
                      <a:pt x="54065" y="838"/>
                      <a:pt x="53036" y="590"/>
                      <a:pt x="52089" y="94"/>
                    </a:cubicBezTo>
                    <a:cubicBezTo>
                      <a:pt x="50687" y="94"/>
                      <a:pt x="49211" y="241"/>
                      <a:pt x="47810" y="536"/>
                    </a:cubicBezTo>
                    <a:cubicBezTo>
                      <a:pt x="45965" y="610"/>
                      <a:pt x="44047" y="610"/>
                      <a:pt x="42202" y="831"/>
                    </a:cubicBezTo>
                    <a:cubicBezTo>
                      <a:pt x="41649" y="942"/>
                      <a:pt x="41096" y="997"/>
                      <a:pt x="40552" y="997"/>
                    </a:cubicBezTo>
                    <a:cubicBezTo>
                      <a:pt x="40007" y="997"/>
                      <a:pt x="39473" y="942"/>
                      <a:pt x="38956" y="831"/>
                    </a:cubicBezTo>
                    <a:cubicBezTo>
                      <a:pt x="38218" y="905"/>
                      <a:pt x="37480" y="1127"/>
                      <a:pt x="36743" y="1127"/>
                    </a:cubicBezTo>
                    <a:cubicBezTo>
                      <a:pt x="35857" y="1127"/>
                      <a:pt x="34972" y="905"/>
                      <a:pt x="34087" y="831"/>
                    </a:cubicBezTo>
                    <a:cubicBezTo>
                      <a:pt x="33971" y="842"/>
                      <a:pt x="33856" y="846"/>
                      <a:pt x="33743" y="846"/>
                    </a:cubicBezTo>
                    <a:cubicBezTo>
                      <a:pt x="33063" y="846"/>
                      <a:pt x="32421" y="684"/>
                      <a:pt x="31726" y="684"/>
                    </a:cubicBezTo>
                    <a:cubicBezTo>
                      <a:pt x="31578" y="758"/>
                      <a:pt x="31504" y="758"/>
                      <a:pt x="31431" y="758"/>
                    </a:cubicBezTo>
                    <a:cubicBezTo>
                      <a:pt x="31127" y="804"/>
                      <a:pt x="30831" y="829"/>
                      <a:pt x="30539" y="829"/>
                    </a:cubicBezTo>
                    <a:cubicBezTo>
                      <a:pt x="29911" y="829"/>
                      <a:pt x="29306" y="715"/>
                      <a:pt x="28701" y="462"/>
                    </a:cubicBezTo>
                    <a:cubicBezTo>
                      <a:pt x="28590" y="389"/>
                      <a:pt x="28461" y="352"/>
                      <a:pt x="28323" y="352"/>
                    </a:cubicBezTo>
                    <a:cubicBezTo>
                      <a:pt x="28184" y="352"/>
                      <a:pt x="28037" y="389"/>
                      <a:pt x="27889" y="462"/>
                    </a:cubicBezTo>
                    <a:cubicBezTo>
                      <a:pt x="27594" y="831"/>
                      <a:pt x="27225" y="1053"/>
                      <a:pt x="26709" y="1127"/>
                    </a:cubicBezTo>
                    <a:cubicBezTo>
                      <a:pt x="26337" y="1209"/>
                      <a:pt x="25959" y="1251"/>
                      <a:pt x="25582" y="1251"/>
                    </a:cubicBezTo>
                    <a:cubicBezTo>
                      <a:pt x="24613" y="1251"/>
                      <a:pt x="23648" y="973"/>
                      <a:pt x="22798" y="389"/>
                    </a:cubicBezTo>
                    <a:lnTo>
                      <a:pt x="22429" y="389"/>
                    </a:lnTo>
                    <a:cubicBezTo>
                      <a:pt x="21940" y="633"/>
                      <a:pt x="21401" y="776"/>
                      <a:pt x="20894" y="776"/>
                    </a:cubicBezTo>
                    <a:cubicBezTo>
                      <a:pt x="20790" y="776"/>
                      <a:pt x="20686" y="770"/>
                      <a:pt x="20585" y="758"/>
                    </a:cubicBezTo>
                    <a:cubicBezTo>
                      <a:pt x="20269" y="738"/>
                      <a:pt x="19947" y="729"/>
                      <a:pt x="19624" y="729"/>
                    </a:cubicBezTo>
                    <a:cubicBezTo>
                      <a:pt x="18743" y="729"/>
                      <a:pt x="17854" y="797"/>
                      <a:pt x="17043" y="905"/>
                    </a:cubicBezTo>
                    <a:cubicBezTo>
                      <a:pt x="16759" y="1027"/>
                      <a:pt x="16475" y="1082"/>
                      <a:pt x="16190" y="1082"/>
                    </a:cubicBezTo>
                    <a:cubicBezTo>
                      <a:pt x="15958" y="1082"/>
                      <a:pt x="15726" y="1045"/>
                      <a:pt x="15494" y="979"/>
                    </a:cubicBezTo>
                    <a:lnTo>
                      <a:pt x="15199" y="905"/>
                    </a:lnTo>
                    <a:cubicBezTo>
                      <a:pt x="14461" y="758"/>
                      <a:pt x="13650" y="684"/>
                      <a:pt x="12912" y="684"/>
                    </a:cubicBezTo>
                    <a:cubicBezTo>
                      <a:pt x="12494" y="782"/>
                      <a:pt x="12067" y="831"/>
                      <a:pt x="11641" y="831"/>
                    </a:cubicBezTo>
                    <a:cubicBezTo>
                      <a:pt x="10788" y="831"/>
                      <a:pt x="9936" y="635"/>
                      <a:pt x="9149" y="241"/>
                    </a:cubicBezTo>
                    <a:cubicBezTo>
                      <a:pt x="9001" y="167"/>
                      <a:pt x="8835" y="130"/>
                      <a:pt x="8669" y="130"/>
                    </a:cubicBezTo>
                    <a:cubicBezTo>
                      <a:pt x="8503" y="130"/>
                      <a:pt x="8337" y="167"/>
                      <a:pt x="8190" y="241"/>
                    </a:cubicBezTo>
                    <a:cubicBezTo>
                      <a:pt x="7673" y="684"/>
                      <a:pt x="7120" y="831"/>
                      <a:pt x="6557" y="831"/>
                    </a:cubicBezTo>
                    <a:cubicBezTo>
                      <a:pt x="5995" y="831"/>
                      <a:pt x="5423" y="684"/>
                      <a:pt x="4870" y="536"/>
                    </a:cubicBezTo>
                    <a:cubicBezTo>
                      <a:pt x="4397" y="472"/>
                      <a:pt x="3917" y="439"/>
                      <a:pt x="3437" y="439"/>
                    </a:cubicBezTo>
                    <a:cubicBezTo>
                      <a:pt x="2270" y="439"/>
                      <a:pt x="1098" y="635"/>
                      <a:pt x="0" y="1053"/>
                    </a:cubicBezTo>
                    <a:lnTo>
                      <a:pt x="0" y="1864"/>
                    </a:lnTo>
                    <a:lnTo>
                      <a:pt x="0" y="143153"/>
                    </a:lnTo>
                    <a:cubicBezTo>
                      <a:pt x="0" y="144407"/>
                      <a:pt x="74" y="144407"/>
                      <a:pt x="1328" y="144407"/>
                    </a:cubicBezTo>
                    <a:lnTo>
                      <a:pt x="139444" y="144407"/>
                    </a:lnTo>
                    <a:cubicBezTo>
                      <a:pt x="139816" y="144407"/>
                      <a:pt x="140107" y="144415"/>
                      <a:pt x="140335" y="144415"/>
                    </a:cubicBezTo>
                    <a:cubicBezTo>
                      <a:pt x="141285" y="144415"/>
                      <a:pt x="141141" y="144271"/>
                      <a:pt x="141141" y="142784"/>
                    </a:cubicBezTo>
                    <a:lnTo>
                      <a:pt x="141141" y="610"/>
                    </a:lnTo>
                    <a:cubicBezTo>
                      <a:pt x="140846" y="413"/>
                      <a:pt x="140518" y="282"/>
                      <a:pt x="140201" y="282"/>
                    </a:cubicBezTo>
                    <a:cubicBezTo>
                      <a:pt x="140043" y="282"/>
                      <a:pt x="139887" y="315"/>
                      <a:pt x="139740" y="389"/>
                    </a:cubicBezTo>
                    <a:lnTo>
                      <a:pt x="139223" y="389"/>
                    </a:lnTo>
                    <a:cubicBezTo>
                      <a:pt x="138639" y="243"/>
                      <a:pt x="138023" y="1"/>
                      <a:pt x="1373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" name="Google Shape;714;p27"/>
              <p:cNvSpPr/>
              <p:nvPr/>
            </p:nvSpPr>
            <p:spPr>
              <a:xfrm rot="10800000" flipH="1">
                <a:off x="365514" y="592117"/>
                <a:ext cx="8467623" cy="4302153"/>
              </a:xfrm>
              <a:custGeom>
                <a:avLst/>
                <a:gdLst/>
                <a:ahLst/>
                <a:cxnLst/>
                <a:rect l="l" t="t" r="r" b="b"/>
                <a:pathLst>
                  <a:path w="141286" h="144416" extrusionOk="0">
                    <a:moveTo>
                      <a:pt x="137397" y="1"/>
                    </a:moveTo>
                    <a:cubicBezTo>
                      <a:pt x="137073" y="1"/>
                      <a:pt x="136746" y="65"/>
                      <a:pt x="136419" y="241"/>
                    </a:cubicBezTo>
                    <a:cubicBezTo>
                      <a:pt x="136032" y="693"/>
                      <a:pt x="135532" y="919"/>
                      <a:pt x="134968" y="919"/>
                    </a:cubicBezTo>
                    <a:cubicBezTo>
                      <a:pt x="134887" y="919"/>
                      <a:pt x="134806" y="914"/>
                      <a:pt x="134723" y="905"/>
                    </a:cubicBezTo>
                    <a:cubicBezTo>
                      <a:pt x="133616" y="610"/>
                      <a:pt x="132509" y="684"/>
                      <a:pt x="131402" y="389"/>
                    </a:cubicBezTo>
                    <a:cubicBezTo>
                      <a:pt x="130812" y="389"/>
                      <a:pt x="130222" y="536"/>
                      <a:pt x="129632" y="758"/>
                    </a:cubicBezTo>
                    <a:cubicBezTo>
                      <a:pt x="129337" y="868"/>
                      <a:pt x="129005" y="924"/>
                      <a:pt x="128663" y="924"/>
                    </a:cubicBezTo>
                    <a:cubicBezTo>
                      <a:pt x="128322" y="924"/>
                      <a:pt x="127972" y="868"/>
                      <a:pt x="127640" y="758"/>
                    </a:cubicBezTo>
                    <a:cubicBezTo>
                      <a:pt x="127364" y="436"/>
                      <a:pt x="126974" y="258"/>
                      <a:pt x="126559" y="258"/>
                    </a:cubicBezTo>
                    <a:cubicBezTo>
                      <a:pt x="126307" y="258"/>
                      <a:pt x="126046" y="323"/>
                      <a:pt x="125795" y="462"/>
                    </a:cubicBezTo>
                    <a:cubicBezTo>
                      <a:pt x="125227" y="824"/>
                      <a:pt x="124587" y="1005"/>
                      <a:pt x="123925" y="1005"/>
                    </a:cubicBezTo>
                    <a:cubicBezTo>
                      <a:pt x="123641" y="1005"/>
                      <a:pt x="123353" y="972"/>
                      <a:pt x="123065" y="905"/>
                    </a:cubicBezTo>
                    <a:cubicBezTo>
                      <a:pt x="122689" y="802"/>
                      <a:pt x="122312" y="747"/>
                      <a:pt x="121943" y="747"/>
                    </a:cubicBezTo>
                    <a:cubicBezTo>
                      <a:pt x="121516" y="747"/>
                      <a:pt x="121100" y="821"/>
                      <a:pt x="120704" y="979"/>
                    </a:cubicBezTo>
                    <a:cubicBezTo>
                      <a:pt x="120130" y="996"/>
                      <a:pt x="119555" y="1006"/>
                      <a:pt x="118980" y="1006"/>
                    </a:cubicBezTo>
                    <a:cubicBezTo>
                      <a:pt x="117120" y="1006"/>
                      <a:pt x="115260" y="909"/>
                      <a:pt x="113400" y="684"/>
                    </a:cubicBezTo>
                    <a:cubicBezTo>
                      <a:pt x="113253" y="684"/>
                      <a:pt x="113105" y="536"/>
                      <a:pt x="112957" y="536"/>
                    </a:cubicBezTo>
                    <a:lnTo>
                      <a:pt x="112589" y="536"/>
                    </a:lnTo>
                    <a:cubicBezTo>
                      <a:pt x="112293" y="610"/>
                      <a:pt x="111998" y="758"/>
                      <a:pt x="111703" y="979"/>
                    </a:cubicBezTo>
                    <a:cubicBezTo>
                      <a:pt x="111130" y="1251"/>
                      <a:pt x="110519" y="1386"/>
                      <a:pt x="109917" y="1386"/>
                    </a:cubicBezTo>
                    <a:cubicBezTo>
                      <a:pt x="109047" y="1386"/>
                      <a:pt x="108195" y="1103"/>
                      <a:pt x="107498" y="536"/>
                    </a:cubicBezTo>
                    <a:cubicBezTo>
                      <a:pt x="107350" y="499"/>
                      <a:pt x="107203" y="481"/>
                      <a:pt x="107064" y="481"/>
                    </a:cubicBezTo>
                    <a:cubicBezTo>
                      <a:pt x="106926" y="481"/>
                      <a:pt x="106797" y="499"/>
                      <a:pt x="106686" y="536"/>
                    </a:cubicBezTo>
                    <a:cubicBezTo>
                      <a:pt x="106085" y="787"/>
                      <a:pt x="105449" y="935"/>
                      <a:pt x="104802" y="935"/>
                    </a:cubicBezTo>
                    <a:cubicBezTo>
                      <a:pt x="104497" y="935"/>
                      <a:pt x="104190" y="902"/>
                      <a:pt x="103882" y="831"/>
                    </a:cubicBezTo>
                    <a:cubicBezTo>
                      <a:pt x="103624" y="794"/>
                      <a:pt x="103366" y="776"/>
                      <a:pt x="103108" y="776"/>
                    </a:cubicBezTo>
                    <a:cubicBezTo>
                      <a:pt x="102850" y="776"/>
                      <a:pt x="102591" y="794"/>
                      <a:pt x="102333" y="831"/>
                    </a:cubicBezTo>
                    <a:cubicBezTo>
                      <a:pt x="101005" y="831"/>
                      <a:pt x="99825" y="1127"/>
                      <a:pt x="98644" y="1200"/>
                    </a:cubicBezTo>
                    <a:cubicBezTo>
                      <a:pt x="97906" y="1200"/>
                      <a:pt x="97169" y="979"/>
                      <a:pt x="96431" y="905"/>
                    </a:cubicBezTo>
                    <a:cubicBezTo>
                      <a:pt x="95767" y="1053"/>
                      <a:pt x="95029" y="1127"/>
                      <a:pt x="94365" y="1127"/>
                    </a:cubicBezTo>
                    <a:cubicBezTo>
                      <a:pt x="92078" y="831"/>
                      <a:pt x="89864" y="684"/>
                      <a:pt x="87577" y="610"/>
                    </a:cubicBezTo>
                    <a:cubicBezTo>
                      <a:pt x="86387" y="560"/>
                      <a:pt x="85164" y="211"/>
                      <a:pt x="83930" y="211"/>
                    </a:cubicBezTo>
                    <a:cubicBezTo>
                      <a:pt x="83327" y="211"/>
                      <a:pt x="82722" y="294"/>
                      <a:pt x="82117" y="536"/>
                    </a:cubicBezTo>
                    <a:cubicBezTo>
                      <a:pt x="81403" y="715"/>
                      <a:pt x="80688" y="813"/>
                      <a:pt x="79973" y="813"/>
                    </a:cubicBezTo>
                    <a:cubicBezTo>
                      <a:pt x="79507" y="813"/>
                      <a:pt x="79042" y="771"/>
                      <a:pt x="78576" y="684"/>
                    </a:cubicBezTo>
                    <a:cubicBezTo>
                      <a:pt x="77912" y="536"/>
                      <a:pt x="77174" y="462"/>
                      <a:pt x="76510" y="462"/>
                    </a:cubicBezTo>
                    <a:cubicBezTo>
                      <a:pt x="76474" y="459"/>
                      <a:pt x="76438" y="458"/>
                      <a:pt x="76403" y="458"/>
                    </a:cubicBezTo>
                    <a:cubicBezTo>
                      <a:pt x="75801" y="458"/>
                      <a:pt x="75232" y="859"/>
                      <a:pt x="74647" y="859"/>
                    </a:cubicBezTo>
                    <a:cubicBezTo>
                      <a:pt x="74411" y="859"/>
                      <a:pt x="74172" y="793"/>
                      <a:pt x="73928" y="610"/>
                    </a:cubicBezTo>
                    <a:cubicBezTo>
                      <a:pt x="73822" y="614"/>
                      <a:pt x="73717" y="616"/>
                      <a:pt x="73612" y="616"/>
                    </a:cubicBezTo>
                    <a:cubicBezTo>
                      <a:pt x="72229" y="616"/>
                      <a:pt x="70846" y="265"/>
                      <a:pt x="69463" y="265"/>
                    </a:cubicBezTo>
                    <a:cubicBezTo>
                      <a:pt x="69180" y="265"/>
                      <a:pt x="68898" y="280"/>
                      <a:pt x="68616" y="315"/>
                    </a:cubicBezTo>
                    <a:cubicBezTo>
                      <a:pt x="68321" y="241"/>
                      <a:pt x="68025" y="204"/>
                      <a:pt x="67721" y="204"/>
                    </a:cubicBezTo>
                    <a:cubicBezTo>
                      <a:pt x="67417" y="204"/>
                      <a:pt x="67103" y="241"/>
                      <a:pt x="66771" y="315"/>
                    </a:cubicBezTo>
                    <a:cubicBezTo>
                      <a:pt x="66446" y="261"/>
                      <a:pt x="66123" y="239"/>
                      <a:pt x="65802" y="239"/>
                    </a:cubicBezTo>
                    <a:cubicBezTo>
                      <a:pt x="64468" y="239"/>
                      <a:pt x="63161" y="616"/>
                      <a:pt x="61815" y="616"/>
                    </a:cubicBezTo>
                    <a:cubicBezTo>
                      <a:pt x="61721" y="616"/>
                      <a:pt x="61627" y="614"/>
                      <a:pt x="61533" y="610"/>
                    </a:cubicBezTo>
                    <a:cubicBezTo>
                      <a:pt x="61263" y="817"/>
                      <a:pt x="61006" y="891"/>
                      <a:pt x="60753" y="891"/>
                    </a:cubicBezTo>
                    <a:cubicBezTo>
                      <a:pt x="60140" y="891"/>
                      <a:pt x="59557" y="458"/>
                      <a:pt x="58910" y="458"/>
                    </a:cubicBezTo>
                    <a:cubicBezTo>
                      <a:pt x="58875" y="458"/>
                      <a:pt x="58839" y="460"/>
                      <a:pt x="58803" y="462"/>
                    </a:cubicBezTo>
                    <a:cubicBezTo>
                      <a:pt x="58630" y="441"/>
                      <a:pt x="58457" y="432"/>
                      <a:pt x="58286" y="432"/>
                    </a:cubicBezTo>
                    <a:cubicBezTo>
                      <a:pt x="57873" y="432"/>
                      <a:pt x="57471" y="484"/>
                      <a:pt x="57106" y="536"/>
                    </a:cubicBezTo>
                    <a:cubicBezTo>
                      <a:pt x="56446" y="737"/>
                      <a:pt x="55775" y="838"/>
                      <a:pt x="55110" y="838"/>
                    </a:cubicBezTo>
                    <a:cubicBezTo>
                      <a:pt x="54065" y="838"/>
                      <a:pt x="53036" y="590"/>
                      <a:pt x="52089" y="94"/>
                    </a:cubicBezTo>
                    <a:cubicBezTo>
                      <a:pt x="50687" y="94"/>
                      <a:pt x="49211" y="241"/>
                      <a:pt x="47810" y="536"/>
                    </a:cubicBezTo>
                    <a:cubicBezTo>
                      <a:pt x="45965" y="610"/>
                      <a:pt x="44047" y="610"/>
                      <a:pt x="42202" y="831"/>
                    </a:cubicBezTo>
                    <a:cubicBezTo>
                      <a:pt x="41649" y="942"/>
                      <a:pt x="41096" y="997"/>
                      <a:pt x="40552" y="997"/>
                    </a:cubicBezTo>
                    <a:cubicBezTo>
                      <a:pt x="40007" y="997"/>
                      <a:pt x="39473" y="942"/>
                      <a:pt x="38956" y="831"/>
                    </a:cubicBezTo>
                    <a:cubicBezTo>
                      <a:pt x="38218" y="905"/>
                      <a:pt x="37480" y="1127"/>
                      <a:pt x="36743" y="1127"/>
                    </a:cubicBezTo>
                    <a:cubicBezTo>
                      <a:pt x="35857" y="1127"/>
                      <a:pt x="34972" y="905"/>
                      <a:pt x="34087" y="831"/>
                    </a:cubicBezTo>
                    <a:cubicBezTo>
                      <a:pt x="33971" y="842"/>
                      <a:pt x="33856" y="846"/>
                      <a:pt x="33743" y="846"/>
                    </a:cubicBezTo>
                    <a:cubicBezTo>
                      <a:pt x="33063" y="846"/>
                      <a:pt x="32421" y="684"/>
                      <a:pt x="31726" y="684"/>
                    </a:cubicBezTo>
                    <a:cubicBezTo>
                      <a:pt x="31578" y="758"/>
                      <a:pt x="31504" y="758"/>
                      <a:pt x="31431" y="758"/>
                    </a:cubicBezTo>
                    <a:cubicBezTo>
                      <a:pt x="31127" y="804"/>
                      <a:pt x="30831" y="829"/>
                      <a:pt x="30539" y="829"/>
                    </a:cubicBezTo>
                    <a:cubicBezTo>
                      <a:pt x="29911" y="829"/>
                      <a:pt x="29306" y="715"/>
                      <a:pt x="28701" y="462"/>
                    </a:cubicBezTo>
                    <a:cubicBezTo>
                      <a:pt x="28590" y="389"/>
                      <a:pt x="28461" y="352"/>
                      <a:pt x="28323" y="352"/>
                    </a:cubicBezTo>
                    <a:cubicBezTo>
                      <a:pt x="28184" y="352"/>
                      <a:pt x="28037" y="389"/>
                      <a:pt x="27889" y="462"/>
                    </a:cubicBezTo>
                    <a:cubicBezTo>
                      <a:pt x="27594" y="831"/>
                      <a:pt x="27225" y="1053"/>
                      <a:pt x="26709" y="1127"/>
                    </a:cubicBezTo>
                    <a:cubicBezTo>
                      <a:pt x="26337" y="1209"/>
                      <a:pt x="25959" y="1251"/>
                      <a:pt x="25582" y="1251"/>
                    </a:cubicBezTo>
                    <a:cubicBezTo>
                      <a:pt x="24613" y="1251"/>
                      <a:pt x="23648" y="973"/>
                      <a:pt x="22798" y="389"/>
                    </a:cubicBezTo>
                    <a:lnTo>
                      <a:pt x="22429" y="389"/>
                    </a:lnTo>
                    <a:cubicBezTo>
                      <a:pt x="21940" y="633"/>
                      <a:pt x="21401" y="776"/>
                      <a:pt x="20894" y="776"/>
                    </a:cubicBezTo>
                    <a:cubicBezTo>
                      <a:pt x="20790" y="776"/>
                      <a:pt x="20686" y="770"/>
                      <a:pt x="20585" y="758"/>
                    </a:cubicBezTo>
                    <a:cubicBezTo>
                      <a:pt x="20269" y="738"/>
                      <a:pt x="19947" y="729"/>
                      <a:pt x="19624" y="729"/>
                    </a:cubicBezTo>
                    <a:cubicBezTo>
                      <a:pt x="18743" y="729"/>
                      <a:pt x="17854" y="797"/>
                      <a:pt x="17043" y="905"/>
                    </a:cubicBezTo>
                    <a:cubicBezTo>
                      <a:pt x="16759" y="1027"/>
                      <a:pt x="16475" y="1082"/>
                      <a:pt x="16190" y="1082"/>
                    </a:cubicBezTo>
                    <a:cubicBezTo>
                      <a:pt x="15958" y="1082"/>
                      <a:pt x="15726" y="1045"/>
                      <a:pt x="15494" y="979"/>
                    </a:cubicBezTo>
                    <a:lnTo>
                      <a:pt x="15199" y="905"/>
                    </a:lnTo>
                    <a:cubicBezTo>
                      <a:pt x="14461" y="758"/>
                      <a:pt x="13650" y="684"/>
                      <a:pt x="12912" y="684"/>
                    </a:cubicBezTo>
                    <a:cubicBezTo>
                      <a:pt x="12494" y="782"/>
                      <a:pt x="12067" y="831"/>
                      <a:pt x="11641" y="831"/>
                    </a:cubicBezTo>
                    <a:cubicBezTo>
                      <a:pt x="10788" y="831"/>
                      <a:pt x="9936" y="635"/>
                      <a:pt x="9149" y="241"/>
                    </a:cubicBezTo>
                    <a:cubicBezTo>
                      <a:pt x="9001" y="167"/>
                      <a:pt x="8835" y="130"/>
                      <a:pt x="8669" y="130"/>
                    </a:cubicBezTo>
                    <a:cubicBezTo>
                      <a:pt x="8503" y="130"/>
                      <a:pt x="8337" y="167"/>
                      <a:pt x="8190" y="241"/>
                    </a:cubicBezTo>
                    <a:cubicBezTo>
                      <a:pt x="7673" y="684"/>
                      <a:pt x="7120" y="831"/>
                      <a:pt x="6557" y="831"/>
                    </a:cubicBezTo>
                    <a:cubicBezTo>
                      <a:pt x="5995" y="831"/>
                      <a:pt x="5423" y="684"/>
                      <a:pt x="4870" y="536"/>
                    </a:cubicBezTo>
                    <a:cubicBezTo>
                      <a:pt x="4397" y="472"/>
                      <a:pt x="3917" y="439"/>
                      <a:pt x="3437" y="439"/>
                    </a:cubicBezTo>
                    <a:cubicBezTo>
                      <a:pt x="2270" y="439"/>
                      <a:pt x="1098" y="635"/>
                      <a:pt x="0" y="1053"/>
                    </a:cubicBezTo>
                    <a:lnTo>
                      <a:pt x="0" y="1864"/>
                    </a:lnTo>
                    <a:lnTo>
                      <a:pt x="0" y="143153"/>
                    </a:lnTo>
                    <a:cubicBezTo>
                      <a:pt x="0" y="144407"/>
                      <a:pt x="74" y="144407"/>
                      <a:pt x="1328" y="144407"/>
                    </a:cubicBezTo>
                    <a:lnTo>
                      <a:pt x="139444" y="144407"/>
                    </a:lnTo>
                    <a:cubicBezTo>
                      <a:pt x="139816" y="144407"/>
                      <a:pt x="140107" y="144415"/>
                      <a:pt x="140335" y="144415"/>
                    </a:cubicBezTo>
                    <a:cubicBezTo>
                      <a:pt x="141285" y="144415"/>
                      <a:pt x="141141" y="144271"/>
                      <a:pt x="141141" y="142784"/>
                    </a:cubicBezTo>
                    <a:lnTo>
                      <a:pt x="141141" y="610"/>
                    </a:lnTo>
                    <a:cubicBezTo>
                      <a:pt x="140846" y="413"/>
                      <a:pt x="140518" y="282"/>
                      <a:pt x="140201" y="282"/>
                    </a:cubicBezTo>
                    <a:cubicBezTo>
                      <a:pt x="140043" y="282"/>
                      <a:pt x="139887" y="315"/>
                      <a:pt x="139740" y="389"/>
                    </a:cubicBezTo>
                    <a:lnTo>
                      <a:pt x="139223" y="389"/>
                    </a:lnTo>
                    <a:cubicBezTo>
                      <a:pt x="138639" y="243"/>
                      <a:pt x="138023" y="1"/>
                      <a:pt x="1373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15" name="Google Shape;715;p27"/>
            <p:cNvGrpSpPr/>
            <p:nvPr/>
          </p:nvGrpSpPr>
          <p:grpSpPr>
            <a:xfrm>
              <a:off x="86225" y="384725"/>
              <a:ext cx="751875" cy="4434900"/>
              <a:chOff x="114825" y="381000"/>
              <a:chExt cx="751875" cy="4434900"/>
            </a:xfrm>
          </p:grpSpPr>
          <p:sp>
            <p:nvSpPr>
              <p:cNvPr id="716" name="Google Shape;716;p27"/>
              <p:cNvSpPr/>
              <p:nvPr/>
            </p:nvSpPr>
            <p:spPr>
              <a:xfrm>
                <a:off x="190500" y="381000"/>
                <a:ext cx="676200" cy="44349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717" name="Google Shape;717;p27"/>
              <p:cNvGrpSpPr/>
              <p:nvPr/>
            </p:nvGrpSpPr>
            <p:grpSpPr>
              <a:xfrm>
                <a:off x="114825" y="553463"/>
                <a:ext cx="492600" cy="4054950"/>
                <a:chOff x="114825" y="553463"/>
                <a:chExt cx="492600" cy="4054950"/>
              </a:xfrm>
            </p:grpSpPr>
            <p:sp>
              <p:nvSpPr>
                <p:cNvPr id="718" name="Google Shape;718;p27"/>
                <p:cNvSpPr/>
                <p:nvPr/>
              </p:nvSpPr>
              <p:spPr>
                <a:xfrm>
                  <a:off x="114825" y="55346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19" name="Google Shape;719;p27"/>
                <p:cNvSpPr/>
                <p:nvPr/>
              </p:nvSpPr>
              <p:spPr>
                <a:xfrm>
                  <a:off x="114825" y="126593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0" name="Google Shape;720;p27"/>
                <p:cNvSpPr/>
                <p:nvPr/>
              </p:nvSpPr>
              <p:spPr>
                <a:xfrm>
                  <a:off x="114825" y="197840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1" name="Google Shape;721;p27"/>
                <p:cNvSpPr/>
                <p:nvPr/>
              </p:nvSpPr>
              <p:spPr>
                <a:xfrm>
                  <a:off x="114825" y="269087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2" name="Google Shape;722;p27"/>
                <p:cNvSpPr/>
                <p:nvPr/>
              </p:nvSpPr>
              <p:spPr>
                <a:xfrm>
                  <a:off x="114825" y="340334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3" name="Google Shape;723;p27"/>
                <p:cNvSpPr/>
                <p:nvPr/>
              </p:nvSpPr>
              <p:spPr>
                <a:xfrm>
                  <a:off x="114825" y="411581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pic>
          <p:nvPicPr>
            <p:cNvPr id="724" name="Google Shape;724;p27"/>
            <p:cNvPicPr preferRelativeResize="0"/>
            <p:nvPr/>
          </p:nvPicPr>
          <p:blipFill rotWithShape="1">
            <a:blip r:embed="rId2">
              <a:alphaModFix amt="86000"/>
            </a:blip>
            <a:srcRect r="10104"/>
            <a:stretch/>
          </p:blipFill>
          <p:spPr>
            <a:xfrm>
              <a:off x="424870" y="735846"/>
              <a:ext cx="8404593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25" name="Google Shape;725;p27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95654" y="133592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26" name="Google Shape;726;p27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76177" y="1955046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27" name="Google Shape;727;p27"/>
            <p:cNvPicPr preferRelativeResize="0"/>
            <p:nvPr/>
          </p:nvPicPr>
          <p:blipFill rotWithShape="1">
            <a:blip r:embed="rId2">
              <a:alphaModFix amt="86000"/>
            </a:blip>
            <a:srcRect r="6838"/>
            <a:stretch/>
          </p:blipFill>
          <p:spPr>
            <a:xfrm>
              <a:off x="405393" y="249797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28" name="Google Shape;728;p27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95654" y="369812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29" name="Google Shape;729;p27"/>
            <p:cNvPicPr preferRelativeResize="0"/>
            <p:nvPr/>
          </p:nvPicPr>
          <p:blipFill rotWithShape="1">
            <a:blip r:embed="rId2">
              <a:alphaModFix amt="86000"/>
            </a:blip>
            <a:srcRect r="9371"/>
            <a:stretch/>
          </p:blipFill>
          <p:spPr>
            <a:xfrm>
              <a:off x="356700" y="3117096"/>
              <a:ext cx="8472765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30" name="Google Shape;730;p27"/>
            <p:cNvPicPr preferRelativeResize="0"/>
            <p:nvPr/>
          </p:nvPicPr>
          <p:blipFill rotWithShape="1">
            <a:blip r:embed="rId2">
              <a:alphaModFix amt="86000"/>
            </a:blip>
            <a:srcRect r="9371"/>
            <a:stretch/>
          </p:blipFill>
          <p:spPr>
            <a:xfrm>
              <a:off x="356700" y="4269621"/>
              <a:ext cx="8472765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31" name="Google Shape;731;p27"/>
            <p:cNvPicPr preferRelativeResize="0"/>
            <p:nvPr/>
          </p:nvPicPr>
          <p:blipFill rotWithShape="1">
            <a:blip r:embed="rId3">
              <a:alphaModFix amt="82000"/>
            </a:blip>
            <a:srcRect l="4356" r="5828"/>
            <a:stretch/>
          </p:blipFill>
          <p:spPr>
            <a:xfrm rot="5400000">
              <a:off x="-1453401" y="2453526"/>
              <a:ext cx="4324352" cy="31265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732" name="Google Shape;732;p27"/>
          <p:cNvPicPr preferRelativeResize="0"/>
          <p:nvPr/>
        </p:nvPicPr>
        <p:blipFill>
          <a:blip r:embed="rId4">
            <a:alphaModFix amt="89000"/>
          </a:blip>
          <a:stretch>
            <a:fillRect/>
          </a:stretch>
        </p:blipFill>
        <p:spPr>
          <a:xfrm>
            <a:off x="831171" y="4005826"/>
            <a:ext cx="663161" cy="666752"/>
          </a:xfrm>
          <a:prstGeom prst="rect">
            <a:avLst/>
          </a:prstGeom>
          <a:noFill/>
          <a:ln>
            <a:noFill/>
          </a:ln>
        </p:spPr>
      </p:pic>
      <p:pic>
        <p:nvPicPr>
          <p:cNvPr id="733" name="Google Shape;733;p27"/>
          <p:cNvPicPr preferRelativeResize="0"/>
          <p:nvPr/>
        </p:nvPicPr>
        <p:blipFill>
          <a:blip r:embed="rId5">
            <a:alphaModFix amt="85000"/>
          </a:blip>
          <a:stretch>
            <a:fillRect/>
          </a:stretch>
        </p:blipFill>
        <p:spPr>
          <a:xfrm>
            <a:off x="8021284" y="661588"/>
            <a:ext cx="724644" cy="630498"/>
          </a:xfrm>
          <a:prstGeom prst="rect">
            <a:avLst/>
          </a:prstGeom>
          <a:noFill/>
          <a:ln>
            <a:noFill/>
          </a:ln>
        </p:spPr>
      </p:pic>
      <p:pic>
        <p:nvPicPr>
          <p:cNvPr id="734" name="Google Shape;734;p27"/>
          <p:cNvPicPr preferRelativeResize="0"/>
          <p:nvPr/>
        </p:nvPicPr>
        <p:blipFill rotWithShape="1">
          <a:blip r:embed="rId6">
            <a:alphaModFix amt="90000"/>
          </a:blip>
          <a:srcRect l="17866" t="19811" r="12095" b="21433"/>
          <a:stretch/>
        </p:blipFill>
        <p:spPr>
          <a:xfrm>
            <a:off x="1649834" y="606951"/>
            <a:ext cx="225413" cy="269874"/>
          </a:xfrm>
          <a:prstGeom prst="rect">
            <a:avLst/>
          </a:prstGeom>
          <a:noFill/>
          <a:ln>
            <a:noFill/>
          </a:ln>
        </p:spPr>
      </p:pic>
      <p:pic>
        <p:nvPicPr>
          <p:cNvPr id="735" name="Google Shape;735;p27"/>
          <p:cNvPicPr preferRelativeResize="0"/>
          <p:nvPr/>
        </p:nvPicPr>
        <p:blipFill rotWithShape="1">
          <a:blip r:embed="rId7">
            <a:alphaModFix amt="90000"/>
          </a:blip>
          <a:srcRect l="16404" t="19815" r="13488" b="20554"/>
          <a:stretch/>
        </p:blipFill>
        <p:spPr>
          <a:xfrm rot="-1892008">
            <a:off x="784085" y="1432153"/>
            <a:ext cx="210024" cy="255214"/>
          </a:xfrm>
          <a:prstGeom prst="rect">
            <a:avLst/>
          </a:prstGeom>
          <a:noFill/>
          <a:ln>
            <a:noFill/>
          </a:ln>
        </p:spPr>
      </p:pic>
      <p:pic>
        <p:nvPicPr>
          <p:cNvPr id="736" name="Google Shape;736;p27"/>
          <p:cNvPicPr preferRelativeResize="0"/>
          <p:nvPr/>
        </p:nvPicPr>
        <p:blipFill rotWithShape="1">
          <a:blip r:embed="rId8">
            <a:alphaModFix amt="90000"/>
          </a:blip>
          <a:srcRect l="16945" t="23685" r="10977" b="22040"/>
          <a:stretch/>
        </p:blipFill>
        <p:spPr>
          <a:xfrm rot="1477677">
            <a:off x="8528783" y="4324879"/>
            <a:ext cx="281738" cy="302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">
    <p:spTree>
      <p:nvGrpSpPr>
        <p:cNvPr id="1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8" name="Google Shape;738;p28"/>
          <p:cNvGrpSpPr/>
          <p:nvPr/>
        </p:nvGrpSpPr>
        <p:grpSpPr>
          <a:xfrm>
            <a:off x="86225" y="405100"/>
            <a:ext cx="8895807" cy="4502175"/>
            <a:chOff x="86225" y="353996"/>
            <a:chExt cx="8895807" cy="4502175"/>
          </a:xfrm>
        </p:grpSpPr>
        <p:grpSp>
          <p:nvGrpSpPr>
            <p:cNvPr id="739" name="Google Shape;739;p28"/>
            <p:cNvGrpSpPr/>
            <p:nvPr/>
          </p:nvGrpSpPr>
          <p:grpSpPr>
            <a:xfrm>
              <a:off x="837025" y="353996"/>
              <a:ext cx="8145007" cy="4502175"/>
              <a:chOff x="365514" y="392094"/>
              <a:chExt cx="8467623" cy="4502175"/>
            </a:xfrm>
          </p:grpSpPr>
          <p:sp>
            <p:nvSpPr>
              <p:cNvPr id="740" name="Google Shape;740;p28"/>
              <p:cNvSpPr/>
              <p:nvPr/>
            </p:nvSpPr>
            <p:spPr>
              <a:xfrm>
                <a:off x="365514" y="392094"/>
                <a:ext cx="8467623" cy="4302153"/>
              </a:xfrm>
              <a:custGeom>
                <a:avLst/>
                <a:gdLst/>
                <a:ahLst/>
                <a:cxnLst/>
                <a:rect l="l" t="t" r="r" b="b"/>
                <a:pathLst>
                  <a:path w="141286" h="144416" extrusionOk="0">
                    <a:moveTo>
                      <a:pt x="137397" y="1"/>
                    </a:moveTo>
                    <a:cubicBezTo>
                      <a:pt x="137073" y="1"/>
                      <a:pt x="136746" y="65"/>
                      <a:pt x="136419" y="241"/>
                    </a:cubicBezTo>
                    <a:cubicBezTo>
                      <a:pt x="136032" y="693"/>
                      <a:pt x="135532" y="919"/>
                      <a:pt x="134968" y="919"/>
                    </a:cubicBezTo>
                    <a:cubicBezTo>
                      <a:pt x="134887" y="919"/>
                      <a:pt x="134806" y="914"/>
                      <a:pt x="134723" y="905"/>
                    </a:cubicBezTo>
                    <a:cubicBezTo>
                      <a:pt x="133616" y="610"/>
                      <a:pt x="132509" y="684"/>
                      <a:pt x="131402" y="389"/>
                    </a:cubicBezTo>
                    <a:cubicBezTo>
                      <a:pt x="130812" y="389"/>
                      <a:pt x="130222" y="536"/>
                      <a:pt x="129632" y="758"/>
                    </a:cubicBezTo>
                    <a:cubicBezTo>
                      <a:pt x="129337" y="868"/>
                      <a:pt x="129005" y="924"/>
                      <a:pt x="128663" y="924"/>
                    </a:cubicBezTo>
                    <a:cubicBezTo>
                      <a:pt x="128322" y="924"/>
                      <a:pt x="127972" y="868"/>
                      <a:pt x="127640" y="758"/>
                    </a:cubicBezTo>
                    <a:cubicBezTo>
                      <a:pt x="127364" y="436"/>
                      <a:pt x="126974" y="258"/>
                      <a:pt x="126559" y="258"/>
                    </a:cubicBezTo>
                    <a:cubicBezTo>
                      <a:pt x="126307" y="258"/>
                      <a:pt x="126046" y="323"/>
                      <a:pt x="125795" y="462"/>
                    </a:cubicBezTo>
                    <a:cubicBezTo>
                      <a:pt x="125227" y="824"/>
                      <a:pt x="124587" y="1005"/>
                      <a:pt x="123925" y="1005"/>
                    </a:cubicBezTo>
                    <a:cubicBezTo>
                      <a:pt x="123641" y="1005"/>
                      <a:pt x="123353" y="972"/>
                      <a:pt x="123065" y="905"/>
                    </a:cubicBezTo>
                    <a:cubicBezTo>
                      <a:pt x="122689" y="802"/>
                      <a:pt x="122312" y="747"/>
                      <a:pt x="121943" y="747"/>
                    </a:cubicBezTo>
                    <a:cubicBezTo>
                      <a:pt x="121516" y="747"/>
                      <a:pt x="121100" y="821"/>
                      <a:pt x="120704" y="979"/>
                    </a:cubicBezTo>
                    <a:cubicBezTo>
                      <a:pt x="120130" y="996"/>
                      <a:pt x="119555" y="1006"/>
                      <a:pt x="118980" y="1006"/>
                    </a:cubicBezTo>
                    <a:cubicBezTo>
                      <a:pt x="117120" y="1006"/>
                      <a:pt x="115260" y="909"/>
                      <a:pt x="113400" y="684"/>
                    </a:cubicBezTo>
                    <a:cubicBezTo>
                      <a:pt x="113253" y="684"/>
                      <a:pt x="113105" y="536"/>
                      <a:pt x="112957" y="536"/>
                    </a:cubicBezTo>
                    <a:lnTo>
                      <a:pt x="112589" y="536"/>
                    </a:lnTo>
                    <a:cubicBezTo>
                      <a:pt x="112293" y="610"/>
                      <a:pt x="111998" y="758"/>
                      <a:pt x="111703" y="979"/>
                    </a:cubicBezTo>
                    <a:cubicBezTo>
                      <a:pt x="111130" y="1251"/>
                      <a:pt x="110519" y="1386"/>
                      <a:pt x="109917" y="1386"/>
                    </a:cubicBezTo>
                    <a:cubicBezTo>
                      <a:pt x="109047" y="1386"/>
                      <a:pt x="108195" y="1103"/>
                      <a:pt x="107498" y="536"/>
                    </a:cubicBezTo>
                    <a:cubicBezTo>
                      <a:pt x="107350" y="499"/>
                      <a:pt x="107203" y="481"/>
                      <a:pt x="107064" y="481"/>
                    </a:cubicBezTo>
                    <a:cubicBezTo>
                      <a:pt x="106926" y="481"/>
                      <a:pt x="106797" y="499"/>
                      <a:pt x="106686" y="536"/>
                    </a:cubicBezTo>
                    <a:cubicBezTo>
                      <a:pt x="106085" y="787"/>
                      <a:pt x="105449" y="935"/>
                      <a:pt x="104802" y="935"/>
                    </a:cubicBezTo>
                    <a:cubicBezTo>
                      <a:pt x="104497" y="935"/>
                      <a:pt x="104190" y="902"/>
                      <a:pt x="103882" y="831"/>
                    </a:cubicBezTo>
                    <a:cubicBezTo>
                      <a:pt x="103624" y="794"/>
                      <a:pt x="103366" y="776"/>
                      <a:pt x="103108" y="776"/>
                    </a:cubicBezTo>
                    <a:cubicBezTo>
                      <a:pt x="102850" y="776"/>
                      <a:pt x="102591" y="794"/>
                      <a:pt x="102333" y="831"/>
                    </a:cubicBezTo>
                    <a:cubicBezTo>
                      <a:pt x="101005" y="831"/>
                      <a:pt x="99825" y="1127"/>
                      <a:pt x="98644" y="1200"/>
                    </a:cubicBezTo>
                    <a:cubicBezTo>
                      <a:pt x="97906" y="1200"/>
                      <a:pt x="97169" y="979"/>
                      <a:pt x="96431" y="905"/>
                    </a:cubicBezTo>
                    <a:cubicBezTo>
                      <a:pt x="95767" y="1053"/>
                      <a:pt x="95029" y="1127"/>
                      <a:pt x="94365" y="1127"/>
                    </a:cubicBezTo>
                    <a:cubicBezTo>
                      <a:pt x="92078" y="831"/>
                      <a:pt x="89864" y="684"/>
                      <a:pt x="87577" y="610"/>
                    </a:cubicBezTo>
                    <a:cubicBezTo>
                      <a:pt x="86387" y="560"/>
                      <a:pt x="85164" y="211"/>
                      <a:pt x="83930" y="211"/>
                    </a:cubicBezTo>
                    <a:cubicBezTo>
                      <a:pt x="83327" y="211"/>
                      <a:pt x="82722" y="294"/>
                      <a:pt x="82117" y="536"/>
                    </a:cubicBezTo>
                    <a:cubicBezTo>
                      <a:pt x="81403" y="715"/>
                      <a:pt x="80688" y="813"/>
                      <a:pt x="79973" y="813"/>
                    </a:cubicBezTo>
                    <a:cubicBezTo>
                      <a:pt x="79507" y="813"/>
                      <a:pt x="79042" y="771"/>
                      <a:pt x="78576" y="684"/>
                    </a:cubicBezTo>
                    <a:cubicBezTo>
                      <a:pt x="77912" y="536"/>
                      <a:pt x="77174" y="462"/>
                      <a:pt x="76510" y="462"/>
                    </a:cubicBezTo>
                    <a:cubicBezTo>
                      <a:pt x="76474" y="459"/>
                      <a:pt x="76438" y="458"/>
                      <a:pt x="76403" y="458"/>
                    </a:cubicBezTo>
                    <a:cubicBezTo>
                      <a:pt x="75801" y="458"/>
                      <a:pt x="75232" y="859"/>
                      <a:pt x="74647" y="859"/>
                    </a:cubicBezTo>
                    <a:cubicBezTo>
                      <a:pt x="74411" y="859"/>
                      <a:pt x="74172" y="793"/>
                      <a:pt x="73928" y="610"/>
                    </a:cubicBezTo>
                    <a:cubicBezTo>
                      <a:pt x="73822" y="614"/>
                      <a:pt x="73717" y="616"/>
                      <a:pt x="73612" y="616"/>
                    </a:cubicBezTo>
                    <a:cubicBezTo>
                      <a:pt x="72229" y="616"/>
                      <a:pt x="70846" y="265"/>
                      <a:pt x="69463" y="265"/>
                    </a:cubicBezTo>
                    <a:cubicBezTo>
                      <a:pt x="69180" y="265"/>
                      <a:pt x="68898" y="280"/>
                      <a:pt x="68616" y="315"/>
                    </a:cubicBezTo>
                    <a:cubicBezTo>
                      <a:pt x="68321" y="241"/>
                      <a:pt x="68025" y="204"/>
                      <a:pt x="67721" y="204"/>
                    </a:cubicBezTo>
                    <a:cubicBezTo>
                      <a:pt x="67417" y="204"/>
                      <a:pt x="67103" y="241"/>
                      <a:pt x="66771" y="315"/>
                    </a:cubicBezTo>
                    <a:cubicBezTo>
                      <a:pt x="66446" y="261"/>
                      <a:pt x="66123" y="239"/>
                      <a:pt x="65802" y="239"/>
                    </a:cubicBezTo>
                    <a:cubicBezTo>
                      <a:pt x="64468" y="239"/>
                      <a:pt x="63161" y="616"/>
                      <a:pt x="61815" y="616"/>
                    </a:cubicBezTo>
                    <a:cubicBezTo>
                      <a:pt x="61721" y="616"/>
                      <a:pt x="61627" y="614"/>
                      <a:pt x="61533" y="610"/>
                    </a:cubicBezTo>
                    <a:cubicBezTo>
                      <a:pt x="61263" y="817"/>
                      <a:pt x="61006" y="891"/>
                      <a:pt x="60753" y="891"/>
                    </a:cubicBezTo>
                    <a:cubicBezTo>
                      <a:pt x="60140" y="891"/>
                      <a:pt x="59557" y="458"/>
                      <a:pt x="58910" y="458"/>
                    </a:cubicBezTo>
                    <a:cubicBezTo>
                      <a:pt x="58875" y="458"/>
                      <a:pt x="58839" y="460"/>
                      <a:pt x="58803" y="462"/>
                    </a:cubicBezTo>
                    <a:cubicBezTo>
                      <a:pt x="58630" y="441"/>
                      <a:pt x="58457" y="432"/>
                      <a:pt x="58286" y="432"/>
                    </a:cubicBezTo>
                    <a:cubicBezTo>
                      <a:pt x="57873" y="432"/>
                      <a:pt x="57471" y="484"/>
                      <a:pt x="57106" y="536"/>
                    </a:cubicBezTo>
                    <a:cubicBezTo>
                      <a:pt x="56446" y="737"/>
                      <a:pt x="55775" y="838"/>
                      <a:pt x="55110" y="838"/>
                    </a:cubicBezTo>
                    <a:cubicBezTo>
                      <a:pt x="54065" y="838"/>
                      <a:pt x="53036" y="590"/>
                      <a:pt x="52089" y="94"/>
                    </a:cubicBezTo>
                    <a:cubicBezTo>
                      <a:pt x="50687" y="94"/>
                      <a:pt x="49211" y="241"/>
                      <a:pt x="47810" y="536"/>
                    </a:cubicBezTo>
                    <a:cubicBezTo>
                      <a:pt x="45965" y="610"/>
                      <a:pt x="44047" y="610"/>
                      <a:pt x="42202" y="831"/>
                    </a:cubicBezTo>
                    <a:cubicBezTo>
                      <a:pt x="41649" y="942"/>
                      <a:pt x="41096" y="997"/>
                      <a:pt x="40552" y="997"/>
                    </a:cubicBezTo>
                    <a:cubicBezTo>
                      <a:pt x="40007" y="997"/>
                      <a:pt x="39473" y="942"/>
                      <a:pt x="38956" y="831"/>
                    </a:cubicBezTo>
                    <a:cubicBezTo>
                      <a:pt x="38218" y="905"/>
                      <a:pt x="37480" y="1127"/>
                      <a:pt x="36743" y="1127"/>
                    </a:cubicBezTo>
                    <a:cubicBezTo>
                      <a:pt x="35857" y="1127"/>
                      <a:pt x="34972" y="905"/>
                      <a:pt x="34087" y="831"/>
                    </a:cubicBezTo>
                    <a:cubicBezTo>
                      <a:pt x="33971" y="842"/>
                      <a:pt x="33856" y="846"/>
                      <a:pt x="33743" y="846"/>
                    </a:cubicBezTo>
                    <a:cubicBezTo>
                      <a:pt x="33063" y="846"/>
                      <a:pt x="32421" y="684"/>
                      <a:pt x="31726" y="684"/>
                    </a:cubicBezTo>
                    <a:cubicBezTo>
                      <a:pt x="31578" y="758"/>
                      <a:pt x="31504" y="758"/>
                      <a:pt x="31431" y="758"/>
                    </a:cubicBezTo>
                    <a:cubicBezTo>
                      <a:pt x="31127" y="804"/>
                      <a:pt x="30831" y="829"/>
                      <a:pt x="30539" y="829"/>
                    </a:cubicBezTo>
                    <a:cubicBezTo>
                      <a:pt x="29911" y="829"/>
                      <a:pt x="29306" y="715"/>
                      <a:pt x="28701" y="462"/>
                    </a:cubicBezTo>
                    <a:cubicBezTo>
                      <a:pt x="28590" y="389"/>
                      <a:pt x="28461" y="352"/>
                      <a:pt x="28323" y="352"/>
                    </a:cubicBezTo>
                    <a:cubicBezTo>
                      <a:pt x="28184" y="352"/>
                      <a:pt x="28037" y="389"/>
                      <a:pt x="27889" y="462"/>
                    </a:cubicBezTo>
                    <a:cubicBezTo>
                      <a:pt x="27594" y="831"/>
                      <a:pt x="27225" y="1053"/>
                      <a:pt x="26709" y="1127"/>
                    </a:cubicBezTo>
                    <a:cubicBezTo>
                      <a:pt x="26337" y="1209"/>
                      <a:pt x="25959" y="1251"/>
                      <a:pt x="25582" y="1251"/>
                    </a:cubicBezTo>
                    <a:cubicBezTo>
                      <a:pt x="24613" y="1251"/>
                      <a:pt x="23648" y="973"/>
                      <a:pt x="22798" y="389"/>
                    </a:cubicBezTo>
                    <a:lnTo>
                      <a:pt x="22429" y="389"/>
                    </a:lnTo>
                    <a:cubicBezTo>
                      <a:pt x="21940" y="633"/>
                      <a:pt x="21401" y="776"/>
                      <a:pt x="20894" y="776"/>
                    </a:cubicBezTo>
                    <a:cubicBezTo>
                      <a:pt x="20790" y="776"/>
                      <a:pt x="20686" y="770"/>
                      <a:pt x="20585" y="758"/>
                    </a:cubicBezTo>
                    <a:cubicBezTo>
                      <a:pt x="20269" y="738"/>
                      <a:pt x="19947" y="729"/>
                      <a:pt x="19624" y="729"/>
                    </a:cubicBezTo>
                    <a:cubicBezTo>
                      <a:pt x="18743" y="729"/>
                      <a:pt x="17854" y="797"/>
                      <a:pt x="17043" y="905"/>
                    </a:cubicBezTo>
                    <a:cubicBezTo>
                      <a:pt x="16759" y="1027"/>
                      <a:pt x="16475" y="1082"/>
                      <a:pt x="16190" y="1082"/>
                    </a:cubicBezTo>
                    <a:cubicBezTo>
                      <a:pt x="15958" y="1082"/>
                      <a:pt x="15726" y="1045"/>
                      <a:pt x="15494" y="979"/>
                    </a:cubicBezTo>
                    <a:lnTo>
                      <a:pt x="15199" y="905"/>
                    </a:lnTo>
                    <a:cubicBezTo>
                      <a:pt x="14461" y="758"/>
                      <a:pt x="13650" y="684"/>
                      <a:pt x="12912" y="684"/>
                    </a:cubicBezTo>
                    <a:cubicBezTo>
                      <a:pt x="12494" y="782"/>
                      <a:pt x="12067" y="831"/>
                      <a:pt x="11641" y="831"/>
                    </a:cubicBezTo>
                    <a:cubicBezTo>
                      <a:pt x="10788" y="831"/>
                      <a:pt x="9936" y="635"/>
                      <a:pt x="9149" y="241"/>
                    </a:cubicBezTo>
                    <a:cubicBezTo>
                      <a:pt x="9001" y="167"/>
                      <a:pt x="8835" y="130"/>
                      <a:pt x="8669" y="130"/>
                    </a:cubicBezTo>
                    <a:cubicBezTo>
                      <a:pt x="8503" y="130"/>
                      <a:pt x="8337" y="167"/>
                      <a:pt x="8190" y="241"/>
                    </a:cubicBezTo>
                    <a:cubicBezTo>
                      <a:pt x="7673" y="684"/>
                      <a:pt x="7120" y="831"/>
                      <a:pt x="6557" y="831"/>
                    </a:cubicBezTo>
                    <a:cubicBezTo>
                      <a:pt x="5995" y="831"/>
                      <a:pt x="5423" y="684"/>
                      <a:pt x="4870" y="536"/>
                    </a:cubicBezTo>
                    <a:cubicBezTo>
                      <a:pt x="4397" y="472"/>
                      <a:pt x="3917" y="439"/>
                      <a:pt x="3437" y="439"/>
                    </a:cubicBezTo>
                    <a:cubicBezTo>
                      <a:pt x="2270" y="439"/>
                      <a:pt x="1098" y="635"/>
                      <a:pt x="0" y="1053"/>
                    </a:cubicBezTo>
                    <a:lnTo>
                      <a:pt x="0" y="1864"/>
                    </a:lnTo>
                    <a:lnTo>
                      <a:pt x="0" y="143153"/>
                    </a:lnTo>
                    <a:cubicBezTo>
                      <a:pt x="0" y="144407"/>
                      <a:pt x="74" y="144407"/>
                      <a:pt x="1328" y="144407"/>
                    </a:cubicBezTo>
                    <a:lnTo>
                      <a:pt x="139444" y="144407"/>
                    </a:lnTo>
                    <a:cubicBezTo>
                      <a:pt x="139816" y="144407"/>
                      <a:pt x="140107" y="144415"/>
                      <a:pt x="140335" y="144415"/>
                    </a:cubicBezTo>
                    <a:cubicBezTo>
                      <a:pt x="141285" y="144415"/>
                      <a:pt x="141141" y="144271"/>
                      <a:pt x="141141" y="142784"/>
                    </a:cubicBezTo>
                    <a:lnTo>
                      <a:pt x="141141" y="610"/>
                    </a:lnTo>
                    <a:cubicBezTo>
                      <a:pt x="140846" y="413"/>
                      <a:pt x="140518" y="282"/>
                      <a:pt x="140201" y="282"/>
                    </a:cubicBezTo>
                    <a:cubicBezTo>
                      <a:pt x="140043" y="282"/>
                      <a:pt x="139887" y="315"/>
                      <a:pt x="139740" y="389"/>
                    </a:cubicBezTo>
                    <a:lnTo>
                      <a:pt x="139223" y="389"/>
                    </a:lnTo>
                    <a:cubicBezTo>
                      <a:pt x="138639" y="243"/>
                      <a:pt x="138023" y="1"/>
                      <a:pt x="1373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" name="Google Shape;741;p28"/>
              <p:cNvSpPr/>
              <p:nvPr/>
            </p:nvSpPr>
            <p:spPr>
              <a:xfrm rot="10800000" flipH="1">
                <a:off x="365514" y="592117"/>
                <a:ext cx="8467623" cy="4302153"/>
              </a:xfrm>
              <a:custGeom>
                <a:avLst/>
                <a:gdLst/>
                <a:ahLst/>
                <a:cxnLst/>
                <a:rect l="l" t="t" r="r" b="b"/>
                <a:pathLst>
                  <a:path w="141286" h="144416" extrusionOk="0">
                    <a:moveTo>
                      <a:pt x="137397" y="1"/>
                    </a:moveTo>
                    <a:cubicBezTo>
                      <a:pt x="137073" y="1"/>
                      <a:pt x="136746" y="65"/>
                      <a:pt x="136419" y="241"/>
                    </a:cubicBezTo>
                    <a:cubicBezTo>
                      <a:pt x="136032" y="693"/>
                      <a:pt x="135532" y="919"/>
                      <a:pt x="134968" y="919"/>
                    </a:cubicBezTo>
                    <a:cubicBezTo>
                      <a:pt x="134887" y="919"/>
                      <a:pt x="134806" y="914"/>
                      <a:pt x="134723" y="905"/>
                    </a:cubicBezTo>
                    <a:cubicBezTo>
                      <a:pt x="133616" y="610"/>
                      <a:pt x="132509" y="684"/>
                      <a:pt x="131402" y="389"/>
                    </a:cubicBezTo>
                    <a:cubicBezTo>
                      <a:pt x="130812" y="389"/>
                      <a:pt x="130222" y="536"/>
                      <a:pt x="129632" y="758"/>
                    </a:cubicBezTo>
                    <a:cubicBezTo>
                      <a:pt x="129337" y="868"/>
                      <a:pt x="129005" y="924"/>
                      <a:pt x="128663" y="924"/>
                    </a:cubicBezTo>
                    <a:cubicBezTo>
                      <a:pt x="128322" y="924"/>
                      <a:pt x="127972" y="868"/>
                      <a:pt x="127640" y="758"/>
                    </a:cubicBezTo>
                    <a:cubicBezTo>
                      <a:pt x="127364" y="436"/>
                      <a:pt x="126974" y="258"/>
                      <a:pt x="126559" y="258"/>
                    </a:cubicBezTo>
                    <a:cubicBezTo>
                      <a:pt x="126307" y="258"/>
                      <a:pt x="126046" y="323"/>
                      <a:pt x="125795" y="462"/>
                    </a:cubicBezTo>
                    <a:cubicBezTo>
                      <a:pt x="125227" y="824"/>
                      <a:pt x="124587" y="1005"/>
                      <a:pt x="123925" y="1005"/>
                    </a:cubicBezTo>
                    <a:cubicBezTo>
                      <a:pt x="123641" y="1005"/>
                      <a:pt x="123353" y="972"/>
                      <a:pt x="123065" y="905"/>
                    </a:cubicBezTo>
                    <a:cubicBezTo>
                      <a:pt x="122689" y="802"/>
                      <a:pt x="122312" y="747"/>
                      <a:pt x="121943" y="747"/>
                    </a:cubicBezTo>
                    <a:cubicBezTo>
                      <a:pt x="121516" y="747"/>
                      <a:pt x="121100" y="821"/>
                      <a:pt x="120704" y="979"/>
                    </a:cubicBezTo>
                    <a:cubicBezTo>
                      <a:pt x="120130" y="996"/>
                      <a:pt x="119555" y="1006"/>
                      <a:pt x="118980" y="1006"/>
                    </a:cubicBezTo>
                    <a:cubicBezTo>
                      <a:pt x="117120" y="1006"/>
                      <a:pt x="115260" y="909"/>
                      <a:pt x="113400" y="684"/>
                    </a:cubicBezTo>
                    <a:cubicBezTo>
                      <a:pt x="113253" y="684"/>
                      <a:pt x="113105" y="536"/>
                      <a:pt x="112957" y="536"/>
                    </a:cubicBezTo>
                    <a:lnTo>
                      <a:pt x="112589" y="536"/>
                    </a:lnTo>
                    <a:cubicBezTo>
                      <a:pt x="112293" y="610"/>
                      <a:pt x="111998" y="758"/>
                      <a:pt x="111703" y="979"/>
                    </a:cubicBezTo>
                    <a:cubicBezTo>
                      <a:pt x="111130" y="1251"/>
                      <a:pt x="110519" y="1386"/>
                      <a:pt x="109917" y="1386"/>
                    </a:cubicBezTo>
                    <a:cubicBezTo>
                      <a:pt x="109047" y="1386"/>
                      <a:pt x="108195" y="1103"/>
                      <a:pt x="107498" y="536"/>
                    </a:cubicBezTo>
                    <a:cubicBezTo>
                      <a:pt x="107350" y="499"/>
                      <a:pt x="107203" y="481"/>
                      <a:pt x="107064" y="481"/>
                    </a:cubicBezTo>
                    <a:cubicBezTo>
                      <a:pt x="106926" y="481"/>
                      <a:pt x="106797" y="499"/>
                      <a:pt x="106686" y="536"/>
                    </a:cubicBezTo>
                    <a:cubicBezTo>
                      <a:pt x="106085" y="787"/>
                      <a:pt x="105449" y="935"/>
                      <a:pt x="104802" y="935"/>
                    </a:cubicBezTo>
                    <a:cubicBezTo>
                      <a:pt x="104497" y="935"/>
                      <a:pt x="104190" y="902"/>
                      <a:pt x="103882" y="831"/>
                    </a:cubicBezTo>
                    <a:cubicBezTo>
                      <a:pt x="103624" y="794"/>
                      <a:pt x="103366" y="776"/>
                      <a:pt x="103108" y="776"/>
                    </a:cubicBezTo>
                    <a:cubicBezTo>
                      <a:pt x="102850" y="776"/>
                      <a:pt x="102591" y="794"/>
                      <a:pt x="102333" y="831"/>
                    </a:cubicBezTo>
                    <a:cubicBezTo>
                      <a:pt x="101005" y="831"/>
                      <a:pt x="99825" y="1127"/>
                      <a:pt x="98644" y="1200"/>
                    </a:cubicBezTo>
                    <a:cubicBezTo>
                      <a:pt x="97906" y="1200"/>
                      <a:pt x="97169" y="979"/>
                      <a:pt x="96431" y="905"/>
                    </a:cubicBezTo>
                    <a:cubicBezTo>
                      <a:pt x="95767" y="1053"/>
                      <a:pt x="95029" y="1127"/>
                      <a:pt x="94365" y="1127"/>
                    </a:cubicBezTo>
                    <a:cubicBezTo>
                      <a:pt x="92078" y="831"/>
                      <a:pt x="89864" y="684"/>
                      <a:pt x="87577" y="610"/>
                    </a:cubicBezTo>
                    <a:cubicBezTo>
                      <a:pt x="86387" y="560"/>
                      <a:pt x="85164" y="211"/>
                      <a:pt x="83930" y="211"/>
                    </a:cubicBezTo>
                    <a:cubicBezTo>
                      <a:pt x="83327" y="211"/>
                      <a:pt x="82722" y="294"/>
                      <a:pt x="82117" y="536"/>
                    </a:cubicBezTo>
                    <a:cubicBezTo>
                      <a:pt x="81403" y="715"/>
                      <a:pt x="80688" y="813"/>
                      <a:pt x="79973" y="813"/>
                    </a:cubicBezTo>
                    <a:cubicBezTo>
                      <a:pt x="79507" y="813"/>
                      <a:pt x="79042" y="771"/>
                      <a:pt x="78576" y="684"/>
                    </a:cubicBezTo>
                    <a:cubicBezTo>
                      <a:pt x="77912" y="536"/>
                      <a:pt x="77174" y="462"/>
                      <a:pt x="76510" y="462"/>
                    </a:cubicBezTo>
                    <a:cubicBezTo>
                      <a:pt x="76474" y="459"/>
                      <a:pt x="76438" y="458"/>
                      <a:pt x="76403" y="458"/>
                    </a:cubicBezTo>
                    <a:cubicBezTo>
                      <a:pt x="75801" y="458"/>
                      <a:pt x="75232" y="859"/>
                      <a:pt x="74647" y="859"/>
                    </a:cubicBezTo>
                    <a:cubicBezTo>
                      <a:pt x="74411" y="859"/>
                      <a:pt x="74172" y="793"/>
                      <a:pt x="73928" y="610"/>
                    </a:cubicBezTo>
                    <a:cubicBezTo>
                      <a:pt x="73822" y="614"/>
                      <a:pt x="73717" y="616"/>
                      <a:pt x="73612" y="616"/>
                    </a:cubicBezTo>
                    <a:cubicBezTo>
                      <a:pt x="72229" y="616"/>
                      <a:pt x="70846" y="265"/>
                      <a:pt x="69463" y="265"/>
                    </a:cubicBezTo>
                    <a:cubicBezTo>
                      <a:pt x="69180" y="265"/>
                      <a:pt x="68898" y="280"/>
                      <a:pt x="68616" y="315"/>
                    </a:cubicBezTo>
                    <a:cubicBezTo>
                      <a:pt x="68321" y="241"/>
                      <a:pt x="68025" y="204"/>
                      <a:pt x="67721" y="204"/>
                    </a:cubicBezTo>
                    <a:cubicBezTo>
                      <a:pt x="67417" y="204"/>
                      <a:pt x="67103" y="241"/>
                      <a:pt x="66771" y="315"/>
                    </a:cubicBezTo>
                    <a:cubicBezTo>
                      <a:pt x="66446" y="261"/>
                      <a:pt x="66123" y="239"/>
                      <a:pt x="65802" y="239"/>
                    </a:cubicBezTo>
                    <a:cubicBezTo>
                      <a:pt x="64468" y="239"/>
                      <a:pt x="63161" y="616"/>
                      <a:pt x="61815" y="616"/>
                    </a:cubicBezTo>
                    <a:cubicBezTo>
                      <a:pt x="61721" y="616"/>
                      <a:pt x="61627" y="614"/>
                      <a:pt x="61533" y="610"/>
                    </a:cubicBezTo>
                    <a:cubicBezTo>
                      <a:pt x="61263" y="817"/>
                      <a:pt x="61006" y="891"/>
                      <a:pt x="60753" y="891"/>
                    </a:cubicBezTo>
                    <a:cubicBezTo>
                      <a:pt x="60140" y="891"/>
                      <a:pt x="59557" y="458"/>
                      <a:pt x="58910" y="458"/>
                    </a:cubicBezTo>
                    <a:cubicBezTo>
                      <a:pt x="58875" y="458"/>
                      <a:pt x="58839" y="460"/>
                      <a:pt x="58803" y="462"/>
                    </a:cubicBezTo>
                    <a:cubicBezTo>
                      <a:pt x="58630" y="441"/>
                      <a:pt x="58457" y="432"/>
                      <a:pt x="58286" y="432"/>
                    </a:cubicBezTo>
                    <a:cubicBezTo>
                      <a:pt x="57873" y="432"/>
                      <a:pt x="57471" y="484"/>
                      <a:pt x="57106" y="536"/>
                    </a:cubicBezTo>
                    <a:cubicBezTo>
                      <a:pt x="56446" y="737"/>
                      <a:pt x="55775" y="838"/>
                      <a:pt x="55110" y="838"/>
                    </a:cubicBezTo>
                    <a:cubicBezTo>
                      <a:pt x="54065" y="838"/>
                      <a:pt x="53036" y="590"/>
                      <a:pt x="52089" y="94"/>
                    </a:cubicBezTo>
                    <a:cubicBezTo>
                      <a:pt x="50687" y="94"/>
                      <a:pt x="49211" y="241"/>
                      <a:pt x="47810" y="536"/>
                    </a:cubicBezTo>
                    <a:cubicBezTo>
                      <a:pt x="45965" y="610"/>
                      <a:pt x="44047" y="610"/>
                      <a:pt x="42202" y="831"/>
                    </a:cubicBezTo>
                    <a:cubicBezTo>
                      <a:pt x="41649" y="942"/>
                      <a:pt x="41096" y="997"/>
                      <a:pt x="40552" y="997"/>
                    </a:cubicBezTo>
                    <a:cubicBezTo>
                      <a:pt x="40007" y="997"/>
                      <a:pt x="39473" y="942"/>
                      <a:pt x="38956" y="831"/>
                    </a:cubicBezTo>
                    <a:cubicBezTo>
                      <a:pt x="38218" y="905"/>
                      <a:pt x="37480" y="1127"/>
                      <a:pt x="36743" y="1127"/>
                    </a:cubicBezTo>
                    <a:cubicBezTo>
                      <a:pt x="35857" y="1127"/>
                      <a:pt x="34972" y="905"/>
                      <a:pt x="34087" y="831"/>
                    </a:cubicBezTo>
                    <a:cubicBezTo>
                      <a:pt x="33971" y="842"/>
                      <a:pt x="33856" y="846"/>
                      <a:pt x="33743" y="846"/>
                    </a:cubicBezTo>
                    <a:cubicBezTo>
                      <a:pt x="33063" y="846"/>
                      <a:pt x="32421" y="684"/>
                      <a:pt x="31726" y="684"/>
                    </a:cubicBezTo>
                    <a:cubicBezTo>
                      <a:pt x="31578" y="758"/>
                      <a:pt x="31504" y="758"/>
                      <a:pt x="31431" y="758"/>
                    </a:cubicBezTo>
                    <a:cubicBezTo>
                      <a:pt x="31127" y="804"/>
                      <a:pt x="30831" y="829"/>
                      <a:pt x="30539" y="829"/>
                    </a:cubicBezTo>
                    <a:cubicBezTo>
                      <a:pt x="29911" y="829"/>
                      <a:pt x="29306" y="715"/>
                      <a:pt x="28701" y="462"/>
                    </a:cubicBezTo>
                    <a:cubicBezTo>
                      <a:pt x="28590" y="389"/>
                      <a:pt x="28461" y="352"/>
                      <a:pt x="28323" y="352"/>
                    </a:cubicBezTo>
                    <a:cubicBezTo>
                      <a:pt x="28184" y="352"/>
                      <a:pt x="28037" y="389"/>
                      <a:pt x="27889" y="462"/>
                    </a:cubicBezTo>
                    <a:cubicBezTo>
                      <a:pt x="27594" y="831"/>
                      <a:pt x="27225" y="1053"/>
                      <a:pt x="26709" y="1127"/>
                    </a:cubicBezTo>
                    <a:cubicBezTo>
                      <a:pt x="26337" y="1209"/>
                      <a:pt x="25959" y="1251"/>
                      <a:pt x="25582" y="1251"/>
                    </a:cubicBezTo>
                    <a:cubicBezTo>
                      <a:pt x="24613" y="1251"/>
                      <a:pt x="23648" y="973"/>
                      <a:pt x="22798" y="389"/>
                    </a:cubicBezTo>
                    <a:lnTo>
                      <a:pt x="22429" y="389"/>
                    </a:lnTo>
                    <a:cubicBezTo>
                      <a:pt x="21940" y="633"/>
                      <a:pt x="21401" y="776"/>
                      <a:pt x="20894" y="776"/>
                    </a:cubicBezTo>
                    <a:cubicBezTo>
                      <a:pt x="20790" y="776"/>
                      <a:pt x="20686" y="770"/>
                      <a:pt x="20585" y="758"/>
                    </a:cubicBezTo>
                    <a:cubicBezTo>
                      <a:pt x="20269" y="738"/>
                      <a:pt x="19947" y="729"/>
                      <a:pt x="19624" y="729"/>
                    </a:cubicBezTo>
                    <a:cubicBezTo>
                      <a:pt x="18743" y="729"/>
                      <a:pt x="17854" y="797"/>
                      <a:pt x="17043" y="905"/>
                    </a:cubicBezTo>
                    <a:cubicBezTo>
                      <a:pt x="16759" y="1027"/>
                      <a:pt x="16475" y="1082"/>
                      <a:pt x="16190" y="1082"/>
                    </a:cubicBezTo>
                    <a:cubicBezTo>
                      <a:pt x="15958" y="1082"/>
                      <a:pt x="15726" y="1045"/>
                      <a:pt x="15494" y="979"/>
                    </a:cubicBezTo>
                    <a:lnTo>
                      <a:pt x="15199" y="905"/>
                    </a:lnTo>
                    <a:cubicBezTo>
                      <a:pt x="14461" y="758"/>
                      <a:pt x="13650" y="684"/>
                      <a:pt x="12912" y="684"/>
                    </a:cubicBezTo>
                    <a:cubicBezTo>
                      <a:pt x="12494" y="782"/>
                      <a:pt x="12067" y="831"/>
                      <a:pt x="11641" y="831"/>
                    </a:cubicBezTo>
                    <a:cubicBezTo>
                      <a:pt x="10788" y="831"/>
                      <a:pt x="9936" y="635"/>
                      <a:pt x="9149" y="241"/>
                    </a:cubicBezTo>
                    <a:cubicBezTo>
                      <a:pt x="9001" y="167"/>
                      <a:pt x="8835" y="130"/>
                      <a:pt x="8669" y="130"/>
                    </a:cubicBezTo>
                    <a:cubicBezTo>
                      <a:pt x="8503" y="130"/>
                      <a:pt x="8337" y="167"/>
                      <a:pt x="8190" y="241"/>
                    </a:cubicBezTo>
                    <a:cubicBezTo>
                      <a:pt x="7673" y="684"/>
                      <a:pt x="7120" y="831"/>
                      <a:pt x="6557" y="831"/>
                    </a:cubicBezTo>
                    <a:cubicBezTo>
                      <a:pt x="5995" y="831"/>
                      <a:pt x="5423" y="684"/>
                      <a:pt x="4870" y="536"/>
                    </a:cubicBezTo>
                    <a:cubicBezTo>
                      <a:pt x="4397" y="472"/>
                      <a:pt x="3917" y="439"/>
                      <a:pt x="3437" y="439"/>
                    </a:cubicBezTo>
                    <a:cubicBezTo>
                      <a:pt x="2270" y="439"/>
                      <a:pt x="1098" y="635"/>
                      <a:pt x="0" y="1053"/>
                    </a:cubicBezTo>
                    <a:lnTo>
                      <a:pt x="0" y="1864"/>
                    </a:lnTo>
                    <a:lnTo>
                      <a:pt x="0" y="143153"/>
                    </a:lnTo>
                    <a:cubicBezTo>
                      <a:pt x="0" y="144407"/>
                      <a:pt x="74" y="144407"/>
                      <a:pt x="1328" y="144407"/>
                    </a:cubicBezTo>
                    <a:lnTo>
                      <a:pt x="139444" y="144407"/>
                    </a:lnTo>
                    <a:cubicBezTo>
                      <a:pt x="139816" y="144407"/>
                      <a:pt x="140107" y="144415"/>
                      <a:pt x="140335" y="144415"/>
                    </a:cubicBezTo>
                    <a:cubicBezTo>
                      <a:pt x="141285" y="144415"/>
                      <a:pt x="141141" y="144271"/>
                      <a:pt x="141141" y="142784"/>
                    </a:cubicBezTo>
                    <a:lnTo>
                      <a:pt x="141141" y="610"/>
                    </a:lnTo>
                    <a:cubicBezTo>
                      <a:pt x="140846" y="413"/>
                      <a:pt x="140518" y="282"/>
                      <a:pt x="140201" y="282"/>
                    </a:cubicBezTo>
                    <a:cubicBezTo>
                      <a:pt x="140043" y="282"/>
                      <a:pt x="139887" y="315"/>
                      <a:pt x="139740" y="389"/>
                    </a:cubicBezTo>
                    <a:lnTo>
                      <a:pt x="139223" y="389"/>
                    </a:lnTo>
                    <a:cubicBezTo>
                      <a:pt x="138639" y="243"/>
                      <a:pt x="138023" y="1"/>
                      <a:pt x="1373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42" name="Google Shape;742;p28"/>
            <p:cNvGrpSpPr/>
            <p:nvPr/>
          </p:nvGrpSpPr>
          <p:grpSpPr>
            <a:xfrm>
              <a:off x="86225" y="384725"/>
              <a:ext cx="751875" cy="4434900"/>
              <a:chOff x="114825" y="381000"/>
              <a:chExt cx="751875" cy="4434900"/>
            </a:xfrm>
          </p:grpSpPr>
          <p:sp>
            <p:nvSpPr>
              <p:cNvPr id="743" name="Google Shape;743;p28"/>
              <p:cNvSpPr/>
              <p:nvPr/>
            </p:nvSpPr>
            <p:spPr>
              <a:xfrm>
                <a:off x="190500" y="381000"/>
                <a:ext cx="676200" cy="44349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744" name="Google Shape;744;p28"/>
              <p:cNvGrpSpPr/>
              <p:nvPr/>
            </p:nvGrpSpPr>
            <p:grpSpPr>
              <a:xfrm>
                <a:off x="114825" y="553463"/>
                <a:ext cx="492600" cy="4054950"/>
                <a:chOff x="114825" y="553463"/>
                <a:chExt cx="492600" cy="4054950"/>
              </a:xfrm>
            </p:grpSpPr>
            <p:sp>
              <p:nvSpPr>
                <p:cNvPr id="745" name="Google Shape;745;p28"/>
                <p:cNvSpPr/>
                <p:nvPr/>
              </p:nvSpPr>
              <p:spPr>
                <a:xfrm>
                  <a:off x="114825" y="55346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46" name="Google Shape;746;p28"/>
                <p:cNvSpPr/>
                <p:nvPr/>
              </p:nvSpPr>
              <p:spPr>
                <a:xfrm>
                  <a:off x="114825" y="126593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47" name="Google Shape;747;p28"/>
                <p:cNvSpPr/>
                <p:nvPr/>
              </p:nvSpPr>
              <p:spPr>
                <a:xfrm>
                  <a:off x="114825" y="197840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48" name="Google Shape;748;p28"/>
                <p:cNvSpPr/>
                <p:nvPr/>
              </p:nvSpPr>
              <p:spPr>
                <a:xfrm>
                  <a:off x="114825" y="269087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49" name="Google Shape;749;p28"/>
                <p:cNvSpPr/>
                <p:nvPr/>
              </p:nvSpPr>
              <p:spPr>
                <a:xfrm>
                  <a:off x="114825" y="340334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50" name="Google Shape;750;p28"/>
                <p:cNvSpPr/>
                <p:nvPr/>
              </p:nvSpPr>
              <p:spPr>
                <a:xfrm>
                  <a:off x="114825" y="411581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pic>
          <p:nvPicPr>
            <p:cNvPr id="751" name="Google Shape;751;p28"/>
            <p:cNvPicPr preferRelativeResize="0"/>
            <p:nvPr/>
          </p:nvPicPr>
          <p:blipFill rotWithShape="1">
            <a:blip r:embed="rId2">
              <a:alphaModFix amt="86000"/>
            </a:blip>
            <a:srcRect r="10104"/>
            <a:stretch/>
          </p:blipFill>
          <p:spPr>
            <a:xfrm>
              <a:off x="424870" y="735846"/>
              <a:ext cx="8404593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52" name="Google Shape;752;p28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95654" y="133592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53" name="Google Shape;753;p28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76177" y="1955046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54" name="Google Shape;754;p28"/>
            <p:cNvPicPr preferRelativeResize="0"/>
            <p:nvPr/>
          </p:nvPicPr>
          <p:blipFill rotWithShape="1">
            <a:blip r:embed="rId2">
              <a:alphaModFix amt="86000"/>
            </a:blip>
            <a:srcRect r="6838"/>
            <a:stretch/>
          </p:blipFill>
          <p:spPr>
            <a:xfrm>
              <a:off x="405393" y="249797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55" name="Google Shape;755;p28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95654" y="369812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56" name="Google Shape;756;p28"/>
            <p:cNvPicPr preferRelativeResize="0"/>
            <p:nvPr/>
          </p:nvPicPr>
          <p:blipFill rotWithShape="1">
            <a:blip r:embed="rId2">
              <a:alphaModFix amt="86000"/>
            </a:blip>
            <a:srcRect r="9371"/>
            <a:stretch/>
          </p:blipFill>
          <p:spPr>
            <a:xfrm>
              <a:off x="356700" y="3117096"/>
              <a:ext cx="8472765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57" name="Google Shape;757;p28"/>
            <p:cNvPicPr preferRelativeResize="0"/>
            <p:nvPr/>
          </p:nvPicPr>
          <p:blipFill rotWithShape="1">
            <a:blip r:embed="rId2">
              <a:alphaModFix amt="86000"/>
            </a:blip>
            <a:srcRect r="9371"/>
            <a:stretch/>
          </p:blipFill>
          <p:spPr>
            <a:xfrm>
              <a:off x="356700" y="4269621"/>
              <a:ext cx="8472765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58" name="Google Shape;758;p28"/>
            <p:cNvPicPr preferRelativeResize="0"/>
            <p:nvPr/>
          </p:nvPicPr>
          <p:blipFill rotWithShape="1">
            <a:blip r:embed="rId3">
              <a:alphaModFix amt="82000"/>
            </a:blip>
            <a:srcRect l="4356" r="5828"/>
            <a:stretch/>
          </p:blipFill>
          <p:spPr>
            <a:xfrm rot="5400000">
              <a:off x="-1453401" y="2453526"/>
              <a:ext cx="4324352" cy="31265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759" name="Google Shape;759;p28"/>
          <p:cNvPicPr preferRelativeResize="0"/>
          <p:nvPr/>
        </p:nvPicPr>
        <p:blipFill rotWithShape="1">
          <a:blip r:embed="rId4">
            <a:alphaModFix amt="90000"/>
          </a:blip>
          <a:srcRect l="17866" t="19811" r="12095" b="21433"/>
          <a:stretch/>
        </p:blipFill>
        <p:spPr>
          <a:xfrm rot="-850647">
            <a:off x="8494850" y="4398476"/>
            <a:ext cx="281751" cy="337327"/>
          </a:xfrm>
          <a:prstGeom prst="rect">
            <a:avLst/>
          </a:prstGeom>
          <a:noFill/>
          <a:ln>
            <a:noFill/>
          </a:ln>
        </p:spPr>
      </p:pic>
      <p:pic>
        <p:nvPicPr>
          <p:cNvPr id="760" name="Google Shape;760;p28"/>
          <p:cNvPicPr preferRelativeResize="0"/>
          <p:nvPr/>
        </p:nvPicPr>
        <p:blipFill rotWithShape="1">
          <a:blip r:embed="rId5">
            <a:alphaModFix amt="90000"/>
          </a:blip>
          <a:srcRect l="16404" t="19815" r="13488" b="20554"/>
          <a:stretch/>
        </p:blipFill>
        <p:spPr>
          <a:xfrm rot="1593194">
            <a:off x="8387039" y="3890852"/>
            <a:ext cx="267565" cy="325127"/>
          </a:xfrm>
          <a:prstGeom prst="rect">
            <a:avLst/>
          </a:prstGeom>
          <a:noFill/>
          <a:ln>
            <a:noFill/>
          </a:ln>
        </p:spPr>
      </p:pic>
      <p:pic>
        <p:nvPicPr>
          <p:cNvPr id="761" name="Google Shape;761;p28"/>
          <p:cNvPicPr preferRelativeResize="0"/>
          <p:nvPr/>
        </p:nvPicPr>
        <p:blipFill>
          <a:blip r:embed="rId6">
            <a:alphaModFix amt="85000"/>
          </a:blip>
          <a:stretch>
            <a:fillRect/>
          </a:stretch>
        </p:blipFill>
        <p:spPr>
          <a:xfrm>
            <a:off x="866775" y="3962500"/>
            <a:ext cx="780273" cy="675123"/>
          </a:xfrm>
          <a:prstGeom prst="rect">
            <a:avLst/>
          </a:prstGeom>
          <a:noFill/>
          <a:ln>
            <a:noFill/>
          </a:ln>
        </p:spPr>
      </p:pic>
      <p:pic>
        <p:nvPicPr>
          <p:cNvPr id="762" name="Google Shape;762;p28"/>
          <p:cNvPicPr preferRelativeResize="0"/>
          <p:nvPr/>
        </p:nvPicPr>
        <p:blipFill rotWithShape="1">
          <a:blip r:embed="rId5">
            <a:alphaModFix amt="90000"/>
          </a:blip>
          <a:srcRect l="16404" t="19815" r="13488" b="20554"/>
          <a:stretch/>
        </p:blipFill>
        <p:spPr>
          <a:xfrm rot="1593217">
            <a:off x="1515457" y="3860943"/>
            <a:ext cx="174966" cy="212609"/>
          </a:xfrm>
          <a:prstGeom prst="rect">
            <a:avLst/>
          </a:prstGeom>
          <a:noFill/>
          <a:ln>
            <a:noFill/>
          </a:ln>
        </p:spPr>
      </p:pic>
      <p:pic>
        <p:nvPicPr>
          <p:cNvPr id="763" name="Google Shape;763;p28"/>
          <p:cNvPicPr preferRelativeResize="0"/>
          <p:nvPr/>
        </p:nvPicPr>
        <p:blipFill rotWithShape="1">
          <a:blip r:embed="rId5">
            <a:alphaModFix amt="90000"/>
          </a:blip>
          <a:srcRect l="16404" t="19815" r="13488" b="20554"/>
          <a:stretch/>
        </p:blipFill>
        <p:spPr>
          <a:xfrm rot="153">
            <a:off x="1199056" y="3663354"/>
            <a:ext cx="226770" cy="2755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0"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5" name="Google Shape;765;p29"/>
          <p:cNvGrpSpPr/>
          <p:nvPr/>
        </p:nvGrpSpPr>
        <p:grpSpPr>
          <a:xfrm>
            <a:off x="86225" y="405100"/>
            <a:ext cx="8895807" cy="4502175"/>
            <a:chOff x="86225" y="353996"/>
            <a:chExt cx="8895807" cy="4502175"/>
          </a:xfrm>
        </p:grpSpPr>
        <p:grpSp>
          <p:nvGrpSpPr>
            <p:cNvPr id="766" name="Google Shape;766;p29"/>
            <p:cNvGrpSpPr/>
            <p:nvPr/>
          </p:nvGrpSpPr>
          <p:grpSpPr>
            <a:xfrm>
              <a:off x="837025" y="353996"/>
              <a:ext cx="8145007" cy="4502175"/>
              <a:chOff x="365514" y="392094"/>
              <a:chExt cx="8467623" cy="4502175"/>
            </a:xfrm>
          </p:grpSpPr>
          <p:sp>
            <p:nvSpPr>
              <p:cNvPr id="767" name="Google Shape;767;p29"/>
              <p:cNvSpPr/>
              <p:nvPr/>
            </p:nvSpPr>
            <p:spPr>
              <a:xfrm>
                <a:off x="365514" y="392094"/>
                <a:ext cx="8467623" cy="4302153"/>
              </a:xfrm>
              <a:custGeom>
                <a:avLst/>
                <a:gdLst/>
                <a:ahLst/>
                <a:cxnLst/>
                <a:rect l="l" t="t" r="r" b="b"/>
                <a:pathLst>
                  <a:path w="141286" h="144416" extrusionOk="0">
                    <a:moveTo>
                      <a:pt x="137397" y="1"/>
                    </a:moveTo>
                    <a:cubicBezTo>
                      <a:pt x="137073" y="1"/>
                      <a:pt x="136746" y="65"/>
                      <a:pt x="136419" y="241"/>
                    </a:cubicBezTo>
                    <a:cubicBezTo>
                      <a:pt x="136032" y="693"/>
                      <a:pt x="135532" y="919"/>
                      <a:pt x="134968" y="919"/>
                    </a:cubicBezTo>
                    <a:cubicBezTo>
                      <a:pt x="134887" y="919"/>
                      <a:pt x="134806" y="914"/>
                      <a:pt x="134723" y="905"/>
                    </a:cubicBezTo>
                    <a:cubicBezTo>
                      <a:pt x="133616" y="610"/>
                      <a:pt x="132509" y="684"/>
                      <a:pt x="131402" y="389"/>
                    </a:cubicBezTo>
                    <a:cubicBezTo>
                      <a:pt x="130812" y="389"/>
                      <a:pt x="130222" y="536"/>
                      <a:pt x="129632" y="758"/>
                    </a:cubicBezTo>
                    <a:cubicBezTo>
                      <a:pt x="129337" y="868"/>
                      <a:pt x="129005" y="924"/>
                      <a:pt x="128663" y="924"/>
                    </a:cubicBezTo>
                    <a:cubicBezTo>
                      <a:pt x="128322" y="924"/>
                      <a:pt x="127972" y="868"/>
                      <a:pt x="127640" y="758"/>
                    </a:cubicBezTo>
                    <a:cubicBezTo>
                      <a:pt x="127364" y="436"/>
                      <a:pt x="126974" y="258"/>
                      <a:pt x="126559" y="258"/>
                    </a:cubicBezTo>
                    <a:cubicBezTo>
                      <a:pt x="126307" y="258"/>
                      <a:pt x="126046" y="323"/>
                      <a:pt x="125795" y="462"/>
                    </a:cubicBezTo>
                    <a:cubicBezTo>
                      <a:pt x="125227" y="824"/>
                      <a:pt x="124587" y="1005"/>
                      <a:pt x="123925" y="1005"/>
                    </a:cubicBezTo>
                    <a:cubicBezTo>
                      <a:pt x="123641" y="1005"/>
                      <a:pt x="123353" y="972"/>
                      <a:pt x="123065" y="905"/>
                    </a:cubicBezTo>
                    <a:cubicBezTo>
                      <a:pt x="122689" y="802"/>
                      <a:pt x="122312" y="747"/>
                      <a:pt x="121943" y="747"/>
                    </a:cubicBezTo>
                    <a:cubicBezTo>
                      <a:pt x="121516" y="747"/>
                      <a:pt x="121100" y="821"/>
                      <a:pt x="120704" y="979"/>
                    </a:cubicBezTo>
                    <a:cubicBezTo>
                      <a:pt x="120130" y="996"/>
                      <a:pt x="119555" y="1006"/>
                      <a:pt x="118980" y="1006"/>
                    </a:cubicBezTo>
                    <a:cubicBezTo>
                      <a:pt x="117120" y="1006"/>
                      <a:pt x="115260" y="909"/>
                      <a:pt x="113400" y="684"/>
                    </a:cubicBezTo>
                    <a:cubicBezTo>
                      <a:pt x="113253" y="684"/>
                      <a:pt x="113105" y="536"/>
                      <a:pt x="112957" y="536"/>
                    </a:cubicBezTo>
                    <a:lnTo>
                      <a:pt x="112589" y="536"/>
                    </a:lnTo>
                    <a:cubicBezTo>
                      <a:pt x="112293" y="610"/>
                      <a:pt x="111998" y="758"/>
                      <a:pt x="111703" y="979"/>
                    </a:cubicBezTo>
                    <a:cubicBezTo>
                      <a:pt x="111130" y="1251"/>
                      <a:pt x="110519" y="1386"/>
                      <a:pt x="109917" y="1386"/>
                    </a:cubicBezTo>
                    <a:cubicBezTo>
                      <a:pt x="109047" y="1386"/>
                      <a:pt x="108195" y="1103"/>
                      <a:pt x="107498" y="536"/>
                    </a:cubicBezTo>
                    <a:cubicBezTo>
                      <a:pt x="107350" y="499"/>
                      <a:pt x="107203" y="481"/>
                      <a:pt x="107064" y="481"/>
                    </a:cubicBezTo>
                    <a:cubicBezTo>
                      <a:pt x="106926" y="481"/>
                      <a:pt x="106797" y="499"/>
                      <a:pt x="106686" y="536"/>
                    </a:cubicBezTo>
                    <a:cubicBezTo>
                      <a:pt x="106085" y="787"/>
                      <a:pt x="105449" y="935"/>
                      <a:pt x="104802" y="935"/>
                    </a:cubicBezTo>
                    <a:cubicBezTo>
                      <a:pt x="104497" y="935"/>
                      <a:pt x="104190" y="902"/>
                      <a:pt x="103882" y="831"/>
                    </a:cubicBezTo>
                    <a:cubicBezTo>
                      <a:pt x="103624" y="794"/>
                      <a:pt x="103366" y="776"/>
                      <a:pt x="103108" y="776"/>
                    </a:cubicBezTo>
                    <a:cubicBezTo>
                      <a:pt x="102850" y="776"/>
                      <a:pt x="102591" y="794"/>
                      <a:pt x="102333" y="831"/>
                    </a:cubicBezTo>
                    <a:cubicBezTo>
                      <a:pt x="101005" y="831"/>
                      <a:pt x="99825" y="1127"/>
                      <a:pt x="98644" y="1200"/>
                    </a:cubicBezTo>
                    <a:cubicBezTo>
                      <a:pt x="97906" y="1200"/>
                      <a:pt x="97169" y="979"/>
                      <a:pt x="96431" y="905"/>
                    </a:cubicBezTo>
                    <a:cubicBezTo>
                      <a:pt x="95767" y="1053"/>
                      <a:pt x="95029" y="1127"/>
                      <a:pt x="94365" y="1127"/>
                    </a:cubicBezTo>
                    <a:cubicBezTo>
                      <a:pt x="92078" y="831"/>
                      <a:pt x="89864" y="684"/>
                      <a:pt x="87577" y="610"/>
                    </a:cubicBezTo>
                    <a:cubicBezTo>
                      <a:pt x="86387" y="560"/>
                      <a:pt x="85164" y="211"/>
                      <a:pt x="83930" y="211"/>
                    </a:cubicBezTo>
                    <a:cubicBezTo>
                      <a:pt x="83327" y="211"/>
                      <a:pt x="82722" y="294"/>
                      <a:pt x="82117" y="536"/>
                    </a:cubicBezTo>
                    <a:cubicBezTo>
                      <a:pt x="81403" y="715"/>
                      <a:pt x="80688" y="813"/>
                      <a:pt x="79973" y="813"/>
                    </a:cubicBezTo>
                    <a:cubicBezTo>
                      <a:pt x="79507" y="813"/>
                      <a:pt x="79042" y="771"/>
                      <a:pt x="78576" y="684"/>
                    </a:cubicBezTo>
                    <a:cubicBezTo>
                      <a:pt x="77912" y="536"/>
                      <a:pt x="77174" y="462"/>
                      <a:pt x="76510" y="462"/>
                    </a:cubicBezTo>
                    <a:cubicBezTo>
                      <a:pt x="76474" y="459"/>
                      <a:pt x="76438" y="458"/>
                      <a:pt x="76403" y="458"/>
                    </a:cubicBezTo>
                    <a:cubicBezTo>
                      <a:pt x="75801" y="458"/>
                      <a:pt x="75232" y="859"/>
                      <a:pt x="74647" y="859"/>
                    </a:cubicBezTo>
                    <a:cubicBezTo>
                      <a:pt x="74411" y="859"/>
                      <a:pt x="74172" y="793"/>
                      <a:pt x="73928" y="610"/>
                    </a:cubicBezTo>
                    <a:cubicBezTo>
                      <a:pt x="73822" y="614"/>
                      <a:pt x="73717" y="616"/>
                      <a:pt x="73612" y="616"/>
                    </a:cubicBezTo>
                    <a:cubicBezTo>
                      <a:pt x="72229" y="616"/>
                      <a:pt x="70846" y="265"/>
                      <a:pt x="69463" y="265"/>
                    </a:cubicBezTo>
                    <a:cubicBezTo>
                      <a:pt x="69180" y="265"/>
                      <a:pt x="68898" y="280"/>
                      <a:pt x="68616" y="315"/>
                    </a:cubicBezTo>
                    <a:cubicBezTo>
                      <a:pt x="68321" y="241"/>
                      <a:pt x="68025" y="204"/>
                      <a:pt x="67721" y="204"/>
                    </a:cubicBezTo>
                    <a:cubicBezTo>
                      <a:pt x="67417" y="204"/>
                      <a:pt x="67103" y="241"/>
                      <a:pt x="66771" y="315"/>
                    </a:cubicBezTo>
                    <a:cubicBezTo>
                      <a:pt x="66446" y="261"/>
                      <a:pt x="66123" y="239"/>
                      <a:pt x="65802" y="239"/>
                    </a:cubicBezTo>
                    <a:cubicBezTo>
                      <a:pt x="64468" y="239"/>
                      <a:pt x="63161" y="616"/>
                      <a:pt x="61815" y="616"/>
                    </a:cubicBezTo>
                    <a:cubicBezTo>
                      <a:pt x="61721" y="616"/>
                      <a:pt x="61627" y="614"/>
                      <a:pt x="61533" y="610"/>
                    </a:cubicBezTo>
                    <a:cubicBezTo>
                      <a:pt x="61263" y="817"/>
                      <a:pt x="61006" y="891"/>
                      <a:pt x="60753" y="891"/>
                    </a:cubicBezTo>
                    <a:cubicBezTo>
                      <a:pt x="60140" y="891"/>
                      <a:pt x="59557" y="458"/>
                      <a:pt x="58910" y="458"/>
                    </a:cubicBezTo>
                    <a:cubicBezTo>
                      <a:pt x="58875" y="458"/>
                      <a:pt x="58839" y="460"/>
                      <a:pt x="58803" y="462"/>
                    </a:cubicBezTo>
                    <a:cubicBezTo>
                      <a:pt x="58630" y="441"/>
                      <a:pt x="58457" y="432"/>
                      <a:pt x="58286" y="432"/>
                    </a:cubicBezTo>
                    <a:cubicBezTo>
                      <a:pt x="57873" y="432"/>
                      <a:pt x="57471" y="484"/>
                      <a:pt x="57106" y="536"/>
                    </a:cubicBezTo>
                    <a:cubicBezTo>
                      <a:pt x="56446" y="737"/>
                      <a:pt x="55775" y="838"/>
                      <a:pt x="55110" y="838"/>
                    </a:cubicBezTo>
                    <a:cubicBezTo>
                      <a:pt x="54065" y="838"/>
                      <a:pt x="53036" y="590"/>
                      <a:pt x="52089" y="94"/>
                    </a:cubicBezTo>
                    <a:cubicBezTo>
                      <a:pt x="50687" y="94"/>
                      <a:pt x="49211" y="241"/>
                      <a:pt x="47810" y="536"/>
                    </a:cubicBezTo>
                    <a:cubicBezTo>
                      <a:pt x="45965" y="610"/>
                      <a:pt x="44047" y="610"/>
                      <a:pt x="42202" y="831"/>
                    </a:cubicBezTo>
                    <a:cubicBezTo>
                      <a:pt x="41649" y="942"/>
                      <a:pt x="41096" y="997"/>
                      <a:pt x="40552" y="997"/>
                    </a:cubicBezTo>
                    <a:cubicBezTo>
                      <a:pt x="40007" y="997"/>
                      <a:pt x="39473" y="942"/>
                      <a:pt x="38956" y="831"/>
                    </a:cubicBezTo>
                    <a:cubicBezTo>
                      <a:pt x="38218" y="905"/>
                      <a:pt x="37480" y="1127"/>
                      <a:pt x="36743" y="1127"/>
                    </a:cubicBezTo>
                    <a:cubicBezTo>
                      <a:pt x="35857" y="1127"/>
                      <a:pt x="34972" y="905"/>
                      <a:pt x="34087" y="831"/>
                    </a:cubicBezTo>
                    <a:cubicBezTo>
                      <a:pt x="33971" y="842"/>
                      <a:pt x="33856" y="846"/>
                      <a:pt x="33743" y="846"/>
                    </a:cubicBezTo>
                    <a:cubicBezTo>
                      <a:pt x="33063" y="846"/>
                      <a:pt x="32421" y="684"/>
                      <a:pt x="31726" y="684"/>
                    </a:cubicBezTo>
                    <a:cubicBezTo>
                      <a:pt x="31578" y="758"/>
                      <a:pt x="31504" y="758"/>
                      <a:pt x="31431" y="758"/>
                    </a:cubicBezTo>
                    <a:cubicBezTo>
                      <a:pt x="31127" y="804"/>
                      <a:pt x="30831" y="829"/>
                      <a:pt x="30539" y="829"/>
                    </a:cubicBezTo>
                    <a:cubicBezTo>
                      <a:pt x="29911" y="829"/>
                      <a:pt x="29306" y="715"/>
                      <a:pt x="28701" y="462"/>
                    </a:cubicBezTo>
                    <a:cubicBezTo>
                      <a:pt x="28590" y="389"/>
                      <a:pt x="28461" y="352"/>
                      <a:pt x="28323" y="352"/>
                    </a:cubicBezTo>
                    <a:cubicBezTo>
                      <a:pt x="28184" y="352"/>
                      <a:pt x="28037" y="389"/>
                      <a:pt x="27889" y="462"/>
                    </a:cubicBezTo>
                    <a:cubicBezTo>
                      <a:pt x="27594" y="831"/>
                      <a:pt x="27225" y="1053"/>
                      <a:pt x="26709" y="1127"/>
                    </a:cubicBezTo>
                    <a:cubicBezTo>
                      <a:pt x="26337" y="1209"/>
                      <a:pt x="25959" y="1251"/>
                      <a:pt x="25582" y="1251"/>
                    </a:cubicBezTo>
                    <a:cubicBezTo>
                      <a:pt x="24613" y="1251"/>
                      <a:pt x="23648" y="973"/>
                      <a:pt x="22798" y="389"/>
                    </a:cubicBezTo>
                    <a:lnTo>
                      <a:pt x="22429" y="389"/>
                    </a:lnTo>
                    <a:cubicBezTo>
                      <a:pt x="21940" y="633"/>
                      <a:pt x="21401" y="776"/>
                      <a:pt x="20894" y="776"/>
                    </a:cubicBezTo>
                    <a:cubicBezTo>
                      <a:pt x="20790" y="776"/>
                      <a:pt x="20686" y="770"/>
                      <a:pt x="20585" y="758"/>
                    </a:cubicBezTo>
                    <a:cubicBezTo>
                      <a:pt x="20269" y="738"/>
                      <a:pt x="19947" y="729"/>
                      <a:pt x="19624" y="729"/>
                    </a:cubicBezTo>
                    <a:cubicBezTo>
                      <a:pt x="18743" y="729"/>
                      <a:pt x="17854" y="797"/>
                      <a:pt x="17043" y="905"/>
                    </a:cubicBezTo>
                    <a:cubicBezTo>
                      <a:pt x="16759" y="1027"/>
                      <a:pt x="16475" y="1082"/>
                      <a:pt x="16190" y="1082"/>
                    </a:cubicBezTo>
                    <a:cubicBezTo>
                      <a:pt x="15958" y="1082"/>
                      <a:pt x="15726" y="1045"/>
                      <a:pt x="15494" y="979"/>
                    </a:cubicBezTo>
                    <a:lnTo>
                      <a:pt x="15199" y="905"/>
                    </a:lnTo>
                    <a:cubicBezTo>
                      <a:pt x="14461" y="758"/>
                      <a:pt x="13650" y="684"/>
                      <a:pt x="12912" y="684"/>
                    </a:cubicBezTo>
                    <a:cubicBezTo>
                      <a:pt x="12494" y="782"/>
                      <a:pt x="12067" y="831"/>
                      <a:pt x="11641" y="831"/>
                    </a:cubicBezTo>
                    <a:cubicBezTo>
                      <a:pt x="10788" y="831"/>
                      <a:pt x="9936" y="635"/>
                      <a:pt x="9149" y="241"/>
                    </a:cubicBezTo>
                    <a:cubicBezTo>
                      <a:pt x="9001" y="167"/>
                      <a:pt x="8835" y="130"/>
                      <a:pt x="8669" y="130"/>
                    </a:cubicBezTo>
                    <a:cubicBezTo>
                      <a:pt x="8503" y="130"/>
                      <a:pt x="8337" y="167"/>
                      <a:pt x="8190" y="241"/>
                    </a:cubicBezTo>
                    <a:cubicBezTo>
                      <a:pt x="7673" y="684"/>
                      <a:pt x="7120" y="831"/>
                      <a:pt x="6557" y="831"/>
                    </a:cubicBezTo>
                    <a:cubicBezTo>
                      <a:pt x="5995" y="831"/>
                      <a:pt x="5423" y="684"/>
                      <a:pt x="4870" y="536"/>
                    </a:cubicBezTo>
                    <a:cubicBezTo>
                      <a:pt x="4397" y="472"/>
                      <a:pt x="3917" y="439"/>
                      <a:pt x="3437" y="439"/>
                    </a:cubicBezTo>
                    <a:cubicBezTo>
                      <a:pt x="2270" y="439"/>
                      <a:pt x="1098" y="635"/>
                      <a:pt x="0" y="1053"/>
                    </a:cubicBezTo>
                    <a:lnTo>
                      <a:pt x="0" y="1864"/>
                    </a:lnTo>
                    <a:lnTo>
                      <a:pt x="0" y="143153"/>
                    </a:lnTo>
                    <a:cubicBezTo>
                      <a:pt x="0" y="144407"/>
                      <a:pt x="74" y="144407"/>
                      <a:pt x="1328" y="144407"/>
                    </a:cubicBezTo>
                    <a:lnTo>
                      <a:pt x="139444" y="144407"/>
                    </a:lnTo>
                    <a:cubicBezTo>
                      <a:pt x="139816" y="144407"/>
                      <a:pt x="140107" y="144415"/>
                      <a:pt x="140335" y="144415"/>
                    </a:cubicBezTo>
                    <a:cubicBezTo>
                      <a:pt x="141285" y="144415"/>
                      <a:pt x="141141" y="144271"/>
                      <a:pt x="141141" y="142784"/>
                    </a:cubicBezTo>
                    <a:lnTo>
                      <a:pt x="141141" y="610"/>
                    </a:lnTo>
                    <a:cubicBezTo>
                      <a:pt x="140846" y="413"/>
                      <a:pt x="140518" y="282"/>
                      <a:pt x="140201" y="282"/>
                    </a:cubicBezTo>
                    <a:cubicBezTo>
                      <a:pt x="140043" y="282"/>
                      <a:pt x="139887" y="315"/>
                      <a:pt x="139740" y="389"/>
                    </a:cubicBezTo>
                    <a:lnTo>
                      <a:pt x="139223" y="389"/>
                    </a:lnTo>
                    <a:cubicBezTo>
                      <a:pt x="138639" y="243"/>
                      <a:pt x="138023" y="1"/>
                      <a:pt x="1373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" name="Google Shape;768;p29"/>
              <p:cNvSpPr/>
              <p:nvPr/>
            </p:nvSpPr>
            <p:spPr>
              <a:xfrm rot="10800000" flipH="1">
                <a:off x="365514" y="592117"/>
                <a:ext cx="8467623" cy="4302153"/>
              </a:xfrm>
              <a:custGeom>
                <a:avLst/>
                <a:gdLst/>
                <a:ahLst/>
                <a:cxnLst/>
                <a:rect l="l" t="t" r="r" b="b"/>
                <a:pathLst>
                  <a:path w="141286" h="144416" extrusionOk="0">
                    <a:moveTo>
                      <a:pt x="137397" y="1"/>
                    </a:moveTo>
                    <a:cubicBezTo>
                      <a:pt x="137073" y="1"/>
                      <a:pt x="136746" y="65"/>
                      <a:pt x="136419" y="241"/>
                    </a:cubicBezTo>
                    <a:cubicBezTo>
                      <a:pt x="136032" y="693"/>
                      <a:pt x="135532" y="919"/>
                      <a:pt x="134968" y="919"/>
                    </a:cubicBezTo>
                    <a:cubicBezTo>
                      <a:pt x="134887" y="919"/>
                      <a:pt x="134806" y="914"/>
                      <a:pt x="134723" y="905"/>
                    </a:cubicBezTo>
                    <a:cubicBezTo>
                      <a:pt x="133616" y="610"/>
                      <a:pt x="132509" y="684"/>
                      <a:pt x="131402" y="389"/>
                    </a:cubicBezTo>
                    <a:cubicBezTo>
                      <a:pt x="130812" y="389"/>
                      <a:pt x="130222" y="536"/>
                      <a:pt x="129632" y="758"/>
                    </a:cubicBezTo>
                    <a:cubicBezTo>
                      <a:pt x="129337" y="868"/>
                      <a:pt x="129005" y="924"/>
                      <a:pt x="128663" y="924"/>
                    </a:cubicBezTo>
                    <a:cubicBezTo>
                      <a:pt x="128322" y="924"/>
                      <a:pt x="127972" y="868"/>
                      <a:pt x="127640" y="758"/>
                    </a:cubicBezTo>
                    <a:cubicBezTo>
                      <a:pt x="127364" y="436"/>
                      <a:pt x="126974" y="258"/>
                      <a:pt x="126559" y="258"/>
                    </a:cubicBezTo>
                    <a:cubicBezTo>
                      <a:pt x="126307" y="258"/>
                      <a:pt x="126046" y="323"/>
                      <a:pt x="125795" y="462"/>
                    </a:cubicBezTo>
                    <a:cubicBezTo>
                      <a:pt x="125227" y="824"/>
                      <a:pt x="124587" y="1005"/>
                      <a:pt x="123925" y="1005"/>
                    </a:cubicBezTo>
                    <a:cubicBezTo>
                      <a:pt x="123641" y="1005"/>
                      <a:pt x="123353" y="972"/>
                      <a:pt x="123065" y="905"/>
                    </a:cubicBezTo>
                    <a:cubicBezTo>
                      <a:pt x="122689" y="802"/>
                      <a:pt x="122312" y="747"/>
                      <a:pt x="121943" y="747"/>
                    </a:cubicBezTo>
                    <a:cubicBezTo>
                      <a:pt x="121516" y="747"/>
                      <a:pt x="121100" y="821"/>
                      <a:pt x="120704" y="979"/>
                    </a:cubicBezTo>
                    <a:cubicBezTo>
                      <a:pt x="120130" y="996"/>
                      <a:pt x="119555" y="1006"/>
                      <a:pt x="118980" y="1006"/>
                    </a:cubicBezTo>
                    <a:cubicBezTo>
                      <a:pt x="117120" y="1006"/>
                      <a:pt x="115260" y="909"/>
                      <a:pt x="113400" y="684"/>
                    </a:cubicBezTo>
                    <a:cubicBezTo>
                      <a:pt x="113253" y="684"/>
                      <a:pt x="113105" y="536"/>
                      <a:pt x="112957" y="536"/>
                    </a:cubicBezTo>
                    <a:lnTo>
                      <a:pt x="112589" y="536"/>
                    </a:lnTo>
                    <a:cubicBezTo>
                      <a:pt x="112293" y="610"/>
                      <a:pt x="111998" y="758"/>
                      <a:pt x="111703" y="979"/>
                    </a:cubicBezTo>
                    <a:cubicBezTo>
                      <a:pt x="111130" y="1251"/>
                      <a:pt x="110519" y="1386"/>
                      <a:pt x="109917" y="1386"/>
                    </a:cubicBezTo>
                    <a:cubicBezTo>
                      <a:pt x="109047" y="1386"/>
                      <a:pt x="108195" y="1103"/>
                      <a:pt x="107498" y="536"/>
                    </a:cubicBezTo>
                    <a:cubicBezTo>
                      <a:pt x="107350" y="499"/>
                      <a:pt x="107203" y="481"/>
                      <a:pt x="107064" y="481"/>
                    </a:cubicBezTo>
                    <a:cubicBezTo>
                      <a:pt x="106926" y="481"/>
                      <a:pt x="106797" y="499"/>
                      <a:pt x="106686" y="536"/>
                    </a:cubicBezTo>
                    <a:cubicBezTo>
                      <a:pt x="106085" y="787"/>
                      <a:pt x="105449" y="935"/>
                      <a:pt x="104802" y="935"/>
                    </a:cubicBezTo>
                    <a:cubicBezTo>
                      <a:pt x="104497" y="935"/>
                      <a:pt x="104190" y="902"/>
                      <a:pt x="103882" y="831"/>
                    </a:cubicBezTo>
                    <a:cubicBezTo>
                      <a:pt x="103624" y="794"/>
                      <a:pt x="103366" y="776"/>
                      <a:pt x="103108" y="776"/>
                    </a:cubicBezTo>
                    <a:cubicBezTo>
                      <a:pt x="102850" y="776"/>
                      <a:pt x="102591" y="794"/>
                      <a:pt x="102333" y="831"/>
                    </a:cubicBezTo>
                    <a:cubicBezTo>
                      <a:pt x="101005" y="831"/>
                      <a:pt x="99825" y="1127"/>
                      <a:pt x="98644" y="1200"/>
                    </a:cubicBezTo>
                    <a:cubicBezTo>
                      <a:pt x="97906" y="1200"/>
                      <a:pt x="97169" y="979"/>
                      <a:pt x="96431" y="905"/>
                    </a:cubicBezTo>
                    <a:cubicBezTo>
                      <a:pt x="95767" y="1053"/>
                      <a:pt x="95029" y="1127"/>
                      <a:pt x="94365" y="1127"/>
                    </a:cubicBezTo>
                    <a:cubicBezTo>
                      <a:pt x="92078" y="831"/>
                      <a:pt x="89864" y="684"/>
                      <a:pt x="87577" y="610"/>
                    </a:cubicBezTo>
                    <a:cubicBezTo>
                      <a:pt x="86387" y="560"/>
                      <a:pt x="85164" y="211"/>
                      <a:pt x="83930" y="211"/>
                    </a:cubicBezTo>
                    <a:cubicBezTo>
                      <a:pt x="83327" y="211"/>
                      <a:pt x="82722" y="294"/>
                      <a:pt x="82117" y="536"/>
                    </a:cubicBezTo>
                    <a:cubicBezTo>
                      <a:pt x="81403" y="715"/>
                      <a:pt x="80688" y="813"/>
                      <a:pt x="79973" y="813"/>
                    </a:cubicBezTo>
                    <a:cubicBezTo>
                      <a:pt x="79507" y="813"/>
                      <a:pt x="79042" y="771"/>
                      <a:pt x="78576" y="684"/>
                    </a:cubicBezTo>
                    <a:cubicBezTo>
                      <a:pt x="77912" y="536"/>
                      <a:pt x="77174" y="462"/>
                      <a:pt x="76510" y="462"/>
                    </a:cubicBezTo>
                    <a:cubicBezTo>
                      <a:pt x="76474" y="459"/>
                      <a:pt x="76438" y="458"/>
                      <a:pt x="76403" y="458"/>
                    </a:cubicBezTo>
                    <a:cubicBezTo>
                      <a:pt x="75801" y="458"/>
                      <a:pt x="75232" y="859"/>
                      <a:pt x="74647" y="859"/>
                    </a:cubicBezTo>
                    <a:cubicBezTo>
                      <a:pt x="74411" y="859"/>
                      <a:pt x="74172" y="793"/>
                      <a:pt x="73928" y="610"/>
                    </a:cubicBezTo>
                    <a:cubicBezTo>
                      <a:pt x="73822" y="614"/>
                      <a:pt x="73717" y="616"/>
                      <a:pt x="73612" y="616"/>
                    </a:cubicBezTo>
                    <a:cubicBezTo>
                      <a:pt x="72229" y="616"/>
                      <a:pt x="70846" y="265"/>
                      <a:pt x="69463" y="265"/>
                    </a:cubicBezTo>
                    <a:cubicBezTo>
                      <a:pt x="69180" y="265"/>
                      <a:pt x="68898" y="280"/>
                      <a:pt x="68616" y="315"/>
                    </a:cubicBezTo>
                    <a:cubicBezTo>
                      <a:pt x="68321" y="241"/>
                      <a:pt x="68025" y="204"/>
                      <a:pt x="67721" y="204"/>
                    </a:cubicBezTo>
                    <a:cubicBezTo>
                      <a:pt x="67417" y="204"/>
                      <a:pt x="67103" y="241"/>
                      <a:pt x="66771" y="315"/>
                    </a:cubicBezTo>
                    <a:cubicBezTo>
                      <a:pt x="66446" y="261"/>
                      <a:pt x="66123" y="239"/>
                      <a:pt x="65802" y="239"/>
                    </a:cubicBezTo>
                    <a:cubicBezTo>
                      <a:pt x="64468" y="239"/>
                      <a:pt x="63161" y="616"/>
                      <a:pt x="61815" y="616"/>
                    </a:cubicBezTo>
                    <a:cubicBezTo>
                      <a:pt x="61721" y="616"/>
                      <a:pt x="61627" y="614"/>
                      <a:pt x="61533" y="610"/>
                    </a:cubicBezTo>
                    <a:cubicBezTo>
                      <a:pt x="61263" y="817"/>
                      <a:pt x="61006" y="891"/>
                      <a:pt x="60753" y="891"/>
                    </a:cubicBezTo>
                    <a:cubicBezTo>
                      <a:pt x="60140" y="891"/>
                      <a:pt x="59557" y="458"/>
                      <a:pt x="58910" y="458"/>
                    </a:cubicBezTo>
                    <a:cubicBezTo>
                      <a:pt x="58875" y="458"/>
                      <a:pt x="58839" y="460"/>
                      <a:pt x="58803" y="462"/>
                    </a:cubicBezTo>
                    <a:cubicBezTo>
                      <a:pt x="58630" y="441"/>
                      <a:pt x="58457" y="432"/>
                      <a:pt x="58286" y="432"/>
                    </a:cubicBezTo>
                    <a:cubicBezTo>
                      <a:pt x="57873" y="432"/>
                      <a:pt x="57471" y="484"/>
                      <a:pt x="57106" y="536"/>
                    </a:cubicBezTo>
                    <a:cubicBezTo>
                      <a:pt x="56446" y="737"/>
                      <a:pt x="55775" y="838"/>
                      <a:pt x="55110" y="838"/>
                    </a:cubicBezTo>
                    <a:cubicBezTo>
                      <a:pt x="54065" y="838"/>
                      <a:pt x="53036" y="590"/>
                      <a:pt x="52089" y="94"/>
                    </a:cubicBezTo>
                    <a:cubicBezTo>
                      <a:pt x="50687" y="94"/>
                      <a:pt x="49211" y="241"/>
                      <a:pt x="47810" y="536"/>
                    </a:cubicBezTo>
                    <a:cubicBezTo>
                      <a:pt x="45965" y="610"/>
                      <a:pt x="44047" y="610"/>
                      <a:pt x="42202" y="831"/>
                    </a:cubicBezTo>
                    <a:cubicBezTo>
                      <a:pt x="41649" y="942"/>
                      <a:pt x="41096" y="997"/>
                      <a:pt x="40552" y="997"/>
                    </a:cubicBezTo>
                    <a:cubicBezTo>
                      <a:pt x="40007" y="997"/>
                      <a:pt x="39473" y="942"/>
                      <a:pt x="38956" y="831"/>
                    </a:cubicBezTo>
                    <a:cubicBezTo>
                      <a:pt x="38218" y="905"/>
                      <a:pt x="37480" y="1127"/>
                      <a:pt x="36743" y="1127"/>
                    </a:cubicBezTo>
                    <a:cubicBezTo>
                      <a:pt x="35857" y="1127"/>
                      <a:pt x="34972" y="905"/>
                      <a:pt x="34087" y="831"/>
                    </a:cubicBezTo>
                    <a:cubicBezTo>
                      <a:pt x="33971" y="842"/>
                      <a:pt x="33856" y="846"/>
                      <a:pt x="33743" y="846"/>
                    </a:cubicBezTo>
                    <a:cubicBezTo>
                      <a:pt x="33063" y="846"/>
                      <a:pt x="32421" y="684"/>
                      <a:pt x="31726" y="684"/>
                    </a:cubicBezTo>
                    <a:cubicBezTo>
                      <a:pt x="31578" y="758"/>
                      <a:pt x="31504" y="758"/>
                      <a:pt x="31431" y="758"/>
                    </a:cubicBezTo>
                    <a:cubicBezTo>
                      <a:pt x="31127" y="804"/>
                      <a:pt x="30831" y="829"/>
                      <a:pt x="30539" y="829"/>
                    </a:cubicBezTo>
                    <a:cubicBezTo>
                      <a:pt x="29911" y="829"/>
                      <a:pt x="29306" y="715"/>
                      <a:pt x="28701" y="462"/>
                    </a:cubicBezTo>
                    <a:cubicBezTo>
                      <a:pt x="28590" y="389"/>
                      <a:pt x="28461" y="352"/>
                      <a:pt x="28323" y="352"/>
                    </a:cubicBezTo>
                    <a:cubicBezTo>
                      <a:pt x="28184" y="352"/>
                      <a:pt x="28037" y="389"/>
                      <a:pt x="27889" y="462"/>
                    </a:cubicBezTo>
                    <a:cubicBezTo>
                      <a:pt x="27594" y="831"/>
                      <a:pt x="27225" y="1053"/>
                      <a:pt x="26709" y="1127"/>
                    </a:cubicBezTo>
                    <a:cubicBezTo>
                      <a:pt x="26337" y="1209"/>
                      <a:pt x="25959" y="1251"/>
                      <a:pt x="25582" y="1251"/>
                    </a:cubicBezTo>
                    <a:cubicBezTo>
                      <a:pt x="24613" y="1251"/>
                      <a:pt x="23648" y="973"/>
                      <a:pt x="22798" y="389"/>
                    </a:cubicBezTo>
                    <a:lnTo>
                      <a:pt x="22429" y="389"/>
                    </a:lnTo>
                    <a:cubicBezTo>
                      <a:pt x="21940" y="633"/>
                      <a:pt x="21401" y="776"/>
                      <a:pt x="20894" y="776"/>
                    </a:cubicBezTo>
                    <a:cubicBezTo>
                      <a:pt x="20790" y="776"/>
                      <a:pt x="20686" y="770"/>
                      <a:pt x="20585" y="758"/>
                    </a:cubicBezTo>
                    <a:cubicBezTo>
                      <a:pt x="20269" y="738"/>
                      <a:pt x="19947" y="729"/>
                      <a:pt x="19624" y="729"/>
                    </a:cubicBezTo>
                    <a:cubicBezTo>
                      <a:pt x="18743" y="729"/>
                      <a:pt x="17854" y="797"/>
                      <a:pt x="17043" y="905"/>
                    </a:cubicBezTo>
                    <a:cubicBezTo>
                      <a:pt x="16759" y="1027"/>
                      <a:pt x="16475" y="1082"/>
                      <a:pt x="16190" y="1082"/>
                    </a:cubicBezTo>
                    <a:cubicBezTo>
                      <a:pt x="15958" y="1082"/>
                      <a:pt x="15726" y="1045"/>
                      <a:pt x="15494" y="979"/>
                    </a:cubicBezTo>
                    <a:lnTo>
                      <a:pt x="15199" y="905"/>
                    </a:lnTo>
                    <a:cubicBezTo>
                      <a:pt x="14461" y="758"/>
                      <a:pt x="13650" y="684"/>
                      <a:pt x="12912" y="684"/>
                    </a:cubicBezTo>
                    <a:cubicBezTo>
                      <a:pt x="12494" y="782"/>
                      <a:pt x="12067" y="831"/>
                      <a:pt x="11641" y="831"/>
                    </a:cubicBezTo>
                    <a:cubicBezTo>
                      <a:pt x="10788" y="831"/>
                      <a:pt x="9936" y="635"/>
                      <a:pt x="9149" y="241"/>
                    </a:cubicBezTo>
                    <a:cubicBezTo>
                      <a:pt x="9001" y="167"/>
                      <a:pt x="8835" y="130"/>
                      <a:pt x="8669" y="130"/>
                    </a:cubicBezTo>
                    <a:cubicBezTo>
                      <a:pt x="8503" y="130"/>
                      <a:pt x="8337" y="167"/>
                      <a:pt x="8190" y="241"/>
                    </a:cubicBezTo>
                    <a:cubicBezTo>
                      <a:pt x="7673" y="684"/>
                      <a:pt x="7120" y="831"/>
                      <a:pt x="6557" y="831"/>
                    </a:cubicBezTo>
                    <a:cubicBezTo>
                      <a:pt x="5995" y="831"/>
                      <a:pt x="5423" y="684"/>
                      <a:pt x="4870" y="536"/>
                    </a:cubicBezTo>
                    <a:cubicBezTo>
                      <a:pt x="4397" y="472"/>
                      <a:pt x="3917" y="439"/>
                      <a:pt x="3437" y="439"/>
                    </a:cubicBezTo>
                    <a:cubicBezTo>
                      <a:pt x="2270" y="439"/>
                      <a:pt x="1098" y="635"/>
                      <a:pt x="0" y="1053"/>
                    </a:cubicBezTo>
                    <a:lnTo>
                      <a:pt x="0" y="1864"/>
                    </a:lnTo>
                    <a:lnTo>
                      <a:pt x="0" y="143153"/>
                    </a:lnTo>
                    <a:cubicBezTo>
                      <a:pt x="0" y="144407"/>
                      <a:pt x="74" y="144407"/>
                      <a:pt x="1328" y="144407"/>
                    </a:cubicBezTo>
                    <a:lnTo>
                      <a:pt x="139444" y="144407"/>
                    </a:lnTo>
                    <a:cubicBezTo>
                      <a:pt x="139816" y="144407"/>
                      <a:pt x="140107" y="144415"/>
                      <a:pt x="140335" y="144415"/>
                    </a:cubicBezTo>
                    <a:cubicBezTo>
                      <a:pt x="141285" y="144415"/>
                      <a:pt x="141141" y="144271"/>
                      <a:pt x="141141" y="142784"/>
                    </a:cubicBezTo>
                    <a:lnTo>
                      <a:pt x="141141" y="610"/>
                    </a:lnTo>
                    <a:cubicBezTo>
                      <a:pt x="140846" y="413"/>
                      <a:pt x="140518" y="282"/>
                      <a:pt x="140201" y="282"/>
                    </a:cubicBezTo>
                    <a:cubicBezTo>
                      <a:pt x="140043" y="282"/>
                      <a:pt x="139887" y="315"/>
                      <a:pt x="139740" y="389"/>
                    </a:cubicBezTo>
                    <a:lnTo>
                      <a:pt x="139223" y="389"/>
                    </a:lnTo>
                    <a:cubicBezTo>
                      <a:pt x="138639" y="243"/>
                      <a:pt x="138023" y="1"/>
                      <a:pt x="1373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69" name="Google Shape;769;p29"/>
            <p:cNvGrpSpPr/>
            <p:nvPr/>
          </p:nvGrpSpPr>
          <p:grpSpPr>
            <a:xfrm>
              <a:off x="86225" y="384725"/>
              <a:ext cx="751875" cy="4434900"/>
              <a:chOff x="114825" y="381000"/>
              <a:chExt cx="751875" cy="4434900"/>
            </a:xfrm>
          </p:grpSpPr>
          <p:sp>
            <p:nvSpPr>
              <p:cNvPr id="770" name="Google Shape;770;p29"/>
              <p:cNvSpPr/>
              <p:nvPr/>
            </p:nvSpPr>
            <p:spPr>
              <a:xfrm>
                <a:off x="190500" y="381000"/>
                <a:ext cx="676200" cy="44349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771" name="Google Shape;771;p29"/>
              <p:cNvGrpSpPr/>
              <p:nvPr/>
            </p:nvGrpSpPr>
            <p:grpSpPr>
              <a:xfrm>
                <a:off x="114825" y="553463"/>
                <a:ext cx="492600" cy="4054950"/>
                <a:chOff x="114825" y="553463"/>
                <a:chExt cx="492600" cy="4054950"/>
              </a:xfrm>
            </p:grpSpPr>
            <p:sp>
              <p:nvSpPr>
                <p:cNvPr id="772" name="Google Shape;772;p29"/>
                <p:cNvSpPr/>
                <p:nvPr/>
              </p:nvSpPr>
              <p:spPr>
                <a:xfrm>
                  <a:off x="114825" y="55346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73" name="Google Shape;773;p29"/>
                <p:cNvSpPr/>
                <p:nvPr/>
              </p:nvSpPr>
              <p:spPr>
                <a:xfrm>
                  <a:off x="114825" y="126593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74" name="Google Shape;774;p29"/>
                <p:cNvSpPr/>
                <p:nvPr/>
              </p:nvSpPr>
              <p:spPr>
                <a:xfrm>
                  <a:off x="114825" y="197840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75" name="Google Shape;775;p29"/>
                <p:cNvSpPr/>
                <p:nvPr/>
              </p:nvSpPr>
              <p:spPr>
                <a:xfrm>
                  <a:off x="114825" y="269087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76" name="Google Shape;776;p29"/>
                <p:cNvSpPr/>
                <p:nvPr/>
              </p:nvSpPr>
              <p:spPr>
                <a:xfrm>
                  <a:off x="114825" y="340334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77" name="Google Shape;777;p29"/>
                <p:cNvSpPr/>
                <p:nvPr/>
              </p:nvSpPr>
              <p:spPr>
                <a:xfrm>
                  <a:off x="114825" y="411581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pic>
          <p:nvPicPr>
            <p:cNvPr id="778" name="Google Shape;778;p29"/>
            <p:cNvPicPr preferRelativeResize="0"/>
            <p:nvPr/>
          </p:nvPicPr>
          <p:blipFill rotWithShape="1">
            <a:blip r:embed="rId2">
              <a:alphaModFix amt="86000"/>
            </a:blip>
            <a:srcRect r="10104"/>
            <a:stretch/>
          </p:blipFill>
          <p:spPr>
            <a:xfrm>
              <a:off x="424870" y="735846"/>
              <a:ext cx="8404593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79" name="Google Shape;779;p29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95654" y="133592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80" name="Google Shape;780;p29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76177" y="1955046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81" name="Google Shape;781;p29"/>
            <p:cNvPicPr preferRelativeResize="0"/>
            <p:nvPr/>
          </p:nvPicPr>
          <p:blipFill rotWithShape="1">
            <a:blip r:embed="rId2">
              <a:alphaModFix amt="86000"/>
            </a:blip>
            <a:srcRect r="6838"/>
            <a:stretch/>
          </p:blipFill>
          <p:spPr>
            <a:xfrm>
              <a:off x="405393" y="249797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82" name="Google Shape;782;p29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95654" y="369812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83" name="Google Shape;783;p29"/>
            <p:cNvPicPr preferRelativeResize="0"/>
            <p:nvPr/>
          </p:nvPicPr>
          <p:blipFill rotWithShape="1">
            <a:blip r:embed="rId2">
              <a:alphaModFix amt="86000"/>
            </a:blip>
            <a:srcRect r="9371"/>
            <a:stretch/>
          </p:blipFill>
          <p:spPr>
            <a:xfrm>
              <a:off x="356700" y="3117096"/>
              <a:ext cx="8472765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84" name="Google Shape;784;p29"/>
            <p:cNvPicPr preferRelativeResize="0"/>
            <p:nvPr/>
          </p:nvPicPr>
          <p:blipFill rotWithShape="1">
            <a:blip r:embed="rId2">
              <a:alphaModFix amt="86000"/>
            </a:blip>
            <a:srcRect r="9371"/>
            <a:stretch/>
          </p:blipFill>
          <p:spPr>
            <a:xfrm>
              <a:off x="356700" y="4269621"/>
              <a:ext cx="8472765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85" name="Google Shape;785;p29"/>
            <p:cNvPicPr preferRelativeResize="0"/>
            <p:nvPr/>
          </p:nvPicPr>
          <p:blipFill rotWithShape="1">
            <a:blip r:embed="rId3">
              <a:alphaModFix amt="82000"/>
            </a:blip>
            <a:srcRect l="4356" r="5828"/>
            <a:stretch/>
          </p:blipFill>
          <p:spPr>
            <a:xfrm rot="5400000">
              <a:off x="-1453401" y="2453526"/>
              <a:ext cx="4324352" cy="31265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786" name="Google Shape;786;p29"/>
          <p:cNvPicPr preferRelativeResize="0"/>
          <p:nvPr/>
        </p:nvPicPr>
        <p:blipFill rotWithShape="1">
          <a:blip r:embed="rId4">
            <a:alphaModFix amt="90000"/>
          </a:blip>
          <a:srcRect l="14783" t="26207" r="9676" b="12472"/>
          <a:stretch/>
        </p:blipFill>
        <p:spPr>
          <a:xfrm rot="-1220646">
            <a:off x="957204" y="847139"/>
            <a:ext cx="343594" cy="398077"/>
          </a:xfrm>
          <a:prstGeom prst="rect">
            <a:avLst/>
          </a:prstGeom>
          <a:noFill/>
          <a:ln>
            <a:noFill/>
          </a:ln>
        </p:spPr>
      </p:pic>
      <p:pic>
        <p:nvPicPr>
          <p:cNvPr id="787" name="Google Shape;787;p29"/>
          <p:cNvPicPr preferRelativeResize="0"/>
          <p:nvPr/>
        </p:nvPicPr>
        <p:blipFill rotWithShape="1">
          <a:blip r:embed="rId5">
            <a:alphaModFix amt="90000"/>
          </a:blip>
          <a:srcRect l="16404" t="19815" r="13488" b="20554"/>
          <a:stretch/>
        </p:blipFill>
        <p:spPr>
          <a:xfrm rot="1593194">
            <a:off x="1498314" y="883614"/>
            <a:ext cx="267565" cy="325127"/>
          </a:xfrm>
          <a:prstGeom prst="rect">
            <a:avLst/>
          </a:prstGeom>
          <a:noFill/>
          <a:ln>
            <a:noFill/>
          </a:ln>
        </p:spPr>
      </p:pic>
      <p:pic>
        <p:nvPicPr>
          <p:cNvPr id="788" name="Google Shape;788;p29"/>
          <p:cNvPicPr preferRelativeResize="0"/>
          <p:nvPr/>
        </p:nvPicPr>
        <p:blipFill rotWithShape="1">
          <a:blip r:embed="rId6">
            <a:alphaModFix amt="90000"/>
          </a:blip>
          <a:srcRect l="17866" t="19811" r="12095" b="21433"/>
          <a:stretch/>
        </p:blipFill>
        <p:spPr>
          <a:xfrm rot="1505967">
            <a:off x="8385300" y="780012"/>
            <a:ext cx="281751" cy="33732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89" name="Google Shape;789;p29"/>
          <p:cNvGrpSpPr/>
          <p:nvPr/>
        </p:nvGrpSpPr>
        <p:grpSpPr>
          <a:xfrm>
            <a:off x="8076997" y="3947007"/>
            <a:ext cx="707793" cy="707793"/>
            <a:chOff x="7784722" y="622782"/>
            <a:chExt cx="707793" cy="707793"/>
          </a:xfrm>
        </p:grpSpPr>
        <p:grpSp>
          <p:nvGrpSpPr>
            <p:cNvPr id="790" name="Google Shape;790;p29"/>
            <p:cNvGrpSpPr/>
            <p:nvPr/>
          </p:nvGrpSpPr>
          <p:grpSpPr>
            <a:xfrm>
              <a:off x="7784722" y="622782"/>
              <a:ext cx="707793" cy="707793"/>
              <a:chOff x="1287475" y="2754649"/>
              <a:chExt cx="716100" cy="716100"/>
            </a:xfrm>
          </p:grpSpPr>
          <p:sp>
            <p:nvSpPr>
              <p:cNvPr id="791" name="Google Shape;791;p29"/>
              <p:cNvSpPr/>
              <p:nvPr/>
            </p:nvSpPr>
            <p:spPr>
              <a:xfrm>
                <a:off x="1287475" y="2754649"/>
                <a:ext cx="716100" cy="71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57150" dist="19050" dir="3960000" algn="bl" rotWithShape="0">
                  <a:schemeClr val="dk2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792" name="Google Shape;792;p29"/>
              <p:cNvPicPr preferRelativeResize="0"/>
              <p:nvPr/>
            </p:nvPicPr>
            <p:blipFill>
              <a:blip r:embed="rId7">
                <a:alphaModFix/>
              </a:blip>
              <a:stretch>
                <a:fillRect/>
              </a:stretch>
            </p:blipFill>
            <p:spPr>
              <a:xfrm>
                <a:off x="1332550" y="2802694"/>
                <a:ext cx="622974" cy="61759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793" name="Google Shape;793;p29"/>
            <p:cNvPicPr preferRelativeResize="0"/>
            <p:nvPr/>
          </p:nvPicPr>
          <p:blipFill rotWithShape="1">
            <a:blip r:embed="rId8">
              <a:alphaModFix/>
            </a:blip>
            <a:srcRect l="9593" t="18457" r="10661" b="7298"/>
            <a:stretch/>
          </p:blipFill>
          <p:spPr>
            <a:xfrm>
              <a:off x="7912900" y="756475"/>
              <a:ext cx="426250" cy="41045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oogle Shape;40;p3"/>
          <p:cNvGrpSpPr/>
          <p:nvPr/>
        </p:nvGrpSpPr>
        <p:grpSpPr>
          <a:xfrm>
            <a:off x="86225" y="405100"/>
            <a:ext cx="8895807" cy="4502175"/>
            <a:chOff x="86225" y="353996"/>
            <a:chExt cx="8895807" cy="4502175"/>
          </a:xfrm>
        </p:grpSpPr>
        <p:grpSp>
          <p:nvGrpSpPr>
            <p:cNvPr id="41" name="Google Shape;41;p3"/>
            <p:cNvGrpSpPr/>
            <p:nvPr/>
          </p:nvGrpSpPr>
          <p:grpSpPr>
            <a:xfrm>
              <a:off x="837025" y="353996"/>
              <a:ext cx="8145007" cy="4502175"/>
              <a:chOff x="365514" y="392094"/>
              <a:chExt cx="8467623" cy="4502175"/>
            </a:xfrm>
          </p:grpSpPr>
          <p:sp>
            <p:nvSpPr>
              <p:cNvPr id="42" name="Google Shape;42;p3"/>
              <p:cNvSpPr/>
              <p:nvPr/>
            </p:nvSpPr>
            <p:spPr>
              <a:xfrm>
                <a:off x="365514" y="392094"/>
                <a:ext cx="8467623" cy="4302153"/>
              </a:xfrm>
              <a:custGeom>
                <a:avLst/>
                <a:gdLst/>
                <a:ahLst/>
                <a:cxnLst/>
                <a:rect l="l" t="t" r="r" b="b"/>
                <a:pathLst>
                  <a:path w="141286" h="144416" extrusionOk="0">
                    <a:moveTo>
                      <a:pt x="137397" y="1"/>
                    </a:moveTo>
                    <a:cubicBezTo>
                      <a:pt x="137073" y="1"/>
                      <a:pt x="136746" y="65"/>
                      <a:pt x="136419" y="241"/>
                    </a:cubicBezTo>
                    <a:cubicBezTo>
                      <a:pt x="136032" y="693"/>
                      <a:pt x="135532" y="919"/>
                      <a:pt x="134968" y="919"/>
                    </a:cubicBezTo>
                    <a:cubicBezTo>
                      <a:pt x="134887" y="919"/>
                      <a:pt x="134806" y="914"/>
                      <a:pt x="134723" y="905"/>
                    </a:cubicBezTo>
                    <a:cubicBezTo>
                      <a:pt x="133616" y="610"/>
                      <a:pt x="132509" y="684"/>
                      <a:pt x="131402" y="389"/>
                    </a:cubicBezTo>
                    <a:cubicBezTo>
                      <a:pt x="130812" y="389"/>
                      <a:pt x="130222" y="536"/>
                      <a:pt x="129632" y="758"/>
                    </a:cubicBezTo>
                    <a:cubicBezTo>
                      <a:pt x="129337" y="868"/>
                      <a:pt x="129005" y="924"/>
                      <a:pt x="128663" y="924"/>
                    </a:cubicBezTo>
                    <a:cubicBezTo>
                      <a:pt x="128322" y="924"/>
                      <a:pt x="127972" y="868"/>
                      <a:pt x="127640" y="758"/>
                    </a:cubicBezTo>
                    <a:cubicBezTo>
                      <a:pt x="127364" y="436"/>
                      <a:pt x="126974" y="258"/>
                      <a:pt x="126559" y="258"/>
                    </a:cubicBezTo>
                    <a:cubicBezTo>
                      <a:pt x="126307" y="258"/>
                      <a:pt x="126046" y="323"/>
                      <a:pt x="125795" y="462"/>
                    </a:cubicBezTo>
                    <a:cubicBezTo>
                      <a:pt x="125227" y="824"/>
                      <a:pt x="124587" y="1005"/>
                      <a:pt x="123925" y="1005"/>
                    </a:cubicBezTo>
                    <a:cubicBezTo>
                      <a:pt x="123641" y="1005"/>
                      <a:pt x="123353" y="972"/>
                      <a:pt x="123065" y="905"/>
                    </a:cubicBezTo>
                    <a:cubicBezTo>
                      <a:pt x="122689" y="802"/>
                      <a:pt x="122312" y="747"/>
                      <a:pt x="121943" y="747"/>
                    </a:cubicBezTo>
                    <a:cubicBezTo>
                      <a:pt x="121516" y="747"/>
                      <a:pt x="121100" y="821"/>
                      <a:pt x="120704" y="979"/>
                    </a:cubicBezTo>
                    <a:cubicBezTo>
                      <a:pt x="120130" y="996"/>
                      <a:pt x="119555" y="1006"/>
                      <a:pt x="118980" y="1006"/>
                    </a:cubicBezTo>
                    <a:cubicBezTo>
                      <a:pt x="117120" y="1006"/>
                      <a:pt x="115260" y="909"/>
                      <a:pt x="113400" y="684"/>
                    </a:cubicBezTo>
                    <a:cubicBezTo>
                      <a:pt x="113253" y="684"/>
                      <a:pt x="113105" y="536"/>
                      <a:pt x="112957" y="536"/>
                    </a:cubicBezTo>
                    <a:lnTo>
                      <a:pt x="112589" y="536"/>
                    </a:lnTo>
                    <a:cubicBezTo>
                      <a:pt x="112293" y="610"/>
                      <a:pt x="111998" y="758"/>
                      <a:pt x="111703" y="979"/>
                    </a:cubicBezTo>
                    <a:cubicBezTo>
                      <a:pt x="111130" y="1251"/>
                      <a:pt x="110519" y="1386"/>
                      <a:pt x="109917" y="1386"/>
                    </a:cubicBezTo>
                    <a:cubicBezTo>
                      <a:pt x="109047" y="1386"/>
                      <a:pt x="108195" y="1103"/>
                      <a:pt x="107498" y="536"/>
                    </a:cubicBezTo>
                    <a:cubicBezTo>
                      <a:pt x="107350" y="499"/>
                      <a:pt x="107203" y="481"/>
                      <a:pt x="107064" y="481"/>
                    </a:cubicBezTo>
                    <a:cubicBezTo>
                      <a:pt x="106926" y="481"/>
                      <a:pt x="106797" y="499"/>
                      <a:pt x="106686" y="536"/>
                    </a:cubicBezTo>
                    <a:cubicBezTo>
                      <a:pt x="106085" y="787"/>
                      <a:pt x="105449" y="935"/>
                      <a:pt x="104802" y="935"/>
                    </a:cubicBezTo>
                    <a:cubicBezTo>
                      <a:pt x="104497" y="935"/>
                      <a:pt x="104190" y="902"/>
                      <a:pt x="103882" y="831"/>
                    </a:cubicBezTo>
                    <a:cubicBezTo>
                      <a:pt x="103624" y="794"/>
                      <a:pt x="103366" y="776"/>
                      <a:pt x="103108" y="776"/>
                    </a:cubicBezTo>
                    <a:cubicBezTo>
                      <a:pt x="102850" y="776"/>
                      <a:pt x="102591" y="794"/>
                      <a:pt x="102333" y="831"/>
                    </a:cubicBezTo>
                    <a:cubicBezTo>
                      <a:pt x="101005" y="831"/>
                      <a:pt x="99825" y="1127"/>
                      <a:pt x="98644" y="1200"/>
                    </a:cubicBezTo>
                    <a:cubicBezTo>
                      <a:pt x="97906" y="1200"/>
                      <a:pt x="97169" y="979"/>
                      <a:pt x="96431" y="905"/>
                    </a:cubicBezTo>
                    <a:cubicBezTo>
                      <a:pt x="95767" y="1053"/>
                      <a:pt x="95029" y="1127"/>
                      <a:pt x="94365" y="1127"/>
                    </a:cubicBezTo>
                    <a:cubicBezTo>
                      <a:pt x="92078" y="831"/>
                      <a:pt x="89864" y="684"/>
                      <a:pt x="87577" y="610"/>
                    </a:cubicBezTo>
                    <a:cubicBezTo>
                      <a:pt x="86387" y="560"/>
                      <a:pt x="85164" y="211"/>
                      <a:pt x="83930" y="211"/>
                    </a:cubicBezTo>
                    <a:cubicBezTo>
                      <a:pt x="83327" y="211"/>
                      <a:pt x="82722" y="294"/>
                      <a:pt x="82117" y="536"/>
                    </a:cubicBezTo>
                    <a:cubicBezTo>
                      <a:pt x="81403" y="715"/>
                      <a:pt x="80688" y="813"/>
                      <a:pt x="79973" y="813"/>
                    </a:cubicBezTo>
                    <a:cubicBezTo>
                      <a:pt x="79507" y="813"/>
                      <a:pt x="79042" y="771"/>
                      <a:pt x="78576" y="684"/>
                    </a:cubicBezTo>
                    <a:cubicBezTo>
                      <a:pt x="77912" y="536"/>
                      <a:pt x="77174" y="462"/>
                      <a:pt x="76510" y="462"/>
                    </a:cubicBezTo>
                    <a:cubicBezTo>
                      <a:pt x="76474" y="459"/>
                      <a:pt x="76438" y="458"/>
                      <a:pt x="76403" y="458"/>
                    </a:cubicBezTo>
                    <a:cubicBezTo>
                      <a:pt x="75801" y="458"/>
                      <a:pt x="75232" y="859"/>
                      <a:pt x="74647" y="859"/>
                    </a:cubicBezTo>
                    <a:cubicBezTo>
                      <a:pt x="74411" y="859"/>
                      <a:pt x="74172" y="793"/>
                      <a:pt x="73928" y="610"/>
                    </a:cubicBezTo>
                    <a:cubicBezTo>
                      <a:pt x="73822" y="614"/>
                      <a:pt x="73717" y="616"/>
                      <a:pt x="73612" y="616"/>
                    </a:cubicBezTo>
                    <a:cubicBezTo>
                      <a:pt x="72229" y="616"/>
                      <a:pt x="70846" y="265"/>
                      <a:pt x="69463" y="265"/>
                    </a:cubicBezTo>
                    <a:cubicBezTo>
                      <a:pt x="69180" y="265"/>
                      <a:pt x="68898" y="280"/>
                      <a:pt x="68616" y="315"/>
                    </a:cubicBezTo>
                    <a:cubicBezTo>
                      <a:pt x="68321" y="241"/>
                      <a:pt x="68025" y="204"/>
                      <a:pt x="67721" y="204"/>
                    </a:cubicBezTo>
                    <a:cubicBezTo>
                      <a:pt x="67417" y="204"/>
                      <a:pt x="67103" y="241"/>
                      <a:pt x="66771" y="315"/>
                    </a:cubicBezTo>
                    <a:cubicBezTo>
                      <a:pt x="66446" y="261"/>
                      <a:pt x="66123" y="239"/>
                      <a:pt x="65802" y="239"/>
                    </a:cubicBezTo>
                    <a:cubicBezTo>
                      <a:pt x="64468" y="239"/>
                      <a:pt x="63161" y="616"/>
                      <a:pt x="61815" y="616"/>
                    </a:cubicBezTo>
                    <a:cubicBezTo>
                      <a:pt x="61721" y="616"/>
                      <a:pt x="61627" y="614"/>
                      <a:pt x="61533" y="610"/>
                    </a:cubicBezTo>
                    <a:cubicBezTo>
                      <a:pt x="61263" y="817"/>
                      <a:pt x="61006" y="891"/>
                      <a:pt x="60753" y="891"/>
                    </a:cubicBezTo>
                    <a:cubicBezTo>
                      <a:pt x="60140" y="891"/>
                      <a:pt x="59557" y="458"/>
                      <a:pt x="58910" y="458"/>
                    </a:cubicBezTo>
                    <a:cubicBezTo>
                      <a:pt x="58875" y="458"/>
                      <a:pt x="58839" y="460"/>
                      <a:pt x="58803" y="462"/>
                    </a:cubicBezTo>
                    <a:cubicBezTo>
                      <a:pt x="58630" y="441"/>
                      <a:pt x="58457" y="432"/>
                      <a:pt x="58286" y="432"/>
                    </a:cubicBezTo>
                    <a:cubicBezTo>
                      <a:pt x="57873" y="432"/>
                      <a:pt x="57471" y="484"/>
                      <a:pt x="57106" y="536"/>
                    </a:cubicBezTo>
                    <a:cubicBezTo>
                      <a:pt x="56446" y="737"/>
                      <a:pt x="55775" y="838"/>
                      <a:pt x="55110" y="838"/>
                    </a:cubicBezTo>
                    <a:cubicBezTo>
                      <a:pt x="54065" y="838"/>
                      <a:pt x="53036" y="590"/>
                      <a:pt x="52089" y="94"/>
                    </a:cubicBezTo>
                    <a:cubicBezTo>
                      <a:pt x="50687" y="94"/>
                      <a:pt x="49211" y="241"/>
                      <a:pt x="47810" y="536"/>
                    </a:cubicBezTo>
                    <a:cubicBezTo>
                      <a:pt x="45965" y="610"/>
                      <a:pt x="44047" y="610"/>
                      <a:pt x="42202" y="831"/>
                    </a:cubicBezTo>
                    <a:cubicBezTo>
                      <a:pt x="41649" y="942"/>
                      <a:pt x="41096" y="997"/>
                      <a:pt x="40552" y="997"/>
                    </a:cubicBezTo>
                    <a:cubicBezTo>
                      <a:pt x="40007" y="997"/>
                      <a:pt x="39473" y="942"/>
                      <a:pt x="38956" y="831"/>
                    </a:cubicBezTo>
                    <a:cubicBezTo>
                      <a:pt x="38218" y="905"/>
                      <a:pt x="37480" y="1127"/>
                      <a:pt x="36743" y="1127"/>
                    </a:cubicBezTo>
                    <a:cubicBezTo>
                      <a:pt x="35857" y="1127"/>
                      <a:pt x="34972" y="905"/>
                      <a:pt x="34087" y="831"/>
                    </a:cubicBezTo>
                    <a:cubicBezTo>
                      <a:pt x="33971" y="842"/>
                      <a:pt x="33856" y="846"/>
                      <a:pt x="33743" y="846"/>
                    </a:cubicBezTo>
                    <a:cubicBezTo>
                      <a:pt x="33063" y="846"/>
                      <a:pt x="32421" y="684"/>
                      <a:pt x="31726" y="684"/>
                    </a:cubicBezTo>
                    <a:cubicBezTo>
                      <a:pt x="31578" y="758"/>
                      <a:pt x="31504" y="758"/>
                      <a:pt x="31431" y="758"/>
                    </a:cubicBezTo>
                    <a:cubicBezTo>
                      <a:pt x="31127" y="804"/>
                      <a:pt x="30831" y="829"/>
                      <a:pt x="30539" y="829"/>
                    </a:cubicBezTo>
                    <a:cubicBezTo>
                      <a:pt x="29911" y="829"/>
                      <a:pt x="29306" y="715"/>
                      <a:pt x="28701" y="462"/>
                    </a:cubicBezTo>
                    <a:cubicBezTo>
                      <a:pt x="28590" y="389"/>
                      <a:pt x="28461" y="352"/>
                      <a:pt x="28323" y="352"/>
                    </a:cubicBezTo>
                    <a:cubicBezTo>
                      <a:pt x="28184" y="352"/>
                      <a:pt x="28037" y="389"/>
                      <a:pt x="27889" y="462"/>
                    </a:cubicBezTo>
                    <a:cubicBezTo>
                      <a:pt x="27594" y="831"/>
                      <a:pt x="27225" y="1053"/>
                      <a:pt x="26709" y="1127"/>
                    </a:cubicBezTo>
                    <a:cubicBezTo>
                      <a:pt x="26337" y="1209"/>
                      <a:pt x="25959" y="1251"/>
                      <a:pt x="25582" y="1251"/>
                    </a:cubicBezTo>
                    <a:cubicBezTo>
                      <a:pt x="24613" y="1251"/>
                      <a:pt x="23648" y="973"/>
                      <a:pt x="22798" y="389"/>
                    </a:cubicBezTo>
                    <a:lnTo>
                      <a:pt x="22429" y="389"/>
                    </a:lnTo>
                    <a:cubicBezTo>
                      <a:pt x="21940" y="633"/>
                      <a:pt x="21401" y="776"/>
                      <a:pt x="20894" y="776"/>
                    </a:cubicBezTo>
                    <a:cubicBezTo>
                      <a:pt x="20790" y="776"/>
                      <a:pt x="20686" y="770"/>
                      <a:pt x="20585" y="758"/>
                    </a:cubicBezTo>
                    <a:cubicBezTo>
                      <a:pt x="20269" y="738"/>
                      <a:pt x="19947" y="729"/>
                      <a:pt x="19624" y="729"/>
                    </a:cubicBezTo>
                    <a:cubicBezTo>
                      <a:pt x="18743" y="729"/>
                      <a:pt x="17854" y="797"/>
                      <a:pt x="17043" y="905"/>
                    </a:cubicBezTo>
                    <a:cubicBezTo>
                      <a:pt x="16759" y="1027"/>
                      <a:pt x="16475" y="1082"/>
                      <a:pt x="16190" y="1082"/>
                    </a:cubicBezTo>
                    <a:cubicBezTo>
                      <a:pt x="15958" y="1082"/>
                      <a:pt x="15726" y="1045"/>
                      <a:pt x="15494" y="979"/>
                    </a:cubicBezTo>
                    <a:lnTo>
                      <a:pt x="15199" y="905"/>
                    </a:lnTo>
                    <a:cubicBezTo>
                      <a:pt x="14461" y="758"/>
                      <a:pt x="13650" y="684"/>
                      <a:pt x="12912" y="684"/>
                    </a:cubicBezTo>
                    <a:cubicBezTo>
                      <a:pt x="12494" y="782"/>
                      <a:pt x="12067" y="831"/>
                      <a:pt x="11641" y="831"/>
                    </a:cubicBezTo>
                    <a:cubicBezTo>
                      <a:pt x="10788" y="831"/>
                      <a:pt x="9936" y="635"/>
                      <a:pt x="9149" y="241"/>
                    </a:cubicBezTo>
                    <a:cubicBezTo>
                      <a:pt x="9001" y="167"/>
                      <a:pt x="8835" y="130"/>
                      <a:pt x="8669" y="130"/>
                    </a:cubicBezTo>
                    <a:cubicBezTo>
                      <a:pt x="8503" y="130"/>
                      <a:pt x="8337" y="167"/>
                      <a:pt x="8190" y="241"/>
                    </a:cubicBezTo>
                    <a:cubicBezTo>
                      <a:pt x="7673" y="684"/>
                      <a:pt x="7120" y="831"/>
                      <a:pt x="6557" y="831"/>
                    </a:cubicBezTo>
                    <a:cubicBezTo>
                      <a:pt x="5995" y="831"/>
                      <a:pt x="5423" y="684"/>
                      <a:pt x="4870" y="536"/>
                    </a:cubicBezTo>
                    <a:cubicBezTo>
                      <a:pt x="4397" y="472"/>
                      <a:pt x="3917" y="439"/>
                      <a:pt x="3437" y="439"/>
                    </a:cubicBezTo>
                    <a:cubicBezTo>
                      <a:pt x="2270" y="439"/>
                      <a:pt x="1098" y="635"/>
                      <a:pt x="0" y="1053"/>
                    </a:cubicBezTo>
                    <a:lnTo>
                      <a:pt x="0" y="1864"/>
                    </a:lnTo>
                    <a:lnTo>
                      <a:pt x="0" y="143153"/>
                    </a:lnTo>
                    <a:cubicBezTo>
                      <a:pt x="0" y="144407"/>
                      <a:pt x="74" y="144407"/>
                      <a:pt x="1328" y="144407"/>
                    </a:cubicBezTo>
                    <a:lnTo>
                      <a:pt x="139444" y="144407"/>
                    </a:lnTo>
                    <a:cubicBezTo>
                      <a:pt x="139816" y="144407"/>
                      <a:pt x="140107" y="144415"/>
                      <a:pt x="140335" y="144415"/>
                    </a:cubicBezTo>
                    <a:cubicBezTo>
                      <a:pt x="141285" y="144415"/>
                      <a:pt x="141141" y="144271"/>
                      <a:pt x="141141" y="142784"/>
                    </a:cubicBezTo>
                    <a:lnTo>
                      <a:pt x="141141" y="610"/>
                    </a:lnTo>
                    <a:cubicBezTo>
                      <a:pt x="140846" y="413"/>
                      <a:pt x="140518" y="282"/>
                      <a:pt x="140201" y="282"/>
                    </a:cubicBezTo>
                    <a:cubicBezTo>
                      <a:pt x="140043" y="282"/>
                      <a:pt x="139887" y="315"/>
                      <a:pt x="139740" y="389"/>
                    </a:cubicBezTo>
                    <a:lnTo>
                      <a:pt x="139223" y="389"/>
                    </a:lnTo>
                    <a:cubicBezTo>
                      <a:pt x="138639" y="243"/>
                      <a:pt x="138023" y="1"/>
                      <a:pt x="1373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43;p3"/>
              <p:cNvSpPr/>
              <p:nvPr/>
            </p:nvSpPr>
            <p:spPr>
              <a:xfrm rot="10800000" flipH="1">
                <a:off x="365514" y="592117"/>
                <a:ext cx="8467623" cy="4302153"/>
              </a:xfrm>
              <a:custGeom>
                <a:avLst/>
                <a:gdLst/>
                <a:ahLst/>
                <a:cxnLst/>
                <a:rect l="l" t="t" r="r" b="b"/>
                <a:pathLst>
                  <a:path w="141286" h="144416" extrusionOk="0">
                    <a:moveTo>
                      <a:pt x="137397" y="1"/>
                    </a:moveTo>
                    <a:cubicBezTo>
                      <a:pt x="137073" y="1"/>
                      <a:pt x="136746" y="65"/>
                      <a:pt x="136419" y="241"/>
                    </a:cubicBezTo>
                    <a:cubicBezTo>
                      <a:pt x="136032" y="693"/>
                      <a:pt x="135532" y="919"/>
                      <a:pt x="134968" y="919"/>
                    </a:cubicBezTo>
                    <a:cubicBezTo>
                      <a:pt x="134887" y="919"/>
                      <a:pt x="134806" y="914"/>
                      <a:pt x="134723" y="905"/>
                    </a:cubicBezTo>
                    <a:cubicBezTo>
                      <a:pt x="133616" y="610"/>
                      <a:pt x="132509" y="684"/>
                      <a:pt x="131402" y="389"/>
                    </a:cubicBezTo>
                    <a:cubicBezTo>
                      <a:pt x="130812" y="389"/>
                      <a:pt x="130222" y="536"/>
                      <a:pt x="129632" y="758"/>
                    </a:cubicBezTo>
                    <a:cubicBezTo>
                      <a:pt x="129337" y="868"/>
                      <a:pt x="129005" y="924"/>
                      <a:pt x="128663" y="924"/>
                    </a:cubicBezTo>
                    <a:cubicBezTo>
                      <a:pt x="128322" y="924"/>
                      <a:pt x="127972" y="868"/>
                      <a:pt x="127640" y="758"/>
                    </a:cubicBezTo>
                    <a:cubicBezTo>
                      <a:pt x="127364" y="436"/>
                      <a:pt x="126974" y="258"/>
                      <a:pt x="126559" y="258"/>
                    </a:cubicBezTo>
                    <a:cubicBezTo>
                      <a:pt x="126307" y="258"/>
                      <a:pt x="126046" y="323"/>
                      <a:pt x="125795" y="462"/>
                    </a:cubicBezTo>
                    <a:cubicBezTo>
                      <a:pt x="125227" y="824"/>
                      <a:pt x="124587" y="1005"/>
                      <a:pt x="123925" y="1005"/>
                    </a:cubicBezTo>
                    <a:cubicBezTo>
                      <a:pt x="123641" y="1005"/>
                      <a:pt x="123353" y="972"/>
                      <a:pt x="123065" y="905"/>
                    </a:cubicBezTo>
                    <a:cubicBezTo>
                      <a:pt x="122689" y="802"/>
                      <a:pt x="122312" y="747"/>
                      <a:pt x="121943" y="747"/>
                    </a:cubicBezTo>
                    <a:cubicBezTo>
                      <a:pt x="121516" y="747"/>
                      <a:pt x="121100" y="821"/>
                      <a:pt x="120704" y="979"/>
                    </a:cubicBezTo>
                    <a:cubicBezTo>
                      <a:pt x="120130" y="996"/>
                      <a:pt x="119555" y="1006"/>
                      <a:pt x="118980" y="1006"/>
                    </a:cubicBezTo>
                    <a:cubicBezTo>
                      <a:pt x="117120" y="1006"/>
                      <a:pt x="115260" y="909"/>
                      <a:pt x="113400" y="684"/>
                    </a:cubicBezTo>
                    <a:cubicBezTo>
                      <a:pt x="113253" y="684"/>
                      <a:pt x="113105" y="536"/>
                      <a:pt x="112957" y="536"/>
                    </a:cubicBezTo>
                    <a:lnTo>
                      <a:pt x="112589" y="536"/>
                    </a:lnTo>
                    <a:cubicBezTo>
                      <a:pt x="112293" y="610"/>
                      <a:pt x="111998" y="758"/>
                      <a:pt x="111703" y="979"/>
                    </a:cubicBezTo>
                    <a:cubicBezTo>
                      <a:pt x="111130" y="1251"/>
                      <a:pt x="110519" y="1386"/>
                      <a:pt x="109917" y="1386"/>
                    </a:cubicBezTo>
                    <a:cubicBezTo>
                      <a:pt x="109047" y="1386"/>
                      <a:pt x="108195" y="1103"/>
                      <a:pt x="107498" y="536"/>
                    </a:cubicBezTo>
                    <a:cubicBezTo>
                      <a:pt x="107350" y="499"/>
                      <a:pt x="107203" y="481"/>
                      <a:pt x="107064" y="481"/>
                    </a:cubicBezTo>
                    <a:cubicBezTo>
                      <a:pt x="106926" y="481"/>
                      <a:pt x="106797" y="499"/>
                      <a:pt x="106686" y="536"/>
                    </a:cubicBezTo>
                    <a:cubicBezTo>
                      <a:pt x="106085" y="787"/>
                      <a:pt x="105449" y="935"/>
                      <a:pt x="104802" y="935"/>
                    </a:cubicBezTo>
                    <a:cubicBezTo>
                      <a:pt x="104497" y="935"/>
                      <a:pt x="104190" y="902"/>
                      <a:pt x="103882" y="831"/>
                    </a:cubicBezTo>
                    <a:cubicBezTo>
                      <a:pt x="103624" y="794"/>
                      <a:pt x="103366" y="776"/>
                      <a:pt x="103108" y="776"/>
                    </a:cubicBezTo>
                    <a:cubicBezTo>
                      <a:pt x="102850" y="776"/>
                      <a:pt x="102591" y="794"/>
                      <a:pt x="102333" y="831"/>
                    </a:cubicBezTo>
                    <a:cubicBezTo>
                      <a:pt x="101005" y="831"/>
                      <a:pt x="99825" y="1127"/>
                      <a:pt x="98644" y="1200"/>
                    </a:cubicBezTo>
                    <a:cubicBezTo>
                      <a:pt x="97906" y="1200"/>
                      <a:pt x="97169" y="979"/>
                      <a:pt x="96431" y="905"/>
                    </a:cubicBezTo>
                    <a:cubicBezTo>
                      <a:pt x="95767" y="1053"/>
                      <a:pt x="95029" y="1127"/>
                      <a:pt x="94365" y="1127"/>
                    </a:cubicBezTo>
                    <a:cubicBezTo>
                      <a:pt x="92078" y="831"/>
                      <a:pt x="89864" y="684"/>
                      <a:pt x="87577" y="610"/>
                    </a:cubicBezTo>
                    <a:cubicBezTo>
                      <a:pt x="86387" y="560"/>
                      <a:pt x="85164" y="211"/>
                      <a:pt x="83930" y="211"/>
                    </a:cubicBezTo>
                    <a:cubicBezTo>
                      <a:pt x="83327" y="211"/>
                      <a:pt x="82722" y="294"/>
                      <a:pt x="82117" y="536"/>
                    </a:cubicBezTo>
                    <a:cubicBezTo>
                      <a:pt x="81403" y="715"/>
                      <a:pt x="80688" y="813"/>
                      <a:pt x="79973" y="813"/>
                    </a:cubicBezTo>
                    <a:cubicBezTo>
                      <a:pt x="79507" y="813"/>
                      <a:pt x="79042" y="771"/>
                      <a:pt x="78576" y="684"/>
                    </a:cubicBezTo>
                    <a:cubicBezTo>
                      <a:pt x="77912" y="536"/>
                      <a:pt x="77174" y="462"/>
                      <a:pt x="76510" y="462"/>
                    </a:cubicBezTo>
                    <a:cubicBezTo>
                      <a:pt x="76474" y="459"/>
                      <a:pt x="76438" y="458"/>
                      <a:pt x="76403" y="458"/>
                    </a:cubicBezTo>
                    <a:cubicBezTo>
                      <a:pt x="75801" y="458"/>
                      <a:pt x="75232" y="859"/>
                      <a:pt x="74647" y="859"/>
                    </a:cubicBezTo>
                    <a:cubicBezTo>
                      <a:pt x="74411" y="859"/>
                      <a:pt x="74172" y="793"/>
                      <a:pt x="73928" y="610"/>
                    </a:cubicBezTo>
                    <a:cubicBezTo>
                      <a:pt x="73822" y="614"/>
                      <a:pt x="73717" y="616"/>
                      <a:pt x="73612" y="616"/>
                    </a:cubicBezTo>
                    <a:cubicBezTo>
                      <a:pt x="72229" y="616"/>
                      <a:pt x="70846" y="265"/>
                      <a:pt x="69463" y="265"/>
                    </a:cubicBezTo>
                    <a:cubicBezTo>
                      <a:pt x="69180" y="265"/>
                      <a:pt x="68898" y="280"/>
                      <a:pt x="68616" y="315"/>
                    </a:cubicBezTo>
                    <a:cubicBezTo>
                      <a:pt x="68321" y="241"/>
                      <a:pt x="68025" y="204"/>
                      <a:pt x="67721" y="204"/>
                    </a:cubicBezTo>
                    <a:cubicBezTo>
                      <a:pt x="67417" y="204"/>
                      <a:pt x="67103" y="241"/>
                      <a:pt x="66771" y="315"/>
                    </a:cubicBezTo>
                    <a:cubicBezTo>
                      <a:pt x="66446" y="261"/>
                      <a:pt x="66123" y="239"/>
                      <a:pt x="65802" y="239"/>
                    </a:cubicBezTo>
                    <a:cubicBezTo>
                      <a:pt x="64468" y="239"/>
                      <a:pt x="63161" y="616"/>
                      <a:pt x="61815" y="616"/>
                    </a:cubicBezTo>
                    <a:cubicBezTo>
                      <a:pt x="61721" y="616"/>
                      <a:pt x="61627" y="614"/>
                      <a:pt x="61533" y="610"/>
                    </a:cubicBezTo>
                    <a:cubicBezTo>
                      <a:pt x="61263" y="817"/>
                      <a:pt x="61006" y="891"/>
                      <a:pt x="60753" y="891"/>
                    </a:cubicBezTo>
                    <a:cubicBezTo>
                      <a:pt x="60140" y="891"/>
                      <a:pt x="59557" y="458"/>
                      <a:pt x="58910" y="458"/>
                    </a:cubicBezTo>
                    <a:cubicBezTo>
                      <a:pt x="58875" y="458"/>
                      <a:pt x="58839" y="460"/>
                      <a:pt x="58803" y="462"/>
                    </a:cubicBezTo>
                    <a:cubicBezTo>
                      <a:pt x="58630" y="441"/>
                      <a:pt x="58457" y="432"/>
                      <a:pt x="58286" y="432"/>
                    </a:cubicBezTo>
                    <a:cubicBezTo>
                      <a:pt x="57873" y="432"/>
                      <a:pt x="57471" y="484"/>
                      <a:pt x="57106" y="536"/>
                    </a:cubicBezTo>
                    <a:cubicBezTo>
                      <a:pt x="56446" y="737"/>
                      <a:pt x="55775" y="838"/>
                      <a:pt x="55110" y="838"/>
                    </a:cubicBezTo>
                    <a:cubicBezTo>
                      <a:pt x="54065" y="838"/>
                      <a:pt x="53036" y="590"/>
                      <a:pt x="52089" y="94"/>
                    </a:cubicBezTo>
                    <a:cubicBezTo>
                      <a:pt x="50687" y="94"/>
                      <a:pt x="49211" y="241"/>
                      <a:pt x="47810" y="536"/>
                    </a:cubicBezTo>
                    <a:cubicBezTo>
                      <a:pt x="45965" y="610"/>
                      <a:pt x="44047" y="610"/>
                      <a:pt x="42202" y="831"/>
                    </a:cubicBezTo>
                    <a:cubicBezTo>
                      <a:pt x="41649" y="942"/>
                      <a:pt x="41096" y="997"/>
                      <a:pt x="40552" y="997"/>
                    </a:cubicBezTo>
                    <a:cubicBezTo>
                      <a:pt x="40007" y="997"/>
                      <a:pt x="39473" y="942"/>
                      <a:pt x="38956" y="831"/>
                    </a:cubicBezTo>
                    <a:cubicBezTo>
                      <a:pt x="38218" y="905"/>
                      <a:pt x="37480" y="1127"/>
                      <a:pt x="36743" y="1127"/>
                    </a:cubicBezTo>
                    <a:cubicBezTo>
                      <a:pt x="35857" y="1127"/>
                      <a:pt x="34972" y="905"/>
                      <a:pt x="34087" y="831"/>
                    </a:cubicBezTo>
                    <a:cubicBezTo>
                      <a:pt x="33971" y="842"/>
                      <a:pt x="33856" y="846"/>
                      <a:pt x="33743" y="846"/>
                    </a:cubicBezTo>
                    <a:cubicBezTo>
                      <a:pt x="33063" y="846"/>
                      <a:pt x="32421" y="684"/>
                      <a:pt x="31726" y="684"/>
                    </a:cubicBezTo>
                    <a:cubicBezTo>
                      <a:pt x="31578" y="758"/>
                      <a:pt x="31504" y="758"/>
                      <a:pt x="31431" y="758"/>
                    </a:cubicBezTo>
                    <a:cubicBezTo>
                      <a:pt x="31127" y="804"/>
                      <a:pt x="30831" y="829"/>
                      <a:pt x="30539" y="829"/>
                    </a:cubicBezTo>
                    <a:cubicBezTo>
                      <a:pt x="29911" y="829"/>
                      <a:pt x="29306" y="715"/>
                      <a:pt x="28701" y="462"/>
                    </a:cubicBezTo>
                    <a:cubicBezTo>
                      <a:pt x="28590" y="389"/>
                      <a:pt x="28461" y="352"/>
                      <a:pt x="28323" y="352"/>
                    </a:cubicBezTo>
                    <a:cubicBezTo>
                      <a:pt x="28184" y="352"/>
                      <a:pt x="28037" y="389"/>
                      <a:pt x="27889" y="462"/>
                    </a:cubicBezTo>
                    <a:cubicBezTo>
                      <a:pt x="27594" y="831"/>
                      <a:pt x="27225" y="1053"/>
                      <a:pt x="26709" y="1127"/>
                    </a:cubicBezTo>
                    <a:cubicBezTo>
                      <a:pt x="26337" y="1209"/>
                      <a:pt x="25959" y="1251"/>
                      <a:pt x="25582" y="1251"/>
                    </a:cubicBezTo>
                    <a:cubicBezTo>
                      <a:pt x="24613" y="1251"/>
                      <a:pt x="23648" y="973"/>
                      <a:pt x="22798" y="389"/>
                    </a:cubicBezTo>
                    <a:lnTo>
                      <a:pt x="22429" y="389"/>
                    </a:lnTo>
                    <a:cubicBezTo>
                      <a:pt x="21940" y="633"/>
                      <a:pt x="21401" y="776"/>
                      <a:pt x="20894" y="776"/>
                    </a:cubicBezTo>
                    <a:cubicBezTo>
                      <a:pt x="20790" y="776"/>
                      <a:pt x="20686" y="770"/>
                      <a:pt x="20585" y="758"/>
                    </a:cubicBezTo>
                    <a:cubicBezTo>
                      <a:pt x="20269" y="738"/>
                      <a:pt x="19947" y="729"/>
                      <a:pt x="19624" y="729"/>
                    </a:cubicBezTo>
                    <a:cubicBezTo>
                      <a:pt x="18743" y="729"/>
                      <a:pt x="17854" y="797"/>
                      <a:pt x="17043" y="905"/>
                    </a:cubicBezTo>
                    <a:cubicBezTo>
                      <a:pt x="16759" y="1027"/>
                      <a:pt x="16475" y="1082"/>
                      <a:pt x="16190" y="1082"/>
                    </a:cubicBezTo>
                    <a:cubicBezTo>
                      <a:pt x="15958" y="1082"/>
                      <a:pt x="15726" y="1045"/>
                      <a:pt x="15494" y="979"/>
                    </a:cubicBezTo>
                    <a:lnTo>
                      <a:pt x="15199" y="905"/>
                    </a:lnTo>
                    <a:cubicBezTo>
                      <a:pt x="14461" y="758"/>
                      <a:pt x="13650" y="684"/>
                      <a:pt x="12912" y="684"/>
                    </a:cubicBezTo>
                    <a:cubicBezTo>
                      <a:pt x="12494" y="782"/>
                      <a:pt x="12067" y="831"/>
                      <a:pt x="11641" y="831"/>
                    </a:cubicBezTo>
                    <a:cubicBezTo>
                      <a:pt x="10788" y="831"/>
                      <a:pt x="9936" y="635"/>
                      <a:pt x="9149" y="241"/>
                    </a:cubicBezTo>
                    <a:cubicBezTo>
                      <a:pt x="9001" y="167"/>
                      <a:pt x="8835" y="130"/>
                      <a:pt x="8669" y="130"/>
                    </a:cubicBezTo>
                    <a:cubicBezTo>
                      <a:pt x="8503" y="130"/>
                      <a:pt x="8337" y="167"/>
                      <a:pt x="8190" y="241"/>
                    </a:cubicBezTo>
                    <a:cubicBezTo>
                      <a:pt x="7673" y="684"/>
                      <a:pt x="7120" y="831"/>
                      <a:pt x="6557" y="831"/>
                    </a:cubicBezTo>
                    <a:cubicBezTo>
                      <a:pt x="5995" y="831"/>
                      <a:pt x="5423" y="684"/>
                      <a:pt x="4870" y="536"/>
                    </a:cubicBezTo>
                    <a:cubicBezTo>
                      <a:pt x="4397" y="472"/>
                      <a:pt x="3917" y="439"/>
                      <a:pt x="3437" y="439"/>
                    </a:cubicBezTo>
                    <a:cubicBezTo>
                      <a:pt x="2270" y="439"/>
                      <a:pt x="1098" y="635"/>
                      <a:pt x="0" y="1053"/>
                    </a:cubicBezTo>
                    <a:lnTo>
                      <a:pt x="0" y="1864"/>
                    </a:lnTo>
                    <a:lnTo>
                      <a:pt x="0" y="143153"/>
                    </a:lnTo>
                    <a:cubicBezTo>
                      <a:pt x="0" y="144407"/>
                      <a:pt x="74" y="144407"/>
                      <a:pt x="1328" y="144407"/>
                    </a:cubicBezTo>
                    <a:lnTo>
                      <a:pt x="139444" y="144407"/>
                    </a:lnTo>
                    <a:cubicBezTo>
                      <a:pt x="139816" y="144407"/>
                      <a:pt x="140107" y="144415"/>
                      <a:pt x="140335" y="144415"/>
                    </a:cubicBezTo>
                    <a:cubicBezTo>
                      <a:pt x="141285" y="144415"/>
                      <a:pt x="141141" y="144271"/>
                      <a:pt x="141141" y="142784"/>
                    </a:cubicBezTo>
                    <a:lnTo>
                      <a:pt x="141141" y="610"/>
                    </a:lnTo>
                    <a:cubicBezTo>
                      <a:pt x="140846" y="413"/>
                      <a:pt x="140518" y="282"/>
                      <a:pt x="140201" y="282"/>
                    </a:cubicBezTo>
                    <a:cubicBezTo>
                      <a:pt x="140043" y="282"/>
                      <a:pt x="139887" y="315"/>
                      <a:pt x="139740" y="389"/>
                    </a:cubicBezTo>
                    <a:lnTo>
                      <a:pt x="139223" y="389"/>
                    </a:lnTo>
                    <a:cubicBezTo>
                      <a:pt x="138639" y="243"/>
                      <a:pt x="138023" y="1"/>
                      <a:pt x="1373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4" name="Google Shape;44;p3"/>
            <p:cNvGrpSpPr/>
            <p:nvPr/>
          </p:nvGrpSpPr>
          <p:grpSpPr>
            <a:xfrm>
              <a:off x="86225" y="384725"/>
              <a:ext cx="751875" cy="4434900"/>
              <a:chOff x="114825" y="381000"/>
              <a:chExt cx="751875" cy="4434900"/>
            </a:xfrm>
          </p:grpSpPr>
          <p:sp>
            <p:nvSpPr>
              <p:cNvPr id="45" name="Google Shape;45;p3"/>
              <p:cNvSpPr/>
              <p:nvPr/>
            </p:nvSpPr>
            <p:spPr>
              <a:xfrm>
                <a:off x="190500" y="381000"/>
                <a:ext cx="676200" cy="44349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46" name="Google Shape;46;p3"/>
              <p:cNvGrpSpPr/>
              <p:nvPr/>
            </p:nvGrpSpPr>
            <p:grpSpPr>
              <a:xfrm>
                <a:off x="114825" y="553463"/>
                <a:ext cx="492600" cy="4054950"/>
                <a:chOff x="114825" y="553463"/>
                <a:chExt cx="492600" cy="4054950"/>
              </a:xfrm>
            </p:grpSpPr>
            <p:sp>
              <p:nvSpPr>
                <p:cNvPr id="47" name="Google Shape;47;p3"/>
                <p:cNvSpPr/>
                <p:nvPr/>
              </p:nvSpPr>
              <p:spPr>
                <a:xfrm>
                  <a:off x="114825" y="55346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" name="Google Shape;48;p3"/>
                <p:cNvSpPr/>
                <p:nvPr/>
              </p:nvSpPr>
              <p:spPr>
                <a:xfrm>
                  <a:off x="114825" y="126593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9" name="Google Shape;49;p3"/>
                <p:cNvSpPr/>
                <p:nvPr/>
              </p:nvSpPr>
              <p:spPr>
                <a:xfrm>
                  <a:off x="114825" y="197840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0" name="Google Shape;50;p3"/>
                <p:cNvSpPr/>
                <p:nvPr/>
              </p:nvSpPr>
              <p:spPr>
                <a:xfrm>
                  <a:off x="114825" y="269087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" name="Google Shape;51;p3"/>
                <p:cNvSpPr/>
                <p:nvPr/>
              </p:nvSpPr>
              <p:spPr>
                <a:xfrm>
                  <a:off x="114825" y="340334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" name="Google Shape;52;p3"/>
                <p:cNvSpPr/>
                <p:nvPr/>
              </p:nvSpPr>
              <p:spPr>
                <a:xfrm>
                  <a:off x="114825" y="411581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pic>
          <p:nvPicPr>
            <p:cNvPr id="53" name="Google Shape;53;p3"/>
            <p:cNvPicPr preferRelativeResize="0"/>
            <p:nvPr/>
          </p:nvPicPr>
          <p:blipFill rotWithShape="1">
            <a:blip r:embed="rId2">
              <a:alphaModFix amt="86000"/>
            </a:blip>
            <a:srcRect r="10104"/>
            <a:stretch/>
          </p:blipFill>
          <p:spPr>
            <a:xfrm>
              <a:off x="424870" y="735846"/>
              <a:ext cx="8404593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4" name="Google Shape;54;p3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95654" y="133592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5" name="Google Shape;55;p3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76177" y="1955046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3"/>
            <p:cNvPicPr preferRelativeResize="0"/>
            <p:nvPr/>
          </p:nvPicPr>
          <p:blipFill rotWithShape="1">
            <a:blip r:embed="rId2">
              <a:alphaModFix amt="86000"/>
            </a:blip>
            <a:srcRect r="6838"/>
            <a:stretch/>
          </p:blipFill>
          <p:spPr>
            <a:xfrm>
              <a:off x="405393" y="249797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57;p3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95654" y="369812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8" name="Google Shape;58;p3"/>
            <p:cNvPicPr preferRelativeResize="0"/>
            <p:nvPr/>
          </p:nvPicPr>
          <p:blipFill rotWithShape="1">
            <a:blip r:embed="rId2">
              <a:alphaModFix amt="86000"/>
            </a:blip>
            <a:srcRect r="9371"/>
            <a:stretch/>
          </p:blipFill>
          <p:spPr>
            <a:xfrm>
              <a:off x="356700" y="3117096"/>
              <a:ext cx="8472765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9" name="Google Shape;59;p3"/>
            <p:cNvPicPr preferRelativeResize="0"/>
            <p:nvPr/>
          </p:nvPicPr>
          <p:blipFill rotWithShape="1">
            <a:blip r:embed="rId2">
              <a:alphaModFix amt="86000"/>
            </a:blip>
            <a:srcRect r="9371"/>
            <a:stretch/>
          </p:blipFill>
          <p:spPr>
            <a:xfrm>
              <a:off x="356700" y="4269621"/>
              <a:ext cx="8472765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0" name="Google Shape;60;p3"/>
            <p:cNvPicPr preferRelativeResize="0"/>
            <p:nvPr/>
          </p:nvPicPr>
          <p:blipFill rotWithShape="1">
            <a:blip r:embed="rId3">
              <a:alphaModFix amt="82000"/>
            </a:blip>
            <a:srcRect l="4356" r="5828"/>
            <a:stretch/>
          </p:blipFill>
          <p:spPr>
            <a:xfrm rot="5400000">
              <a:off x="-1453401" y="2453526"/>
              <a:ext cx="4324352" cy="3126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1" name="Google Shape;61;p3"/>
          <p:cNvSpPr txBox="1">
            <a:spLocks noGrp="1"/>
          </p:cNvSpPr>
          <p:nvPr>
            <p:ph type="title"/>
          </p:nvPr>
        </p:nvSpPr>
        <p:spPr>
          <a:xfrm>
            <a:off x="2205900" y="2331825"/>
            <a:ext cx="5067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62" name="Google Shape;62;p3"/>
          <p:cNvSpPr txBox="1">
            <a:spLocks noGrp="1"/>
          </p:cNvSpPr>
          <p:nvPr>
            <p:ph type="title" idx="2" hasCustomPrompt="1"/>
          </p:nvPr>
        </p:nvSpPr>
        <p:spPr>
          <a:xfrm>
            <a:off x="2205900" y="1518800"/>
            <a:ext cx="50676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63" name="Google Shape;63;p3"/>
          <p:cNvSpPr txBox="1">
            <a:spLocks noGrp="1"/>
          </p:cNvSpPr>
          <p:nvPr>
            <p:ph type="subTitle" idx="1"/>
          </p:nvPr>
        </p:nvSpPr>
        <p:spPr>
          <a:xfrm>
            <a:off x="2205900" y="3084550"/>
            <a:ext cx="50676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64" name="Google Shape;64;p3"/>
          <p:cNvPicPr preferRelativeResize="0"/>
          <p:nvPr/>
        </p:nvPicPr>
        <p:blipFill rotWithShape="1">
          <a:blip r:embed="rId4">
            <a:alphaModFix amt="90000"/>
          </a:blip>
          <a:srcRect l="14783" t="26207" r="9676" b="12472"/>
          <a:stretch/>
        </p:blipFill>
        <p:spPr>
          <a:xfrm rot="1220646" flipH="1">
            <a:off x="8392316" y="847139"/>
            <a:ext cx="343594" cy="398077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3"/>
          <p:cNvPicPr preferRelativeResize="0"/>
          <p:nvPr/>
        </p:nvPicPr>
        <p:blipFill rotWithShape="1">
          <a:blip r:embed="rId5">
            <a:alphaModFix amt="90000"/>
          </a:blip>
          <a:srcRect l="17866" t="19811" r="12095" b="21433"/>
          <a:stretch/>
        </p:blipFill>
        <p:spPr>
          <a:xfrm flipH="1">
            <a:off x="2477463" y="757425"/>
            <a:ext cx="281751" cy="337327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3"/>
          <p:cNvPicPr preferRelativeResize="0"/>
          <p:nvPr/>
        </p:nvPicPr>
        <p:blipFill rotWithShape="1">
          <a:blip r:embed="rId6">
            <a:alphaModFix amt="90000"/>
          </a:blip>
          <a:srcRect l="16404" t="19815" r="13488" b="20554"/>
          <a:stretch/>
        </p:blipFill>
        <p:spPr>
          <a:xfrm rot="-1593194" flipH="1">
            <a:off x="957285" y="828802"/>
            <a:ext cx="267565" cy="325127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3"/>
          <p:cNvPicPr preferRelativeResize="0"/>
          <p:nvPr/>
        </p:nvPicPr>
        <p:blipFill rotWithShape="1">
          <a:blip r:embed="rId7">
            <a:alphaModFix amt="90000"/>
          </a:blip>
          <a:srcRect l="16945" t="23685" r="10977" b="22040"/>
          <a:stretch/>
        </p:blipFill>
        <p:spPr>
          <a:xfrm rot="1850224" flipH="1">
            <a:off x="8192477" y="4046604"/>
            <a:ext cx="281737" cy="302773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3"/>
          <p:cNvPicPr preferRelativeResize="0"/>
          <p:nvPr/>
        </p:nvPicPr>
        <p:blipFill rotWithShape="1">
          <a:blip r:embed="rId8">
            <a:alphaModFix amt="90000"/>
          </a:blip>
          <a:srcRect l="16404" t="19815" r="13488" b="20554"/>
          <a:stretch/>
        </p:blipFill>
        <p:spPr>
          <a:xfrm rot="-895601" flipH="1">
            <a:off x="7847620" y="3927330"/>
            <a:ext cx="227637" cy="276621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3"/>
          <p:cNvPicPr preferRelativeResize="0"/>
          <p:nvPr/>
        </p:nvPicPr>
        <p:blipFill rotWithShape="1">
          <a:blip r:embed="rId5">
            <a:alphaModFix amt="90000"/>
          </a:blip>
          <a:srcRect l="17866" t="19811" r="12095" b="21433"/>
          <a:stretch/>
        </p:blipFill>
        <p:spPr>
          <a:xfrm rot="-1505967" flipH="1">
            <a:off x="1216563" y="4369025"/>
            <a:ext cx="281751" cy="3373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oogle Shape;71;p4"/>
          <p:cNvGrpSpPr/>
          <p:nvPr/>
        </p:nvGrpSpPr>
        <p:grpSpPr>
          <a:xfrm>
            <a:off x="86225" y="405100"/>
            <a:ext cx="8895807" cy="4502175"/>
            <a:chOff x="86225" y="353996"/>
            <a:chExt cx="8895807" cy="4502175"/>
          </a:xfrm>
        </p:grpSpPr>
        <p:grpSp>
          <p:nvGrpSpPr>
            <p:cNvPr id="72" name="Google Shape;72;p4"/>
            <p:cNvGrpSpPr/>
            <p:nvPr/>
          </p:nvGrpSpPr>
          <p:grpSpPr>
            <a:xfrm>
              <a:off x="837025" y="353996"/>
              <a:ext cx="8145007" cy="4502175"/>
              <a:chOff x="365514" y="392094"/>
              <a:chExt cx="8467623" cy="4502175"/>
            </a:xfrm>
          </p:grpSpPr>
          <p:sp>
            <p:nvSpPr>
              <p:cNvPr id="73" name="Google Shape;73;p4"/>
              <p:cNvSpPr/>
              <p:nvPr/>
            </p:nvSpPr>
            <p:spPr>
              <a:xfrm>
                <a:off x="365514" y="392094"/>
                <a:ext cx="8467623" cy="4302153"/>
              </a:xfrm>
              <a:custGeom>
                <a:avLst/>
                <a:gdLst/>
                <a:ahLst/>
                <a:cxnLst/>
                <a:rect l="l" t="t" r="r" b="b"/>
                <a:pathLst>
                  <a:path w="141286" h="144416" extrusionOk="0">
                    <a:moveTo>
                      <a:pt x="137397" y="1"/>
                    </a:moveTo>
                    <a:cubicBezTo>
                      <a:pt x="137073" y="1"/>
                      <a:pt x="136746" y="65"/>
                      <a:pt x="136419" y="241"/>
                    </a:cubicBezTo>
                    <a:cubicBezTo>
                      <a:pt x="136032" y="693"/>
                      <a:pt x="135532" y="919"/>
                      <a:pt x="134968" y="919"/>
                    </a:cubicBezTo>
                    <a:cubicBezTo>
                      <a:pt x="134887" y="919"/>
                      <a:pt x="134806" y="914"/>
                      <a:pt x="134723" y="905"/>
                    </a:cubicBezTo>
                    <a:cubicBezTo>
                      <a:pt x="133616" y="610"/>
                      <a:pt x="132509" y="684"/>
                      <a:pt x="131402" y="389"/>
                    </a:cubicBezTo>
                    <a:cubicBezTo>
                      <a:pt x="130812" y="389"/>
                      <a:pt x="130222" y="536"/>
                      <a:pt x="129632" y="758"/>
                    </a:cubicBezTo>
                    <a:cubicBezTo>
                      <a:pt x="129337" y="868"/>
                      <a:pt x="129005" y="924"/>
                      <a:pt x="128663" y="924"/>
                    </a:cubicBezTo>
                    <a:cubicBezTo>
                      <a:pt x="128322" y="924"/>
                      <a:pt x="127972" y="868"/>
                      <a:pt x="127640" y="758"/>
                    </a:cubicBezTo>
                    <a:cubicBezTo>
                      <a:pt x="127364" y="436"/>
                      <a:pt x="126974" y="258"/>
                      <a:pt x="126559" y="258"/>
                    </a:cubicBezTo>
                    <a:cubicBezTo>
                      <a:pt x="126307" y="258"/>
                      <a:pt x="126046" y="323"/>
                      <a:pt x="125795" y="462"/>
                    </a:cubicBezTo>
                    <a:cubicBezTo>
                      <a:pt x="125227" y="824"/>
                      <a:pt x="124587" y="1005"/>
                      <a:pt x="123925" y="1005"/>
                    </a:cubicBezTo>
                    <a:cubicBezTo>
                      <a:pt x="123641" y="1005"/>
                      <a:pt x="123353" y="972"/>
                      <a:pt x="123065" y="905"/>
                    </a:cubicBezTo>
                    <a:cubicBezTo>
                      <a:pt x="122689" y="802"/>
                      <a:pt x="122312" y="747"/>
                      <a:pt x="121943" y="747"/>
                    </a:cubicBezTo>
                    <a:cubicBezTo>
                      <a:pt x="121516" y="747"/>
                      <a:pt x="121100" y="821"/>
                      <a:pt x="120704" y="979"/>
                    </a:cubicBezTo>
                    <a:cubicBezTo>
                      <a:pt x="120130" y="996"/>
                      <a:pt x="119555" y="1006"/>
                      <a:pt x="118980" y="1006"/>
                    </a:cubicBezTo>
                    <a:cubicBezTo>
                      <a:pt x="117120" y="1006"/>
                      <a:pt x="115260" y="909"/>
                      <a:pt x="113400" y="684"/>
                    </a:cubicBezTo>
                    <a:cubicBezTo>
                      <a:pt x="113253" y="684"/>
                      <a:pt x="113105" y="536"/>
                      <a:pt x="112957" y="536"/>
                    </a:cubicBezTo>
                    <a:lnTo>
                      <a:pt x="112589" y="536"/>
                    </a:lnTo>
                    <a:cubicBezTo>
                      <a:pt x="112293" y="610"/>
                      <a:pt x="111998" y="758"/>
                      <a:pt x="111703" y="979"/>
                    </a:cubicBezTo>
                    <a:cubicBezTo>
                      <a:pt x="111130" y="1251"/>
                      <a:pt x="110519" y="1386"/>
                      <a:pt x="109917" y="1386"/>
                    </a:cubicBezTo>
                    <a:cubicBezTo>
                      <a:pt x="109047" y="1386"/>
                      <a:pt x="108195" y="1103"/>
                      <a:pt x="107498" y="536"/>
                    </a:cubicBezTo>
                    <a:cubicBezTo>
                      <a:pt x="107350" y="499"/>
                      <a:pt x="107203" y="481"/>
                      <a:pt x="107064" y="481"/>
                    </a:cubicBezTo>
                    <a:cubicBezTo>
                      <a:pt x="106926" y="481"/>
                      <a:pt x="106797" y="499"/>
                      <a:pt x="106686" y="536"/>
                    </a:cubicBezTo>
                    <a:cubicBezTo>
                      <a:pt x="106085" y="787"/>
                      <a:pt x="105449" y="935"/>
                      <a:pt x="104802" y="935"/>
                    </a:cubicBezTo>
                    <a:cubicBezTo>
                      <a:pt x="104497" y="935"/>
                      <a:pt x="104190" y="902"/>
                      <a:pt x="103882" y="831"/>
                    </a:cubicBezTo>
                    <a:cubicBezTo>
                      <a:pt x="103624" y="794"/>
                      <a:pt x="103366" y="776"/>
                      <a:pt x="103108" y="776"/>
                    </a:cubicBezTo>
                    <a:cubicBezTo>
                      <a:pt x="102850" y="776"/>
                      <a:pt x="102591" y="794"/>
                      <a:pt x="102333" y="831"/>
                    </a:cubicBezTo>
                    <a:cubicBezTo>
                      <a:pt x="101005" y="831"/>
                      <a:pt x="99825" y="1127"/>
                      <a:pt x="98644" y="1200"/>
                    </a:cubicBezTo>
                    <a:cubicBezTo>
                      <a:pt x="97906" y="1200"/>
                      <a:pt x="97169" y="979"/>
                      <a:pt x="96431" y="905"/>
                    </a:cubicBezTo>
                    <a:cubicBezTo>
                      <a:pt x="95767" y="1053"/>
                      <a:pt x="95029" y="1127"/>
                      <a:pt x="94365" y="1127"/>
                    </a:cubicBezTo>
                    <a:cubicBezTo>
                      <a:pt x="92078" y="831"/>
                      <a:pt x="89864" y="684"/>
                      <a:pt x="87577" y="610"/>
                    </a:cubicBezTo>
                    <a:cubicBezTo>
                      <a:pt x="86387" y="560"/>
                      <a:pt x="85164" y="211"/>
                      <a:pt x="83930" y="211"/>
                    </a:cubicBezTo>
                    <a:cubicBezTo>
                      <a:pt x="83327" y="211"/>
                      <a:pt x="82722" y="294"/>
                      <a:pt x="82117" y="536"/>
                    </a:cubicBezTo>
                    <a:cubicBezTo>
                      <a:pt x="81403" y="715"/>
                      <a:pt x="80688" y="813"/>
                      <a:pt x="79973" y="813"/>
                    </a:cubicBezTo>
                    <a:cubicBezTo>
                      <a:pt x="79507" y="813"/>
                      <a:pt x="79042" y="771"/>
                      <a:pt x="78576" y="684"/>
                    </a:cubicBezTo>
                    <a:cubicBezTo>
                      <a:pt x="77912" y="536"/>
                      <a:pt x="77174" y="462"/>
                      <a:pt x="76510" y="462"/>
                    </a:cubicBezTo>
                    <a:cubicBezTo>
                      <a:pt x="76474" y="459"/>
                      <a:pt x="76438" y="458"/>
                      <a:pt x="76403" y="458"/>
                    </a:cubicBezTo>
                    <a:cubicBezTo>
                      <a:pt x="75801" y="458"/>
                      <a:pt x="75232" y="859"/>
                      <a:pt x="74647" y="859"/>
                    </a:cubicBezTo>
                    <a:cubicBezTo>
                      <a:pt x="74411" y="859"/>
                      <a:pt x="74172" y="793"/>
                      <a:pt x="73928" y="610"/>
                    </a:cubicBezTo>
                    <a:cubicBezTo>
                      <a:pt x="73822" y="614"/>
                      <a:pt x="73717" y="616"/>
                      <a:pt x="73612" y="616"/>
                    </a:cubicBezTo>
                    <a:cubicBezTo>
                      <a:pt x="72229" y="616"/>
                      <a:pt x="70846" y="265"/>
                      <a:pt x="69463" y="265"/>
                    </a:cubicBezTo>
                    <a:cubicBezTo>
                      <a:pt x="69180" y="265"/>
                      <a:pt x="68898" y="280"/>
                      <a:pt x="68616" y="315"/>
                    </a:cubicBezTo>
                    <a:cubicBezTo>
                      <a:pt x="68321" y="241"/>
                      <a:pt x="68025" y="204"/>
                      <a:pt x="67721" y="204"/>
                    </a:cubicBezTo>
                    <a:cubicBezTo>
                      <a:pt x="67417" y="204"/>
                      <a:pt x="67103" y="241"/>
                      <a:pt x="66771" y="315"/>
                    </a:cubicBezTo>
                    <a:cubicBezTo>
                      <a:pt x="66446" y="261"/>
                      <a:pt x="66123" y="239"/>
                      <a:pt x="65802" y="239"/>
                    </a:cubicBezTo>
                    <a:cubicBezTo>
                      <a:pt x="64468" y="239"/>
                      <a:pt x="63161" y="616"/>
                      <a:pt x="61815" y="616"/>
                    </a:cubicBezTo>
                    <a:cubicBezTo>
                      <a:pt x="61721" y="616"/>
                      <a:pt x="61627" y="614"/>
                      <a:pt x="61533" y="610"/>
                    </a:cubicBezTo>
                    <a:cubicBezTo>
                      <a:pt x="61263" y="817"/>
                      <a:pt x="61006" y="891"/>
                      <a:pt x="60753" y="891"/>
                    </a:cubicBezTo>
                    <a:cubicBezTo>
                      <a:pt x="60140" y="891"/>
                      <a:pt x="59557" y="458"/>
                      <a:pt x="58910" y="458"/>
                    </a:cubicBezTo>
                    <a:cubicBezTo>
                      <a:pt x="58875" y="458"/>
                      <a:pt x="58839" y="460"/>
                      <a:pt x="58803" y="462"/>
                    </a:cubicBezTo>
                    <a:cubicBezTo>
                      <a:pt x="58630" y="441"/>
                      <a:pt x="58457" y="432"/>
                      <a:pt x="58286" y="432"/>
                    </a:cubicBezTo>
                    <a:cubicBezTo>
                      <a:pt x="57873" y="432"/>
                      <a:pt x="57471" y="484"/>
                      <a:pt x="57106" y="536"/>
                    </a:cubicBezTo>
                    <a:cubicBezTo>
                      <a:pt x="56446" y="737"/>
                      <a:pt x="55775" y="838"/>
                      <a:pt x="55110" y="838"/>
                    </a:cubicBezTo>
                    <a:cubicBezTo>
                      <a:pt x="54065" y="838"/>
                      <a:pt x="53036" y="590"/>
                      <a:pt x="52089" y="94"/>
                    </a:cubicBezTo>
                    <a:cubicBezTo>
                      <a:pt x="50687" y="94"/>
                      <a:pt x="49211" y="241"/>
                      <a:pt x="47810" y="536"/>
                    </a:cubicBezTo>
                    <a:cubicBezTo>
                      <a:pt x="45965" y="610"/>
                      <a:pt x="44047" y="610"/>
                      <a:pt x="42202" y="831"/>
                    </a:cubicBezTo>
                    <a:cubicBezTo>
                      <a:pt x="41649" y="942"/>
                      <a:pt x="41096" y="997"/>
                      <a:pt x="40552" y="997"/>
                    </a:cubicBezTo>
                    <a:cubicBezTo>
                      <a:pt x="40007" y="997"/>
                      <a:pt x="39473" y="942"/>
                      <a:pt x="38956" y="831"/>
                    </a:cubicBezTo>
                    <a:cubicBezTo>
                      <a:pt x="38218" y="905"/>
                      <a:pt x="37480" y="1127"/>
                      <a:pt x="36743" y="1127"/>
                    </a:cubicBezTo>
                    <a:cubicBezTo>
                      <a:pt x="35857" y="1127"/>
                      <a:pt x="34972" y="905"/>
                      <a:pt x="34087" y="831"/>
                    </a:cubicBezTo>
                    <a:cubicBezTo>
                      <a:pt x="33971" y="842"/>
                      <a:pt x="33856" y="846"/>
                      <a:pt x="33743" y="846"/>
                    </a:cubicBezTo>
                    <a:cubicBezTo>
                      <a:pt x="33063" y="846"/>
                      <a:pt x="32421" y="684"/>
                      <a:pt x="31726" y="684"/>
                    </a:cubicBezTo>
                    <a:cubicBezTo>
                      <a:pt x="31578" y="758"/>
                      <a:pt x="31504" y="758"/>
                      <a:pt x="31431" y="758"/>
                    </a:cubicBezTo>
                    <a:cubicBezTo>
                      <a:pt x="31127" y="804"/>
                      <a:pt x="30831" y="829"/>
                      <a:pt x="30539" y="829"/>
                    </a:cubicBezTo>
                    <a:cubicBezTo>
                      <a:pt x="29911" y="829"/>
                      <a:pt x="29306" y="715"/>
                      <a:pt x="28701" y="462"/>
                    </a:cubicBezTo>
                    <a:cubicBezTo>
                      <a:pt x="28590" y="389"/>
                      <a:pt x="28461" y="352"/>
                      <a:pt x="28323" y="352"/>
                    </a:cubicBezTo>
                    <a:cubicBezTo>
                      <a:pt x="28184" y="352"/>
                      <a:pt x="28037" y="389"/>
                      <a:pt x="27889" y="462"/>
                    </a:cubicBezTo>
                    <a:cubicBezTo>
                      <a:pt x="27594" y="831"/>
                      <a:pt x="27225" y="1053"/>
                      <a:pt x="26709" y="1127"/>
                    </a:cubicBezTo>
                    <a:cubicBezTo>
                      <a:pt x="26337" y="1209"/>
                      <a:pt x="25959" y="1251"/>
                      <a:pt x="25582" y="1251"/>
                    </a:cubicBezTo>
                    <a:cubicBezTo>
                      <a:pt x="24613" y="1251"/>
                      <a:pt x="23648" y="973"/>
                      <a:pt x="22798" y="389"/>
                    </a:cubicBezTo>
                    <a:lnTo>
                      <a:pt x="22429" y="389"/>
                    </a:lnTo>
                    <a:cubicBezTo>
                      <a:pt x="21940" y="633"/>
                      <a:pt x="21401" y="776"/>
                      <a:pt x="20894" y="776"/>
                    </a:cubicBezTo>
                    <a:cubicBezTo>
                      <a:pt x="20790" y="776"/>
                      <a:pt x="20686" y="770"/>
                      <a:pt x="20585" y="758"/>
                    </a:cubicBezTo>
                    <a:cubicBezTo>
                      <a:pt x="20269" y="738"/>
                      <a:pt x="19947" y="729"/>
                      <a:pt x="19624" y="729"/>
                    </a:cubicBezTo>
                    <a:cubicBezTo>
                      <a:pt x="18743" y="729"/>
                      <a:pt x="17854" y="797"/>
                      <a:pt x="17043" y="905"/>
                    </a:cubicBezTo>
                    <a:cubicBezTo>
                      <a:pt x="16759" y="1027"/>
                      <a:pt x="16475" y="1082"/>
                      <a:pt x="16190" y="1082"/>
                    </a:cubicBezTo>
                    <a:cubicBezTo>
                      <a:pt x="15958" y="1082"/>
                      <a:pt x="15726" y="1045"/>
                      <a:pt x="15494" y="979"/>
                    </a:cubicBezTo>
                    <a:lnTo>
                      <a:pt x="15199" y="905"/>
                    </a:lnTo>
                    <a:cubicBezTo>
                      <a:pt x="14461" y="758"/>
                      <a:pt x="13650" y="684"/>
                      <a:pt x="12912" y="684"/>
                    </a:cubicBezTo>
                    <a:cubicBezTo>
                      <a:pt x="12494" y="782"/>
                      <a:pt x="12067" y="831"/>
                      <a:pt x="11641" y="831"/>
                    </a:cubicBezTo>
                    <a:cubicBezTo>
                      <a:pt x="10788" y="831"/>
                      <a:pt x="9936" y="635"/>
                      <a:pt x="9149" y="241"/>
                    </a:cubicBezTo>
                    <a:cubicBezTo>
                      <a:pt x="9001" y="167"/>
                      <a:pt x="8835" y="130"/>
                      <a:pt x="8669" y="130"/>
                    </a:cubicBezTo>
                    <a:cubicBezTo>
                      <a:pt x="8503" y="130"/>
                      <a:pt x="8337" y="167"/>
                      <a:pt x="8190" y="241"/>
                    </a:cubicBezTo>
                    <a:cubicBezTo>
                      <a:pt x="7673" y="684"/>
                      <a:pt x="7120" y="831"/>
                      <a:pt x="6557" y="831"/>
                    </a:cubicBezTo>
                    <a:cubicBezTo>
                      <a:pt x="5995" y="831"/>
                      <a:pt x="5423" y="684"/>
                      <a:pt x="4870" y="536"/>
                    </a:cubicBezTo>
                    <a:cubicBezTo>
                      <a:pt x="4397" y="472"/>
                      <a:pt x="3917" y="439"/>
                      <a:pt x="3437" y="439"/>
                    </a:cubicBezTo>
                    <a:cubicBezTo>
                      <a:pt x="2270" y="439"/>
                      <a:pt x="1098" y="635"/>
                      <a:pt x="0" y="1053"/>
                    </a:cubicBezTo>
                    <a:lnTo>
                      <a:pt x="0" y="1864"/>
                    </a:lnTo>
                    <a:lnTo>
                      <a:pt x="0" y="143153"/>
                    </a:lnTo>
                    <a:cubicBezTo>
                      <a:pt x="0" y="144407"/>
                      <a:pt x="74" y="144407"/>
                      <a:pt x="1328" y="144407"/>
                    </a:cubicBezTo>
                    <a:lnTo>
                      <a:pt x="139444" y="144407"/>
                    </a:lnTo>
                    <a:cubicBezTo>
                      <a:pt x="139816" y="144407"/>
                      <a:pt x="140107" y="144415"/>
                      <a:pt x="140335" y="144415"/>
                    </a:cubicBezTo>
                    <a:cubicBezTo>
                      <a:pt x="141285" y="144415"/>
                      <a:pt x="141141" y="144271"/>
                      <a:pt x="141141" y="142784"/>
                    </a:cubicBezTo>
                    <a:lnTo>
                      <a:pt x="141141" y="610"/>
                    </a:lnTo>
                    <a:cubicBezTo>
                      <a:pt x="140846" y="413"/>
                      <a:pt x="140518" y="282"/>
                      <a:pt x="140201" y="282"/>
                    </a:cubicBezTo>
                    <a:cubicBezTo>
                      <a:pt x="140043" y="282"/>
                      <a:pt x="139887" y="315"/>
                      <a:pt x="139740" y="389"/>
                    </a:cubicBezTo>
                    <a:lnTo>
                      <a:pt x="139223" y="389"/>
                    </a:lnTo>
                    <a:cubicBezTo>
                      <a:pt x="138639" y="243"/>
                      <a:pt x="138023" y="1"/>
                      <a:pt x="1373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4"/>
              <p:cNvSpPr/>
              <p:nvPr/>
            </p:nvSpPr>
            <p:spPr>
              <a:xfrm rot="10800000" flipH="1">
                <a:off x="365514" y="592117"/>
                <a:ext cx="8467623" cy="4302153"/>
              </a:xfrm>
              <a:custGeom>
                <a:avLst/>
                <a:gdLst/>
                <a:ahLst/>
                <a:cxnLst/>
                <a:rect l="l" t="t" r="r" b="b"/>
                <a:pathLst>
                  <a:path w="141286" h="144416" extrusionOk="0">
                    <a:moveTo>
                      <a:pt x="137397" y="1"/>
                    </a:moveTo>
                    <a:cubicBezTo>
                      <a:pt x="137073" y="1"/>
                      <a:pt x="136746" y="65"/>
                      <a:pt x="136419" y="241"/>
                    </a:cubicBezTo>
                    <a:cubicBezTo>
                      <a:pt x="136032" y="693"/>
                      <a:pt x="135532" y="919"/>
                      <a:pt x="134968" y="919"/>
                    </a:cubicBezTo>
                    <a:cubicBezTo>
                      <a:pt x="134887" y="919"/>
                      <a:pt x="134806" y="914"/>
                      <a:pt x="134723" y="905"/>
                    </a:cubicBezTo>
                    <a:cubicBezTo>
                      <a:pt x="133616" y="610"/>
                      <a:pt x="132509" y="684"/>
                      <a:pt x="131402" y="389"/>
                    </a:cubicBezTo>
                    <a:cubicBezTo>
                      <a:pt x="130812" y="389"/>
                      <a:pt x="130222" y="536"/>
                      <a:pt x="129632" y="758"/>
                    </a:cubicBezTo>
                    <a:cubicBezTo>
                      <a:pt x="129337" y="868"/>
                      <a:pt x="129005" y="924"/>
                      <a:pt x="128663" y="924"/>
                    </a:cubicBezTo>
                    <a:cubicBezTo>
                      <a:pt x="128322" y="924"/>
                      <a:pt x="127972" y="868"/>
                      <a:pt x="127640" y="758"/>
                    </a:cubicBezTo>
                    <a:cubicBezTo>
                      <a:pt x="127364" y="436"/>
                      <a:pt x="126974" y="258"/>
                      <a:pt x="126559" y="258"/>
                    </a:cubicBezTo>
                    <a:cubicBezTo>
                      <a:pt x="126307" y="258"/>
                      <a:pt x="126046" y="323"/>
                      <a:pt x="125795" y="462"/>
                    </a:cubicBezTo>
                    <a:cubicBezTo>
                      <a:pt x="125227" y="824"/>
                      <a:pt x="124587" y="1005"/>
                      <a:pt x="123925" y="1005"/>
                    </a:cubicBezTo>
                    <a:cubicBezTo>
                      <a:pt x="123641" y="1005"/>
                      <a:pt x="123353" y="972"/>
                      <a:pt x="123065" y="905"/>
                    </a:cubicBezTo>
                    <a:cubicBezTo>
                      <a:pt x="122689" y="802"/>
                      <a:pt x="122312" y="747"/>
                      <a:pt x="121943" y="747"/>
                    </a:cubicBezTo>
                    <a:cubicBezTo>
                      <a:pt x="121516" y="747"/>
                      <a:pt x="121100" y="821"/>
                      <a:pt x="120704" y="979"/>
                    </a:cubicBezTo>
                    <a:cubicBezTo>
                      <a:pt x="120130" y="996"/>
                      <a:pt x="119555" y="1006"/>
                      <a:pt x="118980" y="1006"/>
                    </a:cubicBezTo>
                    <a:cubicBezTo>
                      <a:pt x="117120" y="1006"/>
                      <a:pt x="115260" y="909"/>
                      <a:pt x="113400" y="684"/>
                    </a:cubicBezTo>
                    <a:cubicBezTo>
                      <a:pt x="113253" y="684"/>
                      <a:pt x="113105" y="536"/>
                      <a:pt x="112957" y="536"/>
                    </a:cubicBezTo>
                    <a:lnTo>
                      <a:pt x="112589" y="536"/>
                    </a:lnTo>
                    <a:cubicBezTo>
                      <a:pt x="112293" y="610"/>
                      <a:pt x="111998" y="758"/>
                      <a:pt x="111703" y="979"/>
                    </a:cubicBezTo>
                    <a:cubicBezTo>
                      <a:pt x="111130" y="1251"/>
                      <a:pt x="110519" y="1386"/>
                      <a:pt x="109917" y="1386"/>
                    </a:cubicBezTo>
                    <a:cubicBezTo>
                      <a:pt x="109047" y="1386"/>
                      <a:pt x="108195" y="1103"/>
                      <a:pt x="107498" y="536"/>
                    </a:cubicBezTo>
                    <a:cubicBezTo>
                      <a:pt x="107350" y="499"/>
                      <a:pt x="107203" y="481"/>
                      <a:pt x="107064" y="481"/>
                    </a:cubicBezTo>
                    <a:cubicBezTo>
                      <a:pt x="106926" y="481"/>
                      <a:pt x="106797" y="499"/>
                      <a:pt x="106686" y="536"/>
                    </a:cubicBezTo>
                    <a:cubicBezTo>
                      <a:pt x="106085" y="787"/>
                      <a:pt x="105449" y="935"/>
                      <a:pt x="104802" y="935"/>
                    </a:cubicBezTo>
                    <a:cubicBezTo>
                      <a:pt x="104497" y="935"/>
                      <a:pt x="104190" y="902"/>
                      <a:pt x="103882" y="831"/>
                    </a:cubicBezTo>
                    <a:cubicBezTo>
                      <a:pt x="103624" y="794"/>
                      <a:pt x="103366" y="776"/>
                      <a:pt x="103108" y="776"/>
                    </a:cubicBezTo>
                    <a:cubicBezTo>
                      <a:pt x="102850" y="776"/>
                      <a:pt x="102591" y="794"/>
                      <a:pt x="102333" y="831"/>
                    </a:cubicBezTo>
                    <a:cubicBezTo>
                      <a:pt x="101005" y="831"/>
                      <a:pt x="99825" y="1127"/>
                      <a:pt x="98644" y="1200"/>
                    </a:cubicBezTo>
                    <a:cubicBezTo>
                      <a:pt x="97906" y="1200"/>
                      <a:pt x="97169" y="979"/>
                      <a:pt x="96431" y="905"/>
                    </a:cubicBezTo>
                    <a:cubicBezTo>
                      <a:pt x="95767" y="1053"/>
                      <a:pt x="95029" y="1127"/>
                      <a:pt x="94365" y="1127"/>
                    </a:cubicBezTo>
                    <a:cubicBezTo>
                      <a:pt x="92078" y="831"/>
                      <a:pt x="89864" y="684"/>
                      <a:pt x="87577" y="610"/>
                    </a:cubicBezTo>
                    <a:cubicBezTo>
                      <a:pt x="86387" y="560"/>
                      <a:pt x="85164" y="211"/>
                      <a:pt x="83930" y="211"/>
                    </a:cubicBezTo>
                    <a:cubicBezTo>
                      <a:pt x="83327" y="211"/>
                      <a:pt x="82722" y="294"/>
                      <a:pt x="82117" y="536"/>
                    </a:cubicBezTo>
                    <a:cubicBezTo>
                      <a:pt x="81403" y="715"/>
                      <a:pt x="80688" y="813"/>
                      <a:pt x="79973" y="813"/>
                    </a:cubicBezTo>
                    <a:cubicBezTo>
                      <a:pt x="79507" y="813"/>
                      <a:pt x="79042" y="771"/>
                      <a:pt x="78576" y="684"/>
                    </a:cubicBezTo>
                    <a:cubicBezTo>
                      <a:pt x="77912" y="536"/>
                      <a:pt x="77174" y="462"/>
                      <a:pt x="76510" y="462"/>
                    </a:cubicBezTo>
                    <a:cubicBezTo>
                      <a:pt x="76474" y="459"/>
                      <a:pt x="76438" y="458"/>
                      <a:pt x="76403" y="458"/>
                    </a:cubicBezTo>
                    <a:cubicBezTo>
                      <a:pt x="75801" y="458"/>
                      <a:pt x="75232" y="859"/>
                      <a:pt x="74647" y="859"/>
                    </a:cubicBezTo>
                    <a:cubicBezTo>
                      <a:pt x="74411" y="859"/>
                      <a:pt x="74172" y="793"/>
                      <a:pt x="73928" y="610"/>
                    </a:cubicBezTo>
                    <a:cubicBezTo>
                      <a:pt x="73822" y="614"/>
                      <a:pt x="73717" y="616"/>
                      <a:pt x="73612" y="616"/>
                    </a:cubicBezTo>
                    <a:cubicBezTo>
                      <a:pt x="72229" y="616"/>
                      <a:pt x="70846" y="265"/>
                      <a:pt x="69463" y="265"/>
                    </a:cubicBezTo>
                    <a:cubicBezTo>
                      <a:pt x="69180" y="265"/>
                      <a:pt x="68898" y="280"/>
                      <a:pt x="68616" y="315"/>
                    </a:cubicBezTo>
                    <a:cubicBezTo>
                      <a:pt x="68321" y="241"/>
                      <a:pt x="68025" y="204"/>
                      <a:pt x="67721" y="204"/>
                    </a:cubicBezTo>
                    <a:cubicBezTo>
                      <a:pt x="67417" y="204"/>
                      <a:pt x="67103" y="241"/>
                      <a:pt x="66771" y="315"/>
                    </a:cubicBezTo>
                    <a:cubicBezTo>
                      <a:pt x="66446" y="261"/>
                      <a:pt x="66123" y="239"/>
                      <a:pt x="65802" y="239"/>
                    </a:cubicBezTo>
                    <a:cubicBezTo>
                      <a:pt x="64468" y="239"/>
                      <a:pt x="63161" y="616"/>
                      <a:pt x="61815" y="616"/>
                    </a:cubicBezTo>
                    <a:cubicBezTo>
                      <a:pt x="61721" y="616"/>
                      <a:pt x="61627" y="614"/>
                      <a:pt x="61533" y="610"/>
                    </a:cubicBezTo>
                    <a:cubicBezTo>
                      <a:pt x="61263" y="817"/>
                      <a:pt x="61006" y="891"/>
                      <a:pt x="60753" y="891"/>
                    </a:cubicBezTo>
                    <a:cubicBezTo>
                      <a:pt x="60140" y="891"/>
                      <a:pt x="59557" y="458"/>
                      <a:pt x="58910" y="458"/>
                    </a:cubicBezTo>
                    <a:cubicBezTo>
                      <a:pt x="58875" y="458"/>
                      <a:pt x="58839" y="460"/>
                      <a:pt x="58803" y="462"/>
                    </a:cubicBezTo>
                    <a:cubicBezTo>
                      <a:pt x="58630" y="441"/>
                      <a:pt x="58457" y="432"/>
                      <a:pt x="58286" y="432"/>
                    </a:cubicBezTo>
                    <a:cubicBezTo>
                      <a:pt x="57873" y="432"/>
                      <a:pt x="57471" y="484"/>
                      <a:pt x="57106" y="536"/>
                    </a:cubicBezTo>
                    <a:cubicBezTo>
                      <a:pt x="56446" y="737"/>
                      <a:pt x="55775" y="838"/>
                      <a:pt x="55110" y="838"/>
                    </a:cubicBezTo>
                    <a:cubicBezTo>
                      <a:pt x="54065" y="838"/>
                      <a:pt x="53036" y="590"/>
                      <a:pt x="52089" y="94"/>
                    </a:cubicBezTo>
                    <a:cubicBezTo>
                      <a:pt x="50687" y="94"/>
                      <a:pt x="49211" y="241"/>
                      <a:pt x="47810" y="536"/>
                    </a:cubicBezTo>
                    <a:cubicBezTo>
                      <a:pt x="45965" y="610"/>
                      <a:pt x="44047" y="610"/>
                      <a:pt x="42202" y="831"/>
                    </a:cubicBezTo>
                    <a:cubicBezTo>
                      <a:pt x="41649" y="942"/>
                      <a:pt x="41096" y="997"/>
                      <a:pt x="40552" y="997"/>
                    </a:cubicBezTo>
                    <a:cubicBezTo>
                      <a:pt x="40007" y="997"/>
                      <a:pt x="39473" y="942"/>
                      <a:pt x="38956" y="831"/>
                    </a:cubicBezTo>
                    <a:cubicBezTo>
                      <a:pt x="38218" y="905"/>
                      <a:pt x="37480" y="1127"/>
                      <a:pt x="36743" y="1127"/>
                    </a:cubicBezTo>
                    <a:cubicBezTo>
                      <a:pt x="35857" y="1127"/>
                      <a:pt x="34972" y="905"/>
                      <a:pt x="34087" y="831"/>
                    </a:cubicBezTo>
                    <a:cubicBezTo>
                      <a:pt x="33971" y="842"/>
                      <a:pt x="33856" y="846"/>
                      <a:pt x="33743" y="846"/>
                    </a:cubicBezTo>
                    <a:cubicBezTo>
                      <a:pt x="33063" y="846"/>
                      <a:pt x="32421" y="684"/>
                      <a:pt x="31726" y="684"/>
                    </a:cubicBezTo>
                    <a:cubicBezTo>
                      <a:pt x="31578" y="758"/>
                      <a:pt x="31504" y="758"/>
                      <a:pt x="31431" y="758"/>
                    </a:cubicBezTo>
                    <a:cubicBezTo>
                      <a:pt x="31127" y="804"/>
                      <a:pt x="30831" y="829"/>
                      <a:pt x="30539" y="829"/>
                    </a:cubicBezTo>
                    <a:cubicBezTo>
                      <a:pt x="29911" y="829"/>
                      <a:pt x="29306" y="715"/>
                      <a:pt x="28701" y="462"/>
                    </a:cubicBezTo>
                    <a:cubicBezTo>
                      <a:pt x="28590" y="389"/>
                      <a:pt x="28461" y="352"/>
                      <a:pt x="28323" y="352"/>
                    </a:cubicBezTo>
                    <a:cubicBezTo>
                      <a:pt x="28184" y="352"/>
                      <a:pt x="28037" y="389"/>
                      <a:pt x="27889" y="462"/>
                    </a:cubicBezTo>
                    <a:cubicBezTo>
                      <a:pt x="27594" y="831"/>
                      <a:pt x="27225" y="1053"/>
                      <a:pt x="26709" y="1127"/>
                    </a:cubicBezTo>
                    <a:cubicBezTo>
                      <a:pt x="26337" y="1209"/>
                      <a:pt x="25959" y="1251"/>
                      <a:pt x="25582" y="1251"/>
                    </a:cubicBezTo>
                    <a:cubicBezTo>
                      <a:pt x="24613" y="1251"/>
                      <a:pt x="23648" y="973"/>
                      <a:pt x="22798" y="389"/>
                    </a:cubicBezTo>
                    <a:lnTo>
                      <a:pt x="22429" y="389"/>
                    </a:lnTo>
                    <a:cubicBezTo>
                      <a:pt x="21940" y="633"/>
                      <a:pt x="21401" y="776"/>
                      <a:pt x="20894" y="776"/>
                    </a:cubicBezTo>
                    <a:cubicBezTo>
                      <a:pt x="20790" y="776"/>
                      <a:pt x="20686" y="770"/>
                      <a:pt x="20585" y="758"/>
                    </a:cubicBezTo>
                    <a:cubicBezTo>
                      <a:pt x="20269" y="738"/>
                      <a:pt x="19947" y="729"/>
                      <a:pt x="19624" y="729"/>
                    </a:cubicBezTo>
                    <a:cubicBezTo>
                      <a:pt x="18743" y="729"/>
                      <a:pt x="17854" y="797"/>
                      <a:pt x="17043" y="905"/>
                    </a:cubicBezTo>
                    <a:cubicBezTo>
                      <a:pt x="16759" y="1027"/>
                      <a:pt x="16475" y="1082"/>
                      <a:pt x="16190" y="1082"/>
                    </a:cubicBezTo>
                    <a:cubicBezTo>
                      <a:pt x="15958" y="1082"/>
                      <a:pt x="15726" y="1045"/>
                      <a:pt x="15494" y="979"/>
                    </a:cubicBezTo>
                    <a:lnTo>
                      <a:pt x="15199" y="905"/>
                    </a:lnTo>
                    <a:cubicBezTo>
                      <a:pt x="14461" y="758"/>
                      <a:pt x="13650" y="684"/>
                      <a:pt x="12912" y="684"/>
                    </a:cubicBezTo>
                    <a:cubicBezTo>
                      <a:pt x="12494" y="782"/>
                      <a:pt x="12067" y="831"/>
                      <a:pt x="11641" y="831"/>
                    </a:cubicBezTo>
                    <a:cubicBezTo>
                      <a:pt x="10788" y="831"/>
                      <a:pt x="9936" y="635"/>
                      <a:pt x="9149" y="241"/>
                    </a:cubicBezTo>
                    <a:cubicBezTo>
                      <a:pt x="9001" y="167"/>
                      <a:pt x="8835" y="130"/>
                      <a:pt x="8669" y="130"/>
                    </a:cubicBezTo>
                    <a:cubicBezTo>
                      <a:pt x="8503" y="130"/>
                      <a:pt x="8337" y="167"/>
                      <a:pt x="8190" y="241"/>
                    </a:cubicBezTo>
                    <a:cubicBezTo>
                      <a:pt x="7673" y="684"/>
                      <a:pt x="7120" y="831"/>
                      <a:pt x="6557" y="831"/>
                    </a:cubicBezTo>
                    <a:cubicBezTo>
                      <a:pt x="5995" y="831"/>
                      <a:pt x="5423" y="684"/>
                      <a:pt x="4870" y="536"/>
                    </a:cubicBezTo>
                    <a:cubicBezTo>
                      <a:pt x="4397" y="472"/>
                      <a:pt x="3917" y="439"/>
                      <a:pt x="3437" y="439"/>
                    </a:cubicBezTo>
                    <a:cubicBezTo>
                      <a:pt x="2270" y="439"/>
                      <a:pt x="1098" y="635"/>
                      <a:pt x="0" y="1053"/>
                    </a:cubicBezTo>
                    <a:lnTo>
                      <a:pt x="0" y="1864"/>
                    </a:lnTo>
                    <a:lnTo>
                      <a:pt x="0" y="143153"/>
                    </a:lnTo>
                    <a:cubicBezTo>
                      <a:pt x="0" y="144407"/>
                      <a:pt x="74" y="144407"/>
                      <a:pt x="1328" y="144407"/>
                    </a:cubicBezTo>
                    <a:lnTo>
                      <a:pt x="139444" y="144407"/>
                    </a:lnTo>
                    <a:cubicBezTo>
                      <a:pt x="139816" y="144407"/>
                      <a:pt x="140107" y="144415"/>
                      <a:pt x="140335" y="144415"/>
                    </a:cubicBezTo>
                    <a:cubicBezTo>
                      <a:pt x="141285" y="144415"/>
                      <a:pt x="141141" y="144271"/>
                      <a:pt x="141141" y="142784"/>
                    </a:cubicBezTo>
                    <a:lnTo>
                      <a:pt x="141141" y="610"/>
                    </a:lnTo>
                    <a:cubicBezTo>
                      <a:pt x="140846" y="413"/>
                      <a:pt x="140518" y="282"/>
                      <a:pt x="140201" y="282"/>
                    </a:cubicBezTo>
                    <a:cubicBezTo>
                      <a:pt x="140043" y="282"/>
                      <a:pt x="139887" y="315"/>
                      <a:pt x="139740" y="389"/>
                    </a:cubicBezTo>
                    <a:lnTo>
                      <a:pt x="139223" y="389"/>
                    </a:lnTo>
                    <a:cubicBezTo>
                      <a:pt x="138639" y="243"/>
                      <a:pt x="138023" y="1"/>
                      <a:pt x="1373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5" name="Google Shape;75;p4"/>
            <p:cNvGrpSpPr/>
            <p:nvPr/>
          </p:nvGrpSpPr>
          <p:grpSpPr>
            <a:xfrm>
              <a:off x="86225" y="384725"/>
              <a:ext cx="751875" cy="4434900"/>
              <a:chOff x="114825" y="381000"/>
              <a:chExt cx="751875" cy="4434900"/>
            </a:xfrm>
          </p:grpSpPr>
          <p:sp>
            <p:nvSpPr>
              <p:cNvPr id="76" name="Google Shape;76;p4"/>
              <p:cNvSpPr/>
              <p:nvPr/>
            </p:nvSpPr>
            <p:spPr>
              <a:xfrm>
                <a:off x="190500" y="381000"/>
                <a:ext cx="676200" cy="44349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77" name="Google Shape;77;p4"/>
              <p:cNvGrpSpPr/>
              <p:nvPr/>
            </p:nvGrpSpPr>
            <p:grpSpPr>
              <a:xfrm>
                <a:off x="114825" y="553463"/>
                <a:ext cx="492600" cy="4054950"/>
                <a:chOff x="114825" y="553463"/>
                <a:chExt cx="492600" cy="4054950"/>
              </a:xfrm>
            </p:grpSpPr>
            <p:sp>
              <p:nvSpPr>
                <p:cNvPr id="78" name="Google Shape;78;p4"/>
                <p:cNvSpPr/>
                <p:nvPr/>
              </p:nvSpPr>
              <p:spPr>
                <a:xfrm>
                  <a:off x="114825" y="55346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9" name="Google Shape;79;p4"/>
                <p:cNvSpPr/>
                <p:nvPr/>
              </p:nvSpPr>
              <p:spPr>
                <a:xfrm>
                  <a:off x="114825" y="126593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0" name="Google Shape;80;p4"/>
                <p:cNvSpPr/>
                <p:nvPr/>
              </p:nvSpPr>
              <p:spPr>
                <a:xfrm>
                  <a:off x="114825" y="197840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1" name="Google Shape;81;p4"/>
                <p:cNvSpPr/>
                <p:nvPr/>
              </p:nvSpPr>
              <p:spPr>
                <a:xfrm>
                  <a:off x="114825" y="269087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2" name="Google Shape;82;p4"/>
                <p:cNvSpPr/>
                <p:nvPr/>
              </p:nvSpPr>
              <p:spPr>
                <a:xfrm>
                  <a:off x="114825" y="340334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3" name="Google Shape;83;p4"/>
                <p:cNvSpPr/>
                <p:nvPr/>
              </p:nvSpPr>
              <p:spPr>
                <a:xfrm>
                  <a:off x="114825" y="411581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pic>
          <p:nvPicPr>
            <p:cNvPr id="84" name="Google Shape;84;p4"/>
            <p:cNvPicPr preferRelativeResize="0"/>
            <p:nvPr/>
          </p:nvPicPr>
          <p:blipFill rotWithShape="1">
            <a:blip r:embed="rId2">
              <a:alphaModFix amt="86000"/>
            </a:blip>
            <a:srcRect r="10104"/>
            <a:stretch/>
          </p:blipFill>
          <p:spPr>
            <a:xfrm>
              <a:off x="424870" y="735846"/>
              <a:ext cx="8404593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5" name="Google Shape;85;p4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95654" y="133592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6" name="Google Shape;86;p4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76177" y="1955046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7" name="Google Shape;87;p4"/>
            <p:cNvPicPr preferRelativeResize="0"/>
            <p:nvPr/>
          </p:nvPicPr>
          <p:blipFill rotWithShape="1">
            <a:blip r:embed="rId2">
              <a:alphaModFix amt="86000"/>
            </a:blip>
            <a:srcRect r="6838"/>
            <a:stretch/>
          </p:blipFill>
          <p:spPr>
            <a:xfrm>
              <a:off x="405393" y="249797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8" name="Google Shape;88;p4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95654" y="369812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9" name="Google Shape;89;p4"/>
            <p:cNvPicPr preferRelativeResize="0"/>
            <p:nvPr/>
          </p:nvPicPr>
          <p:blipFill rotWithShape="1">
            <a:blip r:embed="rId2">
              <a:alphaModFix amt="86000"/>
            </a:blip>
            <a:srcRect r="9371"/>
            <a:stretch/>
          </p:blipFill>
          <p:spPr>
            <a:xfrm>
              <a:off x="356700" y="3117096"/>
              <a:ext cx="8472765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0" name="Google Shape;90;p4"/>
            <p:cNvPicPr preferRelativeResize="0"/>
            <p:nvPr/>
          </p:nvPicPr>
          <p:blipFill rotWithShape="1">
            <a:blip r:embed="rId2">
              <a:alphaModFix amt="86000"/>
            </a:blip>
            <a:srcRect r="9371"/>
            <a:stretch/>
          </p:blipFill>
          <p:spPr>
            <a:xfrm>
              <a:off x="356700" y="4269621"/>
              <a:ext cx="8472765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1" name="Google Shape;91;p4"/>
            <p:cNvPicPr preferRelativeResize="0"/>
            <p:nvPr/>
          </p:nvPicPr>
          <p:blipFill rotWithShape="1">
            <a:blip r:embed="rId3">
              <a:alphaModFix amt="82000"/>
            </a:blip>
            <a:srcRect l="4356" r="5828"/>
            <a:stretch/>
          </p:blipFill>
          <p:spPr>
            <a:xfrm rot="5400000">
              <a:off x="-1453401" y="2453526"/>
              <a:ext cx="4324352" cy="3126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2" name="Google Shape;92;p4"/>
          <p:cNvSpPr txBox="1">
            <a:spLocks noGrp="1"/>
          </p:cNvSpPr>
          <p:nvPr>
            <p:ph type="body" idx="1"/>
          </p:nvPr>
        </p:nvSpPr>
        <p:spPr>
          <a:xfrm>
            <a:off x="1043750" y="1371875"/>
            <a:ext cx="7387800" cy="3386100"/>
          </a:xfrm>
          <a:prstGeom prst="rect">
            <a:avLst/>
          </a:prstGeom>
          <a:solidFill>
            <a:srgbClr val="FEFEFE">
              <a:alpha val="79330"/>
            </a:srgbClr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AutoNum type="arabicPeriod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93" name="Google Shape;93;p4"/>
          <p:cNvSpPr txBox="1">
            <a:spLocks noGrp="1"/>
          </p:cNvSpPr>
          <p:nvPr>
            <p:ph type="title"/>
          </p:nvPr>
        </p:nvSpPr>
        <p:spPr>
          <a:xfrm>
            <a:off x="713225" y="756475"/>
            <a:ext cx="8068800" cy="44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pic>
        <p:nvPicPr>
          <p:cNvPr id="94" name="Google Shape;94;p4"/>
          <p:cNvPicPr preferRelativeResize="0"/>
          <p:nvPr/>
        </p:nvPicPr>
        <p:blipFill rotWithShape="1">
          <a:blip r:embed="rId4">
            <a:alphaModFix amt="90000"/>
          </a:blip>
          <a:srcRect l="14783" t="26207" r="9676" b="12472"/>
          <a:stretch/>
        </p:blipFill>
        <p:spPr>
          <a:xfrm rot="-1220646">
            <a:off x="780529" y="777789"/>
            <a:ext cx="343594" cy="398077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4"/>
          <p:cNvPicPr preferRelativeResize="0"/>
          <p:nvPr/>
        </p:nvPicPr>
        <p:blipFill rotWithShape="1">
          <a:blip r:embed="rId5">
            <a:alphaModFix amt="90000"/>
          </a:blip>
          <a:srcRect l="16404" t="19815" r="13488" b="20554"/>
          <a:stretch/>
        </p:blipFill>
        <p:spPr>
          <a:xfrm rot="895601">
            <a:off x="8522607" y="4293230"/>
            <a:ext cx="227637" cy="27662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4"/>
          <p:cNvPicPr preferRelativeResize="0"/>
          <p:nvPr/>
        </p:nvPicPr>
        <p:blipFill rotWithShape="1">
          <a:blip r:embed="rId5">
            <a:alphaModFix amt="90000"/>
          </a:blip>
          <a:srcRect l="16404" t="19815" r="13488" b="20554"/>
          <a:stretch/>
        </p:blipFill>
        <p:spPr>
          <a:xfrm rot="-656741">
            <a:off x="8562545" y="3888639"/>
            <a:ext cx="172585" cy="2097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Google Shape;216;p9"/>
          <p:cNvGrpSpPr/>
          <p:nvPr/>
        </p:nvGrpSpPr>
        <p:grpSpPr>
          <a:xfrm>
            <a:off x="86225" y="405100"/>
            <a:ext cx="8895807" cy="4502175"/>
            <a:chOff x="86225" y="353996"/>
            <a:chExt cx="8895807" cy="4502175"/>
          </a:xfrm>
        </p:grpSpPr>
        <p:grpSp>
          <p:nvGrpSpPr>
            <p:cNvPr id="217" name="Google Shape;217;p9"/>
            <p:cNvGrpSpPr/>
            <p:nvPr/>
          </p:nvGrpSpPr>
          <p:grpSpPr>
            <a:xfrm>
              <a:off x="837025" y="353996"/>
              <a:ext cx="8145007" cy="4502175"/>
              <a:chOff x="365514" y="392094"/>
              <a:chExt cx="8467623" cy="4502175"/>
            </a:xfrm>
          </p:grpSpPr>
          <p:sp>
            <p:nvSpPr>
              <p:cNvPr id="218" name="Google Shape;218;p9"/>
              <p:cNvSpPr/>
              <p:nvPr/>
            </p:nvSpPr>
            <p:spPr>
              <a:xfrm>
                <a:off x="365514" y="392094"/>
                <a:ext cx="8467623" cy="4302153"/>
              </a:xfrm>
              <a:custGeom>
                <a:avLst/>
                <a:gdLst/>
                <a:ahLst/>
                <a:cxnLst/>
                <a:rect l="l" t="t" r="r" b="b"/>
                <a:pathLst>
                  <a:path w="141286" h="144416" extrusionOk="0">
                    <a:moveTo>
                      <a:pt x="137397" y="1"/>
                    </a:moveTo>
                    <a:cubicBezTo>
                      <a:pt x="137073" y="1"/>
                      <a:pt x="136746" y="65"/>
                      <a:pt x="136419" y="241"/>
                    </a:cubicBezTo>
                    <a:cubicBezTo>
                      <a:pt x="136032" y="693"/>
                      <a:pt x="135532" y="919"/>
                      <a:pt x="134968" y="919"/>
                    </a:cubicBezTo>
                    <a:cubicBezTo>
                      <a:pt x="134887" y="919"/>
                      <a:pt x="134806" y="914"/>
                      <a:pt x="134723" y="905"/>
                    </a:cubicBezTo>
                    <a:cubicBezTo>
                      <a:pt x="133616" y="610"/>
                      <a:pt x="132509" y="684"/>
                      <a:pt x="131402" y="389"/>
                    </a:cubicBezTo>
                    <a:cubicBezTo>
                      <a:pt x="130812" y="389"/>
                      <a:pt x="130222" y="536"/>
                      <a:pt x="129632" y="758"/>
                    </a:cubicBezTo>
                    <a:cubicBezTo>
                      <a:pt x="129337" y="868"/>
                      <a:pt x="129005" y="924"/>
                      <a:pt x="128663" y="924"/>
                    </a:cubicBezTo>
                    <a:cubicBezTo>
                      <a:pt x="128322" y="924"/>
                      <a:pt x="127972" y="868"/>
                      <a:pt x="127640" y="758"/>
                    </a:cubicBezTo>
                    <a:cubicBezTo>
                      <a:pt x="127364" y="436"/>
                      <a:pt x="126974" y="258"/>
                      <a:pt x="126559" y="258"/>
                    </a:cubicBezTo>
                    <a:cubicBezTo>
                      <a:pt x="126307" y="258"/>
                      <a:pt x="126046" y="323"/>
                      <a:pt x="125795" y="462"/>
                    </a:cubicBezTo>
                    <a:cubicBezTo>
                      <a:pt x="125227" y="824"/>
                      <a:pt x="124587" y="1005"/>
                      <a:pt x="123925" y="1005"/>
                    </a:cubicBezTo>
                    <a:cubicBezTo>
                      <a:pt x="123641" y="1005"/>
                      <a:pt x="123353" y="972"/>
                      <a:pt x="123065" y="905"/>
                    </a:cubicBezTo>
                    <a:cubicBezTo>
                      <a:pt x="122689" y="802"/>
                      <a:pt x="122312" y="747"/>
                      <a:pt x="121943" y="747"/>
                    </a:cubicBezTo>
                    <a:cubicBezTo>
                      <a:pt x="121516" y="747"/>
                      <a:pt x="121100" y="821"/>
                      <a:pt x="120704" y="979"/>
                    </a:cubicBezTo>
                    <a:cubicBezTo>
                      <a:pt x="120130" y="996"/>
                      <a:pt x="119555" y="1006"/>
                      <a:pt x="118980" y="1006"/>
                    </a:cubicBezTo>
                    <a:cubicBezTo>
                      <a:pt x="117120" y="1006"/>
                      <a:pt x="115260" y="909"/>
                      <a:pt x="113400" y="684"/>
                    </a:cubicBezTo>
                    <a:cubicBezTo>
                      <a:pt x="113253" y="684"/>
                      <a:pt x="113105" y="536"/>
                      <a:pt x="112957" y="536"/>
                    </a:cubicBezTo>
                    <a:lnTo>
                      <a:pt x="112589" y="536"/>
                    </a:lnTo>
                    <a:cubicBezTo>
                      <a:pt x="112293" y="610"/>
                      <a:pt x="111998" y="758"/>
                      <a:pt x="111703" y="979"/>
                    </a:cubicBezTo>
                    <a:cubicBezTo>
                      <a:pt x="111130" y="1251"/>
                      <a:pt x="110519" y="1386"/>
                      <a:pt x="109917" y="1386"/>
                    </a:cubicBezTo>
                    <a:cubicBezTo>
                      <a:pt x="109047" y="1386"/>
                      <a:pt x="108195" y="1103"/>
                      <a:pt x="107498" y="536"/>
                    </a:cubicBezTo>
                    <a:cubicBezTo>
                      <a:pt x="107350" y="499"/>
                      <a:pt x="107203" y="481"/>
                      <a:pt x="107064" y="481"/>
                    </a:cubicBezTo>
                    <a:cubicBezTo>
                      <a:pt x="106926" y="481"/>
                      <a:pt x="106797" y="499"/>
                      <a:pt x="106686" y="536"/>
                    </a:cubicBezTo>
                    <a:cubicBezTo>
                      <a:pt x="106085" y="787"/>
                      <a:pt x="105449" y="935"/>
                      <a:pt x="104802" y="935"/>
                    </a:cubicBezTo>
                    <a:cubicBezTo>
                      <a:pt x="104497" y="935"/>
                      <a:pt x="104190" y="902"/>
                      <a:pt x="103882" y="831"/>
                    </a:cubicBezTo>
                    <a:cubicBezTo>
                      <a:pt x="103624" y="794"/>
                      <a:pt x="103366" y="776"/>
                      <a:pt x="103108" y="776"/>
                    </a:cubicBezTo>
                    <a:cubicBezTo>
                      <a:pt x="102850" y="776"/>
                      <a:pt x="102591" y="794"/>
                      <a:pt x="102333" y="831"/>
                    </a:cubicBezTo>
                    <a:cubicBezTo>
                      <a:pt x="101005" y="831"/>
                      <a:pt x="99825" y="1127"/>
                      <a:pt x="98644" y="1200"/>
                    </a:cubicBezTo>
                    <a:cubicBezTo>
                      <a:pt x="97906" y="1200"/>
                      <a:pt x="97169" y="979"/>
                      <a:pt x="96431" y="905"/>
                    </a:cubicBezTo>
                    <a:cubicBezTo>
                      <a:pt x="95767" y="1053"/>
                      <a:pt x="95029" y="1127"/>
                      <a:pt x="94365" y="1127"/>
                    </a:cubicBezTo>
                    <a:cubicBezTo>
                      <a:pt x="92078" y="831"/>
                      <a:pt x="89864" y="684"/>
                      <a:pt x="87577" y="610"/>
                    </a:cubicBezTo>
                    <a:cubicBezTo>
                      <a:pt x="86387" y="560"/>
                      <a:pt x="85164" y="211"/>
                      <a:pt x="83930" y="211"/>
                    </a:cubicBezTo>
                    <a:cubicBezTo>
                      <a:pt x="83327" y="211"/>
                      <a:pt x="82722" y="294"/>
                      <a:pt x="82117" y="536"/>
                    </a:cubicBezTo>
                    <a:cubicBezTo>
                      <a:pt x="81403" y="715"/>
                      <a:pt x="80688" y="813"/>
                      <a:pt x="79973" y="813"/>
                    </a:cubicBezTo>
                    <a:cubicBezTo>
                      <a:pt x="79507" y="813"/>
                      <a:pt x="79042" y="771"/>
                      <a:pt x="78576" y="684"/>
                    </a:cubicBezTo>
                    <a:cubicBezTo>
                      <a:pt x="77912" y="536"/>
                      <a:pt x="77174" y="462"/>
                      <a:pt x="76510" y="462"/>
                    </a:cubicBezTo>
                    <a:cubicBezTo>
                      <a:pt x="76474" y="459"/>
                      <a:pt x="76438" y="458"/>
                      <a:pt x="76403" y="458"/>
                    </a:cubicBezTo>
                    <a:cubicBezTo>
                      <a:pt x="75801" y="458"/>
                      <a:pt x="75232" y="859"/>
                      <a:pt x="74647" y="859"/>
                    </a:cubicBezTo>
                    <a:cubicBezTo>
                      <a:pt x="74411" y="859"/>
                      <a:pt x="74172" y="793"/>
                      <a:pt x="73928" y="610"/>
                    </a:cubicBezTo>
                    <a:cubicBezTo>
                      <a:pt x="73822" y="614"/>
                      <a:pt x="73717" y="616"/>
                      <a:pt x="73612" y="616"/>
                    </a:cubicBezTo>
                    <a:cubicBezTo>
                      <a:pt x="72229" y="616"/>
                      <a:pt x="70846" y="265"/>
                      <a:pt x="69463" y="265"/>
                    </a:cubicBezTo>
                    <a:cubicBezTo>
                      <a:pt x="69180" y="265"/>
                      <a:pt x="68898" y="280"/>
                      <a:pt x="68616" y="315"/>
                    </a:cubicBezTo>
                    <a:cubicBezTo>
                      <a:pt x="68321" y="241"/>
                      <a:pt x="68025" y="204"/>
                      <a:pt x="67721" y="204"/>
                    </a:cubicBezTo>
                    <a:cubicBezTo>
                      <a:pt x="67417" y="204"/>
                      <a:pt x="67103" y="241"/>
                      <a:pt x="66771" y="315"/>
                    </a:cubicBezTo>
                    <a:cubicBezTo>
                      <a:pt x="66446" y="261"/>
                      <a:pt x="66123" y="239"/>
                      <a:pt x="65802" y="239"/>
                    </a:cubicBezTo>
                    <a:cubicBezTo>
                      <a:pt x="64468" y="239"/>
                      <a:pt x="63161" y="616"/>
                      <a:pt x="61815" y="616"/>
                    </a:cubicBezTo>
                    <a:cubicBezTo>
                      <a:pt x="61721" y="616"/>
                      <a:pt x="61627" y="614"/>
                      <a:pt x="61533" y="610"/>
                    </a:cubicBezTo>
                    <a:cubicBezTo>
                      <a:pt x="61263" y="817"/>
                      <a:pt x="61006" y="891"/>
                      <a:pt x="60753" y="891"/>
                    </a:cubicBezTo>
                    <a:cubicBezTo>
                      <a:pt x="60140" y="891"/>
                      <a:pt x="59557" y="458"/>
                      <a:pt x="58910" y="458"/>
                    </a:cubicBezTo>
                    <a:cubicBezTo>
                      <a:pt x="58875" y="458"/>
                      <a:pt x="58839" y="460"/>
                      <a:pt x="58803" y="462"/>
                    </a:cubicBezTo>
                    <a:cubicBezTo>
                      <a:pt x="58630" y="441"/>
                      <a:pt x="58457" y="432"/>
                      <a:pt x="58286" y="432"/>
                    </a:cubicBezTo>
                    <a:cubicBezTo>
                      <a:pt x="57873" y="432"/>
                      <a:pt x="57471" y="484"/>
                      <a:pt x="57106" y="536"/>
                    </a:cubicBezTo>
                    <a:cubicBezTo>
                      <a:pt x="56446" y="737"/>
                      <a:pt x="55775" y="838"/>
                      <a:pt x="55110" y="838"/>
                    </a:cubicBezTo>
                    <a:cubicBezTo>
                      <a:pt x="54065" y="838"/>
                      <a:pt x="53036" y="590"/>
                      <a:pt x="52089" y="94"/>
                    </a:cubicBezTo>
                    <a:cubicBezTo>
                      <a:pt x="50687" y="94"/>
                      <a:pt x="49211" y="241"/>
                      <a:pt x="47810" y="536"/>
                    </a:cubicBezTo>
                    <a:cubicBezTo>
                      <a:pt x="45965" y="610"/>
                      <a:pt x="44047" y="610"/>
                      <a:pt x="42202" y="831"/>
                    </a:cubicBezTo>
                    <a:cubicBezTo>
                      <a:pt x="41649" y="942"/>
                      <a:pt x="41096" y="997"/>
                      <a:pt x="40552" y="997"/>
                    </a:cubicBezTo>
                    <a:cubicBezTo>
                      <a:pt x="40007" y="997"/>
                      <a:pt x="39473" y="942"/>
                      <a:pt x="38956" y="831"/>
                    </a:cubicBezTo>
                    <a:cubicBezTo>
                      <a:pt x="38218" y="905"/>
                      <a:pt x="37480" y="1127"/>
                      <a:pt x="36743" y="1127"/>
                    </a:cubicBezTo>
                    <a:cubicBezTo>
                      <a:pt x="35857" y="1127"/>
                      <a:pt x="34972" y="905"/>
                      <a:pt x="34087" y="831"/>
                    </a:cubicBezTo>
                    <a:cubicBezTo>
                      <a:pt x="33971" y="842"/>
                      <a:pt x="33856" y="846"/>
                      <a:pt x="33743" y="846"/>
                    </a:cubicBezTo>
                    <a:cubicBezTo>
                      <a:pt x="33063" y="846"/>
                      <a:pt x="32421" y="684"/>
                      <a:pt x="31726" y="684"/>
                    </a:cubicBezTo>
                    <a:cubicBezTo>
                      <a:pt x="31578" y="758"/>
                      <a:pt x="31504" y="758"/>
                      <a:pt x="31431" y="758"/>
                    </a:cubicBezTo>
                    <a:cubicBezTo>
                      <a:pt x="31127" y="804"/>
                      <a:pt x="30831" y="829"/>
                      <a:pt x="30539" y="829"/>
                    </a:cubicBezTo>
                    <a:cubicBezTo>
                      <a:pt x="29911" y="829"/>
                      <a:pt x="29306" y="715"/>
                      <a:pt x="28701" y="462"/>
                    </a:cubicBezTo>
                    <a:cubicBezTo>
                      <a:pt x="28590" y="389"/>
                      <a:pt x="28461" y="352"/>
                      <a:pt x="28323" y="352"/>
                    </a:cubicBezTo>
                    <a:cubicBezTo>
                      <a:pt x="28184" y="352"/>
                      <a:pt x="28037" y="389"/>
                      <a:pt x="27889" y="462"/>
                    </a:cubicBezTo>
                    <a:cubicBezTo>
                      <a:pt x="27594" y="831"/>
                      <a:pt x="27225" y="1053"/>
                      <a:pt x="26709" y="1127"/>
                    </a:cubicBezTo>
                    <a:cubicBezTo>
                      <a:pt x="26337" y="1209"/>
                      <a:pt x="25959" y="1251"/>
                      <a:pt x="25582" y="1251"/>
                    </a:cubicBezTo>
                    <a:cubicBezTo>
                      <a:pt x="24613" y="1251"/>
                      <a:pt x="23648" y="973"/>
                      <a:pt x="22798" y="389"/>
                    </a:cubicBezTo>
                    <a:lnTo>
                      <a:pt x="22429" y="389"/>
                    </a:lnTo>
                    <a:cubicBezTo>
                      <a:pt x="21940" y="633"/>
                      <a:pt x="21401" y="776"/>
                      <a:pt x="20894" y="776"/>
                    </a:cubicBezTo>
                    <a:cubicBezTo>
                      <a:pt x="20790" y="776"/>
                      <a:pt x="20686" y="770"/>
                      <a:pt x="20585" y="758"/>
                    </a:cubicBezTo>
                    <a:cubicBezTo>
                      <a:pt x="20269" y="738"/>
                      <a:pt x="19947" y="729"/>
                      <a:pt x="19624" y="729"/>
                    </a:cubicBezTo>
                    <a:cubicBezTo>
                      <a:pt x="18743" y="729"/>
                      <a:pt x="17854" y="797"/>
                      <a:pt x="17043" y="905"/>
                    </a:cubicBezTo>
                    <a:cubicBezTo>
                      <a:pt x="16759" y="1027"/>
                      <a:pt x="16475" y="1082"/>
                      <a:pt x="16190" y="1082"/>
                    </a:cubicBezTo>
                    <a:cubicBezTo>
                      <a:pt x="15958" y="1082"/>
                      <a:pt x="15726" y="1045"/>
                      <a:pt x="15494" y="979"/>
                    </a:cubicBezTo>
                    <a:lnTo>
                      <a:pt x="15199" y="905"/>
                    </a:lnTo>
                    <a:cubicBezTo>
                      <a:pt x="14461" y="758"/>
                      <a:pt x="13650" y="684"/>
                      <a:pt x="12912" y="684"/>
                    </a:cubicBezTo>
                    <a:cubicBezTo>
                      <a:pt x="12494" y="782"/>
                      <a:pt x="12067" y="831"/>
                      <a:pt x="11641" y="831"/>
                    </a:cubicBezTo>
                    <a:cubicBezTo>
                      <a:pt x="10788" y="831"/>
                      <a:pt x="9936" y="635"/>
                      <a:pt x="9149" y="241"/>
                    </a:cubicBezTo>
                    <a:cubicBezTo>
                      <a:pt x="9001" y="167"/>
                      <a:pt x="8835" y="130"/>
                      <a:pt x="8669" y="130"/>
                    </a:cubicBezTo>
                    <a:cubicBezTo>
                      <a:pt x="8503" y="130"/>
                      <a:pt x="8337" y="167"/>
                      <a:pt x="8190" y="241"/>
                    </a:cubicBezTo>
                    <a:cubicBezTo>
                      <a:pt x="7673" y="684"/>
                      <a:pt x="7120" y="831"/>
                      <a:pt x="6557" y="831"/>
                    </a:cubicBezTo>
                    <a:cubicBezTo>
                      <a:pt x="5995" y="831"/>
                      <a:pt x="5423" y="684"/>
                      <a:pt x="4870" y="536"/>
                    </a:cubicBezTo>
                    <a:cubicBezTo>
                      <a:pt x="4397" y="472"/>
                      <a:pt x="3917" y="439"/>
                      <a:pt x="3437" y="439"/>
                    </a:cubicBezTo>
                    <a:cubicBezTo>
                      <a:pt x="2270" y="439"/>
                      <a:pt x="1098" y="635"/>
                      <a:pt x="0" y="1053"/>
                    </a:cubicBezTo>
                    <a:lnTo>
                      <a:pt x="0" y="1864"/>
                    </a:lnTo>
                    <a:lnTo>
                      <a:pt x="0" y="143153"/>
                    </a:lnTo>
                    <a:cubicBezTo>
                      <a:pt x="0" y="144407"/>
                      <a:pt x="74" y="144407"/>
                      <a:pt x="1328" y="144407"/>
                    </a:cubicBezTo>
                    <a:lnTo>
                      <a:pt x="139444" y="144407"/>
                    </a:lnTo>
                    <a:cubicBezTo>
                      <a:pt x="139816" y="144407"/>
                      <a:pt x="140107" y="144415"/>
                      <a:pt x="140335" y="144415"/>
                    </a:cubicBezTo>
                    <a:cubicBezTo>
                      <a:pt x="141285" y="144415"/>
                      <a:pt x="141141" y="144271"/>
                      <a:pt x="141141" y="142784"/>
                    </a:cubicBezTo>
                    <a:lnTo>
                      <a:pt x="141141" y="610"/>
                    </a:lnTo>
                    <a:cubicBezTo>
                      <a:pt x="140846" y="413"/>
                      <a:pt x="140518" y="282"/>
                      <a:pt x="140201" y="282"/>
                    </a:cubicBezTo>
                    <a:cubicBezTo>
                      <a:pt x="140043" y="282"/>
                      <a:pt x="139887" y="315"/>
                      <a:pt x="139740" y="389"/>
                    </a:cubicBezTo>
                    <a:lnTo>
                      <a:pt x="139223" y="389"/>
                    </a:lnTo>
                    <a:cubicBezTo>
                      <a:pt x="138639" y="243"/>
                      <a:pt x="138023" y="1"/>
                      <a:pt x="1373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19;p9"/>
              <p:cNvSpPr/>
              <p:nvPr/>
            </p:nvSpPr>
            <p:spPr>
              <a:xfrm rot="10800000" flipH="1">
                <a:off x="365514" y="592117"/>
                <a:ext cx="8467623" cy="4302153"/>
              </a:xfrm>
              <a:custGeom>
                <a:avLst/>
                <a:gdLst/>
                <a:ahLst/>
                <a:cxnLst/>
                <a:rect l="l" t="t" r="r" b="b"/>
                <a:pathLst>
                  <a:path w="141286" h="144416" extrusionOk="0">
                    <a:moveTo>
                      <a:pt x="137397" y="1"/>
                    </a:moveTo>
                    <a:cubicBezTo>
                      <a:pt x="137073" y="1"/>
                      <a:pt x="136746" y="65"/>
                      <a:pt x="136419" y="241"/>
                    </a:cubicBezTo>
                    <a:cubicBezTo>
                      <a:pt x="136032" y="693"/>
                      <a:pt x="135532" y="919"/>
                      <a:pt x="134968" y="919"/>
                    </a:cubicBezTo>
                    <a:cubicBezTo>
                      <a:pt x="134887" y="919"/>
                      <a:pt x="134806" y="914"/>
                      <a:pt x="134723" y="905"/>
                    </a:cubicBezTo>
                    <a:cubicBezTo>
                      <a:pt x="133616" y="610"/>
                      <a:pt x="132509" y="684"/>
                      <a:pt x="131402" y="389"/>
                    </a:cubicBezTo>
                    <a:cubicBezTo>
                      <a:pt x="130812" y="389"/>
                      <a:pt x="130222" y="536"/>
                      <a:pt x="129632" y="758"/>
                    </a:cubicBezTo>
                    <a:cubicBezTo>
                      <a:pt x="129337" y="868"/>
                      <a:pt x="129005" y="924"/>
                      <a:pt x="128663" y="924"/>
                    </a:cubicBezTo>
                    <a:cubicBezTo>
                      <a:pt x="128322" y="924"/>
                      <a:pt x="127972" y="868"/>
                      <a:pt x="127640" y="758"/>
                    </a:cubicBezTo>
                    <a:cubicBezTo>
                      <a:pt x="127364" y="436"/>
                      <a:pt x="126974" y="258"/>
                      <a:pt x="126559" y="258"/>
                    </a:cubicBezTo>
                    <a:cubicBezTo>
                      <a:pt x="126307" y="258"/>
                      <a:pt x="126046" y="323"/>
                      <a:pt x="125795" y="462"/>
                    </a:cubicBezTo>
                    <a:cubicBezTo>
                      <a:pt x="125227" y="824"/>
                      <a:pt x="124587" y="1005"/>
                      <a:pt x="123925" y="1005"/>
                    </a:cubicBezTo>
                    <a:cubicBezTo>
                      <a:pt x="123641" y="1005"/>
                      <a:pt x="123353" y="972"/>
                      <a:pt x="123065" y="905"/>
                    </a:cubicBezTo>
                    <a:cubicBezTo>
                      <a:pt x="122689" y="802"/>
                      <a:pt x="122312" y="747"/>
                      <a:pt x="121943" y="747"/>
                    </a:cubicBezTo>
                    <a:cubicBezTo>
                      <a:pt x="121516" y="747"/>
                      <a:pt x="121100" y="821"/>
                      <a:pt x="120704" y="979"/>
                    </a:cubicBezTo>
                    <a:cubicBezTo>
                      <a:pt x="120130" y="996"/>
                      <a:pt x="119555" y="1006"/>
                      <a:pt x="118980" y="1006"/>
                    </a:cubicBezTo>
                    <a:cubicBezTo>
                      <a:pt x="117120" y="1006"/>
                      <a:pt x="115260" y="909"/>
                      <a:pt x="113400" y="684"/>
                    </a:cubicBezTo>
                    <a:cubicBezTo>
                      <a:pt x="113253" y="684"/>
                      <a:pt x="113105" y="536"/>
                      <a:pt x="112957" y="536"/>
                    </a:cubicBezTo>
                    <a:lnTo>
                      <a:pt x="112589" y="536"/>
                    </a:lnTo>
                    <a:cubicBezTo>
                      <a:pt x="112293" y="610"/>
                      <a:pt x="111998" y="758"/>
                      <a:pt x="111703" y="979"/>
                    </a:cubicBezTo>
                    <a:cubicBezTo>
                      <a:pt x="111130" y="1251"/>
                      <a:pt x="110519" y="1386"/>
                      <a:pt x="109917" y="1386"/>
                    </a:cubicBezTo>
                    <a:cubicBezTo>
                      <a:pt x="109047" y="1386"/>
                      <a:pt x="108195" y="1103"/>
                      <a:pt x="107498" y="536"/>
                    </a:cubicBezTo>
                    <a:cubicBezTo>
                      <a:pt x="107350" y="499"/>
                      <a:pt x="107203" y="481"/>
                      <a:pt x="107064" y="481"/>
                    </a:cubicBezTo>
                    <a:cubicBezTo>
                      <a:pt x="106926" y="481"/>
                      <a:pt x="106797" y="499"/>
                      <a:pt x="106686" y="536"/>
                    </a:cubicBezTo>
                    <a:cubicBezTo>
                      <a:pt x="106085" y="787"/>
                      <a:pt x="105449" y="935"/>
                      <a:pt x="104802" y="935"/>
                    </a:cubicBezTo>
                    <a:cubicBezTo>
                      <a:pt x="104497" y="935"/>
                      <a:pt x="104190" y="902"/>
                      <a:pt x="103882" y="831"/>
                    </a:cubicBezTo>
                    <a:cubicBezTo>
                      <a:pt x="103624" y="794"/>
                      <a:pt x="103366" y="776"/>
                      <a:pt x="103108" y="776"/>
                    </a:cubicBezTo>
                    <a:cubicBezTo>
                      <a:pt x="102850" y="776"/>
                      <a:pt x="102591" y="794"/>
                      <a:pt x="102333" y="831"/>
                    </a:cubicBezTo>
                    <a:cubicBezTo>
                      <a:pt x="101005" y="831"/>
                      <a:pt x="99825" y="1127"/>
                      <a:pt x="98644" y="1200"/>
                    </a:cubicBezTo>
                    <a:cubicBezTo>
                      <a:pt x="97906" y="1200"/>
                      <a:pt x="97169" y="979"/>
                      <a:pt x="96431" y="905"/>
                    </a:cubicBezTo>
                    <a:cubicBezTo>
                      <a:pt x="95767" y="1053"/>
                      <a:pt x="95029" y="1127"/>
                      <a:pt x="94365" y="1127"/>
                    </a:cubicBezTo>
                    <a:cubicBezTo>
                      <a:pt x="92078" y="831"/>
                      <a:pt x="89864" y="684"/>
                      <a:pt x="87577" y="610"/>
                    </a:cubicBezTo>
                    <a:cubicBezTo>
                      <a:pt x="86387" y="560"/>
                      <a:pt x="85164" y="211"/>
                      <a:pt x="83930" y="211"/>
                    </a:cubicBezTo>
                    <a:cubicBezTo>
                      <a:pt x="83327" y="211"/>
                      <a:pt x="82722" y="294"/>
                      <a:pt x="82117" y="536"/>
                    </a:cubicBezTo>
                    <a:cubicBezTo>
                      <a:pt x="81403" y="715"/>
                      <a:pt x="80688" y="813"/>
                      <a:pt x="79973" y="813"/>
                    </a:cubicBezTo>
                    <a:cubicBezTo>
                      <a:pt x="79507" y="813"/>
                      <a:pt x="79042" y="771"/>
                      <a:pt x="78576" y="684"/>
                    </a:cubicBezTo>
                    <a:cubicBezTo>
                      <a:pt x="77912" y="536"/>
                      <a:pt x="77174" y="462"/>
                      <a:pt x="76510" y="462"/>
                    </a:cubicBezTo>
                    <a:cubicBezTo>
                      <a:pt x="76474" y="459"/>
                      <a:pt x="76438" y="458"/>
                      <a:pt x="76403" y="458"/>
                    </a:cubicBezTo>
                    <a:cubicBezTo>
                      <a:pt x="75801" y="458"/>
                      <a:pt x="75232" y="859"/>
                      <a:pt x="74647" y="859"/>
                    </a:cubicBezTo>
                    <a:cubicBezTo>
                      <a:pt x="74411" y="859"/>
                      <a:pt x="74172" y="793"/>
                      <a:pt x="73928" y="610"/>
                    </a:cubicBezTo>
                    <a:cubicBezTo>
                      <a:pt x="73822" y="614"/>
                      <a:pt x="73717" y="616"/>
                      <a:pt x="73612" y="616"/>
                    </a:cubicBezTo>
                    <a:cubicBezTo>
                      <a:pt x="72229" y="616"/>
                      <a:pt x="70846" y="265"/>
                      <a:pt x="69463" y="265"/>
                    </a:cubicBezTo>
                    <a:cubicBezTo>
                      <a:pt x="69180" y="265"/>
                      <a:pt x="68898" y="280"/>
                      <a:pt x="68616" y="315"/>
                    </a:cubicBezTo>
                    <a:cubicBezTo>
                      <a:pt x="68321" y="241"/>
                      <a:pt x="68025" y="204"/>
                      <a:pt x="67721" y="204"/>
                    </a:cubicBezTo>
                    <a:cubicBezTo>
                      <a:pt x="67417" y="204"/>
                      <a:pt x="67103" y="241"/>
                      <a:pt x="66771" y="315"/>
                    </a:cubicBezTo>
                    <a:cubicBezTo>
                      <a:pt x="66446" y="261"/>
                      <a:pt x="66123" y="239"/>
                      <a:pt x="65802" y="239"/>
                    </a:cubicBezTo>
                    <a:cubicBezTo>
                      <a:pt x="64468" y="239"/>
                      <a:pt x="63161" y="616"/>
                      <a:pt x="61815" y="616"/>
                    </a:cubicBezTo>
                    <a:cubicBezTo>
                      <a:pt x="61721" y="616"/>
                      <a:pt x="61627" y="614"/>
                      <a:pt x="61533" y="610"/>
                    </a:cubicBezTo>
                    <a:cubicBezTo>
                      <a:pt x="61263" y="817"/>
                      <a:pt x="61006" y="891"/>
                      <a:pt x="60753" y="891"/>
                    </a:cubicBezTo>
                    <a:cubicBezTo>
                      <a:pt x="60140" y="891"/>
                      <a:pt x="59557" y="458"/>
                      <a:pt x="58910" y="458"/>
                    </a:cubicBezTo>
                    <a:cubicBezTo>
                      <a:pt x="58875" y="458"/>
                      <a:pt x="58839" y="460"/>
                      <a:pt x="58803" y="462"/>
                    </a:cubicBezTo>
                    <a:cubicBezTo>
                      <a:pt x="58630" y="441"/>
                      <a:pt x="58457" y="432"/>
                      <a:pt x="58286" y="432"/>
                    </a:cubicBezTo>
                    <a:cubicBezTo>
                      <a:pt x="57873" y="432"/>
                      <a:pt x="57471" y="484"/>
                      <a:pt x="57106" y="536"/>
                    </a:cubicBezTo>
                    <a:cubicBezTo>
                      <a:pt x="56446" y="737"/>
                      <a:pt x="55775" y="838"/>
                      <a:pt x="55110" y="838"/>
                    </a:cubicBezTo>
                    <a:cubicBezTo>
                      <a:pt x="54065" y="838"/>
                      <a:pt x="53036" y="590"/>
                      <a:pt x="52089" y="94"/>
                    </a:cubicBezTo>
                    <a:cubicBezTo>
                      <a:pt x="50687" y="94"/>
                      <a:pt x="49211" y="241"/>
                      <a:pt x="47810" y="536"/>
                    </a:cubicBezTo>
                    <a:cubicBezTo>
                      <a:pt x="45965" y="610"/>
                      <a:pt x="44047" y="610"/>
                      <a:pt x="42202" y="831"/>
                    </a:cubicBezTo>
                    <a:cubicBezTo>
                      <a:pt x="41649" y="942"/>
                      <a:pt x="41096" y="997"/>
                      <a:pt x="40552" y="997"/>
                    </a:cubicBezTo>
                    <a:cubicBezTo>
                      <a:pt x="40007" y="997"/>
                      <a:pt x="39473" y="942"/>
                      <a:pt x="38956" y="831"/>
                    </a:cubicBezTo>
                    <a:cubicBezTo>
                      <a:pt x="38218" y="905"/>
                      <a:pt x="37480" y="1127"/>
                      <a:pt x="36743" y="1127"/>
                    </a:cubicBezTo>
                    <a:cubicBezTo>
                      <a:pt x="35857" y="1127"/>
                      <a:pt x="34972" y="905"/>
                      <a:pt x="34087" y="831"/>
                    </a:cubicBezTo>
                    <a:cubicBezTo>
                      <a:pt x="33971" y="842"/>
                      <a:pt x="33856" y="846"/>
                      <a:pt x="33743" y="846"/>
                    </a:cubicBezTo>
                    <a:cubicBezTo>
                      <a:pt x="33063" y="846"/>
                      <a:pt x="32421" y="684"/>
                      <a:pt x="31726" y="684"/>
                    </a:cubicBezTo>
                    <a:cubicBezTo>
                      <a:pt x="31578" y="758"/>
                      <a:pt x="31504" y="758"/>
                      <a:pt x="31431" y="758"/>
                    </a:cubicBezTo>
                    <a:cubicBezTo>
                      <a:pt x="31127" y="804"/>
                      <a:pt x="30831" y="829"/>
                      <a:pt x="30539" y="829"/>
                    </a:cubicBezTo>
                    <a:cubicBezTo>
                      <a:pt x="29911" y="829"/>
                      <a:pt x="29306" y="715"/>
                      <a:pt x="28701" y="462"/>
                    </a:cubicBezTo>
                    <a:cubicBezTo>
                      <a:pt x="28590" y="389"/>
                      <a:pt x="28461" y="352"/>
                      <a:pt x="28323" y="352"/>
                    </a:cubicBezTo>
                    <a:cubicBezTo>
                      <a:pt x="28184" y="352"/>
                      <a:pt x="28037" y="389"/>
                      <a:pt x="27889" y="462"/>
                    </a:cubicBezTo>
                    <a:cubicBezTo>
                      <a:pt x="27594" y="831"/>
                      <a:pt x="27225" y="1053"/>
                      <a:pt x="26709" y="1127"/>
                    </a:cubicBezTo>
                    <a:cubicBezTo>
                      <a:pt x="26337" y="1209"/>
                      <a:pt x="25959" y="1251"/>
                      <a:pt x="25582" y="1251"/>
                    </a:cubicBezTo>
                    <a:cubicBezTo>
                      <a:pt x="24613" y="1251"/>
                      <a:pt x="23648" y="973"/>
                      <a:pt x="22798" y="389"/>
                    </a:cubicBezTo>
                    <a:lnTo>
                      <a:pt x="22429" y="389"/>
                    </a:lnTo>
                    <a:cubicBezTo>
                      <a:pt x="21940" y="633"/>
                      <a:pt x="21401" y="776"/>
                      <a:pt x="20894" y="776"/>
                    </a:cubicBezTo>
                    <a:cubicBezTo>
                      <a:pt x="20790" y="776"/>
                      <a:pt x="20686" y="770"/>
                      <a:pt x="20585" y="758"/>
                    </a:cubicBezTo>
                    <a:cubicBezTo>
                      <a:pt x="20269" y="738"/>
                      <a:pt x="19947" y="729"/>
                      <a:pt x="19624" y="729"/>
                    </a:cubicBezTo>
                    <a:cubicBezTo>
                      <a:pt x="18743" y="729"/>
                      <a:pt x="17854" y="797"/>
                      <a:pt x="17043" y="905"/>
                    </a:cubicBezTo>
                    <a:cubicBezTo>
                      <a:pt x="16759" y="1027"/>
                      <a:pt x="16475" y="1082"/>
                      <a:pt x="16190" y="1082"/>
                    </a:cubicBezTo>
                    <a:cubicBezTo>
                      <a:pt x="15958" y="1082"/>
                      <a:pt x="15726" y="1045"/>
                      <a:pt x="15494" y="979"/>
                    </a:cubicBezTo>
                    <a:lnTo>
                      <a:pt x="15199" y="905"/>
                    </a:lnTo>
                    <a:cubicBezTo>
                      <a:pt x="14461" y="758"/>
                      <a:pt x="13650" y="684"/>
                      <a:pt x="12912" y="684"/>
                    </a:cubicBezTo>
                    <a:cubicBezTo>
                      <a:pt x="12494" y="782"/>
                      <a:pt x="12067" y="831"/>
                      <a:pt x="11641" y="831"/>
                    </a:cubicBezTo>
                    <a:cubicBezTo>
                      <a:pt x="10788" y="831"/>
                      <a:pt x="9936" y="635"/>
                      <a:pt x="9149" y="241"/>
                    </a:cubicBezTo>
                    <a:cubicBezTo>
                      <a:pt x="9001" y="167"/>
                      <a:pt x="8835" y="130"/>
                      <a:pt x="8669" y="130"/>
                    </a:cubicBezTo>
                    <a:cubicBezTo>
                      <a:pt x="8503" y="130"/>
                      <a:pt x="8337" y="167"/>
                      <a:pt x="8190" y="241"/>
                    </a:cubicBezTo>
                    <a:cubicBezTo>
                      <a:pt x="7673" y="684"/>
                      <a:pt x="7120" y="831"/>
                      <a:pt x="6557" y="831"/>
                    </a:cubicBezTo>
                    <a:cubicBezTo>
                      <a:pt x="5995" y="831"/>
                      <a:pt x="5423" y="684"/>
                      <a:pt x="4870" y="536"/>
                    </a:cubicBezTo>
                    <a:cubicBezTo>
                      <a:pt x="4397" y="472"/>
                      <a:pt x="3917" y="439"/>
                      <a:pt x="3437" y="439"/>
                    </a:cubicBezTo>
                    <a:cubicBezTo>
                      <a:pt x="2270" y="439"/>
                      <a:pt x="1098" y="635"/>
                      <a:pt x="0" y="1053"/>
                    </a:cubicBezTo>
                    <a:lnTo>
                      <a:pt x="0" y="1864"/>
                    </a:lnTo>
                    <a:lnTo>
                      <a:pt x="0" y="143153"/>
                    </a:lnTo>
                    <a:cubicBezTo>
                      <a:pt x="0" y="144407"/>
                      <a:pt x="74" y="144407"/>
                      <a:pt x="1328" y="144407"/>
                    </a:cubicBezTo>
                    <a:lnTo>
                      <a:pt x="139444" y="144407"/>
                    </a:lnTo>
                    <a:cubicBezTo>
                      <a:pt x="139816" y="144407"/>
                      <a:pt x="140107" y="144415"/>
                      <a:pt x="140335" y="144415"/>
                    </a:cubicBezTo>
                    <a:cubicBezTo>
                      <a:pt x="141285" y="144415"/>
                      <a:pt x="141141" y="144271"/>
                      <a:pt x="141141" y="142784"/>
                    </a:cubicBezTo>
                    <a:lnTo>
                      <a:pt x="141141" y="610"/>
                    </a:lnTo>
                    <a:cubicBezTo>
                      <a:pt x="140846" y="413"/>
                      <a:pt x="140518" y="282"/>
                      <a:pt x="140201" y="282"/>
                    </a:cubicBezTo>
                    <a:cubicBezTo>
                      <a:pt x="140043" y="282"/>
                      <a:pt x="139887" y="315"/>
                      <a:pt x="139740" y="389"/>
                    </a:cubicBezTo>
                    <a:lnTo>
                      <a:pt x="139223" y="389"/>
                    </a:lnTo>
                    <a:cubicBezTo>
                      <a:pt x="138639" y="243"/>
                      <a:pt x="138023" y="1"/>
                      <a:pt x="1373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0" name="Google Shape;220;p9"/>
            <p:cNvGrpSpPr/>
            <p:nvPr/>
          </p:nvGrpSpPr>
          <p:grpSpPr>
            <a:xfrm>
              <a:off x="86225" y="384725"/>
              <a:ext cx="751875" cy="4434900"/>
              <a:chOff x="114825" y="381000"/>
              <a:chExt cx="751875" cy="4434900"/>
            </a:xfrm>
          </p:grpSpPr>
          <p:sp>
            <p:nvSpPr>
              <p:cNvPr id="221" name="Google Shape;221;p9"/>
              <p:cNvSpPr/>
              <p:nvPr/>
            </p:nvSpPr>
            <p:spPr>
              <a:xfrm>
                <a:off x="190500" y="381000"/>
                <a:ext cx="676200" cy="44349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22" name="Google Shape;222;p9"/>
              <p:cNvGrpSpPr/>
              <p:nvPr/>
            </p:nvGrpSpPr>
            <p:grpSpPr>
              <a:xfrm>
                <a:off x="114825" y="553463"/>
                <a:ext cx="492600" cy="4054950"/>
                <a:chOff x="114825" y="553463"/>
                <a:chExt cx="492600" cy="4054950"/>
              </a:xfrm>
            </p:grpSpPr>
            <p:sp>
              <p:nvSpPr>
                <p:cNvPr id="223" name="Google Shape;223;p9"/>
                <p:cNvSpPr/>
                <p:nvPr/>
              </p:nvSpPr>
              <p:spPr>
                <a:xfrm>
                  <a:off x="114825" y="55346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4" name="Google Shape;224;p9"/>
                <p:cNvSpPr/>
                <p:nvPr/>
              </p:nvSpPr>
              <p:spPr>
                <a:xfrm>
                  <a:off x="114825" y="126593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5" name="Google Shape;225;p9"/>
                <p:cNvSpPr/>
                <p:nvPr/>
              </p:nvSpPr>
              <p:spPr>
                <a:xfrm>
                  <a:off x="114825" y="197840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6" name="Google Shape;226;p9"/>
                <p:cNvSpPr/>
                <p:nvPr/>
              </p:nvSpPr>
              <p:spPr>
                <a:xfrm>
                  <a:off x="114825" y="269087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7" name="Google Shape;227;p9"/>
                <p:cNvSpPr/>
                <p:nvPr/>
              </p:nvSpPr>
              <p:spPr>
                <a:xfrm>
                  <a:off x="114825" y="340334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" name="Google Shape;228;p9"/>
                <p:cNvSpPr/>
                <p:nvPr/>
              </p:nvSpPr>
              <p:spPr>
                <a:xfrm>
                  <a:off x="114825" y="411581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pic>
          <p:nvPicPr>
            <p:cNvPr id="229" name="Google Shape;229;p9"/>
            <p:cNvPicPr preferRelativeResize="0"/>
            <p:nvPr/>
          </p:nvPicPr>
          <p:blipFill rotWithShape="1">
            <a:blip r:embed="rId2">
              <a:alphaModFix amt="86000"/>
            </a:blip>
            <a:srcRect r="10104"/>
            <a:stretch/>
          </p:blipFill>
          <p:spPr>
            <a:xfrm>
              <a:off x="424870" y="735846"/>
              <a:ext cx="8404593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0" name="Google Shape;230;p9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95654" y="133592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1" name="Google Shape;231;p9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76177" y="1955046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2" name="Google Shape;232;p9"/>
            <p:cNvPicPr preferRelativeResize="0"/>
            <p:nvPr/>
          </p:nvPicPr>
          <p:blipFill rotWithShape="1">
            <a:blip r:embed="rId2">
              <a:alphaModFix amt="86000"/>
            </a:blip>
            <a:srcRect r="6838"/>
            <a:stretch/>
          </p:blipFill>
          <p:spPr>
            <a:xfrm>
              <a:off x="405393" y="249797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3" name="Google Shape;233;p9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95654" y="369812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4" name="Google Shape;234;p9"/>
            <p:cNvPicPr preferRelativeResize="0"/>
            <p:nvPr/>
          </p:nvPicPr>
          <p:blipFill rotWithShape="1">
            <a:blip r:embed="rId2">
              <a:alphaModFix amt="86000"/>
            </a:blip>
            <a:srcRect r="9371"/>
            <a:stretch/>
          </p:blipFill>
          <p:spPr>
            <a:xfrm>
              <a:off x="356700" y="3117096"/>
              <a:ext cx="8472765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5" name="Google Shape;235;p9"/>
            <p:cNvPicPr preferRelativeResize="0"/>
            <p:nvPr/>
          </p:nvPicPr>
          <p:blipFill rotWithShape="1">
            <a:blip r:embed="rId2">
              <a:alphaModFix amt="86000"/>
            </a:blip>
            <a:srcRect r="9371"/>
            <a:stretch/>
          </p:blipFill>
          <p:spPr>
            <a:xfrm>
              <a:off x="356700" y="4269621"/>
              <a:ext cx="8472765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6" name="Google Shape;236;p9"/>
            <p:cNvPicPr preferRelativeResize="0"/>
            <p:nvPr/>
          </p:nvPicPr>
          <p:blipFill rotWithShape="1">
            <a:blip r:embed="rId3">
              <a:alphaModFix amt="82000"/>
            </a:blip>
            <a:srcRect l="4356" r="5828"/>
            <a:stretch/>
          </p:blipFill>
          <p:spPr>
            <a:xfrm rot="5400000">
              <a:off x="-1453401" y="2453526"/>
              <a:ext cx="4324352" cy="3126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37" name="Google Shape;237;p9"/>
          <p:cNvSpPr txBox="1">
            <a:spLocks noGrp="1"/>
          </p:cNvSpPr>
          <p:nvPr>
            <p:ph type="title"/>
          </p:nvPr>
        </p:nvSpPr>
        <p:spPr>
          <a:xfrm>
            <a:off x="1542075" y="1107731"/>
            <a:ext cx="3315600" cy="127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8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8" name="Google Shape;238;p9"/>
          <p:cNvSpPr txBox="1">
            <a:spLocks noGrp="1"/>
          </p:cNvSpPr>
          <p:nvPr>
            <p:ph type="subTitle" idx="1"/>
          </p:nvPr>
        </p:nvSpPr>
        <p:spPr>
          <a:xfrm>
            <a:off x="1855875" y="2522519"/>
            <a:ext cx="2688000" cy="57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pic>
        <p:nvPicPr>
          <p:cNvPr id="239" name="Google Shape;239;p9"/>
          <p:cNvPicPr preferRelativeResize="0"/>
          <p:nvPr/>
        </p:nvPicPr>
        <p:blipFill rotWithShape="1">
          <a:blip r:embed="rId4">
            <a:alphaModFix amt="90000"/>
          </a:blip>
          <a:srcRect l="17866" t="19811" r="12095" b="21433"/>
          <a:stretch/>
        </p:blipFill>
        <p:spPr>
          <a:xfrm>
            <a:off x="6105225" y="822700"/>
            <a:ext cx="281751" cy="33732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9"/>
          <p:cNvPicPr preferRelativeResize="0"/>
          <p:nvPr/>
        </p:nvPicPr>
        <p:blipFill rotWithShape="1">
          <a:blip r:embed="rId5">
            <a:alphaModFix amt="90000"/>
          </a:blip>
          <a:srcRect l="16404" t="19815" r="13488" b="20554"/>
          <a:stretch/>
        </p:blipFill>
        <p:spPr>
          <a:xfrm rot="1593194">
            <a:off x="8201889" y="1276477"/>
            <a:ext cx="267565" cy="32512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9"/>
          <p:cNvPicPr preferRelativeResize="0"/>
          <p:nvPr/>
        </p:nvPicPr>
        <p:blipFill rotWithShape="1">
          <a:blip r:embed="rId6">
            <a:alphaModFix amt="90000"/>
          </a:blip>
          <a:srcRect l="16945" t="23685" r="10977" b="22040"/>
          <a:stretch/>
        </p:blipFill>
        <p:spPr>
          <a:xfrm rot="-1850224">
            <a:off x="1045749" y="4443117"/>
            <a:ext cx="281737" cy="30277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" name="Google Shape;242;p9"/>
          <p:cNvPicPr preferRelativeResize="0"/>
          <p:nvPr/>
        </p:nvPicPr>
        <p:blipFill rotWithShape="1">
          <a:blip r:embed="rId5">
            <a:alphaModFix amt="90000"/>
          </a:blip>
          <a:srcRect l="16404" t="19815" r="13488" b="20554"/>
          <a:stretch/>
        </p:blipFill>
        <p:spPr>
          <a:xfrm rot="-947167">
            <a:off x="7503783" y="772960"/>
            <a:ext cx="179435" cy="218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6" name="Google Shape;246;p11"/>
          <p:cNvGrpSpPr/>
          <p:nvPr/>
        </p:nvGrpSpPr>
        <p:grpSpPr>
          <a:xfrm>
            <a:off x="86225" y="405100"/>
            <a:ext cx="8895807" cy="4502175"/>
            <a:chOff x="86225" y="353996"/>
            <a:chExt cx="8895807" cy="4502175"/>
          </a:xfrm>
        </p:grpSpPr>
        <p:grpSp>
          <p:nvGrpSpPr>
            <p:cNvPr id="247" name="Google Shape;247;p11"/>
            <p:cNvGrpSpPr/>
            <p:nvPr/>
          </p:nvGrpSpPr>
          <p:grpSpPr>
            <a:xfrm>
              <a:off x="837025" y="353996"/>
              <a:ext cx="8145007" cy="4502175"/>
              <a:chOff x="365514" y="392094"/>
              <a:chExt cx="8467623" cy="4502175"/>
            </a:xfrm>
          </p:grpSpPr>
          <p:sp>
            <p:nvSpPr>
              <p:cNvPr id="248" name="Google Shape;248;p11"/>
              <p:cNvSpPr/>
              <p:nvPr/>
            </p:nvSpPr>
            <p:spPr>
              <a:xfrm>
                <a:off x="365514" y="392094"/>
                <a:ext cx="8467623" cy="4302153"/>
              </a:xfrm>
              <a:custGeom>
                <a:avLst/>
                <a:gdLst/>
                <a:ahLst/>
                <a:cxnLst/>
                <a:rect l="l" t="t" r="r" b="b"/>
                <a:pathLst>
                  <a:path w="141286" h="144416" extrusionOk="0">
                    <a:moveTo>
                      <a:pt x="137397" y="1"/>
                    </a:moveTo>
                    <a:cubicBezTo>
                      <a:pt x="137073" y="1"/>
                      <a:pt x="136746" y="65"/>
                      <a:pt x="136419" y="241"/>
                    </a:cubicBezTo>
                    <a:cubicBezTo>
                      <a:pt x="136032" y="693"/>
                      <a:pt x="135532" y="919"/>
                      <a:pt x="134968" y="919"/>
                    </a:cubicBezTo>
                    <a:cubicBezTo>
                      <a:pt x="134887" y="919"/>
                      <a:pt x="134806" y="914"/>
                      <a:pt x="134723" y="905"/>
                    </a:cubicBezTo>
                    <a:cubicBezTo>
                      <a:pt x="133616" y="610"/>
                      <a:pt x="132509" y="684"/>
                      <a:pt x="131402" y="389"/>
                    </a:cubicBezTo>
                    <a:cubicBezTo>
                      <a:pt x="130812" y="389"/>
                      <a:pt x="130222" y="536"/>
                      <a:pt x="129632" y="758"/>
                    </a:cubicBezTo>
                    <a:cubicBezTo>
                      <a:pt x="129337" y="868"/>
                      <a:pt x="129005" y="924"/>
                      <a:pt x="128663" y="924"/>
                    </a:cubicBezTo>
                    <a:cubicBezTo>
                      <a:pt x="128322" y="924"/>
                      <a:pt x="127972" y="868"/>
                      <a:pt x="127640" y="758"/>
                    </a:cubicBezTo>
                    <a:cubicBezTo>
                      <a:pt x="127364" y="436"/>
                      <a:pt x="126974" y="258"/>
                      <a:pt x="126559" y="258"/>
                    </a:cubicBezTo>
                    <a:cubicBezTo>
                      <a:pt x="126307" y="258"/>
                      <a:pt x="126046" y="323"/>
                      <a:pt x="125795" y="462"/>
                    </a:cubicBezTo>
                    <a:cubicBezTo>
                      <a:pt x="125227" y="824"/>
                      <a:pt x="124587" y="1005"/>
                      <a:pt x="123925" y="1005"/>
                    </a:cubicBezTo>
                    <a:cubicBezTo>
                      <a:pt x="123641" y="1005"/>
                      <a:pt x="123353" y="972"/>
                      <a:pt x="123065" y="905"/>
                    </a:cubicBezTo>
                    <a:cubicBezTo>
                      <a:pt x="122689" y="802"/>
                      <a:pt x="122312" y="747"/>
                      <a:pt x="121943" y="747"/>
                    </a:cubicBezTo>
                    <a:cubicBezTo>
                      <a:pt x="121516" y="747"/>
                      <a:pt x="121100" y="821"/>
                      <a:pt x="120704" y="979"/>
                    </a:cubicBezTo>
                    <a:cubicBezTo>
                      <a:pt x="120130" y="996"/>
                      <a:pt x="119555" y="1006"/>
                      <a:pt x="118980" y="1006"/>
                    </a:cubicBezTo>
                    <a:cubicBezTo>
                      <a:pt x="117120" y="1006"/>
                      <a:pt x="115260" y="909"/>
                      <a:pt x="113400" y="684"/>
                    </a:cubicBezTo>
                    <a:cubicBezTo>
                      <a:pt x="113253" y="684"/>
                      <a:pt x="113105" y="536"/>
                      <a:pt x="112957" y="536"/>
                    </a:cubicBezTo>
                    <a:lnTo>
                      <a:pt x="112589" y="536"/>
                    </a:lnTo>
                    <a:cubicBezTo>
                      <a:pt x="112293" y="610"/>
                      <a:pt x="111998" y="758"/>
                      <a:pt x="111703" y="979"/>
                    </a:cubicBezTo>
                    <a:cubicBezTo>
                      <a:pt x="111130" y="1251"/>
                      <a:pt x="110519" y="1386"/>
                      <a:pt x="109917" y="1386"/>
                    </a:cubicBezTo>
                    <a:cubicBezTo>
                      <a:pt x="109047" y="1386"/>
                      <a:pt x="108195" y="1103"/>
                      <a:pt x="107498" y="536"/>
                    </a:cubicBezTo>
                    <a:cubicBezTo>
                      <a:pt x="107350" y="499"/>
                      <a:pt x="107203" y="481"/>
                      <a:pt x="107064" y="481"/>
                    </a:cubicBezTo>
                    <a:cubicBezTo>
                      <a:pt x="106926" y="481"/>
                      <a:pt x="106797" y="499"/>
                      <a:pt x="106686" y="536"/>
                    </a:cubicBezTo>
                    <a:cubicBezTo>
                      <a:pt x="106085" y="787"/>
                      <a:pt x="105449" y="935"/>
                      <a:pt x="104802" y="935"/>
                    </a:cubicBezTo>
                    <a:cubicBezTo>
                      <a:pt x="104497" y="935"/>
                      <a:pt x="104190" y="902"/>
                      <a:pt x="103882" y="831"/>
                    </a:cubicBezTo>
                    <a:cubicBezTo>
                      <a:pt x="103624" y="794"/>
                      <a:pt x="103366" y="776"/>
                      <a:pt x="103108" y="776"/>
                    </a:cubicBezTo>
                    <a:cubicBezTo>
                      <a:pt x="102850" y="776"/>
                      <a:pt x="102591" y="794"/>
                      <a:pt x="102333" y="831"/>
                    </a:cubicBezTo>
                    <a:cubicBezTo>
                      <a:pt x="101005" y="831"/>
                      <a:pt x="99825" y="1127"/>
                      <a:pt x="98644" y="1200"/>
                    </a:cubicBezTo>
                    <a:cubicBezTo>
                      <a:pt x="97906" y="1200"/>
                      <a:pt x="97169" y="979"/>
                      <a:pt x="96431" y="905"/>
                    </a:cubicBezTo>
                    <a:cubicBezTo>
                      <a:pt x="95767" y="1053"/>
                      <a:pt x="95029" y="1127"/>
                      <a:pt x="94365" y="1127"/>
                    </a:cubicBezTo>
                    <a:cubicBezTo>
                      <a:pt x="92078" y="831"/>
                      <a:pt x="89864" y="684"/>
                      <a:pt x="87577" y="610"/>
                    </a:cubicBezTo>
                    <a:cubicBezTo>
                      <a:pt x="86387" y="560"/>
                      <a:pt x="85164" y="211"/>
                      <a:pt x="83930" y="211"/>
                    </a:cubicBezTo>
                    <a:cubicBezTo>
                      <a:pt x="83327" y="211"/>
                      <a:pt x="82722" y="294"/>
                      <a:pt x="82117" y="536"/>
                    </a:cubicBezTo>
                    <a:cubicBezTo>
                      <a:pt x="81403" y="715"/>
                      <a:pt x="80688" y="813"/>
                      <a:pt x="79973" y="813"/>
                    </a:cubicBezTo>
                    <a:cubicBezTo>
                      <a:pt x="79507" y="813"/>
                      <a:pt x="79042" y="771"/>
                      <a:pt x="78576" y="684"/>
                    </a:cubicBezTo>
                    <a:cubicBezTo>
                      <a:pt x="77912" y="536"/>
                      <a:pt x="77174" y="462"/>
                      <a:pt x="76510" y="462"/>
                    </a:cubicBezTo>
                    <a:cubicBezTo>
                      <a:pt x="76474" y="459"/>
                      <a:pt x="76438" y="458"/>
                      <a:pt x="76403" y="458"/>
                    </a:cubicBezTo>
                    <a:cubicBezTo>
                      <a:pt x="75801" y="458"/>
                      <a:pt x="75232" y="859"/>
                      <a:pt x="74647" y="859"/>
                    </a:cubicBezTo>
                    <a:cubicBezTo>
                      <a:pt x="74411" y="859"/>
                      <a:pt x="74172" y="793"/>
                      <a:pt x="73928" y="610"/>
                    </a:cubicBezTo>
                    <a:cubicBezTo>
                      <a:pt x="73822" y="614"/>
                      <a:pt x="73717" y="616"/>
                      <a:pt x="73612" y="616"/>
                    </a:cubicBezTo>
                    <a:cubicBezTo>
                      <a:pt x="72229" y="616"/>
                      <a:pt x="70846" y="265"/>
                      <a:pt x="69463" y="265"/>
                    </a:cubicBezTo>
                    <a:cubicBezTo>
                      <a:pt x="69180" y="265"/>
                      <a:pt x="68898" y="280"/>
                      <a:pt x="68616" y="315"/>
                    </a:cubicBezTo>
                    <a:cubicBezTo>
                      <a:pt x="68321" y="241"/>
                      <a:pt x="68025" y="204"/>
                      <a:pt x="67721" y="204"/>
                    </a:cubicBezTo>
                    <a:cubicBezTo>
                      <a:pt x="67417" y="204"/>
                      <a:pt x="67103" y="241"/>
                      <a:pt x="66771" y="315"/>
                    </a:cubicBezTo>
                    <a:cubicBezTo>
                      <a:pt x="66446" y="261"/>
                      <a:pt x="66123" y="239"/>
                      <a:pt x="65802" y="239"/>
                    </a:cubicBezTo>
                    <a:cubicBezTo>
                      <a:pt x="64468" y="239"/>
                      <a:pt x="63161" y="616"/>
                      <a:pt x="61815" y="616"/>
                    </a:cubicBezTo>
                    <a:cubicBezTo>
                      <a:pt x="61721" y="616"/>
                      <a:pt x="61627" y="614"/>
                      <a:pt x="61533" y="610"/>
                    </a:cubicBezTo>
                    <a:cubicBezTo>
                      <a:pt x="61263" y="817"/>
                      <a:pt x="61006" y="891"/>
                      <a:pt x="60753" y="891"/>
                    </a:cubicBezTo>
                    <a:cubicBezTo>
                      <a:pt x="60140" y="891"/>
                      <a:pt x="59557" y="458"/>
                      <a:pt x="58910" y="458"/>
                    </a:cubicBezTo>
                    <a:cubicBezTo>
                      <a:pt x="58875" y="458"/>
                      <a:pt x="58839" y="460"/>
                      <a:pt x="58803" y="462"/>
                    </a:cubicBezTo>
                    <a:cubicBezTo>
                      <a:pt x="58630" y="441"/>
                      <a:pt x="58457" y="432"/>
                      <a:pt x="58286" y="432"/>
                    </a:cubicBezTo>
                    <a:cubicBezTo>
                      <a:pt x="57873" y="432"/>
                      <a:pt x="57471" y="484"/>
                      <a:pt x="57106" y="536"/>
                    </a:cubicBezTo>
                    <a:cubicBezTo>
                      <a:pt x="56446" y="737"/>
                      <a:pt x="55775" y="838"/>
                      <a:pt x="55110" y="838"/>
                    </a:cubicBezTo>
                    <a:cubicBezTo>
                      <a:pt x="54065" y="838"/>
                      <a:pt x="53036" y="590"/>
                      <a:pt x="52089" y="94"/>
                    </a:cubicBezTo>
                    <a:cubicBezTo>
                      <a:pt x="50687" y="94"/>
                      <a:pt x="49211" y="241"/>
                      <a:pt x="47810" y="536"/>
                    </a:cubicBezTo>
                    <a:cubicBezTo>
                      <a:pt x="45965" y="610"/>
                      <a:pt x="44047" y="610"/>
                      <a:pt x="42202" y="831"/>
                    </a:cubicBezTo>
                    <a:cubicBezTo>
                      <a:pt x="41649" y="942"/>
                      <a:pt x="41096" y="997"/>
                      <a:pt x="40552" y="997"/>
                    </a:cubicBezTo>
                    <a:cubicBezTo>
                      <a:pt x="40007" y="997"/>
                      <a:pt x="39473" y="942"/>
                      <a:pt x="38956" y="831"/>
                    </a:cubicBezTo>
                    <a:cubicBezTo>
                      <a:pt x="38218" y="905"/>
                      <a:pt x="37480" y="1127"/>
                      <a:pt x="36743" y="1127"/>
                    </a:cubicBezTo>
                    <a:cubicBezTo>
                      <a:pt x="35857" y="1127"/>
                      <a:pt x="34972" y="905"/>
                      <a:pt x="34087" y="831"/>
                    </a:cubicBezTo>
                    <a:cubicBezTo>
                      <a:pt x="33971" y="842"/>
                      <a:pt x="33856" y="846"/>
                      <a:pt x="33743" y="846"/>
                    </a:cubicBezTo>
                    <a:cubicBezTo>
                      <a:pt x="33063" y="846"/>
                      <a:pt x="32421" y="684"/>
                      <a:pt x="31726" y="684"/>
                    </a:cubicBezTo>
                    <a:cubicBezTo>
                      <a:pt x="31578" y="758"/>
                      <a:pt x="31504" y="758"/>
                      <a:pt x="31431" y="758"/>
                    </a:cubicBezTo>
                    <a:cubicBezTo>
                      <a:pt x="31127" y="804"/>
                      <a:pt x="30831" y="829"/>
                      <a:pt x="30539" y="829"/>
                    </a:cubicBezTo>
                    <a:cubicBezTo>
                      <a:pt x="29911" y="829"/>
                      <a:pt x="29306" y="715"/>
                      <a:pt x="28701" y="462"/>
                    </a:cubicBezTo>
                    <a:cubicBezTo>
                      <a:pt x="28590" y="389"/>
                      <a:pt x="28461" y="352"/>
                      <a:pt x="28323" y="352"/>
                    </a:cubicBezTo>
                    <a:cubicBezTo>
                      <a:pt x="28184" y="352"/>
                      <a:pt x="28037" y="389"/>
                      <a:pt x="27889" y="462"/>
                    </a:cubicBezTo>
                    <a:cubicBezTo>
                      <a:pt x="27594" y="831"/>
                      <a:pt x="27225" y="1053"/>
                      <a:pt x="26709" y="1127"/>
                    </a:cubicBezTo>
                    <a:cubicBezTo>
                      <a:pt x="26337" y="1209"/>
                      <a:pt x="25959" y="1251"/>
                      <a:pt x="25582" y="1251"/>
                    </a:cubicBezTo>
                    <a:cubicBezTo>
                      <a:pt x="24613" y="1251"/>
                      <a:pt x="23648" y="973"/>
                      <a:pt x="22798" y="389"/>
                    </a:cubicBezTo>
                    <a:lnTo>
                      <a:pt x="22429" y="389"/>
                    </a:lnTo>
                    <a:cubicBezTo>
                      <a:pt x="21940" y="633"/>
                      <a:pt x="21401" y="776"/>
                      <a:pt x="20894" y="776"/>
                    </a:cubicBezTo>
                    <a:cubicBezTo>
                      <a:pt x="20790" y="776"/>
                      <a:pt x="20686" y="770"/>
                      <a:pt x="20585" y="758"/>
                    </a:cubicBezTo>
                    <a:cubicBezTo>
                      <a:pt x="20269" y="738"/>
                      <a:pt x="19947" y="729"/>
                      <a:pt x="19624" y="729"/>
                    </a:cubicBezTo>
                    <a:cubicBezTo>
                      <a:pt x="18743" y="729"/>
                      <a:pt x="17854" y="797"/>
                      <a:pt x="17043" y="905"/>
                    </a:cubicBezTo>
                    <a:cubicBezTo>
                      <a:pt x="16759" y="1027"/>
                      <a:pt x="16475" y="1082"/>
                      <a:pt x="16190" y="1082"/>
                    </a:cubicBezTo>
                    <a:cubicBezTo>
                      <a:pt x="15958" y="1082"/>
                      <a:pt x="15726" y="1045"/>
                      <a:pt x="15494" y="979"/>
                    </a:cubicBezTo>
                    <a:lnTo>
                      <a:pt x="15199" y="905"/>
                    </a:lnTo>
                    <a:cubicBezTo>
                      <a:pt x="14461" y="758"/>
                      <a:pt x="13650" y="684"/>
                      <a:pt x="12912" y="684"/>
                    </a:cubicBezTo>
                    <a:cubicBezTo>
                      <a:pt x="12494" y="782"/>
                      <a:pt x="12067" y="831"/>
                      <a:pt x="11641" y="831"/>
                    </a:cubicBezTo>
                    <a:cubicBezTo>
                      <a:pt x="10788" y="831"/>
                      <a:pt x="9936" y="635"/>
                      <a:pt x="9149" y="241"/>
                    </a:cubicBezTo>
                    <a:cubicBezTo>
                      <a:pt x="9001" y="167"/>
                      <a:pt x="8835" y="130"/>
                      <a:pt x="8669" y="130"/>
                    </a:cubicBezTo>
                    <a:cubicBezTo>
                      <a:pt x="8503" y="130"/>
                      <a:pt x="8337" y="167"/>
                      <a:pt x="8190" y="241"/>
                    </a:cubicBezTo>
                    <a:cubicBezTo>
                      <a:pt x="7673" y="684"/>
                      <a:pt x="7120" y="831"/>
                      <a:pt x="6557" y="831"/>
                    </a:cubicBezTo>
                    <a:cubicBezTo>
                      <a:pt x="5995" y="831"/>
                      <a:pt x="5423" y="684"/>
                      <a:pt x="4870" y="536"/>
                    </a:cubicBezTo>
                    <a:cubicBezTo>
                      <a:pt x="4397" y="472"/>
                      <a:pt x="3917" y="439"/>
                      <a:pt x="3437" y="439"/>
                    </a:cubicBezTo>
                    <a:cubicBezTo>
                      <a:pt x="2270" y="439"/>
                      <a:pt x="1098" y="635"/>
                      <a:pt x="0" y="1053"/>
                    </a:cubicBezTo>
                    <a:lnTo>
                      <a:pt x="0" y="1864"/>
                    </a:lnTo>
                    <a:lnTo>
                      <a:pt x="0" y="143153"/>
                    </a:lnTo>
                    <a:cubicBezTo>
                      <a:pt x="0" y="144407"/>
                      <a:pt x="74" y="144407"/>
                      <a:pt x="1328" y="144407"/>
                    </a:cubicBezTo>
                    <a:lnTo>
                      <a:pt x="139444" y="144407"/>
                    </a:lnTo>
                    <a:cubicBezTo>
                      <a:pt x="139816" y="144407"/>
                      <a:pt x="140107" y="144415"/>
                      <a:pt x="140335" y="144415"/>
                    </a:cubicBezTo>
                    <a:cubicBezTo>
                      <a:pt x="141285" y="144415"/>
                      <a:pt x="141141" y="144271"/>
                      <a:pt x="141141" y="142784"/>
                    </a:cubicBezTo>
                    <a:lnTo>
                      <a:pt x="141141" y="610"/>
                    </a:lnTo>
                    <a:cubicBezTo>
                      <a:pt x="140846" y="413"/>
                      <a:pt x="140518" y="282"/>
                      <a:pt x="140201" y="282"/>
                    </a:cubicBezTo>
                    <a:cubicBezTo>
                      <a:pt x="140043" y="282"/>
                      <a:pt x="139887" y="315"/>
                      <a:pt x="139740" y="389"/>
                    </a:cubicBezTo>
                    <a:lnTo>
                      <a:pt x="139223" y="389"/>
                    </a:lnTo>
                    <a:cubicBezTo>
                      <a:pt x="138639" y="243"/>
                      <a:pt x="138023" y="1"/>
                      <a:pt x="1373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" name="Google Shape;249;p11"/>
              <p:cNvSpPr/>
              <p:nvPr/>
            </p:nvSpPr>
            <p:spPr>
              <a:xfrm rot="10800000" flipH="1">
                <a:off x="365514" y="592117"/>
                <a:ext cx="8467623" cy="4302153"/>
              </a:xfrm>
              <a:custGeom>
                <a:avLst/>
                <a:gdLst/>
                <a:ahLst/>
                <a:cxnLst/>
                <a:rect l="l" t="t" r="r" b="b"/>
                <a:pathLst>
                  <a:path w="141286" h="144416" extrusionOk="0">
                    <a:moveTo>
                      <a:pt x="137397" y="1"/>
                    </a:moveTo>
                    <a:cubicBezTo>
                      <a:pt x="137073" y="1"/>
                      <a:pt x="136746" y="65"/>
                      <a:pt x="136419" y="241"/>
                    </a:cubicBezTo>
                    <a:cubicBezTo>
                      <a:pt x="136032" y="693"/>
                      <a:pt x="135532" y="919"/>
                      <a:pt x="134968" y="919"/>
                    </a:cubicBezTo>
                    <a:cubicBezTo>
                      <a:pt x="134887" y="919"/>
                      <a:pt x="134806" y="914"/>
                      <a:pt x="134723" y="905"/>
                    </a:cubicBezTo>
                    <a:cubicBezTo>
                      <a:pt x="133616" y="610"/>
                      <a:pt x="132509" y="684"/>
                      <a:pt x="131402" y="389"/>
                    </a:cubicBezTo>
                    <a:cubicBezTo>
                      <a:pt x="130812" y="389"/>
                      <a:pt x="130222" y="536"/>
                      <a:pt x="129632" y="758"/>
                    </a:cubicBezTo>
                    <a:cubicBezTo>
                      <a:pt x="129337" y="868"/>
                      <a:pt x="129005" y="924"/>
                      <a:pt x="128663" y="924"/>
                    </a:cubicBezTo>
                    <a:cubicBezTo>
                      <a:pt x="128322" y="924"/>
                      <a:pt x="127972" y="868"/>
                      <a:pt x="127640" y="758"/>
                    </a:cubicBezTo>
                    <a:cubicBezTo>
                      <a:pt x="127364" y="436"/>
                      <a:pt x="126974" y="258"/>
                      <a:pt x="126559" y="258"/>
                    </a:cubicBezTo>
                    <a:cubicBezTo>
                      <a:pt x="126307" y="258"/>
                      <a:pt x="126046" y="323"/>
                      <a:pt x="125795" y="462"/>
                    </a:cubicBezTo>
                    <a:cubicBezTo>
                      <a:pt x="125227" y="824"/>
                      <a:pt x="124587" y="1005"/>
                      <a:pt x="123925" y="1005"/>
                    </a:cubicBezTo>
                    <a:cubicBezTo>
                      <a:pt x="123641" y="1005"/>
                      <a:pt x="123353" y="972"/>
                      <a:pt x="123065" y="905"/>
                    </a:cubicBezTo>
                    <a:cubicBezTo>
                      <a:pt x="122689" y="802"/>
                      <a:pt x="122312" y="747"/>
                      <a:pt x="121943" y="747"/>
                    </a:cubicBezTo>
                    <a:cubicBezTo>
                      <a:pt x="121516" y="747"/>
                      <a:pt x="121100" y="821"/>
                      <a:pt x="120704" y="979"/>
                    </a:cubicBezTo>
                    <a:cubicBezTo>
                      <a:pt x="120130" y="996"/>
                      <a:pt x="119555" y="1006"/>
                      <a:pt x="118980" y="1006"/>
                    </a:cubicBezTo>
                    <a:cubicBezTo>
                      <a:pt x="117120" y="1006"/>
                      <a:pt x="115260" y="909"/>
                      <a:pt x="113400" y="684"/>
                    </a:cubicBezTo>
                    <a:cubicBezTo>
                      <a:pt x="113253" y="684"/>
                      <a:pt x="113105" y="536"/>
                      <a:pt x="112957" y="536"/>
                    </a:cubicBezTo>
                    <a:lnTo>
                      <a:pt x="112589" y="536"/>
                    </a:lnTo>
                    <a:cubicBezTo>
                      <a:pt x="112293" y="610"/>
                      <a:pt x="111998" y="758"/>
                      <a:pt x="111703" y="979"/>
                    </a:cubicBezTo>
                    <a:cubicBezTo>
                      <a:pt x="111130" y="1251"/>
                      <a:pt x="110519" y="1386"/>
                      <a:pt x="109917" y="1386"/>
                    </a:cubicBezTo>
                    <a:cubicBezTo>
                      <a:pt x="109047" y="1386"/>
                      <a:pt x="108195" y="1103"/>
                      <a:pt x="107498" y="536"/>
                    </a:cubicBezTo>
                    <a:cubicBezTo>
                      <a:pt x="107350" y="499"/>
                      <a:pt x="107203" y="481"/>
                      <a:pt x="107064" y="481"/>
                    </a:cubicBezTo>
                    <a:cubicBezTo>
                      <a:pt x="106926" y="481"/>
                      <a:pt x="106797" y="499"/>
                      <a:pt x="106686" y="536"/>
                    </a:cubicBezTo>
                    <a:cubicBezTo>
                      <a:pt x="106085" y="787"/>
                      <a:pt x="105449" y="935"/>
                      <a:pt x="104802" y="935"/>
                    </a:cubicBezTo>
                    <a:cubicBezTo>
                      <a:pt x="104497" y="935"/>
                      <a:pt x="104190" y="902"/>
                      <a:pt x="103882" y="831"/>
                    </a:cubicBezTo>
                    <a:cubicBezTo>
                      <a:pt x="103624" y="794"/>
                      <a:pt x="103366" y="776"/>
                      <a:pt x="103108" y="776"/>
                    </a:cubicBezTo>
                    <a:cubicBezTo>
                      <a:pt x="102850" y="776"/>
                      <a:pt x="102591" y="794"/>
                      <a:pt x="102333" y="831"/>
                    </a:cubicBezTo>
                    <a:cubicBezTo>
                      <a:pt x="101005" y="831"/>
                      <a:pt x="99825" y="1127"/>
                      <a:pt x="98644" y="1200"/>
                    </a:cubicBezTo>
                    <a:cubicBezTo>
                      <a:pt x="97906" y="1200"/>
                      <a:pt x="97169" y="979"/>
                      <a:pt x="96431" y="905"/>
                    </a:cubicBezTo>
                    <a:cubicBezTo>
                      <a:pt x="95767" y="1053"/>
                      <a:pt x="95029" y="1127"/>
                      <a:pt x="94365" y="1127"/>
                    </a:cubicBezTo>
                    <a:cubicBezTo>
                      <a:pt x="92078" y="831"/>
                      <a:pt x="89864" y="684"/>
                      <a:pt x="87577" y="610"/>
                    </a:cubicBezTo>
                    <a:cubicBezTo>
                      <a:pt x="86387" y="560"/>
                      <a:pt x="85164" y="211"/>
                      <a:pt x="83930" y="211"/>
                    </a:cubicBezTo>
                    <a:cubicBezTo>
                      <a:pt x="83327" y="211"/>
                      <a:pt x="82722" y="294"/>
                      <a:pt x="82117" y="536"/>
                    </a:cubicBezTo>
                    <a:cubicBezTo>
                      <a:pt x="81403" y="715"/>
                      <a:pt x="80688" y="813"/>
                      <a:pt x="79973" y="813"/>
                    </a:cubicBezTo>
                    <a:cubicBezTo>
                      <a:pt x="79507" y="813"/>
                      <a:pt x="79042" y="771"/>
                      <a:pt x="78576" y="684"/>
                    </a:cubicBezTo>
                    <a:cubicBezTo>
                      <a:pt x="77912" y="536"/>
                      <a:pt x="77174" y="462"/>
                      <a:pt x="76510" y="462"/>
                    </a:cubicBezTo>
                    <a:cubicBezTo>
                      <a:pt x="76474" y="459"/>
                      <a:pt x="76438" y="458"/>
                      <a:pt x="76403" y="458"/>
                    </a:cubicBezTo>
                    <a:cubicBezTo>
                      <a:pt x="75801" y="458"/>
                      <a:pt x="75232" y="859"/>
                      <a:pt x="74647" y="859"/>
                    </a:cubicBezTo>
                    <a:cubicBezTo>
                      <a:pt x="74411" y="859"/>
                      <a:pt x="74172" y="793"/>
                      <a:pt x="73928" y="610"/>
                    </a:cubicBezTo>
                    <a:cubicBezTo>
                      <a:pt x="73822" y="614"/>
                      <a:pt x="73717" y="616"/>
                      <a:pt x="73612" y="616"/>
                    </a:cubicBezTo>
                    <a:cubicBezTo>
                      <a:pt x="72229" y="616"/>
                      <a:pt x="70846" y="265"/>
                      <a:pt x="69463" y="265"/>
                    </a:cubicBezTo>
                    <a:cubicBezTo>
                      <a:pt x="69180" y="265"/>
                      <a:pt x="68898" y="280"/>
                      <a:pt x="68616" y="315"/>
                    </a:cubicBezTo>
                    <a:cubicBezTo>
                      <a:pt x="68321" y="241"/>
                      <a:pt x="68025" y="204"/>
                      <a:pt x="67721" y="204"/>
                    </a:cubicBezTo>
                    <a:cubicBezTo>
                      <a:pt x="67417" y="204"/>
                      <a:pt x="67103" y="241"/>
                      <a:pt x="66771" y="315"/>
                    </a:cubicBezTo>
                    <a:cubicBezTo>
                      <a:pt x="66446" y="261"/>
                      <a:pt x="66123" y="239"/>
                      <a:pt x="65802" y="239"/>
                    </a:cubicBezTo>
                    <a:cubicBezTo>
                      <a:pt x="64468" y="239"/>
                      <a:pt x="63161" y="616"/>
                      <a:pt x="61815" y="616"/>
                    </a:cubicBezTo>
                    <a:cubicBezTo>
                      <a:pt x="61721" y="616"/>
                      <a:pt x="61627" y="614"/>
                      <a:pt x="61533" y="610"/>
                    </a:cubicBezTo>
                    <a:cubicBezTo>
                      <a:pt x="61263" y="817"/>
                      <a:pt x="61006" y="891"/>
                      <a:pt x="60753" y="891"/>
                    </a:cubicBezTo>
                    <a:cubicBezTo>
                      <a:pt x="60140" y="891"/>
                      <a:pt x="59557" y="458"/>
                      <a:pt x="58910" y="458"/>
                    </a:cubicBezTo>
                    <a:cubicBezTo>
                      <a:pt x="58875" y="458"/>
                      <a:pt x="58839" y="460"/>
                      <a:pt x="58803" y="462"/>
                    </a:cubicBezTo>
                    <a:cubicBezTo>
                      <a:pt x="58630" y="441"/>
                      <a:pt x="58457" y="432"/>
                      <a:pt x="58286" y="432"/>
                    </a:cubicBezTo>
                    <a:cubicBezTo>
                      <a:pt x="57873" y="432"/>
                      <a:pt x="57471" y="484"/>
                      <a:pt x="57106" y="536"/>
                    </a:cubicBezTo>
                    <a:cubicBezTo>
                      <a:pt x="56446" y="737"/>
                      <a:pt x="55775" y="838"/>
                      <a:pt x="55110" y="838"/>
                    </a:cubicBezTo>
                    <a:cubicBezTo>
                      <a:pt x="54065" y="838"/>
                      <a:pt x="53036" y="590"/>
                      <a:pt x="52089" y="94"/>
                    </a:cubicBezTo>
                    <a:cubicBezTo>
                      <a:pt x="50687" y="94"/>
                      <a:pt x="49211" y="241"/>
                      <a:pt x="47810" y="536"/>
                    </a:cubicBezTo>
                    <a:cubicBezTo>
                      <a:pt x="45965" y="610"/>
                      <a:pt x="44047" y="610"/>
                      <a:pt x="42202" y="831"/>
                    </a:cubicBezTo>
                    <a:cubicBezTo>
                      <a:pt x="41649" y="942"/>
                      <a:pt x="41096" y="997"/>
                      <a:pt x="40552" y="997"/>
                    </a:cubicBezTo>
                    <a:cubicBezTo>
                      <a:pt x="40007" y="997"/>
                      <a:pt x="39473" y="942"/>
                      <a:pt x="38956" y="831"/>
                    </a:cubicBezTo>
                    <a:cubicBezTo>
                      <a:pt x="38218" y="905"/>
                      <a:pt x="37480" y="1127"/>
                      <a:pt x="36743" y="1127"/>
                    </a:cubicBezTo>
                    <a:cubicBezTo>
                      <a:pt x="35857" y="1127"/>
                      <a:pt x="34972" y="905"/>
                      <a:pt x="34087" y="831"/>
                    </a:cubicBezTo>
                    <a:cubicBezTo>
                      <a:pt x="33971" y="842"/>
                      <a:pt x="33856" y="846"/>
                      <a:pt x="33743" y="846"/>
                    </a:cubicBezTo>
                    <a:cubicBezTo>
                      <a:pt x="33063" y="846"/>
                      <a:pt x="32421" y="684"/>
                      <a:pt x="31726" y="684"/>
                    </a:cubicBezTo>
                    <a:cubicBezTo>
                      <a:pt x="31578" y="758"/>
                      <a:pt x="31504" y="758"/>
                      <a:pt x="31431" y="758"/>
                    </a:cubicBezTo>
                    <a:cubicBezTo>
                      <a:pt x="31127" y="804"/>
                      <a:pt x="30831" y="829"/>
                      <a:pt x="30539" y="829"/>
                    </a:cubicBezTo>
                    <a:cubicBezTo>
                      <a:pt x="29911" y="829"/>
                      <a:pt x="29306" y="715"/>
                      <a:pt x="28701" y="462"/>
                    </a:cubicBezTo>
                    <a:cubicBezTo>
                      <a:pt x="28590" y="389"/>
                      <a:pt x="28461" y="352"/>
                      <a:pt x="28323" y="352"/>
                    </a:cubicBezTo>
                    <a:cubicBezTo>
                      <a:pt x="28184" y="352"/>
                      <a:pt x="28037" y="389"/>
                      <a:pt x="27889" y="462"/>
                    </a:cubicBezTo>
                    <a:cubicBezTo>
                      <a:pt x="27594" y="831"/>
                      <a:pt x="27225" y="1053"/>
                      <a:pt x="26709" y="1127"/>
                    </a:cubicBezTo>
                    <a:cubicBezTo>
                      <a:pt x="26337" y="1209"/>
                      <a:pt x="25959" y="1251"/>
                      <a:pt x="25582" y="1251"/>
                    </a:cubicBezTo>
                    <a:cubicBezTo>
                      <a:pt x="24613" y="1251"/>
                      <a:pt x="23648" y="973"/>
                      <a:pt x="22798" y="389"/>
                    </a:cubicBezTo>
                    <a:lnTo>
                      <a:pt x="22429" y="389"/>
                    </a:lnTo>
                    <a:cubicBezTo>
                      <a:pt x="21940" y="633"/>
                      <a:pt x="21401" y="776"/>
                      <a:pt x="20894" y="776"/>
                    </a:cubicBezTo>
                    <a:cubicBezTo>
                      <a:pt x="20790" y="776"/>
                      <a:pt x="20686" y="770"/>
                      <a:pt x="20585" y="758"/>
                    </a:cubicBezTo>
                    <a:cubicBezTo>
                      <a:pt x="20269" y="738"/>
                      <a:pt x="19947" y="729"/>
                      <a:pt x="19624" y="729"/>
                    </a:cubicBezTo>
                    <a:cubicBezTo>
                      <a:pt x="18743" y="729"/>
                      <a:pt x="17854" y="797"/>
                      <a:pt x="17043" y="905"/>
                    </a:cubicBezTo>
                    <a:cubicBezTo>
                      <a:pt x="16759" y="1027"/>
                      <a:pt x="16475" y="1082"/>
                      <a:pt x="16190" y="1082"/>
                    </a:cubicBezTo>
                    <a:cubicBezTo>
                      <a:pt x="15958" y="1082"/>
                      <a:pt x="15726" y="1045"/>
                      <a:pt x="15494" y="979"/>
                    </a:cubicBezTo>
                    <a:lnTo>
                      <a:pt x="15199" y="905"/>
                    </a:lnTo>
                    <a:cubicBezTo>
                      <a:pt x="14461" y="758"/>
                      <a:pt x="13650" y="684"/>
                      <a:pt x="12912" y="684"/>
                    </a:cubicBezTo>
                    <a:cubicBezTo>
                      <a:pt x="12494" y="782"/>
                      <a:pt x="12067" y="831"/>
                      <a:pt x="11641" y="831"/>
                    </a:cubicBezTo>
                    <a:cubicBezTo>
                      <a:pt x="10788" y="831"/>
                      <a:pt x="9936" y="635"/>
                      <a:pt x="9149" y="241"/>
                    </a:cubicBezTo>
                    <a:cubicBezTo>
                      <a:pt x="9001" y="167"/>
                      <a:pt x="8835" y="130"/>
                      <a:pt x="8669" y="130"/>
                    </a:cubicBezTo>
                    <a:cubicBezTo>
                      <a:pt x="8503" y="130"/>
                      <a:pt x="8337" y="167"/>
                      <a:pt x="8190" y="241"/>
                    </a:cubicBezTo>
                    <a:cubicBezTo>
                      <a:pt x="7673" y="684"/>
                      <a:pt x="7120" y="831"/>
                      <a:pt x="6557" y="831"/>
                    </a:cubicBezTo>
                    <a:cubicBezTo>
                      <a:pt x="5995" y="831"/>
                      <a:pt x="5423" y="684"/>
                      <a:pt x="4870" y="536"/>
                    </a:cubicBezTo>
                    <a:cubicBezTo>
                      <a:pt x="4397" y="472"/>
                      <a:pt x="3917" y="439"/>
                      <a:pt x="3437" y="439"/>
                    </a:cubicBezTo>
                    <a:cubicBezTo>
                      <a:pt x="2270" y="439"/>
                      <a:pt x="1098" y="635"/>
                      <a:pt x="0" y="1053"/>
                    </a:cubicBezTo>
                    <a:lnTo>
                      <a:pt x="0" y="1864"/>
                    </a:lnTo>
                    <a:lnTo>
                      <a:pt x="0" y="143153"/>
                    </a:lnTo>
                    <a:cubicBezTo>
                      <a:pt x="0" y="144407"/>
                      <a:pt x="74" y="144407"/>
                      <a:pt x="1328" y="144407"/>
                    </a:cubicBezTo>
                    <a:lnTo>
                      <a:pt x="139444" y="144407"/>
                    </a:lnTo>
                    <a:cubicBezTo>
                      <a:pt x="139816" y="144407"/>
                      <a:pt x="140107" y="144415"/>
                      <a:pt x="140335" y="144415"/>
                    </a:cubicBezTo>
                    <a:cubicBezTo>
                      <a:pt x="141285" y="144415"/>
                      <a:pt x="141141" y="144271"/>
                      <a:pt x="141141" y="142784"/>
                    </a:cubicBezTo>
                    <a:lnTo>
                      <a:pt x="141141" y="610"/>
                    </a:lnTo>
                    <a:cubicBezTo>
                      <a:pt x="140846" y="413"/>
                      <a:pt x="140518" y="282"/>
                      <a:pt x="140201" y="282"/>
                    </a:cubicBezTo>
                    <a:cubicBezTo>
                      <a:pt x="140043" y="282"/>
                      <a:pt x="139887" y="315"/>
                      <a:pt x="139740" y="389"/>
                    </a:cubicBezTo>
                    <a:lnTo>
                      <a:pt x="139223" y="389"/>
                    </a:lnTo>
                    <a:cubicBezTo>
                      <a:pt x="138639" y="243"/>
                      <a:pt x="138023" y="1"/>
                      <a:pt x="1373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0" name="Google Shape;250;p11"/>
            <p:cNvGrpSpPr/>
            <p:nvPr/>
          </p:nvGrpSpPr>
          <p:grpSpPr>
            <a:xfrm>
              <a:off x="86225" y="384725"/>
              <a:ext cx="751875" cy="4434900"/>
              <a:chOff x="114825" y="381000"/>
              <a:chExt cx="751875" cy="4434900"/>
            </a:xfrm>
          </p:grpSpPr>
          <p:sp>
            <p:nvSpPr>
              <p:cNvPr id="251" name="Google Shape;251;p11"/>
              <p:cNvSpPr/>
              <p:nvPr/>
            </p:nvSpPr>
            <p:spPr>
              <a:xfrm>
                <a:off x="190500" y="381000"/>
                <a:ext cx="676200" cy="44349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52" name="Google Shape;252;p11"/>
              <p:cNvGrpSpPr/>
              <p:nvPr/>
            </p:nvGrpSpPr>
            <p:grpSpPr>
              <a:xfrm>
                <a:off x="114825" y="553463"/>
                <a:ext cx="492600" cy="4054950"/>
                <a:chOff x="114825" y="553463"/>
                <a:chExt cx="492600" cy="4054950"/>
              </a:xfrm>
            </p:grpSpPr>
            <p:sp>
              <p:nvSpPr>
                <p:cNvPr id="253" name="Google Shape;253;p11"/>
                <p:cNvSpPr/>
                <p:nvPr/>
              </p:nvSpPr>
              <p:spPr>
                <a:xfrm>
                  <a:off x="114825" y="55346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4" name="Google Shape;254;p11"/>
                <p:cNvSpPr/>
                <p:nvPr/>
              </p:nvSpPr>
              <p:spPr>
                <a:xfrm>
                  <a:off x="114825" y="126593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5" name="Google Shape;255;p11"/>
                <p:cNvSpPr/>
                <p:nvPr/>
              </p:nvSpPr>
              <p:spPr>
                <a:xfrm>
                  <a:off x="114825" y="197840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6" name="Google Shape;256;p11"/>
                <p:cNvSpPr/>
                <p:nvPr/>
              </p:nvSpPr>
              <p:spPr>
                <a:xfrm>
                  <a:off x="114825" y="269087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7" name="Google Shape;257;p11"/>
                <p:cNvSpPr/>
                <p:nvPr/>
              </p:nvSpPr>
              <p:spPr>
                <a:xfrm>
                  <a:off x="114825" y="340334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8" name="Google Shape;258;p11"/>
                <p:cNvSpPr/>
                <p:nvPr/>
              </p:nvSpPr>
              <p:spPr>
                <a:xfrm>
                  <a:off x="114825" y="411581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pic>
          <p:nvPicPr>
            <p:cNvPr id="259" name="Google Shape;259;p11"/>
            <p:cNvPicPr preferRelativeResize="0"/>
            <p:nvPr/>
          </p:nvPicPr>
          <p:blipFill rotWithShape="1">
            <a:blip r:embed="rId2">
              <a:alphaModFix amt="86000"/>
            </a:blip>
            <a:srcRect r="10104"/>
            <a:stretch/>
          </p:blipFill>
          <p:spPr>
            <a:xfrm>
              <a:off x="424870" y="735846"/>
              <a:ext cx="8404593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0" name="Google Shape;260;p11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95654" y="133592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1" name="Google Shape;261;p11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76177" y="1955046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2" name="Google Shape;262;p11"/>
            <p:cNvPicPr preferRelativeResize="0"/>
            <p:nvPr/>
          </p:nvPicPr>
          <p:blipFill rotWithShape="1">
            <a:blip r:embed="rId2">
              <a:alphaModFix amt="86000"/>
            </a:blip>
            <a:srcRect r="6838"/>
            <a:stretch/>
          </p:blipFill>
          <p:spPr>
            <a:xfrm>
              <a:off x="405393" y="249797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3" name="Google Shape;263;p11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95654" y="369812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4" name="Google Shape;264;p11"/>
            <p:cNvPicPr preferRelativeResize="0"/>
            <p:nvPr/>
          </p:nvPicPr>
          <p:blipFill rotWithShape="1">
            <a:blip r:embed="rId2">
              <a:alphaModFix amt="86000"/>
            </a:blip>
            <a:srcRect r="9371"/>
            <a:stretch/>
          </p:blipFill>
          <p:spPr>
            <a:xfrm>
              <a:off x="356700" y="3117096"/>
              <a:ext cx="8472765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5" name="Google Shape;265;p11"/>
            <p:cNvPicPr preferRelativeResize="0"/>
            <p:nvPr/>
          </p:nvPicPr>
          <p:blipFill rotWithShape="1">
            <a:blip r:embed="rId2">
              <a:alphaModFix amt="86000"/>
            </a:blip>
            <a:srcRect r="9371"/>
            <a:stretch/>
          </p:blipFill>
          <p:spPr>
            <a:xfrm>
              <a:off x="356700" y="4269621"/>
              <a:ext cx="8472765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6" name="Google Shape;266;p11"/>
            <p:cNvPicPr preferRelativeResize="0"/>
            <p:nvPr/>
          </p:nvPicPr>
          <p:blipFill rotWithShape="1">
            <a:blip r:embed="rId3">
              <a:alphaModFix amt="82000"/>
            </a:blip>
            <a:srcRect l="4356" r="5828"/>
            <a:stretch/>
          </p:blipFill>
          <p:spPr>
            <a:xfrm rot="5400000">
              <a:off x="-1453401" y="2453526"/>
              <a:ext cx="4324352" cy="3126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67" name="Google Shape;267;p11"/>
          <p:cNvSpPr txBox="1">
            <a:spLocks noGrp="1"/>
          </p:cNvSpPr>
          <p:nvPr>
            <p:ph type="title" hasCustomPrompt="1"/>
          </p:nvPr>
        </p:nvSpPr>
        <p:spPr>
          <a:xfrm>
            <a:off x="2162175" y="1258525"/>
            <a:ext cx="51054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68" name="Google Shape;268;p11"/>
          <p:cNvSpPr txBox="1">
            <a:spLocks noGrp="1"/>
          </p:cNvSpPr>
          <p:nvPr>
            <p:ph type="subTitle" idx="1"/>
          </p:nvPr>
        </p:nvSpPr>
        <p:spPr>
          <a:xfrm>
            <a:off x="2162175" y="3170225"/>
            <a:ext cx="5105400" cy="57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14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pic>
        <p:nvPicPr>
          <p:cNvPr id="269" name="Google Shape;269;p11"/>
          <p:cNvPicPr preferRelativeResize="0"/>
          <p:nvPr/>
        </p:nvPicPr>
        <p:blipFill rotWithShape="1">
          <a:blip r:embed="rId4">
            <a:alphaModFix amt="90000"/>
          </a:blip>
          <a:srcRect l="14783" t="26207" r="9676" b="12472"/>
          <a:stretch/>
        </p:blipFill>
        <p:spPr>
          <a:xfrm rot="1220646" flipH="1">
            <a:off x="7839979" y="792326"/>
            <a:ext cx="343594" cy="39807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" name="Google Shape;270;p11"/>
          <p:cNvPicPr preferRelativeResize="0"/>
          <p:nvPr/>
        </p:nvPicPr>
        <p:blipFill rotWithShape="1">
          <a:blip r:embed="rId5">
            <a:alphaModFix amt="90000"/>
          </a:blip>
          <a:srcRect l="17866" t="19811" r="12095" b="21433"/>
          <a:stretch/>
        </p:blipFill>
        <p:spPr>
          <a:xfrm flipH="1">
            <a:off x="8471401" y="4062850"/>
            <a:ext cx="281751" cy="33732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1" name="Google Shape;271;p11"/>
          <p:cNvPicPr preferRelativeResize="0"/>
          <p:nvPr/>
        </p:nvPicPr>
        <p:blipFill rotWithShape="1">
          <a:blip r:embed="rId6">
            <a:alphaModFix amt="90000"/>
          </a:blip>
          <a:srcRect l="16404" t="19815" r="13488" b="20554"/>
          <a:stretch/>
        </p:blipFill>
        <p:spPr>
          <a:xfrm rot="-1593194" flipH="1">
            <a:off x="7877997" y="4375127"/>
            <a:ext cx="267565" cy="32512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2" name="Google Shape;272;p11"/>
          <p:cNvPicPr preferRelativeResize="0"/>
          <p:nvPr/>
        </p:nvPicPr>
        <p:blipFill rotWithShape="1">
          <a:blip r:embed="rId7">
            <a:alphaModFix amt="90000"/>
          </a:blip>
          <a:srcRect l="16404" t="19815" r="13488" b="20554"/>
          <a:stretch/>
        </p:blipFill>
        <p:spPr>
          <a:xfrm rot="-2461708" flipH="1">
            <a:off x="1053133" y="1416642"/>
            <a:ext cx="227637" cy="276622"/>
          </a:xfrm>
          <a:prstGeom prst="rect">
            <a:avLst/>
          </a:prstGeom>
          <a:noFill/>
          <a:ln>
            <a:noFill/>
          </a:ln>
        </p:spPr>
      </p:pic>
      <p:pic>
        <p:nvPicPr>
          <p:cNvPr id="273" name="Google Shape;273;p11"/>
          <p:cNvPicPr preferRelativeResize="0"/>
          <p:nvPr/>
        </p:nvPicPr>
        <p:blipFill rotWithShape="1">
          <a:blip r:embed="rId5">
            <a:alphaModFix amt="90000"/>
          </a:blip>
          <a:srcRect l="17866" t="19811" r="12095" b="21433"/>
          <a:stretch/>
        </p:blipFill>
        <p:spPr>
          <a:xfrm rot="-1505967" flipH="1">
            <a:off x="1266901" y="4369025"/>
            <a:ext cx="281751" cy="3373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7_1_1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7" name="Google Shape;427;p18"/>
          <p:cNvGrpSpPr/>
          <p:nvPr/>
        </p:nvGrpSpPr>
        <p:grpSpPr>
          <a:xfrm>
            <a:off x="86225" y="405100"/>
            <a:ext cx="8895807" cy="4502175"/>
            <a:chOff x="86225" y="353996"/>
            <a:chExt cx="8895807" cy="4502175"/>
          </a:xfrm>
        </p:grpSpPr>
        <p:grpSp>
          <p:nvGrpSpPr>
            <p:cNvPr id="428" name="Google Shape;428;p18"/>
            <p:cNvGrpSpPr/>
            <p:nvPr/>
          </p:nvGrpSpPr>
          <p:grpSpPr>
            <a:xfrm>
              <a:off x="837025" y="353996"/>
              <a:ext cx="8145007" cy="4502175"/>
              <a:chOff x="365514" y="392094"/>
              <a:chExt cx="8467623" cy="4502175"/>
            </a:xfrm>
          </p:grpSpPr>
          <p:sp>
            <p:nvSpPr>
              <p:cNvPr id="429" name="Google Shape;429;p18"/>
              <p:cNvSpPr/>
              <p:nvPr/>
            </p:nvSpPr>
            <p:spPr>
              <a:xfrm>
                <a:off x="365514" y="392094"/>
                <a:ext cx="8467623" cy="4302153"/>
              </a:xfrm>
              <a:custGeom>
                <a:avLst/>
                <a:gdLst/>
                <a:ahLst/>
                <a:cxnLst/>
                <a:rect l="l" t="t" r="r" b="b"/>
                <a:pathLst>
                  <a:path w="141286" h="144416" extrusionOk="0">
                    <a:moveTo>
                      <a:pt x="137397" y="1"/>
                    </a:moveTo>
                    <a:cubicBezTo>
                      <a:pt x="137073" y="1"/>
                      <a:pt x="136746" y="65"/>
                      <a:pt x="136419" y="241"/>
                    </a:cubicBezTo>
                    <a:cubicBezTo>
                      <a:pt x="136032" y="693"/>
                      <a:pt x="135532" y="919"/>
                      <a:pt x="134968" y="919"/>
                    </a:cubicBezTo>
                    <a:cubicBezTo>
                      <a:pt x="134887" y="919"/>
                      <a:pt x="134806" y="914"/>
                      <a:pt x="134723" y="905"/>
                    </a:cubicBezTo>
                    <a:cubicBezTo>
                      <a:pt x="133616" y="610"/>
                      <a:pt x="132509" y="684"/>
                      <a:pt x="131402" y="389"/>
                    </a:cubicBezTo>
                    <a:cubicBezTo>
                      <a:pt x="130812" y="389"/>
                      <a:pt x="130222" y="536"/>
                      <a:pt x="129632" y="758"/>
                    </a:cubicBezTo>
                    <a:cubicBezTo>
                      <a:pt x="129337" y="868"/>
                      <a:pt x="129005" y="924"/>
                      <a:pt x="128663" y="924"/>
                    </a:cubicBezTo>
                    <a:cubicBezTo>
                      <a:pt x="128322" y="924"/>
                      <a:pt x="127972" y="868"/>
                      <a:pt x="127640" y="758"/>
                    </a:cubicBezTo>
                    <a:cubicBezTo>
                      <a:pt x="127364" y="436"/>
                      <a:pt x="126974" y="258"/>
                      <a:pt x="126559" y="258"/>
                    </a:cubicBezTo>
                    <a:cubicBezTo>
                      <a:pt x="126307" y="258"/>
                      <a:pt x="126046" y="323"/>
                      <a:pt x="125795" y="462"/>
                    </a:cubicBezTo>
                    <a:cubicBezTo>
                      <a:pt x="125227" y="824"/>
                      <a:pt x="124587" y="1005"/>
                      <a:pt x="123925" y="1005"/>
                    </a:cubicBezTo>
                    <a:cubicBezTo>
                      <a:pt x="123641" y="1005"/>
                      <a:pt x="123353" y="972"/>
                      <a:pt x="123065" y="905"/>
                    </a:cubicBezTo>
                    <a:cubicBezTo>
                      <a:pt x="122689" y="802"/>
                      <a:pt x="122312" y="747"/>
                      <a:pt x="121943" y="747"/>
                    </a:cubicBezTo>
                    <a:cubicBezTo>
                      <a:pt x="121516" y="747"/>
                      <a:pt x="121100" y="821"/>
                      <a:pt x="120704" y="979"/>
                    </a:cubicBezTo>
                    <a:cubicBezTo>
                      <a:pt x="120130" y="996"/>
                      <a:pt x="119555" y="1006"/>
                      <a:pt x="118980" y="1006"/>
                    </a:cubicBezTo>
                    <a:cubicBezTo>
                      <a:pt x="117120" y="1006"/>
                      <a:pt x="115260" y="909"/>
                      <a:pt x="113400" y="684"/>
                    </a:cubicBezTo>
                    <a:cubicBezTo>
                      <a:pt x="113253" y="684"/>
                      <a:pt x="113105" y="536"/>
                      <a:pt x="112957" y="536"/>
                    </a:cubicBezTo>
                    <a:lnTo>
                      <a:pt x="112589" y="536"/>
                    </a:lnTo>
                    <a:cubicBezTo>
                      <a:pt x="112293" y="610"/>
                      <a:pt x="111998" y="758"/>
                      <a:pt x="111703" y="979"/>
                    </a:cubicBezTo>
                    <a:cubicBezTo>
                      <a:pt x="111130" y="1251"/>
                      <a:pt x="110519" y="1386"/>
                      <a:pt x="109917" y="1386"/>
                    </a:cubicBezTo>
                    <a:cubicBezTo>
                      <a:pt x="109047" y="1386"/>
                      <a:pt x="108195" y="1103"/>
                      <a:pt x="107498" y="536"/>
                    </a:cubicBezTo>
                    <a:cubicBezTo>
                      <a:pt x="107350" y="499"/>
                      <a:pt x="107203" y="481"/>
                      <a:pt x="107064" y="481"/>
                    </a:cubicBezTo>
                    <a:cubicBezTo>
                      <a:pt x="106926" y="481"/>
                      <a:pt x="106797" y="499"/>
                      <a:pt x="106686" y="536"/>
                    </a:cubicBezTo>
                    <a:cubicBezTo>
                      <a:pt x="106085" y="787"/>
                      <a:pt x="105449" y="935"/>
                      <a:pt x="104802" y="935"/>
                    </a:cubicBezTo>
                    <a:cubicBezTo>
                      <a:pt x="104497" y="935"/>
                      <a:pt x="104190" y="902"/>
                      <a:pt x="103882" y="831"/>
                    </a:cubicBezTo>
                    <a:cubicBezTo>
                      <a:pt x="103624" y="794"/>
                      <a:pt x="103366" y="776"/>
                      <a:pt x="103108" y="776"/>
                    </a:cubicBezTo>
                    <a:cubicBezTo>
                      <a:pt x="102850" y="776"/>
                      <a:pt x="102591" y="794"/>
                      <a:pt x="102333" y="831"/>
                    </a:cubicBezTo>
                    <a:cubicBezTo>
                      <a:pt x="101005" y="831"/>
                      <a:pt x="99825" y="1127"/>
                      <a:pt x="98644" y="1200"/>
                    </a:cubicBezTo>
                    <a:cubicBezTo>
                      <a:pt x="97906" y="1200"/>
                      <a:pt x="97169" y="979"/>
                      <a:pt x="96431" y="905"/>
                    </a:cubicBezTo>
                    <a:cubicBezTo>
                      <a:pt x="95767" y="1053"/>
                      <a:pt x="95029" y="1127"/>
                      <a:pt x="94365" y="1127"/>
                    </a:cubicBezTo>
                    <a:cubicBezTo>
                      <a:pt x="92078" y="831"/>
                      <a:pt x="89864" y="684"/>
                      <a:pt x="87577" y="610"/>
                    </a:cubicBezTo>
                    <a:cubicBezTo>
                      <a:pt x="86387" y="560"/>
                      <a:pt x="85164" y="211"/>
                      <a:pt x="83930" y="211"/>
                    </a:cubicBezTo>
                    <a:cubicBezTo>
                      <a:pt x="83327" y="211"/>
                      <a:pt x="82722" y="294"/>
                      <a:pt x="82117" y="536"/>
                    </a:cubicBezTo>
                    <a:cubicBezTo>
                      <a:pt x="81403" y="715"/>
                      <a:pt x="80688" y="813"/>
                      <a:pt x="79973" y="813"/>
                    </a:cubicBezTo>
                    <a:cubicBezTo>
                      <a:pt x="79507" y="813"/>
                      <a:pt x="79042" y="771"/>
                      <a:pt x="78576" y="684"/>
                    </a:cubicBezTo>
                    <a:cubicBezTo>
                      <a:pt x="77912" y="536"/>
                      <a:pt x="77174" y="462"/>
                      <a:pt x="76510" y="462"/>
                    </a:cubicBezTo>
                    <a:cubicBezTo>
                      <a:pt x="76474" y="459"/>
                      <a:pt x="76438" y="458"/>
                      <a:pt x="76403" y="458"/>
                    </a:cubicBezTo>
                    <a:cubicBezTo>
                      <a:pt x="75801" y="458"/>
                      <a:pt x="75232" y="859"/>
                      <a:pt x="74647" y="859"/>
                    </a:cubicBezTo>
                    <a:cubicBezTo>
                      <a:pt x="74411" y="859"/>
                      <a:pt x="74172" y="793"/>
                      <a:pt x="73928" y="610"/>
                    </a:cubicBezTo>
                    <a:cubicBezTo>
                      <a:pt x="73822" y="614"/>
                      <a:pt x="73717" y="616"/>
                      <a:pt x="73612" y="616"/>
                    </a:cubicBezTo>
                    <a:cubicBezTo>
                      <a:pt x="72229" y="616"/>
                      <a:pt x="70846" y="265"/>
                      <a:pt x="69463" y="265"/>
                    </a:cubicBezTo>
                    <a:cubicBezTo>
                      <a:pt x="69180" y="265"/>
                      <a:pt x="68898" y="280"/>
                      <a:pt x="68616" y="315"/>
                    </a:cubicBezTo>
                    <a:cubicBezTo>
                      <a:pt x="68321" y="241"/>
                      <a:pt x="68025" y="204"/>
                      <a:pt x="67721" y="204"/>
                    </a:cubicBezTo>
                    <a:cubicBezTo>
                      <a:pt x="67417" y="204"/>
                      <a:pt x="67103" y="241"/>
                      <a:pt x="66771" y="315"/>
                    </a:cubicBezTo>
                    <a:cubicBezTo>
                      <a:pt x="66446" y="261"/>
                      <a:pt x="66123" y="239"/>
                      <a:pt x="65802" y="239"/>
                    </a:cubicBezTo>
                    <a:cubicBezTo>
                      <a:pt x="64468" y="239"/>
                      <a:pt x="63161" y="616"/>
                      <a:pt x="61815" y="616"/>
                    </a:cubicBezTo>
                    <a:cubicBezTo>
                      <a:pt x="61721" y="616"/>
                      <a:pt x="61627" y="614"/>
                      <a:pt x="61533" y="610"/>
                    </a:cubicBezTo>
                    <a:cubicBezTo>
                      <a:pt x="61263" y="817"/>
                      <a:pt x="61006" y="891"/>
                      <a:pt x="60753" y="891"/>
                    </a:cubicBezTo>
                    <a:cubicBezTo>
                      <a:pt x="60140" y="891"/>
                      <a:pt x="59557" y="458"/>
                      <a:pt x="58910" y="458"/>
                    </a:cubicBezTo>
                    <a:cubicBezTo>
                      <a:pt x="58875" y="458"/>
                      <a:pt x="58839" y="460"/>
                      <a:pt x="58803" y="462"/>
                    </a:cubicBezTo>
                    <a:cubicBezTo>
                      <a:pt x="58630" y="441"/>
                      <a:pt x="58457" y="432"/>
                      <a:pt x="58286" y="432"/>
                    </a:cubicBezTo>
                    <a:cubicBezTo>
                      <a:pt x="57873" y="432"/>
                      <a:pt x="57471" y="484"/>
                      <a:pt x="57106" y="536"/>
                    </a:cubicBezTo>
                    <a:cubicBezTo>
                      <a:pt x="56446" y="737"/>
                      <a:pt x="55775" y="838"/>
                      <a:pt x="55110" y="838"/>
                    </a:cubicBezTo>
                    <a:cubicBezTo>
                      <a:pt x="54065" y="838"/>
                      <a:pt x="53036" y="590"/>
                      <a:pt x="52089" y="94"/>
                    </a:cubicBezTo>
                    <a:cubicBezTo>
                      <a:pt x="50687" y="94"/>
                      <a:pt x="49211" y="241"/>
                      <a:pt x="47810" y="536"/>
                    </a:cubicBezTo>
                    <a:cubicBezTo>
                      <a:pt x="45965" y="610"/>
                      <a:pt x="44047" y="610"/>
                      <a:pt x="42202" y="831"/>
                    </a:cubicBezTo>
                    <a:cubicBezTo>
                      <a:pt x="41649" y="942"/>
                      <a:pt x="41096" y="997"/>
                      <a:pt x="40552" y="997"/>
                    </a:cubicBezTo>
                    <a:cubicBezTo>
                      <a:pt x="40007" y="997"/>
                      <a:pt x="39473" y="942"/>
                      <a:pt x="38956" y="831"/>
                    </a:cubicBezTo>
                    <a:cubicBezTo>
                      <a:pt x="38218" y="905"/>
                      <a:pt x="37480" y="1127"/>
                      <a:pt x="36743" y="1127"/>
                    </a:cubicBezTo>
                    <a:cubicBezTo>
                      <a:pt x="35857" y="1127"/>
                      <a:pt x="34972" y="905"/>
                      <a:pt x="34087" y="831"/>
                    </a:cubicBezTo>
                    <a:cubicBezTo>
                      <a:pt x="33971" y="842"/>
                      <a:pt x="33856" y="846"/>
                      <a:pt x="33743" y="846"/>
                    </a:cubicBezTo>
                    <a:cubicBezTo>
                      <a:pt x="33063" y="846"/>
                      <a:pt x="32421" y="684"/>
                      <a:pt x="31726" y="684"/>
                    </a:cubicBezTo>
                    <a:cubicBezTo>
                      <a:pt x="31578" y="758"/>
                      <a:pt x="31504" y="758"/>
                      <a:pt x="31431" y="758"/>
                    </a:cubicBezTo>
                    <a:cubicBezTo>
                      <a:pt x="31127" y="804"/>
                      <a:pt x="30831" y="829"/>
                      <a:pt x="30539" y="829"/>
                    </a:cubicBezTo>
                    <a:cubicBezTo>
                      <a:pt x="29911" y="829"/>
                      <a:pt x="29306" y="715"/>
                      <a:pt x="28701" y="462"/>
                    </a:cubicBezTo>
                    <a:cubicBezTo>
                      <a:pt x="28590" y="389"/>
                      <a:pt x="28461" y="352"/>
                      <a:pt x="28323" y="352"/>
                    </a:cubicBezTo>
                    <a:cubicBezTo>
                      <a:pt x="28184" y="352"/>
                      <a:pt x="28037" y="389"/>
                      <a:pt x="27889" y="462"/>
                    </a:cubicBezTo>
                    <a:cubicBezTo>
                      <a:pt x="27594" y="831"/>
                      <a:pt x="27225" y="1053"/>
                      <a:pt x="26709" y="1127"/>
                    </a:cubicBezTo>
                    <a:cubicBezTo>
                      <a:pt x="26337" y="1209"/>
                      <a:pt x="25959" y="1251"/>
                      <a:pt x="25582" y="1251"/>
                    </a:cubicBezTo>
                    <a:cubicBezTo>
                      <a:pt x="24613" y="1251"/>
                      <a:pt x="23648" y="973"/>
                      <a:pt x="22798" y="389"/>
                    </a:cubicBezTo>
                    <a:lnTo>
                      <a:pt x="22429" y="389"/>
                    </a:lnTo>
                    <a:cubicBezTo>
                      <a:pt x="21940" y="633"/>
                      <a:pt x="21401" y="776"/>
                      <a:pt x="20894" y="776"/>
                    </a:cubicBezTo>
                    <a:cubicBezTo>
                      <a:pt x="20790" y="776"/>
                      <a:pt x="20686" y="770"/>
                      <a:pt x="20585" y="758"/>
                    </a:cubicBezTo>
                    <a:cubicBezTo>
                      <a:pt x="20269" y="738"/>
                      <a:pt x="19947" y="729"/>
                      <a:pt x="19624" y="729"/>
                    </a:cubicBezTo>
                    <a:cubicBezTo>
                      <a:pt x="18743" y="729"/>
                      <a:pt x="17854" y="797"/>
                      <a:pt x="17043" y="905"/>
                    </a:cubicBezTo>
                    <a:cubicBezTo>
                      <a:pt x="16759" y="1027"/>
                      <a:pt x="16475" y="1082"/>
                      <a:pt x="16190" y="1082"/>
                    </a:cubicBezTo>
                    <a:cubicBezTo>
                      <a:pt x="15958" y="1082"/>
                      <a:pt x="15726" y="1045"/>
                      <a:pt x="15494" y="979"/>
                    </a:cubicBezTo>
                    <a:lnTo>
                      <a:pt x="15199" y="905"/>
                    </a:lnTo>
                    <a:cubicBezTo>
                      <a:pt x="14461" y="758"/>
                      <a:pt x="13650" y="684"/>
                      <a:pt x="12912" y="684"/>
                    </a:cubicBezTo>
                    <a:cubicBezTo>
                      <a:pt x="12494" y="782"/>
                      <a:pt x="12067" y="831"/>
                      <a:pt x="11641" y="831"/>
                    </a:cubicBezTo>
                    <a:cubicBezTo>
                      <a:pt x="10788" y="831"/>
                      <a:pt x="9936" y="635"/>
                      <a:pt x="9149" y="241"/>
                    </a:cubicBezTo>
                    <a:cubicBezTo>
                      <a:pt x="9001" y="167"/>
                      <a:pt x="8835" y="130"/>
                      <a:pt x="8669" y="130"/>
                    </a:cubicBezTo>
                    <a:cubicBezTo>
                      <a:pt x="8503" y="130"/>
                      <a:pt x="8337" y="167"/>
                      <a:pt x="8190" y="241"/>
                    </a:cubicBezTo>
                    <a:cubicBezTo>
                      <a:pt x="7673" y="684"/>
                      <a:pt x="7120" y="831"/>
                      <a:pt x="6557" y="831"/>
                    </a:cubicBezTo>
                    <a:cubicBezTo>
                      <a:pt x="5995" y="831"/>
                      <a:pt x="5423" y="684"/>
                      <a:pt x="4870" y="536"/>
                    </a:cubicBezTo>
                    <a:cubicBezTo>
                      <a:pt x="4397" y="472"/>
                      <a:pt x="3917" y="439"/>
                      <a:pt x="3437" y="439"/>
                    </a:cubicBezTo>
                    <a:cubicBezTo>
                      <a:pt x="2270" y="439"/>
                      <a:pt x="1098" y="635"/>
                      <a:pt x="0" y="1053"/>
                    </a:cubicBezTo>
                    <a:lnTo>
                      <a:pt x="0" y="1864"/>
                    </a:lnTo>
                    <a:lnTo>
                      <a:pt x="0" y="143153"/>
                    </a:lnTo>
                    <a:cubicBezTo>
                      <a:pt x="0" y="144407"/>
                      <a:pt x="74" y="144407"/>
                      <a:pt x="1328" y="144407"/>
                    </a:cubicBezTo>
                    <a:lnTo>
                      <a:pt x="139444" y="144407"/>
                    </a:lnTo>
                    <a:cubicBezTo>
                      <a:pt x="139816" y="144407"/>
                      <a:pt x="140107" y="144415"/>
                      <a:pt x="140335" y="144415"/>
                    </a:cubicBezTo>
                    <a:cubicBezTo>
                      <a:pt x="141285" y="144415"/>
                      <a:pt x="141141" y="144271"/>
                      <a:pt x="141141" y="142784"/>
                    </a:cubicBezTo>
                    <a:lnTo>
                      <a:pt x="141141" y="610"/>
                    </a:lnTo>
                    <a:cubicBezTo>
                      <a:pt x="140846" y="413"/>
                      <a:pt x="140518" y="282"/>
                      <a:pt x="140201" y="282"/>
                    </a:cubicBezTo>
                    <a:cubicBezTo>
                      <a:pt x="140043" y="282"/>
                      <a:pt x="139887" y="315"/>
                      <a:pt x="139740" y="389"/>
                    </a:cubicBezTo>
                    <a:lnTo>
                      <a:pt x="139223" y="389"/>
                    </a:lnTo>
                    <a:cubicBezTo>
                      <a:pt x="138639" y="243"/>
                      <a:pt x="138023" y="1"/>
                      <a:pt x="1373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" name="Google Shape;430;p18"/>
              <p:cNvSpPr/>
              <p:nvPr/>
            </p:nvSpPr>
            <p:spPr>
              <a:xfrm rot="10800000" flipH="1">
                <a:off x="365514" y="592117"/>
                <a:ext cx="8467623" cy="4302153"/>
              </a:xfrm>
              <a:custGeom>
                <a:avLst/>
                <a:gdLst/>
                <a:ahLst/>
                <a:cxnLst/>
                <a:rect l="l" t="t" r="r" b="b"/>
                <a:pathLst>
                  <a:path w="141286" h="144416" extrusionOk="0">
                    <a:moveTo>
                      <a:pt x="137397" y="1"/>
                    </a:moveTo>
                    <a:cubicBezTo>
                      <a:pt x="137073" y="1"/>
                      <a:pt x="136746" y="65"/>
                      <a:pt x="136419" y="241"/>
                    </a:cubicBezTo>
                    <a:cubicBezTo>
                      <a:pt x="136032" y="693"/>
                      <a:pt x="135532" y="919"/>
                      <a:pt x="134968" y="919"/>
                    </a:cubicBezTo>
                    <a:cubicBezTo>
                      <a:pt x="134887" y="919"/>
                      <a:pt x="134806" y="914"/>
                      <a:pt x="134723" y="905"/>
                    </a:cubicBezTo>
                    <a:cubicBezTo>
                      <a:pt x="133616" y="610"/>
                      <a:pt x="132509" y="684"/>
                      <a:pt x="131402" y="389"/>
                    </a:cubicBezTo>
                    <a:cubicBezTo>
                      <a:pt x="130812" y="389"/>
                      <a:pt x="130222" y="536"/>
                      <a:pt x="129632" y="758"/>
                    </a:cubicBezTo>
                    <a:cubicBezTo>
                      <a:pt x="129337" y="868"/>
                      <a:pt x="129005" y="924"/>
                      <a:pt x="128663" y="924"/>
                    </a:cubicBezTo>
                    <a:cubicBezTo>
                      <a:pt x="128322" y="924"/>
                      <a:pt x="127972" y="868"/>
                      <a:pt x="127640" y="758"/>
                    </a:cubicBezTo>
                    <a:cubicBezTo>
                      <a:pt x="127364" y="436"/>
                      <a:pt x="126974" y="258"/>
                      <a:pt x="126559" y="258"/>
                    </a:cubicBezTo>
                    <a:cubicBezTo>
                      <a:pt x="126307" y="258"/>
                      <a:pt x="126046" y="323"/>
                      <a:pt x="125795" y="462"/>
                    </a:cubicBezTo>
                    <a:cubicBezTo>
                      <a:pt x="125227" y="824"/>
                      <a:pt x="124587" y="1005"/>
                      <a:pt x="123925" y="1005"/>
                    </a:cubicBezTo>
                    <a:cubicBezTo>
                      <a:pt x="123641" y="1005"/>
                      <a:pt x="123353" y="972"/>
                      <a:pt x="123065" y="905"/>
                    </a:cubicBezTo>
                    <a:cubicBezTo>
                      <a:pt x="122689" y="802"/>
                      <a:pt x="122312" y="747"/>
                      <a:pt x="121943" y="747"/>
                    </a:cubicBezTo>
                    <a:cubicBezTo>
                      <a:pt x="121516" y="747"/>
                      <a:pt x="121100" y="821"/>
                      <a:pt x="120704" y="979"/>
                    </a:cubicBezTo>
                    <a:cubicBezTo>
                      <a:pt x="120130" y="996"/>
                      <a:pt x="119555" y="1006"/>
                      <a:pt x="118980" y="1006"/>
                    </a:cubicBezTo>
                    <a:cubicBezTo>
                      <a:pt x="117120" y="1006"/>
                      <a:pt x="115260" y="909"/>
                      <a:pt x="113400" y="684"/>
                    </a:cubicBezTo>
                    <a:cubicBezTo>
                      <a:pt x="113253" y="684"/>
                      <a:pt x="113105" y="536"/>
                      <a:pt x="112957" y="536"/>
                    </a:cubicBezTo>
                    <a:lnTo>
                      <a:pt x="112589" y="536"/>
                    </a:lnTo>
                    <a:cubicBezTo>
                      <a:pt x="112293" y="610"/>
                      <a:pt x="111998" y="758"/>
                      <a:pt x="111703" y="979"/>
                    </a:cubicBezTo>
                    <a:cubicBezTo>
                      <a:pt x="111130" y="1251"/>
                      <a:pt x="110519" y="1386"/>
                      <a:pt x="109917" y="1386"/>
                    </a:cubicBezTo>
                    <a:cubicBezTo>
                      <a:pt x="109047" y="1386"/>
                      <a:pt x="108195" y="1103"/>
                      <a:pt x="107498" y="536"/>
                    </a:cubicBezTo>
                    <a:cubicBezTo>
                      <a:pt x="107350" y="499"/>
                      <a:pt x="107203" y="481"/>
                      <a:pt x="107064" y="481"/>
                    </a:cubicBezTo>
                    <a:cubicBezTo>
                      <a:pt x="106926" y="481"/>
                      <a:pt x="106797" y="499"/>
                      <a:pt x="106686" y="536"/>
                    </a:cubicBezTo>
                    <a:cubicBezTo>
                      <a:pt x="106085" y="787"/>
                      <a:pt x="105449" y="935"/>
                      <a:pt x="104802" y="935"/>
                    </a:cubicBezTo>
                    <a:cubicBezTo>
                      <a:pt x="104497" y="935"/>
                      <a:pt x="104190" y="902"/>
                      <a:pt x="103882" y="831"/>
                    </a:cubicBezTo>
                    <a:cubicBezTo>
                      <a:pt x="103624" y="794"/>
                      <a:pt x="103366" y="776"/>
                      <a:pt x="103108" y="776"/>
                    </a:cubicBezTo>
                    <a:cubicBezTo>
                      <a:pt x="102850" y="776"/>
                      <a:pt x="102591" y="794"/>
                      <a:pt x="102333" y="831"/>
                    </a:cubicBezTo>
                    <a:cubicBezTo>
                      <a:pt x="101005" y="831"/>
                      <a:pt x="99825" y="1127"/>
                      <a:pt x="98644" y="1200"/>
                    </a:cubicBezTo>
                    <a:cubicBezTo>
                      <a:pt x="97906" y="1200"/>
                      <a:pt x="97169" y="979"/>
                      <a:pt x="96431" y="905"/>
                    </a:cubicBezTo>
                    <a:cubicBezTo>
                      <a:pt x="95767" y="1053"/>
                      <a:pt x="95029" y="1127"/>
                      <a:pt x="94365" y="1127"/>
                    </a:cubicBezTo>
                    <a:cubicBezTo>
                      <a:pt x="92078" y="831"/>
                      <a:pt x="89864" y="684"/>
                      <a:pt x="87577" y="610"/>
                    </a:cubicBezTo>
                    <a:cubicBezTo>
                      <a:pt x="86387" y="560"/>
                      <a:pt x="85164" y="211"/>
                      <a:pt x="83930" y="211"/>
                    </a:cubicBezTo>
                    <a:cubicBezTo>
                      <a:pt x="83327" y="211"/>
                      <a:pt x="82722" y="294"/>
                      <a:pt x="82117" y="536"/>
                    </a:cubicBezTo>
                    <a:cubicBezTo>
                      <a:pt x="81403" y="715"/>
                      <a:pt x="80688" y="813"/>
                      <a:pt x="79973" y="813"/>
                    </a:cubicBezTo>
                    <a:cubicBezTo>
                      <a:pt x="79507" y="813"/>
                      <a:pt x="79042" y="771"/>
                      <a:pt x="78576" y="684"/>
                    </a:cubicBezTo>
                    <a:cubicBezTo>
                      <a:pt x="77912" y="536"/>
                      <a:pt x="77174" y="462"/>
                      <a:pt x="76510" y="462"/>
                    </a:cubicBezTo>
                    <a:cubicBezTo>
                      <a:pt x="76474" y="459"/>
                      <a:pt x="76438" y="458"/>
                      <a:pt x="76403" y="458"/>
                    </a:cubicBezTo>
                    <a:cubicBezTo>
                      <a:pt x="75801" y="458"/>
                      <a:pt x="75232" y="859"/>
                      <a:pt x="74647" y="859"/>
                    </a:cubicBezTo>
                    <a:cubicBezTo>
                      <a:pt x="74411" y="859"/>
                      <a:pt x="74172" y="793"/>
                      <a:pt x="73928" y="610"/>
                    </a:cubicBezTo>
                    <a:cubicBezTo>
                      <a:pt x="73822" y="614"/>
                      <a:pt x="73717" y="616"/>
                      <a:pt x="73612" y="616"/>
                    </a:cubicBezTo>
                    <a:cubicBezTo>
                      <a:pt x="72229" y="616"/>
                      <a:pt x="70846" y="265"/>
                      <a:pt x="69463" y="265"/>
                    </a:cubicBezTo>
                    <a:cubicBezTo>
                      <a:pt x="69180" y="265"/>
                      <a:pt x="68898" y="280"/>
                      <a:pt x="68616" y="315"/>
                    </a:cubicBezTo>
                    <a:cubicBezTo>
                      <a:pt x="68321" y="241"/>
                      <a:pt x="68025" y="204"/>
                      <a:pt x="67721" y="204"/>
                    </a:cubicBezTo>
                    <a:cubicBezTo>
                      <a:pt x="67417" y="204"/>
                      <a:pt x="67103" y="241"/>
                      <a:pt x="66771" y="315"/>
                    </a:cubicBezTo>
                    <a:cubicBezTo>
                      <a:pt x="66446" y="261"/>
                      <a:pt x="66123" y="239"/>
                      <a:pt x="65802" y="239"/>
                    </a:cubicBezTo>
                    <a:cubicBezTo>
                      <a:pt x="64468" y="239"/>
                      <a:pt x="63161" y="616"/>
                      <a:pt x="61815" y="616"/>
                    </a:cubicBezTo>
                    <a:cubicBezTo>
                      <a:pt x="61721" y="616"/>
                      <a:pt x="61627" y="614"/>
                      <a:pt x="61533" y="610"/>
                    </a:cubicBezTo>
                    <a:cubicBezTo>
                      <a:pt x="61263" y="817"/>
                      <a:pt x="61006" y="891"/>
                      <a:pt x="60753" y="891"/>
                    </a:cubicBezTo>
                    <a:cubicBezTo>
                      <a:pt x="60140" y="891"/>
                      <a:pt x="59557" y="458"/>
                      <a:pt x="58910" y="458"/>
                    </a:cubicBezTo>
                    <a:cubicBezTo>
                      <a:pt x="58875" y="458"/>
                      <a:pt x="58839" y="460"/>
                      <a:pt x="58803" y="462"/>
                    </a:cubicBezTo>
                    <a:cubicBezTo>
                      <a:pt x="58630" y="441"/>
                      <a:pt x="58457" y="432"/>
                      <a:pt x="58286" y="432"/>
                    </a:cubicBezTo>
                    <a:cubicBezTo>
                      <a:pt x="57873" y="432"/>
                      <a:pt x="57471" y="484"/>
                      <a:pt x="57106" y="536"/>
                    </a:cubicBezTo>
                    <a:cubicBezTo>
                      <a:pt x="56446" y="737"/>
                      <a:pt x="55775" y="838"/>
                      <a:pt x="55110" y="838"/>
                    </a:cubicBezTo>
                    <a:cubicBezTo>
                      <a:pt x="54065" y="838"/>
                      <a:pt x="53036" y="590"/>
                      <a:pt x="52089" y="94"/>
                    </a:cubicBezTo>
                    <a:cubicBezTo>
                      <a:pt x="50687" y="94"/>
                      <a:pt x="49211" y="241"/>
                      <a:pt x="47810" y="536"/>
                    </a:cubicBezTo>
                    <a:cubicBezTo>
                      <a:pt x="45965" y="610"/>
                      <a:pt x="44047" y="610"/>
                      <a:pt x="42202" y="831"/>
                    </a:cubicBezTo>
                    <a:cubicBezTo>
                      <a:pt x="41649" y="942"/>
                      <a:pt x="41096" y="997"/>
                      <a:pt x="40552" y="997"/>
                    </a:cubicBezTo>
                    <a:cubicBezTo>
                      <a:pt x="40007" y="997"/>
                      <a:pt x="39473" y="942"/>
                      <a:pt x="38956" y="831"/>
                    </a:cubicBezTo>
                    <a:cubicBezTo>
                      <a:pt x="38218" y="905"/>
                      <a:pt x="37480" y="1127"/>
                      <a:pt x="36743" y="1127"/>
                    </a:cubicBezTo>
                    <a:cubicBezTo>
                      <a:pt x="35857" y="1127"/>
                      <a:pt x="34972" y="905"/>
                      <a:pt x="34087" y="831"/>
                    </a:cubicBezTo>
                    <a:cubicBezTo>
                      <a:pt x="33971" y="842"/>
                      <a:pt x="33856" y="846"/>
                      <a:pt x="33743" y="846"/>
                    </a:cubicBezTo>
                    <a:cubicBezTo>
                      <a:pt x="33063" y="846"/>
                      <a:pt x="32421" y="684"/>
                      <a:pt x="31726" y="684"/>
                    </a:cubicBezTo>
                    <a:cubicBezTo>
                      <a:pt x="31578" y="758"/>
                      <a:pt x="31504" y="758"/>
                      <a:pt x="31431" y="758"/>
                    </a:cubicBezTo>
                    <a:cubicBezTo>
                      <a:pt x="31127" y="804"/>
                      <a:pt x="30831" y="829"/>
                      <a:pt x="30539" y="829"/>
                    </a:cubicBezTo>
                    <a:cubicBezTo>
                      <a:pt x="29911" y="829"/>
                      <a:pt x="29306" y="715"/>
                      <a:pt x="28701" y="462"/>
                    </a:cubicBezTo>
                    <a:cubicBezTo>
                      <a:pt x="28590" y="389"/>
                      <a:pt x="28461" y="352"/>
                      <a:pt x="28323" y="352"/>
                    </a:cubicBezTo>
                    <a:cubicBezTo>
                      <a:pt x="28184" y="352"/>
                      <a:pt x="28037" y="389"/>
                      <a:pt x="27889" y="462"/>
                    </a:cubicBezTo>
                    <a:cubicBezTo>
                      <a:pt x="27594" y="831"/>
                      <a:pt x="27225" y="1053"/>
                      <a:pt x="26709" y="1127"/>
                    </a:cubicBezTo>
                    <a:cubicBezTo>
                      <a:pt x="26337" y="1209"/>
                      <a:pt x="25959" y="1251"/>
                      <a:pt x="25582" y="1251"/>
                    </a:cubicBezTo>
                    <a:cubicBezTo>
                      <a:pt x="24613" y="1251"/>
                      <a:pt x="23648" y="973"/>
                      <a:pt x="22798" y="389"/>
                    </a:cubicBezTo>
                    <a:lnTo>
                      <a:pt x="22429" y="389"/>
                    </a:lnTo>
                    <a:cubicBezTo>
                      <a:pt x="21940" y="633"/>
                      <a:pt x="21401" y="776"/>
                      <a:pt x="20894" y="776"/>
                    </a:cubicBezTo>
                    <a:cubicBezTo>
                      <a:pt x="20790" y="776"/>
                      <a:pt x="20686" y="770"/>
                      <a:pt x="20585" y="758"/>
                    </a:cubicBezTo>
                    <a:cubicBezTo>
                      <a:pt x="20269" y="738"/>
                      <a:pt x="19947" y="729"/>
                      <a:pt x="19624" y="729"/>
                    </a:cubicBezTo>
                    <a:cubicBezTo>
                      <a:pt x="18743" y="729"/>
                      <a:pt x="17854" y="797"/>
                      <a:pt x="17043" y="905"/>
                    </a:cubicBezTo>
                    <a:cubicBezTo>
                      <a:pt x="16759" y="1027"/>
                      <a:pt x="16475" y="1082"/>
                      <a:pt x="16190" y="1082"/>
                    </a:cubicBezTo>
                    <a:cubicBezTo>
                      <a:pt x="15958" y="1082"/>
                      <a:pt x="15726" y="1045"/>
                      <a:pt x="15494" y="979"/>
                    </a:cubicBezTo>
                    <a:lnTo>
                      <a:pt x="15199" y="905"/>
                    </a:lnTo>
                    <a:cubicBezTo>
                      <a:pt x="14461" y="758"/>
                      <a:pt x="13650" y="684"/>
                      <a:pt x="12912" y="684"/>
                    </a:cubicBezTo>
                    <a:cubicBezTo>
                      <a:pt x="12494" y="782"/>
                      <a:pt x="12067" y="831"/>
                      <a:pt x="11641" y="831"/>
                    </a:cubicBezTo>
                    <a:cubicBezTo>
                      <a:pt x="10788" y="831"/>
                      <a:pt x="9936" y="635"/>
                      <a:pt x="9149" y="241"/>
                    </a:cubicBezTo>
                    <a:cubicBezTo>
                      <a:pt x="9001" y="167"/>
                      <a:pt x="8835" y="130"/>
                      <a:pt x="8669" y="130"/>
                    </a:cubicBezTo>
                    <a:cubicBezTo>
                      <a:pt x="8503" y="130"/>
                      <a:pt x="8337" y="167"/>
                      <a:pt x="8190" y="241"/>
                    </a:cubicBezTo>
                    <a:cubicBezTo>
                      <a:pt x="7673" y="684"/>
                      <a:pt x="7120" y="831"/>
                      <a:pt x="6557" y="831"/>
                    </a:cubicBezTo>
                    <a:cubicBezTo>
                      <a:pt x="5995" y="831"/>
                      <a:pt x="5423" y="684"/>
                      <a:pt x="4870" y="536"/>
                    </a:cubicBezTo>
                    <a:cubicBezTo>
                      <a:pt x="4397" y="472"/>
                      <a:pt x="3917" y="439"/>
                      <a:pt x="3437" y="439"/>
                    </a:cubicBezTo>
                    <a:cubicBezTo>
                      <a:pt x="2270" y="439"/>
                      <a:pt x="1098" y="635"/>
                      <a:pt x="0" y="1053"/>
                    </a:cubicBezTo>
                    <a:lnTo>
                      <a:pt x="0" y="1864"/>
                    </a:lnTo>
                    <a:lnTo>
                      <a:pt x="0" y="143153"/>
                    </a:lnTo>
                    <a:cubicBezTo>
                      <a:pt x="0" y="144407"/>
                      <a:pt x="74" y="144407"/>
                      <a:pt x="1328" y="144407"/>
                    </a:cubicBezTo>
                    <a:lnTo>
                      <a:pt x="139444" y="144407"/>
                    </a:lnTo>
                    <a:cubicBezTo>
                      <a:pt x="139816" y="144407"/>
                      <a:pt x="140107" y="144415"/>
                      <a:pt x="140335" y="144415"/>
                    </a:cubicBezTo>
                    <a:cubicBezTo>
                      <a:pt x="141285" y="144415"/>
                      <a:pt x="141141" y="144271"/>
                      <a:pt x="141141" y="142784"/>
                    </a:cubicBezTo>
                    <a:lnTo>
                      <a:pt x="141141" y="610"/>
                    </a:lnTo>
                    <a:cubicBezTo>
                      <a:pt x="140846" y="413"/>
                      <a:pt x="140518" y="282"/>
                      <a:pt x="140201" y="282"/>
                    </a:cubicBezTo>
                    <a:cubicBezTo>
                      <a:pt x="140043" y="282"/>
                      <a:pt x="139887" y="315"/>
                      <a:pt x="139740" y="389"/>
                    </a:cubicBezTo>
                    <a:lnTo>
                      <a:pt x="139223" y="389"/>
                    </a:lnTo>
                    <a:cubicBezTo>
                      <a:pt x="138639" y="243"/>
                      <a:pt x="138023" y="1"/>
                      <a:pt x="1373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31" name="Google Shape;431;p18"/>
            <p:cNvGrpSpPr/>
            <p:nvPr/>
          </p:nvGrpSpPr>
          <p:grpSpPr>
            <a:xfrm>
              <a:off x="86225" y="384725"/>
              <a:ext cx="751875" cy="4434900"/>
              <a:chOff x="114825" y="381000"/>
              <a:chExt cx="751875" cy="4434900"/>
            </a:xfrm>
          </p:grpSpPr>
          <p:sp>
            <p:nvSpPr>
              <p:cNvPr id="432" name="Google Shape;432;p18"/>
              <p:cNvSpPr/>
              <p:nvPr/>
            </p:nvSpPr>
            <p:spPr>
              <a:xfrm>
                <a:off x="190500" y="381000"/>
                <a:ext cx="676200" cy="44349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433" name="Google Shape;433;p18"/>
              <p:cNvGrpSpPr/>
              <p:nvPr/>
            </p:nvGrpSpPr>
            <p:grpSpPr>
              <a:xfrm>
                <a:off x="114825" y="553463"/>
                <a:ext cx="492600" cy="4054950"/>
                <a:chOff x="114825" y="553463"/>
                <a:chExt cx="492600" cy="4054950"/>
              </a:xfrm>
            </p:grpSpPr>
            <p:sp>
              <p:nvSpPr>
                <p:cNvPr id="434" name="Google Shape;434;p18"/>
                <p:cNvSpPr/>
                <p:nvPr/>
              </p:nvSpPr>
              <p:spPr>
                <a:xfrm>
                  <a:off x="114825" y="55346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5" name="Google Shape;435;p18"/>
                <p:cNvSpPr/>
                <p:nvPr/>
              </p:nvSpPr>
              <p:spPr>
                <a:xfrm>
                  <a:off x="114825" y="126593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6" name="Google Shape;436;p18"/>
                <p:cNvSpPr/>
                <p:nvPr/>
              </p:nvSpPr>
              <p:spPr>
                <a:xfrm>
                  <a:off x="114825" y="197840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7" name="Google Shape;437;p18"/>
                <p:cNvSpPr/>
                <p:nvPr/>
              </p:nvSpPr>
              <p:spPr>
                <a:xfrm>
                  <a:off x="114825" y="269087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8" name="Google Shape;438;p18"/>
                <p:cNvSpPr/>
                <p:nvPr/>
              </p:nvSpPr>
              <p:spPr>
                <a:xfrm>
                  <a:off x="114825" y="340334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39" name="Google Shape;439;p18"/>
                <p:cNvSpPr/>
                <p:nvPr/>
              </p:nvSpPr>
              <p:spPr>
                <a:xfrm>
                  <a:off x="114825" y="411581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pic>
          <p:nvPicPr>
            <p:cNvPr id="440" name="Google Shape;440;p18"/>
            <p:cNvPicPr preferRelativeResize="0"/>
            <p:nvPr/>
          </p:nvPicPr>
          <p:blipFill rotWithShape="1">
            <a:blip r:embed="rId2">
              <a:alphaModFix amt="86000"/>
            </a:blip>
            <a:srcRect r="10104"/>
            <a:stretch/>
          </p:blipFill>
          <p:spPr>
            <a:xfrm>
              <a:off x="424870" y="735846"/>
              <a:ext cx="8404593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41" name="Google Shape;441;p18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95654" y="133592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42" name="Google Shape;442;p18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76177" y="1955046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43" name="Google Shape;443;p18"/>
            <p:cNvPicPr preferRelativeResize="0"/>
            <p:nvPr/>
          </p:nvPicPr>
          <p:blipFill rotWithShape="1">
            <a:blip r:embed="rId2">
              <a:alphaModFix amt="86000"/>
            </a:blip>
            <a:srcRect r="6838"/>
            <a:stretch/>
          </p:blipFill>
          <p:spPr>
            <a:xfrm>
              <a:off x="405393" y="249797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44" name="Google Shape;444;p18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95654" y="369812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45" name="Google Shape;445;p18"/>
            <p:cNvPicPr preferRelativeResize="0"/>
            <p:nvPr/>
          </p:nvPicPr>
          <p:blipFill rotWithShape="1">
            <a:blip r:embed="rId2">
              <a:alphaModFix amt="86000"/>
            </a:blip>
            <a:srcRect r="9371"/>
            <a:stretch/>
          </p:blipFill>
          <p:spPr>
            <a:xfrm>
              <a:off x="356700" y="3117096"/>
              <a:ext cx="8472765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46" name="Google Shape;446;p18"/>
            <p:cNvPicPr preferRelativeResize="0"/>
            <p:nvPr/>
          </p:nvPicPr>
          <p:blipFill rotWithShape="1">
            <a:blip r:embed="rId2">
              <a:alphaModFix amt="86000"/>
            </a:blip>
            <a:srcRect r="9371"/>
            <a:stretch/>
          </p:blipFill>
          <p:spPr>
            <a:xfrm>
              <a:off x="356700" y="4269621"/>
              <a:ext cx="8472765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47" name="Google Shape;447;p18"/>
            <p:cNvPicPr preferRelativeResize="0"/>
            <p:nvPr/>
          </p:nvPicPr>
          <p:blipFill rotWithShape="1">
            <a:blip r:embed="rId3">
              <a:alphaModFix amt="82000"/>
            </a:blip>
            <a:srcRect l="4356" r="5828"/>
            <a:stretch/>
          </p:blipFill>
          <p:spPr>
            <a:xfrm rot="5400000">
              <a:off x="-1453401" y="2453526"/>
              <a:ext cx="4324352" cy="3126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48" name="Google Shape;448;p18"/>
          <p:cNvSpPr txBox="1">
            <a:spLocks noGrp="1"/>
          </p:cNvSpPr>
          <p:nvPr>
            <p:ph type="title"/>
          </p:nvPr>
        </p:nvSpPr>
        <p:spPr>
          <a:xfrm>
            <a:off x="713225" y="756475"/>
            <a:ext cx="8068800" cy="44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pic>
        <p:nvPicPr>
          <p:cNvPr id="449" name="Google Shape;449;p18"/>
          <p:cNvPicPr preferRelativeResize="0"/>
          <p:nvPr/>
        </p:nvPicPr>
        <p:blipFill rotWithShape="1">
          <a:blip r:embed="rId4">
            <a:alphaModFix amt="90000"/>
          </a:blip>
          <a:srcRect l="14783" t="26207" r="9676" b="12472"/>
          <a:stretch/>
        </p:blipFill>
        <p:spPr>
          <a:xfrm rot="-1220646">
            <a:off x="871954" y="777801"/>
            <a:ext cx="343594" cy="398077"/>
          </a:xfrm>
          <a:prstGeom prst="rect">
            <a:avLst/>
          </a:prstGeom>
          <a:noFill/>
          <a:ln>
            <a:noFill/>
          </a:ln>
        </p:spPr>
      </p:pic>
      <p:pic>
        <p:nvPicPr>
          <p:cNvPr id="450" name="Google Shape;450;p18"/>
          <p:cNvPicPr preferRelativeResize="0"/>
          <p:nvPr/>
        </p:nvPicPr>
        <p:blipFill rotWithShape="1">
          <a:blip r:embed="rId5">
            <a:alphaModFix amt="90000"/>
          </a:blip>
          <a:srcRect l="17866" t="19811" r="12095" b="21433"/>
          <a:stretch/>
        </p:blipFill>
        <p:spPr>
          <a:xfrm>
            <a:off x="8023025" y="539488"/>
            <a:ext cx="281751" cy="337327"/>
          </a:xfrm>
          <a:prstGeom prst="rect">
            <a:avLst/>
          </a:prstGeom>
          <a:noFill/>
          <a:ln>
            <a:noFill/>
          </a:ln>
        </p:spPr>
      </p:pic>
      <p:pic>
        <p:nvPicPr>
          <p:cNvPr id="451" name="Google Shape;451;p18"/>
          <p:cNvPicPr preferRelativeResize="0"/>
          <p:nvPr/>
        </p:nvPicPr>
        <p:blipFill rotWithShape="1">
          <a:blip r:embed="rId6">
            <a:alphaModFix amt="90000"/>
          </a:blip>
          <a:srcRect l="16404" t="19815" r="13488" b="20554"/>
          <a:stretch/>
        </p:blipFill>
        <p:spPr>
          <a:xfrm rot="1593194">
            <a:off x="8468264" y="828802"/>
            <a:ext cx="267565" cy="325127"/>
          </a:xfrm>
          <a:prstGeom prst="rect">
            <a:avLst/>
          </a:prstGeom>
          <a:noFill/>
          <a:ln>
            <a:noFill/>
          </a:ln>
        </p:spPr>
      </p:pic>
      <p:pic>
        <p:nvPicPr>
          <p:cNvPr id="452" name="Google Shape;452;p18"/>
          <p:cNvPicPr preferRelativeResize="0"/>
          <p:nvPr/>
        </p:nvPicPr>
        <p:blipFill rotWithShape="1">
          <a:blip r:embed="rId7">
            <a:alphaModFix amt="90000"/>
          </a:blip>
          <a:srcRect l="16945" t="23685" r="10977" b="22040"/>
          <a:stretch/>
        </p:blipFill>
        <p:spPr>
          <a:xfrm rot="-1850224">
            <a:off x="902874" y="4317129"/>
            <a:ext cx="281737" cy="302773"/>
          </a:xfrm>
          <a:prstGeom prst="rect">
            <a:avLst/>
          </a:prstGeom>
          <a:noFill/>
          <a:ln>
            <a:noFill/>
          </a:ln>
        </p:spPr>
      </p:pic>
      <p:pic>
        <p:nvPicPr>
          <p:cNvPr id="453" name="Google Shape;453;p18"/>
          <p:cNvPicPr preferRelativeResize="0"/>
          <p:nvPr/>
        </p:nvPicPr>
        <p:blipFill rotWithShape="1">
          <a:blip r:embed="rId8">
            <a:alphaModFix amt="90000"/>
          </a:blip>
          <a:srcRect l="16404" t="19815" r="13488" b="20554"/>
          <a:stretch/>
        </p:blipFill>
        <p:spPr>
          <a:xfrm rot="895601">
            <a:off x="1274082" y="4220905"/>
            <a:ext cx="227637" cy="2766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7">
  <p:cSld name="CUSTOM_7_1_1_1_1_1_1"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4" name="Google Shape;544;p22"/>
          <p:cNvGrpSpPr/>
          <p:nvPr/>
        </p:nvGrpSpPr>
        <p:grpSpPr>
          <a:xfrm>
            <a:off x="86225" y="405100"/>
            <a:ext cx="8895807" cy="4502175"/>
            <a:chOff x="86225" y="353996"/>
            <a:chExt cx="8895807" cy="4502175"/>
          </a:xfrm>
        </p:grpSpPr>
        <p:grpSp>
          <p:nvGrpSpPr>
            <p:cNvPr id="545" name="Google Shape;545;p22"/>
            <p:cNvGrpSpPr/>
            <p:nvPr/>
          </p:nvGrpSpPr>
          <p:grpSpPr>
            <a:xfrm>
              <a:off x="837025" y="353996"/>
              <a:ext cx="8145007" cy="4502175"/>
              <a:chOff x="365514" y="392094"/>
              <a:chExt cx="8467623" cy="4502175"/>
            </a:xfrm>
          </p:grpSpPr>
          <p:sp>
            <p:nvSpPr>
              <p:cNvPr id="546" name="Google Shape;546;p22"/>
              <p:cNvSpPr/>
              <p:nvPr/>
            </p:nvSpPr>
            <p:spPr>
              <a:xfrm>
                <a:off x="365514" y="392094"/>
                <a:ext cx="8467623" cy="4302153"/>
              </a:xfrm>
              <a:custGeom>
                <a:avLst/>
                <a:gdLst/>
                <a:ahLst/>
                <a:cxnLst/>
                <a:rect l="l" t="t" r="r" b="b"/>
                <a:pathLst>
                  <a:path w="141286" h="144416" extrusionOk="0">
                    <a:moveTo>
                      <a:pt x="137397" y="1"/>
                    </a:moveTo>
                    <a:cubicBezTo>
                      <a:pt x="137073" y="1"/>
                      <a:pt x="136746" y="65"/>
                      <a:pt x="136419" y="241"/>
                    </a:cubicBezTo>
                    <a:cubicBezTo>
                      <a:pt x="136032" y="693"/>
                      <a:pt x="135532" y="919"/>
                      <a:pt x="134968" y="919"/>
                    </a:cubicBezTo>
                    <a:cubicBezTo>
                      <a:pt x="134887" y="919"/>
                      <a:pt x="134806" y="914"/>
                      <a:pt x="134723" y="905"/>
                    </a:cubicBezTo>
                    <a:cubicBezTo>
                      <a:pt x="133616" y="610"/>
                      <a:pt x="132509" y="684"/>
                      <a:pt x="131402" y="389"/>
                    </a:cubicBezTo>
                    <a:cubicBezTo>
                      <a:pt x="130812" y="389"/>
                      <a:pt x="130222" y="536"/>
                      <a:pt x="129632" y="758"/>
                    </a:cubicBezTo>
                    <a:cubicBezTo>
                      <a:pt x="129337" y="868"/>
                      <a:pt x="129005" y="924"/>
                      <a:pt x="128663" y="924"/>
                    </a:cubicBezTo>
                    <a:cubicBezTo>
                      <a:pt x="128322" y="924"/>
                      <a:pt x="127972" y="868"/>
                      <a:pt x="127640" y="758"/>
                    </a:cubicBezTo>
                    <a:cubicBezTo>
                      <a:pt x="127364" y="436"/>
                      <a:pt x="126974" y="258"/>
                      <a:pt x="126559" y="258"/>
                    </a:cubicBezTo>
                    <a:cubicBezTo>
                      <a:pt x="126307" y="258"/>
                      <a:pt x="126046" y="323"/>
                      <a:pt x="125795" y="462"/>
                    </a:cubicBezTo>
                    <a:cubicBezTo>
                      <a:pt x="125227" y="824"/>
                      <a:pt x="124587" y="1005"/>
                      <a:pt x="123925" y="1005"/>
                    </a:cubicBezTo>
                    <a:cubicBezTo>
                      <a:pt x="123641" y="1005"/>
                      <a:pt x="123353" y="972"/>
                      <a:pt x="123065" y="905"/>
                    </a:cubicBezTo>
                    <a:cubicBezTo>
                      <a:pt x="122689" y="802"/>
                      <a:pt x="122312" y="747"/>
                      <a:pt x="121943" y="747"/>
                    </a:cubicBezTo>
                    <a:cubicBezTo>
                      <a:pt x="121516" y="747"/>
                      <a:pt x="121100" y="821"/>
                      <a:pt x="120704" y="979"/>
                    </a:cubicBezTo>
                    <a:cubicBezTo>
                      <a:pt x="120130" y="996"/>
                      <a:pt x="119555" y="1006"/>
                      <a:pt x="118980" y="1006"/>
                    </a:cubicBezTo>
                    <a:cubicBezTo>
                      <a:pt x="117120" y="1006"/>
                      <a:pt x="115260" y="909"/>
                      <a:pt x="113400" y="684"/>
                    </a:cubicBezTo>
                    <a:cubicBezTo>
                      <a:pt x="113253" y="684"/>
                      <a:pt x="113105" y="536"/>
                      <a:pt x="112957" y="536"/>
                    </a:cubicBezTo>
                    <a:lnTo>
                      <a:pt x="112589" y="536"/>
                    </a:lnTo>
                    <a:cubicBezTo>
                      <a:pt x="112293" y="610"/>
                      <a:pt x="111998" y="758"/>
                      <a:pt x="111703" y="979"/>
                    </a:cubicBezTo>
                    <a:cubicBezTo>
                      <a:pt x="111130" y="1251"/>
                      <a:pt x="110519" y="1386"/>
                      <a:pt x="109917" y="1386"/>
                    </a:cubicBezTo>
                    <a:cubicBezTo>
                      <a:pt x="109047" y="1386"/>
                      <a:pt x="108195" y="1103"/>
                      <a:pt x="107498" y="536"/>
                    </a:cubicBezTo>
                    <a:cubicBezTo>
                      <a:pt x="107350" y="499"/>
                      <a:pt x="107203" y="481"/>
                      <a:pt x="107064" y="481"/>
                    </a:cubicBezTo>
                    <a:cubicBezTo>
                      <a:pt x="106926" y="481"/>
                      <a:pt x="106797" y="499"/>
                      <a:pt x="106686" y="536"/>
                    </a:cubicBezTo>
                    <a:cubicBezTo>
                      <a:pt x="106085" y="787"/>
                      <a:pt x="105449" y="935"/>
                      <a:pt x="104802" y="935"/>
                    </a:cubicBezTo>
                    <a:cubicBezTo>
                      <a:pt x="104497" y="935"/>
                      <a:pt x="104190" y="902"/>
                      <a:pt x="103882" y="831"/>
                    </a:cubicBezTo>
                    <a:cubicBezTo>
                      <a:pt x="103624" y="794"/>
                      <a:pt x="103366" y="776"/>
                      <a:pt x="103108" y="776"/>
                    </a:cubicBezTo>
                    <a:cubicBezTo>
                      <a:pt x="102850" y="776"/>
                      <a:pt x="102591" y="794"/>
                      <a:pt x="102333" y="831"/>
                    </a:cubicBezTo>
                    <a:cubicBezTo>
                      <a:pt x="101005" y="831"/>
                      <a:pt x="99825" y="1127"/>
                      <a:pt x="98644" y="1200"/>
                    </a:cubicBezTo>
                    <a:cubicBezTo>
                      <a:pt x="97906" y="1200"/>
                      <a:pt x="97169" y="979"/>
                      <a:pt x="96431" y="905"/>
                    </a:cubicBezTo>
                    <a:cubicBezTo>
                      <a:pt x="95767" y="1053"/>
                      <a:pt x="95029" y="1127"/>
                      <a:pt x="94365" y="1127"/>
                    </a:cubicBezTo>
                    <a:cubicBezTo>
                      <a:pt x="92078" y="831"/>
                      <a:pt x="89864" y="684"/>
                      <a:pt x="87577" y="610"/>
                    </a:cubicBezTo>
                    <a:cubicBezTo>
                      <a:pt x="86387" y="560"/>
                      <a:pt x="85164" y="211"/>
                      <a:pt x="83930" y="211"/>
                    </a:cubicBezTo>
                    <a:cubicBezTo>
                      <a:pt x="83327" y="211"/>
                      <a:pt x="82722" y="294"/>
                      <a:pt x="82117" y="536"/>
                    </a:cubicBezTo>
                    <a:cubicBezTo>
                      <a:pt x="81403" y="715"/>
                      <a:pt x="80688" y="813"/>
                      <a:pt x="79973" y="813"/>
                    </a:cubicBezTo>
                    <a:cubicBezTo>
                      <a:pt x="79507" y="813"/>
                      <a:pt x="79042" y="771"/>
                      <a:pt x="78576" y="684"/>
                    </a:cubicBezTo>
                    <a:cubicBezTo>
                      <a:pt x="77912" y="536"/>
                      <a:pt x="77174" y="462"/>
                      <a:pt x="76510" y="462"/>
                    </a:cubicBezTo>
                    <a:cubicBezTo>
                      <a:pt x="76474" y="459"/>
                      <a:pt x="76438" y="458"/>
                      <a:pt x="76403" y="458"/>
                    </a:cubicBezTo>
                    <a:cubicBezTo>
                      <a:pt x="75801" y="458"/>
                      <a:pt x="75232" y="859"/>
                      <a:pt x="74647" y="859"/>
                    </a:cubicBezTo>
                    <a:cubicBezTo>
                      <a:pt x="74411" y="859"/>
                      <a:pt x="74172" y="793"/>
                      <a:pt x="73928" y="610"/>
                    </a:cubicBezTo>
                    <a:cubicBezTo>
                      <a:pt x="73822" y="614"/>
                      <a:pt x="73717" y="616"/>
                      <a:pt x="73612" y="616"/>
                    </a:cubicBezTo>
                    <a:cubicBezTo>
                      <a:pt x="72229" y="616"/>
                      <a:pt x="70846" y="265"/>
                      <a:pt x="69463" y="265"/>
                    </a:cubicBezTo>
                    <a:cubicBezTo>
                      <a:pt x="69180" y="265"/>
                      <a:pt x="68898" y="280"/>
                      <a:pt x="68616" y="315"/>
                    </a:cubicBezTo>
                    <a:cubicBezTo>
                      <a:pt x="68321" y="241"/>
                      <a:pt x="68025" y="204"/>
                      <a:pt x="67721" y="204"/>
                    </a:cubicBezTo>
                    <a:cubicBezTo>
                      <a:pt x="67417" y="204"/>
                      <a:pt x="67103" y="241"/>
                      <a:pt x="66771" y="315"/>
                    </a:cubicBezTo>
                    <a:cubicBezTo>
                      <a:pt x="66446" y="261"/>
                      <a:pt x="66123" y="239"/>
                      <a:pt x="65802" y="239"/>
                    </a:cubicBezTo>
                    <a:cubicBezTo>
                      <a:pt x="64468" y="239"/>
                      <a:pt x="63161" y="616"/>
                      <a:pt x="61815" y="616"/>
                    </a:cubicBezTo>
                    <a:cubicBezTo>
                      <a:pt x="61721" y="616"/>
                      <a:pt x="61627" y="614"/>
                      <a:pt x="61533" y="610"/>
                    </a:cubicBezTo>
                    <a:cubicBezTo>
                      <a:pt x="61263" y="817"/>
                      <a:pt x="61006" y="891"/>
                      <a:pt x="60753" y="891"/>
                    </a:cubicBezTo>
                    <a:cubicBezTo>
                      <a:pt x="60140" y="891"/>
                      <a:pt x="59557" y="458"/>
                      <a:pt x="58910" y="458"/>
                    </a:cubicBezTo>
                    <a:cubicBezTo>
                      <a:pt x="58875" y="458"/>
                      <a:pt x="58839" y="460"/>
                      <a:pt x="58803" y="462"/>
                    </a:cubicBezTo>
                    <a:cubicBezTo>
                      <a:pt x="58630" y="441"/>
                      <a:pt x="58457" y="432"/>
                      <a:pt x="58286" y="432"/>
                    </a:cubicBezTo>
                    <a:cubicBezTo>
                      <a:pt x="57873" y="432"/>
                      <a:pt x="57471" y="484"/>
                      <a:pt x="57106" y="536"/>
                    </a:cubicBezTo>
                    <a:cubicBezTo>
                      <a:pt x="56446" y="737"/>
                      <a:pt x="55775" y="838"/>
                      <a:pt x="55110" y="838"/>
                    </a:cubicBezTo>
                    <a:cubicBezTo>
                      <a:pt x="54065" y="838"/>
                      <a:pt x="53036" y="590"/>
                      <a:pt x="52089" y="94"/>
                    </a:cubicBezTo>
                    <a:cubicBezTo>
                      <a:pt x="50687" y="94"/>
                      <a:pt x="49211" y="241"/>
                      <a:pt x="47810" y="536"/>
                    </a:cubicBezTo>
                    <a:cubicBezTo>
                      <a:pt x="45965" y="610"/>
                      <a:pt x="44047" y="610"/>
                      <a:pt x="42202" y="831"/>
                    </a:cubicBezTo>
                    <a:cubicBezTo>
                      <a:pt x="41649" y="942"/>
                      <a:pt x="41096" y="997"/>
                      <a:pt x="40552" y="997"/>
                    </a:cubicBezTo>
                    <a:cubicBezTo>
                      <a:pt x="40007" y="997"/>
                      <a:pt x="39473" y="942"/>
                      <a:pt x="38956" y="831"/>
                    </a:cubicBezTo>
                    <a:cubicBezTo>
                      <a:pt x="38218" y="905"/>
                      <a:pt x="37480" y="1127"/>
                      <a:pt x="36743" y="1127"/>
                    </a:cubicBezTo>
                    <a:cubicBezTo>
                      <a:pt x="35857" y="1127"/>
                      <a:pt x="34972" y="905"/>
                      <a:pt x="34087" y="831"/>
                    </a:cubicBezTo>
                    <a:cubicBezTo>
                      <a:pt x="33971" y="842"/>
                      <a:pt x="33856" y="846"/>
                      <a:pt x="33743" y="846"/>
                    </a:cubicBezTo>
                    <a:cubicBezTo>
                      <a:pt x="33063" y="846"/>
                      <a:pt x="32421" y="684"/>
                      <a:pt x="31726" y="684"/>
                    </a:cubicBezTo>
                    <a:cubicBezTo>
                      <a:pt x="31578" y="758"/>
                      <a:pt x="31504" y="758"/>
                      <a:pt x="31431" y="758"/>
                    </a:cubicBezTo>
                    <a:cubicBezTo>
                      <a:pt x="31127" y="804"/>
                      <a:pt x="30831" y="829"/>
                      <a:pt x="30539" y="829"/>
                    </a:cubicBezTo>
                    <a:cubicBezTo>
                      <a:pt x="29911" y="829"/>
                      <a:pt x="29306" y="715"/>
                      <a:pt x="28701" y="462"/>
                    </a:cubicBezTo>
                    <a:cubicBezTo>
                      <a:pt x="28590" y="389"/>
                      <a:pt x="28461" y="352"/>
                      <a:pt x="28323" y="352"/>
                    </a:cubicBezTo>
                    <a:cubicBezTo>
                      <a:pt x="28184" y="352"/>
                      <a:pt x="28037" y="389"/>
                      <a:pt x="27889" y="462"/>
                    </a:cubicBezTo>
                    <a:cubicBezTo>
                      <a:pt x="27594" y="831"/>
                      <a:pt x="27225" y="1053"/>
                      <a:pt x="26709" y="1127"/>
                    </a:cubicBezTo>
                    <a:cubicBezTo>
                      <a:pt x="26337" y="1209"/>
                      <a:pt x="25959" y="1251"/>
                      <a:pt x="25582" y="1251"/>
                    </a:cubicBezTo>
                    <a:cubicBezTo>
                      <a:pt x="24613" y="1251"/>
                      <a:pt x="23648" y="973"/>
                      <a:pt x="22798" y="389"/>
                    </a:cubicBezTo>
                    <a:lnTo>
                      <a:pt x="22429" y="389"/>
                    </a:lnTo>
                    <a:cubicBezTo>
                      <a:pt x="21940" y="633"/>
                      <a:pt x="21401" y="776"/>
                      <a:pt x="20894" y="776"/>
                    </a:cubicBezTo>
                    <a:cubicBezTo>
                      <a:pt x="20790" y="776"/>
                      <a:pt x="20686" y="770"/>
                      <a:pt x="20585" y="758"/>
                    </a:cubicBezTo>
                    <a:cubicBezTo>
                      <a:pt x="20269" y="738"/>
                      <a:pt x="19947" y="729"/>
                      <a:pt x="19624" y="729"/>
                    </a:cubicBezTo>
                    <a:cubicBezTo>
                      <a:pt x="18743" y="729"/>
                      <a:pt x="17854" y="797"/>
                      <a:pt x="17043" y="905"/>
                    </a:cubicBezTo>
                    <a:cubicBezTo>
                      <a:pt x="16759" y="1027"/>
                      <a:pt x="16475" y="1082"/>
                      <a:pt x="16190" y="1082"/>
                    </a:cubicBezTo>
                    <a:cubicBezTo>
                      <a:pt x="15958" y="1082"/>
                      <a:pt x="15726" y="1045"/>
                      <a:pt x="15494" y="979"/>
                    </a:cubicBezTo>
                    <a:lnTo>
                      <a:pt x="15199" y="905"/>
                    </a:lnTo>
                    <a:cubicBezTo>
                      <a:pt x="14461" y="758"/>
                      <a:pt x="13650" y="684"/>
                      <a:pt x="12912" y="684"/>
                    </a:cubicBezTo>
                    <a:cubicBezTo>
                      <a:pt x="12494" y="782"/>
                      <a:pt x="12067" y="831"/>
                      <a:pt x="11641" y="831"/>
                    </a:cubicBezTo>
                    <a:cubicBezTo>
                      <a:pt x="10788" y="831"/>
                      <a:pt x="9936" y="635"/>
                      <a:pt x="9149" y="241"/>
                    </a:cubicBezTo>
                    <a:cubicBezTo>
                      <a:pt x="9001" y="167"/>
                      <a:pt x="8835" y="130"/>
                      <a:pt x="8669" y="130"/>
                    </a:cubicBezTo>
                    <a:cubicBezTo>
                      <a:pt x="8503" y="130"/>
                      <a:pt x="8337" y="167"/>
                      <a:pt x="8190" y="241"/>
                    </a:cubicBezTo>
                    <a:cubicBezTo>
                      <a:pt x="7673" y="684"/>
                      <a:pt x="7120" y="831"/>
                      <a:pt x="6557" y="831"/>
                    </a:cubicBezTo>
                    <a:cubicBezTo>
                      <a:pt x="5995" y="831"/>
                      <a:pt x="5423" y="684"/>
                      <a:pt x="4870" y="536"/>
                    </a:cubicBezTo>
                    <a:cubicBezTo>
                      <a:pt x="4397" y="472"/>
                      <a:pt x="3917" y="439"/>
                      <a:pt x="3437" y="439"/>
                    </a:cubicBezTo>
                    <a:cubicBezTo>
                      <a:pt x="2270" y="439"/>
                      <a:pt x="1098" y="635"/>
                      <a:pt x="0" y="1053"/>
                    </a:cubicBezTo>
                    <a:lnTo>
                      <a:pt x="0" y="1864"/>
                    </a:lnTo>
                    <a:lnTo>
                      <a:pt x="0" y="143153"/>
                    </a:lnTo>
                    <a:cubicBezTo>
                      <a:pt x="0" y="144407"/>
                      <a:pt x="74" y="144407"/>
                      <a:pt x="1328" y="144407"/>
                    </a:cubicBezTo>
                    <a:lnTo>
                      <a:pt x="139444" y="144407"/>
                    </a:lnTo>
                    <a:cubicBezTo>
                      <a:pt x="139816" y="144407"/>
                      <a:pt x="140107" y="144415"/>
                      <a:pt x="140335" y="144415"/>
                    </a:cubicBezTo>
                    <a:cubicBezTo>
                      <a:pt x="141285" y="144415"/>
                      <a:pt x="141141" y="144271"/>
                      <a:pt x="141141" y="142784"/>
                    </a:cubicBezTo>
                    <a:lnTo>
                      <a:pt x="141141" y="610"/>
                    </a:lnTo>
                    <a:cubicBezTo>
                      <a:pt x="140846" y="413"/>
                      <a:pt x="140518" y="282"/>
                      <a:pt x="140201" y="282"/>
                    </a:cubicBezTo>
                    <a:cubicBezTo>
                      <a:pt x="140043" y="282"/>
                      <a:pt x="139887" y="315"/>
                      <a:pt x="139740" y="389"/>
                    </a:cubicBezTo>
                    <a:lnTo>
                      <a:pt x="139223" y="389"/>
                    </a:lnTo>
                    <a:cubicBezTo>
                      <a:pt x="138639" y="243"/>
                      <a:pt x="138023" y="1"/>
                      <a:pt x="1373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7" name="Google Shape;547;p22"/>
              <p:cNvSpPr/>
              <p:nvPr/>
            </p:nvSpPr>
            <p:spPr>
              <a:xfrm rot="10800000" flipH="1">
                <a:off x="365514" y="592117"/>
                <a:ext cx="8467623" cy="4302153"/>
              </a:xfrm>
              <a:custGeom>
                <a:avLst/>
                <a:gdLst/>
                <a:ahLst/>
                <a:cxnLst/>
                <a:rect l="l" t="t" r="r" b="b"/>
                <a:pathLst>
                  <a:path w="141286" h="144416" extrusionOk="0">
                    <a:moveTo>
                      <a:pt x="137397" y="1"/>
                    </a:moveTo>
                    <a:cubicBezTo>
                      <a:pt x="137073" y="1"/>
                      <a:pt x="136746" y="65"/>
                      <a:pt x="136419" y="241"/>
                    </a:cubicBezTo>
                    <a:cubicBezTo>
                      <a:pt x="136032" y="693"/>
                      <a:pt x="135532" y="919"/>
                      <a:pt x="134968" y="919"/>
                    </a:cubicBezTo>
                    <a:cubicBezTo>
                      <a:pt x="134887" y="919"/>
                      <a:pt x="134806" y="914"/>
                      <a:pt x="134723" y="905"/>
                    </a:cubicBezTo>
                    <a:cubicBezTo>
                      <a:pt x="133616" y="610"/>
                      <a:pt x="132509" y="684"/>
                      <a:pt x="131402" y="389"/>
                    </a:cubicBezTo>
                    <a:cubicBezTo>
                      <a:pt x="130812" y="389"/>
                      <a:pt x="130222" y="536"/>
                      <a:pt x="129632" y="758"/>
                    </a:cubicBezTo>
                    <a:cubicBezTo>
                      <a:pt x="129337" y="868"/>
                      <a:pt x="129005" y="924"/>
                      <a:pt x="128663" y="924"/>
                    </a:cubicBezTo>
                    <a:cubicBezTo>
                      <a:pt x="128322" y="924"/>
                      <a:pt x="127972" y="868"/>
                      <a:pt x="127640" y="758"/>
                    </a:cubicBezTo>
                    <a:cubicBezTo>
                      <a:pt x="127364" y="436"/>
                      <a:pt x="126974" y="258"/>
                      <a:pt x="126559" y="258"/>
                    </a:cubicBezTo>
                    <a:cubicBezTo>
                      <a:pt x="126307" y="258"/>
                      <a:pt x="126046" y="323"/>
                      <a:pt x="125795" y="462"/>
                    </a:cubicBezTo>
                    <a:cubicBezTo>
                      <a:pt x="125227" y="824"/>
                      <a:pt x="124587" y="1005"/>
                      <a:pt x="123925" y="1005"/>
                    </a:cubicBezTo>
                    <a:cubicBezTo>
                      <a:pt x="123641" y="1005"/>
                      <a:pt x="123353" y="972"/>
                      <a:pt x="123065" y="905"/>
                    </a:cubicBezTo>
                    <a:cubicBezTo>
                      <a:pt x="122689" y="802"/>
                      <a:pt x="122312" y="747"/>
                      <a:pt x="121943" y="747"/>
                    </a:cubicBezTo>
                    <a:cubicBezTo>
                      <a:pt x="121516" y="747"/>
                      <a:pt x="121100" y="821"/>
                      <a:pt x="120704" y="979"/>
                    </a:cubicBezTo>
                    <a:cubicBezTo>
                      <a:pt x="120130" y="996"/>
                      <a:pt x="119555" y="1006"/>
                      <a:pt x="118980" y="1006"/>
                    </a:cubicBezTo>
                    <a:cubicBezTo>
                      <a:pt x="117120" y="1006"/>
                      <a:pt x="115260" y="909"/>
                      <a:pt x="113400" y="684"/>
                    </a:cubicBezTo>
                    <a:cubicBezTo>
                      <a:pt x="113253" y="684"/>
                      <a:pt x="113105" y="536"/>
                      <a:pt x="112957" y="536"/>
                    </a:cubicBezTo>
                    <a:lnTo>
                      <a:pt x="112589" y="536"/>
                    </a:lnTo>
                    <a:cubicBezTo>
                      <a:pt x="112293" y="610"/>
                      <a:pt x="111998" y="758"/>
                      <a:pt x="111703" y="979"/>
                    </a:cubicBezTo>
                    <a:cubicBezTo>
                      <a:pt x="111130" y="1251"/>
                      <a:pt x="110519" y="1386"/>
                      <a:pt x="109917" y="1386"/>
                    </a:cubicBezTo>
                    <a:cubicBezTo>
                      <a:pt x="109047" y="1386"/>
                      <a:pt x="108195" y="1103"/>
                      <a:pt x="107498" y="536"/>
                    </a:cubicBezTo>
                    <a:cubicBezTo>
                      <a:pt x="107350" y="499"/>
                      <a:pt x="107203" y="481"/>
                      <a:pt x="107064" y="481"/>
                    </a:cubicBezTo>
                    <a:cubicBezTo>
                      <a:pt x="106926" y="481"/>
                      <a:pt x="106797" y="499"/>
                      <a:pt x="106686" y="536"/>
                    </a:cubicBezTo>
                    <a:cubicBezTo>
                      <a:pt x="106085" y="787"/>
                      <a:pt x="105449" y="935"/>
                      <a:pt x="104802" y="935"/>
                    </a:cubicBezTo>
                    <a:cubicBezTo>
                      <a:pt x="104497" y="935"/>
                      <a:pt x="104190" y="902"/>
                      <a:pt x="103882" y="831"/>
                    </a:cubicBezTo>
                    <a:cubicBezTo>
                      <a:pt x="103624" y="794"/>
                      <a:pt x="103366" y="776"/>
                      <a:pt x="103108" y="776"/>
                    </a:cubicBezTo>
                    <a:cubicBezTo>
                      <a:pt x="102850" y="776"/>
                      <a:pt x="102591" y="794"/>
                      <a:pt x="102333" y="831"/>
                    </a:cubicBezTo>
                    <a:cubicBezTo>
                      <a:pt x="101005" y="831"/>
                      <a:pt x="99825" y="1127"/>
                      <a:pt x="98644" y="1200"/>
                    </a:cubicBezTo>
                    <a:cubicBezTo>
                      <a:pt x="97906" y="1200"/>
                      <a:pt x="97169" y="979"/>
                      <a:pt x="96431" y="905"/>
                    </a:cubicBezTo>
                    <a:cubicBezTo>
                      <a:pt x="95767" y="1053"/>
                      <a:pt x="95029" y="1127"/>
                      <a:pt x="94365" y="1127"/>
                    </a:cubicBezTo>
                    <a:cubicBezTo>
                      <a:pt x="92078" y="831"/>
                      <a:pt x="89864" y="684"/>
                      <a:pt x="87577" y="610"/>
                    </a:cubicBezTo>
                    <a:cubicBezTo>
                      <a:pt x="86387" y="560"/>
                      <a:pt x="85164" y="211"/>
                      <a:pt x="83930" y="211"/>
                    </a:cubicBezTo>
                    <a:cubicBezTo>
                      <a:pt x="83327" y="211"/>
                      <a:pt x="82722" y="294"/>
                      <a:pt x="82117" y="536"/>
                    </a:cubicBezTo>
                    <a:cubicBezTo>
                      <a:pt x="81403" y="715"/>
                      <a:pt x="80688" y="813"/>
                      <a:pt x="79973" y="813"/>
                    </a:cubicBezTo>
                    <a:cubicBezTo>
                      <a:pt x="79507" y="813"/>
                      <a:pt x="79042" y="771"/>
                      <a:pt x="78576" y="684"/>
                    </a:cubicBezTo>
                    <a:cubicBezTo>
                      <a:pt x="77912" y="536"/>
                      <a:pt x="77174" y="462"/>
                      <a:pt x="76510" y="462"/>
                    </a:cubicBezTo>
                    <a:cubicBezTo>
                      <a:pt x="76474" y="459"/>
                      <a:pt x="76438" y="458"/>
                      <a:pt x="76403" y="458"/>
                    </a:cubicBezTo>
                    <a:cubicBezTo>
                      <a:pt x="75801" y="458"/>
                      <a:pt x="75232" y="859"/>
                      <a:pt x="74647" y="859"/>
                    </a:cubicBezTo>
                    <a:cubicBezTo>
                      <a:pt x="74411" y="859"/>
                      <a:pt x="74172" y="793"/>
                      <a:pt x="73928" y="610"/>
                    </a:cubicBezTo>
                    <a:cubicBezTo>
                      <a:pt x="73822" y="614"/>
                      <a:pt x="73717" y="616"/>
                      <a:pt x="73612" y="616"/>
                    </a:cubicBezTo>
                    <a:cubicBezTo>
                      <a:pt x="72229" y="616"/>
                      <a:pt x="70846" y="265"/>
                      <a:pt x="69463" y="265"/>
                    </a:cubicBezTo>
                    <a:cubicBezTo>
                      <a:pt x="69180" y="265"/>
                      <a:pt x="68898" y="280"/>
                      <a:pt x="68616" y="315"/>
                    </a:cubicBezTo>
                    <a:cubicBezTo>
                      <a:pt x="68321" y="241"/>
                      <a:pt x="68025" y="204"/>
                      <a:pt x="67721" y="204"/>
                    </a:cubicBezTo>
                    <a:cubicBezTo>
                      <a:pt x="67417" y="204"/>
                      <a:pt x="67103" y="241"/>
                      <a:pt x="66771" y="315"/>
                    </a:cubicBezTo>
                    <a:cubicBezTo>
                      <a:pt x="66446" y="261"/>
                      <a:pt x="66123" y="239"/>
                      <a:pt x="65802" y="239"/>
                    </a:cubicBezTo>
                    <a:cubicBezTo>
                      <a:pt x="64468" y="239"/>
                      <a:pt x="63161" y="616"/>
                      <a:pt x="61815" y="616"/>
                    </a:cubicBezTo>
                    <a:cubicBezTo>
                      <a:pt x="61721" y="616"/>
                      <a:pt x="61627" y="614"/>
                      <a:pt x="61533" y="610"/>
                    </a:cubicBezTo>
                    <a:cubicBezTo>
                      <a:pt x="61263" y="817"/>
                      <a:pt x="61006" y="891"/>
                      <a:pt x="60753" y="891"/>
                    </a:cubicBezTo>
                    <a:cubicBezTo>
                      <a:pt x="60140" y="891"/>
                      <a:pt x="59557" y="458"/>
                      <a:pt x="58910" y="458"/>
                    </a:cubicBezTo>
                    <a:cubicBezTo>
                      <a:pt x="58875" y="458"/>
                      <a:pt x="58839" y="460"/>
                      <a:pt x="58803" y="462"/>
                    </a:cubicBezTo>
                    <a:cubicBezTo>
                      <a:pt x="58630" y="441"/>
                      <a:pt x="58457" y="432"/>
                      <a:pt x="58286" y="432"/>
                    </a:cubicBezTo>
                    <a:cubicBezTo>
                      <a:pt x="57873" y="432"/>
                      <a:pt x="57471" y="484"/>
                      <a:pt x="57106" y="536"/>
                    </a:cubicBezTo>
                    <a:cubicBezTo>
                      <a:pt x="56446" y="737"/>
                      <a:pt x="55775" y="838"/>
                      <a:pt x="55110" y="838"/>
                    </a:cubicBezTo>
                    <a:cubicBezTo>
                      <a:pt x="54065" y="838"/>
                      <a:pt x="53036" y="590"/>
                      <a:pt x="52089" y="94"/>
                    </a:cubicBezTo>
                    <a:cubicBezTo>
                      <a:pt x="50687" y="94"/>
                      <a:pt x="49211" y="241"/>
                      <a:pt x="47810" y="536"/>
                    </a:cubicBezTo>
                    <a:cubicBezTo>
                      <a:pt x="45965" y="610"/>
                      <a:pt x="44047" y="610"/>
                      <a:pt x="42202" y="831"/>
                    </a:cubicBezTo>
                    <a:cubicBezTo>
                      <a:pt x="41649" y="942"/>
                      <a:pt x="41096" y="997"/>
                      <a:pt x="40552" y="997"/>
                    </a:cubicBezTo>
                    <a:cubicBezTo>
                      <a:pt x="40007" y="997"/>
                      <a:pt x="39473" y="942"/>
                      <a:pt x="38956" y="831"/>
                    </a:cubicBezTo>
                    <a:cubicBezTo>
                      <a:pt x="38218" y="905"/>
                      <a:pt x="37480" y="1127"/>
                      <a:pt x="36743" y="1127"/>
                    </a:cubicBezTo>
                    <a:cubicBezTo>
                      <a:pt x="35857" y="1127"/>
                      <a:pt x="34972" y="905"/>
                      <a:pt x="34087" y="831"/>
                    </a:cubicBezTo>
                    <a:cubicBezTo>
                      <a:pt x="33971" y="842"/>
                      <a:pt x="33856" y="846"/>
                      <a:pt x="33743" y="846"/>
                    </a:cubicBezTo>
                    <a:cubicBezTo>
                      <a:pt x="33063" y="846"/>
                      <a:pt x="32421" y="684"/>
                      <a:pt x="31726" y="684"/>
                    </a:cubicBezTo>
                    <a:cubicBezTo>
                      <a:pt x="31578" y="758"/>
                      <a:pt x="31504" y="758"/>
                      <a:pt x="31431" y="758"/>
                    </a:cubicBezTo>
                    <a:cubicBezTo>
                      <a:pt x="31127" y="804"/>
                      <a:pt x="30831" y="829"/>
                      <a:pt x="30539" y="829"/>
                    </a:cubicBezTo>
                    <a:cubicBezTo>
                      <a:pt x="29911" y="829"/>
                      <a:pt x="29306" y="715"/>
                      <a:pt x="28701" y="462"/>
                    </a:cubicBezTo>
                    <a:cubicBezTo>
                      <a:pt x="28590" y="389"/>
                      <a:pt x="28461" y="352"/>
                      <a:pt x="28323" y="352"/>
                    </a:cubicBezTo>
                    <a:cubicBezTo>
                      <a:pt x="28184" y="352"/>
                      <a:pt x="28037" y="389"/>
                      <a:pt x="27889" y="462"/>
                    </a:cubicBezTo>
                    <a:cubicBezTo>
                      <a:pt x="27594" y="831"/>
                      <a:pt x="27225" y="1053"/>
                      <a:pt x="26709" y="1127"/>
                    </a:cubicBezTo>
                    <a:cubicBezTo>
                      <a:pt x="26337" y="1209"/>
                      <a:pt x="25959" y="1251"/>
                      <a:pt x="25582" y="1251"/>
                    </a:cubicBezTo>
                    <a:cubicBezTo>
                      <a:pt x="24613" y="1251"/>
                      <a:pt x="23648" y="973"/>
                      <a:pt x="22798" y="389"/>
                    </a:cubicBezTo>
                    <a:lnTo>
                      <a:pt x="22429" y="389"/>
                    </a:lnTo>
                    <a:cubicBezTo>
                      <a:pt x="21940" y="633"/>
                      <a:pt x="21401" y="776"/>
                      <a:pt x="20894" y="776"/>
                    </a:cubicBezTo>
                    <a:cubicBezTo>
                      <a:pt x="20790" y="776"/>
                      <a:pt x="20686" y="770"/>
                      <a:pt x="20585" y="758"/>
                    </a:cubicBezTo>
                    <a:cubicBezTo>
                      <a:pt x="20269" y="738"/>
                      <a:pt x="19947" y="729"/>
                      <a:pt x="19624" y="729"/>
                    </a:cubicBezTo>
                    <a:cubicBezTo>
                      <a:pt x="18743" y="729"/>
                      <a:pt x="17854" y="797"/>
                      <a:pt x="17043" y="905"/>
                    </a:cubicBezTo>
                    <a:cubicBezTo>
                      <a:pt x="16759" y="1027"/>
                      <a:pt x="16475" y="1082"/>
                      <a:pt x="16190" y="1082"/>
                    </a:cubicBezTo>
                    <a:cubicBezTo>
                      <a:pt x="15958" y="1082"/>
                      <a:pt x="15726" y="1045"/>
                      <a:pt x="15494" y="979"/>
                    </a:cubicBezTo>
                    <a:lnTo>
                      <a:pt x="15199" y="905"/>
                    </a:lnTo>
                    <a:cubicBezTo>
                      <a:pt x="14461" y="758"/>
                      <a:pt x="13650" y="684"/>
                      <a:pt x="12912" y="684"/>
                    </a:cubicBezTo>
                    <a:cubicBezTo>
                      <a:pt x="12494" y="782"/>
                      <a:pt x="12067" y="831"/>
                      <a:pt x="11641" y="831"/>
                    </a:cubicBezTo>
                    <a:cubicBezTo>
                      <a:pt x="10788" y="831"/>
                      <a:pt x="9936" y="635"/>
                      <a:pt x="9149" y="241"/>
                    </a:cubicBezTo>
                    <a:cubicBezTo>
                      <a:pt x="9001" y="167"/>
                      <a:pt x="8835" y="130"/>
                      <a:pt x="8669" y="130"/>
                    </a:cubicBezTo>
                    <a:cubicBezTo>
                      <a:pt x="8503" y="130"/>
                      <a:pt x="8337" y="167"/>
                      <a:pt x="8190" y="241"/>
                    </a:cubicBezTo>
                    <a:cubicBezTo>
                      <a:pt x="7673" y="684"/>
                      <a:pt x="7120" y="831"/>
                      <a:pt x="6557" y="831"/>
                    </a:cubicBezTo>
                    <a:cubicBezTo>
                      <a:pt x="5995" y="831"/>
                      <a:pt x="5423" y="684"/>
                      <a:pt x="4870" y="536"/>
                    </a:cubicBezTo>
                    <a:cubicBezTo>
                      <a:pt x="4397" y="472"/>
                      <a:pt x="3917" y="439"/>
                      <a:pt x="3437" y="439"/>
                    </a:cubicBezTo>
                    <a:cubicBezTo>
                      <a:pt x="2270" y="439"/>
                      <a:pt x="1098" y="635"/>
                      <a:pt x="0" y="1053"/>
                    </a:cubicBezTo>
                    <a:lnTo>
                      <a:pt x="0" y="1864"/>
                    </a:lnTo>
                    <a:lnTo>
                      <a:pt x="0" y="143153"/>
                    </a:lnTo>
                    <a:cubicBezTo>
                      <a:pt x="0" y="144407"/>
                      <a:pt x="74" y="144407"/>
                      <a:pt x="1328" y="144407"/>
                    </a:cubicBezTo>
                    <a:lnTo>
                      <a:pt x="139444" y="144407"/>
                    </a:lnTo>
                    <a:cubicBezTo>
                      <a:pt x="139816" y="144407"/>
                      <a:pt x="140107" y="144415"/>
                      <a:pt x="140335" y="144415"/>
                    </a:cubicBezTo>
                    <a:cubicBezTo>
                      <a:pt x="141285" y="144415"/>
                      <a:pt x="141141" y="144271"/>
                      <a:pt x="141141" y="142784"/>
                    </a:cubicBezTo>
                    <a:lnTo>
                      <a:pt x="141141" y="610"/>
                    </a:lnTo>
                    <a:cubicBezTo>
                      <a:pt x="140846" y="413"/>
                      <a:pt x="140518" y="282"/>
                      <a:pt x="140201" y="282"/>
                    </a:cubicBezTo>
                    <a:cubicBezTo>
                      <a:pt x="140043" y="282"/>
                      <a:pt x="139887" y="315"/>
                      <a:pt x="139740" y="389"/>
                    </a:cubicBezTo>
                    <a:lnTo>
                      <a:pt x="139223" y="389"/>
                    </a:lnTo>
                    <a:cubicBezTo>
                      <a:pt x="138639" y="243"/>
                      <a:pt x="138023" y="1"/>
                      <a:pt x="1373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48" name="Google Shape;548;p22"/>
            <p:cNvGrpSpPr/>
            <p:nvPr/>
          </p:nvGrpSpPr>
          <p:grpSpPr>
            <a:xfrm>
              <a:off x="86225" y="384725"/>
              <a:ext cx="751875" cy="4434900"/>
              <a:chOff x="114825" y="381000"/>
              <a:chExt cx="751875" cy="4434900"/>
            </a:xfrm>
          </p:grpSpPr>
          <p:sp>
            <p:nvSpPr>
              <p:cNvPr id="549" name="Google Shape;549;p22"/>
              <p:cNvSpPr/>
              <p:nvPr/>
            </p:nvSpPr>
            <p:spPr>
              <a:xfrm>
                <a:off x="190500" y="381000"/>
                <a:ext cx="676200" cy="44349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550" name="Google Shape;550;p22"/>
              <p:cNvGrpSpPr/>
              <p:nvPr/>
            </p:nvGrpSpPr>
            <p:grpSpPr>
              <a:xfrm>
                <a:off x="114825" y="553463"/>
                <a:ext cx="492600" cy="4054950"/>
                <a:chOff x="114825" y="553463"/>
                <a:chExt cx="492600" cy="4054950"/>
              </a:xfrm>
            </p:grpSpPr>
            <p:sp>
              <p:nvSpPr>
                <p:cNvPr id="551" name="Google Shape;551;p22"/>
                <p:cNvSpPr/>
                <p:nvPr/>
              </p:nvSpPr>
              <p:spPr>
                <a:xfrm>
                  <a:off x="114825" y="55346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52" name="Google Shape;552;p22"/>
                <p:cNvSpPr/>
                <p:nvPr/>
              </p:nvSpPr>
              <p:spPr>
                <a:xfrm>
                  <a:off x="114825" y="126593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53" name="Google Shape;553;p22"/>
                <p:cNvSpPr/>
                <p:nvPr/>
              </p:nvSpPr>
              <p:spPr>
                <a:xfrm>
                  <a:off x="114825" y="197840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54" name="Google Shape;554;p22"/>
                <p:cNvSpPr/>
                <p:nvPr/>
              </p:nvSpPr>
              <p:spPr>
                <a:xfrm>
                  <a:off x="114825" y="269087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55" name="Google Shape;555;p22"/>
                <p:cNvSpPr/>
                <p:nvPr/>
              </p:nvSpPr>
              <p:spPr>
                <a:xfrm>
                  <a:off x="114825" y="340334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56" name="Google Shape;556;p22"/>
                <p:cNvSpPr/>
                <p:nvPr/>
              </p:nvSpPr>
              <p:spPr>
                <a:xfrm>
                  <a:off x="114825" y="411581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pic>
          <p:nvPicPr>
            <p:cNvPr id="557" name="Google Shape;557;p22"/>
            <p:cNvPicPr preferRelativeResize="0"/>
            <p:nvPr/>
          </p:nvPicPr>
          <p:blipFill rotWithShape="1">
            <a:blip r:embed="rId2">
              <a:alphaModFix amt="86000"/>
            </a:blip>
            <a:srcRect r="10104"/>
            <a:stretch/>
          </p:blipFill>
          <p:spPr>
            <a:xfrm>
              <a:off x="424870" y="735846"/>
              <a:ext cx="8404593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58" name="Google Shape;558;p22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95654" y="133592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59" name="Google Shape;559;p22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76177" y="1955046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0" name="Google Shape;560;p22"/>
            <p:cNvPicPr preferRelativeResize="0"/>
            <p:nvPr/>
          </p:nvPicPr>
          <p:blipFill rotWithShape="1">
            <a:blip r:embed="rId2">
              <a:alphaModFix amt="86000"/>
            </a:blip>
            <a:srcRect r="6838"/>
            <a:stretch/>
          </p:blipFill>
          <p:spPr>
            <a:xfrm>
              <a:off x="405393" y="249797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1" name="Google Shape;561;p22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95654" y="369812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2" name="Google Shape;562;p22"/>
            <p:cNvPicPr preferRelativeResize="0"/>
            <p:nvPr/>
          </p:nvPicPr>
          <p:blipFill rotWithShape="1">
            <a:blip r:embed="rId2">
              <a:alphaModFix amt="86000"/>
            </a:blip>
            <a:srcRect r="9371"/>
            <a:stretch/>
          </p:blipFill>
          <p:spPr>
            <a:xfrm>
              <a:off x="356700" y="3117096"/>
              <a:ext cx="8472765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3" name="Google Shape;563;p22"/>
            <p:cNvPicPr preferRelativeResize="0"/>
            <p:nvPr/>
          </p:nvPicPr>
          <p:blipFill rotWithShape="1">
            <a:blip r:embed="rId2">
              <a:alphaModFix amt="86000"/>
            </a:blip>
            <a:srcRect r="9371"/>
            <a:stretch/>
          </p:blipFill>
          <p:spPr>
            <a:xfrm>
              <a:off x="356700" y="4269621"/>
              <a:ext cx="8472765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4" name="Google Shape;564;p22"/>
            <p:cNvPicPr preferRelativeResize="0"/>
            <p:nvPr/>
          </p:nvPicPr>
          <p:blipFill rotWithShape="1">
            <a:blip r:embed="rId3">
              <a:alphaModFix amt="82000"/>
            </a:blip>
            <a:srcRect l="4356" r="5828"/>
            <a:stretch/>
          </p:blipFill>
          <p:spPr>
            <a:xfrm rot="5400000">
              <a:off x="-1453401" y="2453526"/>
              <a:ext cx="4324352" cy="3126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65" name="Google Shape;565;p22"/>
          <p:cNvSpPr txBox="1">
            <a:spLocks noGrp="1"/>
          </p:cNvSpPr>
          <p:nvPr>
            <p:ph type="title"/>
          </p:nvPr>
        </p:nvSpPr>
        <p:spPr>
          <a:xfrm>
            <a:off x="713225" y="756475"/>
            <a:ext cx="8068800" cy="44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pic>
        <p:nvPicPr>
          <p:cNvPr id="566" name="Google Shape;566;p22"/>
          <p:cNvPicPr preferRelativeResize="0"/>
          <p:nvPr/>
        </p:nvPicPr>
        <p:blipFill>
          <a:blip r:embed="rId4">
            <a:alphaModFix amt="89000"/>
          </a:blip>
          <a:stretch>
            <a:fillRect/>
          </a:stretch>
        </p:blipFill>
        <p:spPr>
          <a:xfrm flipH="1">
            <a:off x="880207" y="699325"/>
            <a:ext cx="672342" cy="675973"/>
          </a:xfrm>
          <a:prstGeom prst="rect">
            <a:avLst/>
          </a:prstGeom>
          <a:noFill/>
          <a:ln>
            <a:noFill/>
          </a:ln>
        </p:spPr>
      </p:pic>
      <p:pic>
        <p:nvPicPr>
          <p:cNvPr id="567" name="Google Shape;567;p22"/>
          <p:cNvPicPr preferRelativeResize="0"/>
          <p:nvPr/>
        </p:nvPicPr>
        <p:blipFill>
          <a:blip r:embed="rId5">
            <a:alphaModFix amt="85000"/>
          </a:blip>
          <a:stretch>
            <a:fillRect/>
          </a:stretch>
        </p:blipFill>
        <p:spPr>
          <a:xfrm>
            <a:off x="8022075" y="4080251"/>
            <a:ext cx="724644" cy="630498"/>
          </a:xfrm>
          <a:prstGeom prst="rect">
            <a:avLst/>
          </a:prstGeom>
          <a:noFill/>
          <a:ln>
            <a:noFill/>
          </a:ln>
        </p:spPr>
      </p:pic>
      <p:pic>
        <p:nvPicPr>
          <p:cNvPr id="568" name="Google Shape;568;p22"/>
          <p:cNvPicPr preferRelativeResize="0"/>
          <p:nvPr/>
        </p:nvPicPr>
        <p:blipFill rotWithShape="1">
          <a:blip r:embed="rId6">
            <a:alphaModFix amt="90000"/>
          </a:blip>
          <a:srcRect l="17866" t="19811" r="12095" b="21433"/>
          <a:stretch/>
        </p:blipFill>
        <p:spPr>
          <a:xfrm>
            <a:off x="1602225" y="606951"/>
            <a:ext cx="225413" cy="269874"/>
          </a:xfrm>
          <a:prstGeom prst="rect">
            <a:avLst/>
          </a:prstGeom>
          <a:noFill/>
          <a:ln>
            <a:noFill/>
          </a:ln>
        </p:spPr>
      </p:pic>
      <p:pic>
        <p:nvPicPr>
          <p:cNvPr id="569" name="Google Shape;569;p22"/>
          <p:cNvPicPr preferRelativeResize="0"/>
          <p:nvPr/>
        </p:nvPicPr>
        <p:blipFill rotWithShape="1">
          <a:blip r:embed="rId7">
            <a:alphaModFix amt="90000"/>
          </a:blip>
          <a:srcRect l="16404" t="19815" r="13488" b="20554"/>
          <a:stretch/>
        </p:blipFill>
        <p:spPr>
          <a:xfrm rot="-1892008">
            <a:off x="736476" y="1432153"/>
            <a:ext cx="210024" cy="255214"/>
          </a:xfrm>
          <a:prstGeom prst="rect">
            <a:avLst/>
          </a:prstGeom>
          <a:noFill/>
          <a:ln>
            <a:noFill/>
          </a:ln>
        </p:spPr>
      </p:pic>
      <p:pic>
        <p:nvPicPr>
          <p:cNvPr id="570" name="Google Shape;570;p22"/>
          <p:cNvPicPr preferRelativeResize="0"/>
          <p:nvPr/>
        </p:nvPicPr>
        <p:blipFill rotWithShape="1">
          <a:blip r:embed="rId8">
            <a:alphaModFix amt="90000"/>
          </a:blip>
          <a:srcRect l="16945" t="23685" r="10977" b="22040"/>
          <a:stretch/>
        </p:blipFill>
        <p:spPr>
          <a:xfrm rot="-1850224">
            <a:off x="902874" y="4280154"/>
            <a:ext cx="281737" cy="302773"/>
          </a:xfrm>
          <a:prstGeom prst="rect">
            <a:avLst/>
          </a:prstGeom>
          <a:noFill/>
          <a:ln>
            <a:noFill/>
          </a:ln>
        </p:spPr>
      </p:pic>
      <p:pic>
        <p:nvPicPr>
          <p:cNvPr id="571" name="Google Shape;571;p22"/>
          <p:cNvPicPr preferRelativeResize="0"/>
          <p:nvPr/>
        </p:nvPicPr>
        <p:blipFill rotWithShape="1">
          <a:blip r:embed="rId6">
            <a:alphaModFix amt="90000"/>
          </a:blip>
          <a:srcRect l="17866" t="19811" r="12095" b="21433"/>
          <a:stretch/>
        </p:blipFill>
        <p:spPr>
          <a:xfrm rot="1505967">
            <a:off x="8461175" y="3614650"/>
            <a:ext cx="281751" cy="337328"/>
          </a:xfrm>
          <a:prstGeom prst="rect">
            <a:avLst/>
          </a:prstGeom>
          <a:noFill/>
          <a:ln>
            <a:noFill/>
          </a:ln>
        </p:spPr>
      </p:pic>
      <p:pic>
        <p:nvPicPr>
          <p:cNvPr id="572" name="Google Shape;572;p22"/>
          <p:cNvPicPr preferRelativeResize="0"/>
          <p:nvPr/>
        </p:nvPicPr>
        <p:blipFill rotWithShape="1">
          <a:blip r:embed="rId8">
            <a:alphaModFix amt="90000"/>
          </a:blip>
          <a:srcRect l="16945" t="23685" r="10977" b="22040"/>
          <a:stretch/>
        </p:blipFill>
        <p:spPr>
          <a:xfrm rot="1477677">
            <a:off x="8461173" y="657754"/>
            <a:ext cx="281738" cy="302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">
    <p:spTree>
      <p:nvGrpSpPr>
        <p:cNvPr id="1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4" name="Google Shape;684;p26"/>
          <p:cNvGrpSpPr/>
          <p:nvPr/>
        </p:nvGrpSpPr>
        <p:grpSpPr>
          <a:xfrm>
            <a:off x="86225" y="405100"/>
            <a:ext cx="8895807" cy="4502175"/>
            <a:chOff x="86225" y="353996"/>
            <a:chExt cx="8895807" cy="4502175"/>
          </a:xfrm>
        </p:grpSpPr>
        <p:grpSp>
          <p:nvGrpSpPr>
            <p:cNvPr id="685" name="Google Shape;685;p26"/>
            <p:cNvGrpSpPr/>
            <p:nvPr/>
          </p:nvGrpSpPr>
          <p:grpSpPr>
            <a:xfrm>
              <a:off x="837025" y="353996"/>
              <a:ext cx="8145007" cy="4502175"/>
              <a:chOff x="365514" y="392094"/>
              <a:chExt cx="8467623" cy="4502175"/>
            </a:xfrm>
          </p:grpSpPr>
          <p:sp>
            <p:nvSpPr>
              <p:cNvPr id="686" name="Google Shape;686;p26"/>
              <p:cNvSpPr/>
              <p:nvPr/>
            </p:nvSpPr>
            <p:spPr>
              <a:xfrm>
                <a:off x="365514" y="392094"/>
                <a:ext cx="8467623" cy="4302153"/>
              </a:xfrm>
              <a:custGeom>
                <a:avLst/>
                <a:gdLst/>
                <a:ahLst/>
                <a:cxnLst/>
                <a:rect l="l" t="t" r="r" b="b"/>
                <a:pathLst>
                  <a:path w="141286" h="144416" extrusionOk="0">
                    <a:moveTo>
                      <a:pt x="137397" y="1"/>
                    </a:moveTo>
                    <a:cubicBezTo>
                      <a:pt x="137073" y="1"/>
                      <a:pt x="136746" y="65"/>
                      <a:pt x="136419" y="241"/>
                    </a:cubicBezTo>
                    <a:cubicBezTo>
                      <a:pt x="136032" y="693"/>
                      <a:pt x="135532" y="919"/>
                      <a:pt x="134968" y="919"/>
                    </a:cubicBezTo>
                    <a:cubicBezTo>
                      <a:pt x="134887" y="919"/>
                      <a:pt x="134806" y="914"/>
                      <a:pt x="134723" y="905"/>
                    </a:cubicBezTo>
                    <a:cubicBezTo>
                      <a:pt x="133616" y="610"/>
                      <a:pt x="132509" y="684"/>
                      <a:pt x="131402" y="389"/>
                    </a:cubicBezTo>
                    <a:cubicBezTo>
                      <a:pt x="130812" y="389"/>
                      <a:pt x="130222" y="536"/>
                      <a:pt x="129632" y="758"/>
                    </a:cubicBezTo>
                    <a:cubicBezTo>
                      <a:pt x="129337" y="868"/>
                      <a:pt x="129005" y="924"/>
                      <a:pt x="128663" y="924"/>
                    </a:cubicBezTo>
                    <a:cubicBezTo>
                      <a:pt x="128322" y="924"/>
                      <a:pt x="127972" y="868"/>
                      <a:pt x="127640" y="758"/>
                    </a:cubicBezTo>
                    <a:cubicBezTo>
                      <a:pt x="127364" y="436"/>
                      <a:pt x="126974" y="258"/>
                      <a:pt x="126559" y="258"/>
                    </a:cubicBezTo>
                    <a:cubicBezTo>
                      <a:pt x="126307" y="258"/>
                      <a:pt x="126046" y="323"/>
                      <a:pt x="125795" y="462"/>
                    </a:cubicBezTo>
                    <a:cubicBezTo>
                      <a:pt x="125227" y="824"/>
                      <a:pt x="124587" y="1005"/>
                      <a:pt x="123925" y="1005"/>
                    </a:cubicBezTo>
                    <a:cubicBezTo>
                      <a:pt x="123641" y="1005"/>
                      <a:pt x="123353" y="972"/>
                      <a:pt x="123065" y="905"/>
                    </a:cubicBezTo>
                    <a:cubicBezTo>
                      <a:pt x="122689" y="802"/>
                      <a:pt x="122312" y="747"/>
                      <a:pt x="121943" y="747"/>
                    </a:cubicBezTo>
                    <a:cubicBezTo>
                      <a:pt x="121516" y="747"/>
                      <a:pt x="121100" y="821"/>
                      <a:pt x="120704" y="979"/>
                    </a:cubicBezTo>
                    <a:cubicBezTo>
                      <a:pt x="120130" y="996"/>
                      <a:pt x="119555" y="1006"/>
                      <a:pt x="118980" y="1006"/>
                    </a:cubicBezTo>
                    <a:cubicBezTo>
                      <a:pt x="117120" y="1006"/>
                      <a:pt x="115260" y="909"/>
                      <a:pt x="113400" y="684"/>
                    </a:cubicBezTo>
                    <a:cubicBezTo>
                      <a:pt x="113253" y="684"/>
                      <a:pt x="113105" y="536"/>
                      <a:pt x="112957" y="536"/>
                    </a:cubicBezTo>
                    <a:lnTo>
                      <a:pt x="112589" y="536"/>
                    </a:lnTo>
                    <a:cubicBezTo>
                      <a:pt x="112293" y="610"/>
                      <a:pt x="111998" y="758"/>
                      <a:pt x="111703" y="979"/>
                    </a:cubicBezTo>
                    <a:cubicBezTo>
                      <a:pt x="111130" y="1251"/>
                      <a:pt x="110519" y="1386"/>
                      <a:pt x="109917" y="1386"/>
                    </a:cubicBezTo>
                    <a:cubicBezTo>
                      <a:pt x="109047" y="1386"/>
                      <a:pt x="108195" y="1103"/>
                      <a:pt x="107498" y="536"/>
                    </a:cubicBezTo>
                    <a:cubicBezTo>
                      <a:pt x="107350" y="499"/>
                      <a:pt x="107203" y="481"/>
                      <a:pt x="107064" y="481"/>
                    </a:cubicBezTo>
                    <a:cubicBezTo>
                      <a:pt x="106926" y="481"/>
                      <a:pt x="106797" y="499"/>
                      <a:pt x="106686" y="536"/>
                    </a:cubicBezTo>
                    <a:cubicBezTo>
                      <a:pt x="106085" y="787"/>
                      <a:pt x="105449" y="935"/>
                      <a:pt x="104802" y="935"/>
                    </a:cubicBezTo>
                    <a:cubicBezTo>
                      <a:pt x="104497" y="935"/>
                      <a:pt x="104190" y="902"/>
                      <a:pt x="103882" y="831"/>
                    </a:cubicBezTo>
                    <a:cubicBezTo>
                      <a:pt x="103624" y="794"/>
                      <a:pt x="103366" y="776"/>
                      <a:pt x="103108" y="776"/>
                    </a:cubicBezTo>
                    <a:cubicBezTo>
                      <a:pt x="102850" y="776"/>
                      <a:pt x="102591" y="794"/>
                      <a:pt x="102333" y="831"/>
                    </a:cubicBezTo>
                    <a:cubicBezTo>
                      <a:pt x="101005" y="831"/>
                      <a:pt x="99825" y="1127"/>
                      <a:pt x="98644" y="1200"/>
                    </a:cubicBezTo>
                    <a:cubicBezTo>
                      <a:pt x="97906" y="1200"/>
                      <a:pt x="97169" y="979"/>
                      <a:pt x="96431" y="905"/>
                    </a:cubicBezTo>
                    <a:cubicBezTo>
                      <a:pt x="95767" y="1053"/>
                      <a:pt x="95029" y="1127"/>
                      <a:pt x="94365" y="1127"/>
                    </a:cubicBezTo>
                    <a:cubicBezTo>
                      <a:pt x="92078" y="831"/>
                      <a:pt x="89864" y="684"/>
                      <a:pt x="87577" y="610"/>
                    </a:cubicBezTo>
                    <a:cubicBezTo>
                      <a:pt x="86387" y="560"/>
                      <a:pt x="85164" y="211"/>
                      <a:pt x="83930" y="211"/>
                    </a:cubicBezTo>
                    <a:cubicBezTo>
                      <a:pt x="83327" y="211"/>
                      <a:pt x="82722" y="294"/>
                      <a:pt x="82117" y="536"/>
                    </a:cubicBezTo>
                    <a:cubicBezTo>
                      <a:pt x="81403" y="715"/>
                      <a:pt x="80688" y="813"/>
                      <a:pt x="79973" y="813"/>
                    </a:cubicBezTo>
                    <a:cubicBezTo>
                      <a:pt x="79507" y="813"/>
                      <a:pt x="79042" y="771"/>
                      <a:pt x="78576" y="684"/>
                    </a:cubicBezTo>
                    <a:cubicBezTo>
                      <a:pt x="77912" y="536"/>
                      <a:pt x="77174" y="462"/>
                      <a:pt x="76510" y="462"/>
                    </a:cubicBezTo>
                    <a:cubicBezTo>
                      <a:pt x="76474" y="459"/>
                      <a:pt x="76438" y="458"/>
                      <a:pt x="76403" y="458"/>
                    </a:cubicBezTo>
                    <a:cubicBezTo>
                      <a:pt x="75801" y="458"/>
                      <a:pt x="75232" y="859"/>
                      <a:pt x="74647" y="859"/>
                    </a:cubicBezTo>
                    <a:cubicBezTo>
                      <a:pt x="74411" y="859"/>
                      <a:pt x="74172" y="793"/>
                      <a:pt x="73928" y="610"/>
                    </a:cubicBezTo>
                    <a:cubicBezTo>
                      <a:pt x="73822" y="614"/>
                      <a:pt x="73717" y="616"/>
                      <a:pt x="73612" y="616"/>
                    </a:cubicBezTo>
                    <a:cubicBezTo>
                      <a:pt x="72229" y="616"/>
                      <a:pt x="70846" y="265"/>
                      <a:pt x="69463" y="265"/>
                    </a:cubicBezTo>
                    <a:cubicBezTo>
                      <a:pt x="69180" y="265"/>
                      <a:pt x="68898" y="280"/>
                      <a:pt x="68616" y="315"/>
                    </a:cubicBezTo>
                    <a:cubicBezTo>
                      <a:pt x="68321" y="241"/>
                      <a:pt x="68025" y="204"/>
                      <a:pt x="67721" y="204"/>
                    </a:cubicBezTo>
                    <a:cubicBezTo>
                      <a:pt x="67417" y="204"/>
                      <a:pt x="67103" y="241"/>
                      <a:pt x="66771" y="315"/>
                    </a:cubicBezTo>
                    <a:cubicBezTo>
                      <a:pt x="66446" y="261"/>
                      <a:pt x="66123" y="239"/>
                      <a:pt x="65802" y="239"/>
                    </a:cubicBezTo>
                    <a:cubicBezTo>
                      <a:pt x="64468" y="239"/>
                      <a:pt x="63161" y="616"/>
                      <a:pt x="61815" y="616"/>
                    </a:cubicBezTo>
                    <a:cubicBezTo>
                      <a:pt x="61721" y="616"/>
                      <a:pt x="61627" y="614"/>
                      <a:pt x="61533" y="610"/>
                    </a:cubicBezTo>
                    <a:cubicBezTo>
                      <a:pt x="61263" y="817"/>
                      <a:pt x="61006" y="891"/>
                      <a:pt x="60753" y="891"/>
                    </a:cubicBezTo>
                    <a:cubicBezTo>
                      <a:pt x="60140" y="891"/>
                      <a:pt x="59557" y="458"/>
                      <a:pt x="58910" y="458"/>
                    </a:cubicBezTo>
                    <a:cubicBezTo>
                      <a:pt x="58875" y="458"/>
                      <a:pt x="58839" y="460"/>
                      <a:pt x="58803" y="462"/>
                    </a:cubicBezTo>
                    <a:cubicBezTo>
                      <a:pt x="58630" y="441"/>
                      <a:pt x="58457" y="432"/>
                      <a:pt x="58286" y="432"/>
                    </a:cubicBezTo>
                    <a:cubicBezTo>
                      <a:pt x="57873" y="432"/>
                      <a:pt x="57471" y="484"/>
                      <a:pt x="57106" y="536"/>
                    </a:cubicBezTo>
                    <a:cubicBezTo>
                      <a:pt x="56446" y="737"/>
                      <a:pt x="55775" y="838"/>
                      <a:pt x="55110" y="838"/>
                    </a:cubicBezTo>
                    <a:cubicBezTo>
                      <a:pt x="54065" y="838"/>
                      <a:pt x="53036" y="590"/>
                      <a:pt x="52089" y="94"/>
                    </a:cubicBezTo>
                    <a:cubicBezTo>
                      <a:pt x="50687" y="94"/>
                      <a:pt x="49211" y="241"/>
                      <a:pt x="47810" y="536"/>
                    </a:cubicBezTo>
                    <a:cubicBezTo>
                      <a:pt x="45965" y="610"/>
                      <a:pt x="44047" y="610"/>
                      <a:pt x="42202" y="831"/>
                    </a:cubicBezTo>
                    <a:cubicBezTo>
                      <a:pt x="41649" y="942"/>
                      <a:pt x="41096" y="997"/>
                      <a:pt x="40552" y="997"/>
                    </a:cubicBezTo>
                    <a:cubicBezTo>
                      <a:pt x="40007" y="997"/>
                      <a:pt x="39473" y="942"/>
                      <a:pt x="38956" y="831"/>
                    </a:cubicBezTo>
                    <a:cubicBezTo>
                      <a:pt x="38218" y="905"/>
                      <a:pt x="37480" y="1127"/>
                      <a:pt x="36743" y="1127"/>
                    </a:cubicBezTo>
                    <a:cubicBezTo>
                      <a:pt x="35857" y="1127"/>
                      <a:pt x="34972" y="905"/>
                      <a:pt x="34087" y="831"/>
                    </a:cubicBezTo>
                    <a:cubicBezTo>
                      <a:pt x="33971" y="842"/>
                      <a:pt x="33856" y="846"/>
                      <a:pt x="33743" y="846"/>
                    </a:cubicBezTo>
                    <a:cubicBezTo>
                      <a:pt x="33063" y="846"/>
                      <a:pt x="32421" y="684"/>
                      <a:pt x="31726" y="684"/>
                    </a:cubicBezTo>
                    <a:cubicBezTo>
                      <a:pt x="31578" y="758"/>
                      <a:pt x="31504" y="758"/>
                      <a:pt x="31431" y="758"/>
                    </a:cubicBezTo>
                    <a:cubicBezTo>
                      <a:pt x="31127" y="804"/>
                      <a:pt x="30831" y="829"/>
                      <a:pt x="30539" y="829"/>
                    </a:cubicBezTo>
                    <a:cubicBezTo>
                      <a:pt x="29911" y="829"/>
                      <a:pt x="29306" y="715"/>
                      <a:pt x="28701" y="462"/>
                    </a:cubicBezTo>
                    <a:cubicBezTo>
                      <a:pt x="28590" y="389"/>
                      <a:pt x="28461" y="352"/>
                      <a:pt x="28323" y="352"/>
                    </a:cubicBezTo>
                    <a:cubicBezTo>
                      <a:pt x="28184" y="352"/>
                      <a:pt x="28037" y="389"/>
                      <a:pt x="27889" y="462"/>
                    </a:cubicBezTo>
                    <a:cubicBezTo>
                      <a:pt x="27594" y="831"/>
                      <a:pt x="27225" y="1053"/>
                      <a:pt x="26709" y="1127"/>
                    </a:cubicBezTo>
                    <a:cubicBezTo>
                      <a:pt x="26337" y="1209"/>
                      <a:pt x="25959" y="1251"/>
                      <a:pt x="25582" y="1251"/>
                    </a:cubicBezTo>
                    <a:cubicBezTo>
                      <a:pt x="24613" y="1251"/>
                      <a:pt x="23648" y="973"/>
                      <a:pt x="22798" y="389"/>
                    </a:cubicBezTo>
                    <a:lnTo>
                      <a:pt x="22429" y="389"/>
                    </a:lnTo>
                    <a:cubicBezTo>
                      <a:pt x="21940" y="633"/>
                      <a:pt x="21401" y="776"/>
                      <a:pt x="20894" y="776"/>
                    </a:cubicBezTo>
                    <a:cubicBezTo>
                      <a:pt x="20790" y="776"/>
                      <a:pt x="20686" y="770"/>
                      <a:pt x="20585" y="758"/>
                    </a:cubicBezTo>
                    <a:cubicBezTo>
                      <a:pt x="20269" y="738"/>
                      <a:pt x="19947" y="729"/>
                      <a:pt x="19624" y="729"/>
                    </a:cubicBezTo>
                    <a:cubicBezTo>
                      <a:pt x="18743" y="729"/>
                      <a:pt x="17854" y="797"/>
                      <a:pt x="17043" y="905"/>
                    </a:cubicBezTo>
                    <a:cubicBezTo>
                      <a:pt x="16759" y="1027"/>
                      <a:pt x="16475" y="1082"/>
                      <a:pt x="16190" y="1082"/>
                    </a:cubicBezTo>
                    <a:cubicBezTo>
                      <a:pt x="15958" y="1082"/>
                      <a:pt x="15726" y="1045"/>
                      <a:pt x="15494" y="979"/>
                    </a:cubicBezTo>
                    <a:lnTo>
                      <a:pt x="15199" y="905"/>
                    </a:lnTo>
                    <a:cubicBezTo>
                      <a:pt x="14461" y="758"/>
                      <a:pt x="13650" y="684"/>
                      <a:pt x="12912" y="684"/>
                    </a:cubicBezTo>
                    <a:cubicBezTo>
                      <a:pt x="12494" y="782"/>
                      <a:pt x="12067" y="831"/>
                      <a:pt x="11641" y="831"/>
                    </a:cubicBezTo>
                    <a:cubicBezTo>
                      <a:pt x="10788" y="831"/>
                      <a:pt x="9936" y="635"/>
                      <a:pt x="9149" y="241"/>
                    </a:cubicBezTo>
                    <a:cubicBezTo>
                      <a:pt x="9001" y="167"/>
                      <a:pt x="8835" y="130"/>
                      <a:pt x="8669" y="130"/>
                    </a:cubicBezTo>
                    <a:cubicBezTo>
                      <a:pt x="8503" y="130"/>
                      <a:pt x="8337" y="167"/>
                      <a:pt x="8190" y="241"/>
                    </a:cubicBezTo>
                    <a:cubicBezTo>
                      <a:pt x="7673" y="684"/>
                      <a:pt x="7120" y="831"/>
                      <a:pt x="6557" y="831"/>
                    </a:cubicBezTo>
                    <a:cubicBezTo>
                      <a:pt x="5995" y="831"/>
                      <a:pt x="5423" y="684"/>
                      <a:pt x="4870" y="536"/>
                    </a:cubicBezTo>
                    <a:cubicBezTo>
                      <a:pt x="4397" y="472"/>
                      <a:pt x="3917" y="439"/>
                      <a:pt x="3437" y="439"/>
                    </a:cubicBezTo>
                    <a:cubicBezTo>
                      <a:pt x="2270" y="439"/>
                      <a:pt x="1098" y="635"/>
                      <a:pt x="0" y="1053"/>
                    </a:cubicBezTo>
                    <a:lnTo>
                      <a:pt x="0" y="1864"/>
                    </a:lnTo>
                    <a:lnTo>
                      <a:pt x="0" y="143153"/>
                    </a:lnTo>
                    <a:cubicBezTo>
                      <a:pt x="0" y="144407"/>
                      <a:pt x="74" y="144407"/>
                      <a:pt x="1328" y="144407"/>
                    </a:cubicBezTo>
                    <a:lnTo>
                      <a:pt x="139444" y="144407"/>
                    </a:lnTo>
                    <a:cubicBezTo>
                      <a:pt x="139816" y="144407"/>
                      <a:pt x="140107" y="144415"/>
                      <a:pt x="140335" y="144415"/>
                    </a:cubicBezTo>
                    <a:cubicBezTo>
                      <a:pt x="141285" y="144415"/>
                      <a:pt x="141141" y="144271"/>
                      <a:pt x="141141" y="142784"/>
                    </a:cubicBezTo>
                    <a:lnTo>
                      <a:pt x="141141" y="610"/>
                    </a:lnTo>
                    <a:cubicBezTo>
                      <a:pt x="140846" y="413"/>
                      <a:pt x="140518" y="282"/>
                      <a:pt x="140201" y="282"/>
                    </a:cubicBezTo>
                    <a:cubicBezTo>
                      <a:pt x="140043" y="282"/>
                      <a:pt x="139887" y="315"/>
                      <a:pt x="139740" y="389"/>
                    </a:cubicBezTo>
                    <a:lnTo>
                      <a:pt x="139223" y="389"/>
                    </a:lnTo>
                    <a:cubicBezTo>
                      <a:pt x="138639" y="243"/>
                      <a:pt x="138023" y="1"/>
                      <a:pt x="1373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" name="Google Shape;687;p26"/>
              <p:cNvSpPr/>
              <p:nvPr/>
            </p:nvSpPr>
            <p:spPr>
              <a:xfrm rot="10800000" flipH="1">
                <a:off x="365514" y="592117"/>
                <a:ext cx="8467623" cy="4302153"/>
              </a:xfrm>
              <a:custGeom>
                <a:avLst/>
                <a:gdLst/>
                <a:ahLst/>
                <a:cxnLst/>
                <a:rect l="l" t="t" r="r" b="b"/>
                <a:pathLst>
                  <a:path w="141286" h="144416" extrusionOk="0">
                    <a:moveTo>
                      <a:pt x="137397" y="1"/>
                    </a:moveTo>
                    <a:cubicBezTo>
                      <a:pt x="137073" y="1"/>
                      <a:pt x="136746" y="65"/>
                      <a:pt x="136419" y="241"/>
                    </a:cubicBezTo>
                    <a:cubicBezTo>
                      <a:pt x="136032" y="693"/>
                      <a:pt x="135532" y="919"/>
                      <a:pt x="134968" y="919"/>
                    </a:cubicBezTo>
                    <a:cubicBezTo>
                      <a:pt x="134887" y="919"/>
                      <a:pt x="134806" y="914"/>
                      <a:pt x="134723" y="905"/>
                    </a:cubicBezTo>
                    <a:cubicBezTo>
                      <a:pt x="133616" y="610"/>
                      <a:pt x="132509" y="684"/>
                      <a:pt x="131402" y="389"/>
                    </a:cubicBezTo>
                    <a:cubicBezTo>
                      <a:pt x="130812" y="389"/>
                      <a:pt x="130222" y="536"/>
                      <a:pt x="129632" y="758"/>
                    </a:cubicBezTo>
                    <a:cubicBezTo>
                      <a:pt x="129337" y="868"/>
                      <a:pt x="129005" y="924"/>
                      <a:pt x="128663" y="924"/>
                    </a:cubicBezTo>
                    <a:cubicBezTo>
                      <a:pt x="128322" y="924"/>
                      <a:pt x="127972" y="868"/>
                      <a:pt x="127640" y="758"/>
                    </a:cubicBezTo>
                    <a:cubicBezTo>
                      <a:pt x="127364" y="436"/>
                      <a:pt x="126974" y="258"/>
                      <a:pt x="126559" y="258"/>
                    </a:cubicBezTo>
                    <a:cubicBezTo>
                      <a:pt x="126307" y="258"/>
                      <a:pt x="126046" y="323"/>
                      <a:pt x="125795" y="462"/>
                    </a:cubicBezTo>
                    <a:cubicBezTo>
                      <a:pt x="125227" y="824"/>
                      <a:pt x="124587" y="1005"/>
                      <a:pt x="123925" y="1005"/>
                    </a:cubicBezTo>
                    <a:cubicBezTo>
                      <a:pt x="123641" y="1005"/>
                      <a:pt x="123353" y="972"/>
                      <a:pt x="123065" y="905"/>
                    </a:cubicBezTo>
                    <a:cubicBezTo>
                      <a:pt x="122689" y="802"/>
                      <a:pt x="122312" y="747"/>
                      <a:pt x="121943" y="747"/>
                    </a:cubicBezTo>
                    <a:cubicBezTo>
                      <a:pt x="121516" y="747"/>
                      <a:pt x="121100" y="821"/>
                      <a:pt x="120704" y="979"/>
                    </a:cubicBezTo>
                    <a:cubicBezTo>
                      <a:pt x="120130" y="996"/>
                      <a:pt x="119555" y="1006"/>
                      <a:pt x="118980" y="1006"/>
                    </a:cubicBezTo>
                    <a:cubicBezTo>
                      <a:pt x="117120" y="1006"/>
                      <a:pt x="115260" y="909"/>
                      <a:pt x="113400" y="684"/>
                    </a:cubicBezTo>
                    <a:cubicBezTo>
                      <a:pt x="113253" y="684"/>
                      <a:pt x="113105" y="536"/>
                      <a:pt x="112957" y="536"/>
                    </a:cubicBezTo>
                    <a:lnTo>
                      <a:pt x="112589" y="536"/>
                    </a:lnTo>
                    <a:cubicBezTo>
                      <a:pt x="112293" y="610"/>
                      <a:pt x="111998" y="758"/>
                      <a:pt x="111703" y="979"/>
                    </a:cubicBezTo>
                    <a:cubicBezTo>
                      <a:pt x="111130" y="1251"/>
                      <a:pt x="110519" y="1386"/>
                      <a:pt x="109917" y="1386"/>
                    </a:cubicBezTo>
                    <a:cubicBezTo>
                      <a:pt x="109047" y="1386"/>
                      <a:pt x="108195" y="1103"/>
                      <a:pt x="107498" y="536"/>
                    </a:cubicBezTo>
                    <a:cubicBezTo>
                      <a:pt x="107350" y="499"/>
                      <a:pt x="107203" y="481"/>
                      <a:pt x="107064" y="481"/>
                    </a:cubicBezTo>
                    <a:cubicBezTo>
                      <a:pt x="106926" y="481"/>
                      <a:pt x="106797" y="499"/>
                      <a:pt x="106686" y="536"/>
                    </a:cubicBezTo>
                    <a:cubicBezTo>
                      <a:pt x="106085" y="787"/>
                      <a:pt x="105449" y="935"/>
                      <a:pt x="104802" y="935"/>
                    </a:cubicBezTo>
                    <a:cubicBezTo>
                      <a:pt x="104497" y="935"/>
                      <a:pt x="104190" y="902"/>
                      <a:pt x="103882" y="831"/>
                    </a:cubicBezTo>
                    <a:cubicBezTo>
                      <a:pt x="103624" y="794"/>
                      <a:pt x="103366" y="776"/>
                      <a:pt x="103108" y="776"/>
                    </a:cubicBezTo>
                    <a:cubicBezTo>
                      <a:pt x="102850" y="776"/>
                      <a:pt x="102591" y="794"/>
                      <a:pt x="102333" y="831"/>
                    </a:cubicBezTo>
                    <a:cubicBezTo>
                      <a:pt x="101005" y="831"/>
                      <a:pt x="99825" y="1127"/>
                      <a:pt x="98644" y="1200"/>
                    </a:cubicBezTo>
                    <a:cubicBezTo>
                      <a:pt x="97906" y="1200"/>
                      <a:pt x="97169" y="979"/>
                      <a:pt x="96431" y="905"/>
                    </a:cubicBezTo>
                    <a:cubicBezTo>
                      <a:pt x="95767" y="1053"/>
                      <a:pt x="95029" y="1127"/>
                      <a:pt x="94365" y="1127"/>
                    </a:cubicBezTo>
                    <a:cubicBezTo>
                      <a:pt x="92078" y="831"/>
                      <a:pt x="89864" y="684"/>
                      <a:pt x="87577" y="610"/>
                    </a:cubicBezTo>
                    <a:cubicBezTo>
                      <a:pt x="86387" y="560"/>
                      <a:pt x="85164" y="211"/>
                      <a:pt x="83930" y="211"/>
                    </a:cubicBezTo>
                    <a:cubicBezTo>
                      <a:pt x="83327" y="211"/>
                      <a:pt x="82722" y="294"/>
                      <a:pt x="82117" y="536"/>
                    </a:cubicBezTo>
                    <a:cubicBezTo>
                      <a:pt x="81403" y="715"/>
                      <a:pt x="80688" y="813"/>
                      <a:pt x="79973" y="813"/>
                    </a:cubicBezTo>
                    <a:cubicBezTo>
                      <a:pt x="79507" y="813"/>
                      <a:pt x="79042" y="771"/>
                      <a:pt x="78576" y="684"/>
                    </a:cubicBezTo>
                    <a:cubicBezTo>
                      <a:pt x="77912" y="536"/>
                      <a:pt x="77174" y="462"/>
                      <a:pt x="76510" y="462"/>
                    </a:cubicBezTo>
                    <a:cubicBezTo>
                      <a:pt x="76474" y="459"/>
                      <a:pt x="76438" y="458"/>
                      <a:pt x="76403" y="458"/>
                    </a:cubicBezTo>
                    <a:cubicBezTo>
                      <a:pt x="75801" y="458"/>
                      <a:pt x="75232" y="859"/>
                      <a:pt x="74647" y="859"/>
                    </a:cubicBezTo>
                    <a:cubicBezTo>
                      <a:pt x="74411" y="859"/>
                      <a:pt x="74172" y="793"/>
                      <a:pt x="73928" y="610"/>
                    </a:cubicBezTo>
                    <a:cubicBezTo>
                      <a:pt x="73822" y="614"/>
                      <a:pt x="73717" y="616"/>
                      <a:pt x="73612" y="616"/>
                    </a:cubicBezTo>
                    <a:cubicBezTo>
                      <a:pt x="72229" y="616"/>
                      <a:pt x="70846" y="265"/>
                      <a:pt x="69463" y="265"/>
                    </a:cubicBezTo>
                    <a:cubicBezTo>
                      <a:pt x="69180" y="265"/>
                      <a:pt x="68898" y="280"/>
                      <a:pt x="68616" y="315"/>
                    </a:cubicBezTo>
                    <a:cubicBezTo>
                      <a:pt x="68321" y="241"/>
                      <a:pt x="68025" y="204"/>
                      <a:pt x="67721" y="204"/>
                    </a:cubicBezTo>
                    <a:cubicBezTo>
                      <a:pt x="67417" y="204"/>
                      <a:pt x="67103" y="241"/>
                      <a:pt x="66771" y="315"/>
                    </a:cubicBezTo>
                    <a:cubicBezTo>
                      <a:pt x="66446" y="261"/>
                      <a:pt x="66123" y="239"/>
                      <a:pt x="65802" y="239"/>
                    </a:cubicBezTo>
                    <a:cubicBezTo>
                      <a:pt x="64468" y="239"/>
                      <a:pt x="63161" y="616"/>
                      <a:pt x="61815" y="616"/>
                    </a:cubicBezTo>
                    <a:cubicBezTo>
                      <a:pt x="61721" y="616"/>
                      <a:pt x="61627" y="614"/>
                      <a:pt x="61533" y="610"/>
                    </a:cubicBezTo>
                    <a:cubicBezTo>
                      <a:pt x="61263" y="817"/>
                      <a:pt x="61006" y="891"/>
                      <a:pt x="60753" y="891"/>
                    </a:cubicBezTo>
                    <a:cubicBezTo>
                      <a:pt x="60140" y="891"/>
                      <a:pt x="59557" y="458"/>
                      <a:pt x="58910" y="458"/>
                    </a:cubicBezTo>
                    <a:cubicBezTo>
                      <a:pt x="58875" y="458"/>
                      <a:pt x="58839" y="460"/>
                      <a:pt x="58803" y="462"/>
                    </a:cubicBezTo>
                    <a:cubicBezTo>
                      <a:pt x="58630" y="441"/>
                      <a:pt x="58457" y="432"/>
                      <a:pt x="58286" y="432"/>
                    </a:cubicBezTo>
                    <a:cubicBezTo>
                      <a:pt x="57873" y="432"/>
                      <a:pt x="57471" y="484"/>
                      <a:pt x="57106" y="536"/>
                    </a:cubicBezTo>
                    <a:cubicBezTo>
                      <a:pt x="56446" y="737"/>
                      <a:pt x="55775" y="838"/>
                      <a:pt x="55110" y="838"/>
                    </a:cubicBezTo>
                    <a:cubicBezTo>
                      <a:pt x="54065" y="838"/>
                      <a:pt x="53036" y="590"/>
                      <a:pt x="52089" y="94"/>
                    </a:cubicBezTo>
                    <a:cubicBezTo>
                      <a:pt x="50687" y="94"/>
                      <a:pt x="49211" y="241"/>
                      <a:pt x="47810" y="536"/>
                    </a:cubicBezTo>
                    <a:cubicBezTo>
                      <a:pt x="45965" y="610"/>
                      <a:pt x="44047" y="610"/>
                      <a:pt x="42202" y="831"/>
                    </a:cubicBezTo>
                    <a:cubicBezTo>
                      <a:pt x="41649" y="942"/>
                      <a:pt x="41096" y="997"/>
                      <a:pt x="40552" y="997"/>
                    </a:cubicBezTo>
                    <a:cubicBezTo>
                      <a:pt x="40007" y="997"/>
                      <a:pt x="39473" y="942"/>
                      <a:pt x="38956" y="831"/>
                    </a:cubicBezTo>
                    <a:cubicBezTo>
                      <a:pt x="38218" y="905"/>
                      <a:pt x="37480" y="1127"/>
                      <a:pt x="36743" y="1127"/>
                    </a:cubicBezTo>
                    <a:cubicBezTo>
                      <a:pt x="35857" y="1127"/>
                      <a:pt x="34972" y="905"/>
                      <a:pt x="34087" y="831"/>
                    </a:cubicBezTo>
                    <a:cubicBezTo>
                      <a:pt x="33971" y="842"/>
                      <a:pt x="33856" y="846"/>
                      <a:pt x="33743" y="846"/>
                    </a:cubicBezTo>
                    <a:cubicBezTo>
                      <a:pt x="33063" y="846"/>
                      <a:pt x="32421" y="684"/>
                      <a:pt x="31726" y="684"/>
                    </a:cubicBezTo>
                    <a:cubicBezTo>
                      <a:pt x="31578" y="758"/>
                      <a:pt x="31504" y="758"/>
                      <a:pt x="31431" y="758"/>
                    </a:cubicBezTo>
                    <a:cubicBezTo>
                      <a:pt x="31127" y="804"/>
                      <a:pt x="30831" y="829"/>
                      <a:pt x="30539" y="829"/>
                    </a:cubicBezTo>
                    <a:cubicBezTo>
                      <a:pt x="29911" y="829"/>
                      <a:pt x="29306" y="715"/>
                      <a:pt x="28701" y="462"/>
                    </a:cubicBezTo>
                    <a:cubicBezTo>
                      <a:pt x="28590" y="389"/>
                      <a:pt x="28461" y="352"/>
                      <a:pt x="28323" y="352"/>
                    </a:cubicBezTo>
                    <a:cubicBezTo>
                      <a:pt x="28184" y="352"/>
                      <a:pt x="28037" y="389"/>
                      <a:pt x="27889" y="462"/>
                    </a:cubicBezTo>
                    <a:cubicBezTo>
                      <a:pt x="27594" y="831"/>
                      <a:pt x="27225" y="1053"/>
                      <a:pt x="26709" y="1127"/>
                    </a:cubicBezTo>
                    <a:cubicBezTo>
                      <a:pt x="26337" y="1209"/>
                      <a:pt x="25959" y="1251"/>
                      <a:pt x="25582" y="1251"/>
                    </a:cubicBezTo>
                    <a:cubicBezTo>
                      <a:pt x="24613" y="1251"/>
                      <a:pt x="23648" y="973"/>
                      <a:pt x="22798" y="389"/>
                    </a:cubicBezTo>
                    <a:lnTo>
                      <a:pt x="22429" y="389"/>
                    </a:lnTo>
                    <a:cubicBezTo>
                      <a:pt x="21940" y="633"/>
                      <a:pt x="21401" y="776"/>
                      <a:pt x="20894" y="776"/>
                    </a:cubicBezTo>
                    <a:cubicBezTo>
                      <a:pt x="20790" y="776"/>
                      <a:pt x="20686" y="770"/>
                      <a:pt x="20585" y="758"/>
                    </a:cubicBezTo>
                    <a:cubicBezTo>
                      <a:pt x="20269" y="738"/>
                      <a:pt x="19947" y="729"/>
                      <a:pt x="19624" y="729"/>
                    </a:cubicBezTo>
                    <a:cubicBezTo>
                      <a:pt x="18743" y="729"/>
                      <a:pt x="17854" y="797"/>
                      <a:pt x="17043" y="905"/>
                    </a:cubicBezTo>
                    <a:cubicBezTo>
                      <a:pt x="16759" y="1027"/>
                      <a:pt x="16475" y="1082"/>
                      <a:pt x="16190" y="1082"/>
                    </a:cubicBezTo>
                    <a:cubicBezTo>
                      <a:pt x="15958" y="1082"/>
                      <a:pt x="15726" y="1045"/>
                      <a:pt x="15494" y="979"/>
                    </a:cubicBezTo>
                    <a:lnTo>
                      <a:pt x="15199" y="905"/>
                    </a:lnTo>
                    <a:cubicBezTo>
                      <a:pt x="14461" y="758"/>
                      <a:pt x="13650" y="684"/>
                      <a:pt x="12912" y="684"/>
                    </a:cubicBezTo>
                    <a:cubicBezTo>
                      <a:pt x="12494" y="782"/>
                      <a:pt x="12067" y="831"/>
                      <a:pt x="11641" y="831"/>
                    </a:cubicBezTo>
                    <a:cubicBezTo>
                      <a:pt x="10788" y="831"/>
                      <a:pt x="9936" y="635"/>
                      <a:pt x="9149" y="241"/>
                    </a:cubicBezTo>
                    <a:cubicBezTo>
                      <a:pt x="9001" y="167"/>
                      <a:pt x="8835" y="130"/>
                      <a:pt x="8669" y="130"/>
                    </a:cubicBezTo>
                    <a:cubicBezTo>
                      <a:pt x="8503" y="130"/>
                      <a:pt x="8337" y="167"/>
                      <a:pt x="8190" y="241"/>
                    </a:cubicBezTo>
                    <a:cubicBezTo>
                      <a:pt x="7673" y="684"/>
                      <a:pt x="7120" y="831"/>
                      <a:pt x="6557" y="831"/>
                    </a:cubicBezTo>
                    <a:cubicBezTo>
                      <a:pt x="5995" y="831"/>
                      <a:pt x="5423" y="684"/>
                      <a:pt x="4870" y="536"/>
                    </a:cubicBezTo>
                    <a:cubicBezTo>
                      <a:pt x="4397" y="472"/>
                      <a:pt x="3917" y="439"/>
                      <a:pt x="3437" y="439"/>
                    </a:cubicBezTo>
                    <a:cubicBezTo>
                      <a:pt x="2270" y="439"/>
                      <a:pt x="1098" y="635"/>
                      <a:pt x="0" y="1053"/>
                    </a:cubicBezTo>
                    <a:lnTo>
                      <a:pt x="0" y="1864"/>
                    </a:lnTo>
                    <a:lnTo>
                      <a:pt x="0" y="143153"/>
                    </a:lnTo>
                    <a:cubicBezTo>
                      <a:pt x="0" y="144407"/>
                      <a:pt x="74" y="144407"/>
                      <a:pt x="1328" y="144407"/>
                    </a:cubicBezTo>
                    <a:lnTo>
                      <a:pt x="139444" y="144407"/>
                    </a:lnTo>
                    <a:cubicBezTo>
                      <a:pt x="139816" y="144407"/>
                      <a:pt x="140107" y="144415"/>
                      <a:pt x="140335" y="144415"/>
                    </a:cubicBezTo>
                    <a:cubicBezTo>
                      <a:pt x="141285" y="144415"/>
                      <a:pt x="141141" y="144271"/>
                      <a:pt x="141141" y="142784"/>
                    </a:cubicBezTo>
                    <a:lnTo>
                      <a:pt x="141141" y="610"/>
                    </a:lnTo>
                    <a:cubicBezTo>
                      <a:pt x="140846" y="413"/>
                      <a:pt x="140518" y="282"/>
                      <a:pt x="140201" y="282"/>
                    </a:cubicBezTo>
                    <a:cubicBezTo>
                      <a:pt x="140043" y="282"/>
                      <a:pt x="139887" y="315"/>
                      <a:pt x="139740" y="389"/>
                    </a:cubicBezTo>
                    <a:lnTo>
                      <a:pt x="139223" y="389"/>
                    </a:lnTo>
                    <a:cubicBezTo>
                      <a:pt x="138639" y="243"/>
                      <a:pt x="138023" y="1"/>
                      <a:pt x="13739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88" name="Google Shape;688;p26"/>
            <p:cNvGrpSpPr/>
            <p:nvPr/>
          </p:nvGrpSpPr>
          <p:grpSpPr>
            <a:xfrm>
              <a:off x="86225" y="384725"/>
              <a:ext cx="751875" cy="4434900"/>
              <a:chOff x="114825" y="381000"/>
              <a:chExt cx="751875" cy="4434900"/>
            </a:xfrm>
          </p:grpSpPr>
          <p:sp>
            <p:nvSpPr>
              <p:cNvPr id="689" name="Google Shape;689;p26"/>
              <p:cNvSpPr/>
              <p:nvPr/>
            </p:nvSpPr>
            <p:spPr>
              <a:xfrm>
                <a:off x="190500" y="381000"/>
                <a:ext cx="676200" cy="4434900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690" name="Google Shape;690;p26"/>
              <p:cNvGrpSpPr/>
              <p:nvPr/>
            </p:nvGrpSpPr>
            <p:grpSpPr>
              <a:xfrm>
                <a:off x="114825" y="553463"/>
                <a:ext cx="492600" cy="4054950"/>
                <a:chOff x="114825" y="553463"/>
                <a:chExt cx="492600" cy="4054950"/>
              </a:xfrm>
            </p:grpSpPr>
            <p:sp>
              <p:nvSpPr>
                <p:cNvPr id="691" name="Google Shape;691;p26"/>
                <p:cNvSpPr/>
                <p:nvPr/>
              </p:nvSpPr>
              <p:spPr>
                <a:xfrm>
                  <a:off x="114825" y="55346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92" name="Google Shape;692;p26"/>
                <p:cNvSpPr/>
                <p:nvPr/>
              </p:nvSpPr>
              <p:spPr>
                <a:xfrm>
                  <a:off x="114825" y="126593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93" name="Google Shape;693;p26"/>
                <p:cNvSpPr/>
                <p:nvPr/>
              </p:nvSpPr>
              <p:spPr>
                <a:xfrm>
                  <a:off x="114825" y="197840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94" name="Google Shape;694;p26"/>
                <p:cNvSpPr/>
                <p:nvPr/>
              </p:nvSpPr>
              <p:spPr>
                <a:xfrm>
                  <a:off x="114825" y="269087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95" name="Google Shape;695;p26"/>
                <p:cNvSpPr/>
                <p:nvPr/>
              </p:nvSpPr>
              <p:spPr>
                <a:xfrm>
                  <a:off x="114825" y="340334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96" name="Google Shape;696;p26"/>
                <p:cNvSpPr/>
                <p:nvPr/>
              </p:nvSpPr>
              <p:spPr>
                <a:xfrm>
                  <a:off x="114825" y="4115813"/>
                  <a:ext cx="492600" cy="4926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pic>
          <p:nvPicPr>
            <p:cNvPr id="697" name="Google Shape;697;p26"/>
            <p:cNvPicPr preferRelativeResize="0"/>
            <p:nvPr/>
          </p:nvPicPr>
          <p:blipFill rotWithShape="1">
            <a:blip r:embed="rId2">
              <a:alphaModFix amt="86000"/>
            </a:blip>
            <a:srcRect r="10104"/>
            <a:stretch/>
          </p:blipFill>
          <p:spPr>
            <a:xfrm>
              <a:off x="424870" y="735846"/>
              <a:ext cx="8404593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98" name="Google Shape;698;p26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95654" y="133592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99" name="Google Shape;699;p26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76177" y="1955046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0" name="Google Shape;700;p26"/>
            <p:cNvPicPr preferRelativeResize="0"/>
            <p:nvPr/>
          </p:nvPicPr>
          <p:blipFill rotWithShape="1">
            <a:blip r:embed="rId2">
              <a:alphaModFix amt="86000"/>
            </a:blip>
            <a:srcRect r="6838"/>
            <a:stretch/>
          </p:blipFill>
          <p:spPr>
            <a:xfrm>
              <a:off x="405393" y="249797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1" name="Google Shape;701;p26"/>
            <p:cNvPicPr preferRelativeResize="0"/>
            <p:nvPr/>
          </p:nvPicPr>
          <p:blipFill rotWithShape="1">
            <a:blip r:embed="rId2">
              <a:alphaModFix amt="86000"/>
            </a:blip>
            <a:srcRect r="9788"/>
            <a:stretch/>
          </p:blipFill>
          <p:spPr>
            <a:xfrm>
              <a:off x="395654" y="3698121"/>
              <a:ext cx="8433807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2" name="Google Shape;702;p26"/>
            <p:cNvPicPr preferRelativeResize="0"/>
            <p:nvPr/>
          </p:nvPicPr>
          <p:blipFill rotWithShape="1">
            <a:blip r:embed="rId2">
              <a:alphaModFix amt="86000"/>
            </a:blip>
            <a:srcRect r="9371"/>
            <a:stretch/>
          </p:blipFill>
          <p:spPr>
            <a:xfrm>
              <a:off x="356700" y="3117096"/>
              <a:ext cx="8472765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3" name="Google Shape;703;p26"/>
            <p:cNvPicPr preferRelativeResize="0"/>
            <p:nvPr/>
          </p:nvPicPr>
          <p:blipFill rotWithShape="1">
            <a:blip r:embed="rId2">
              <a:alphaModFix amt="86000"/>
            </a:blip>
            <a:srcRect r="9371"/>
            <a:stretch/>
          </p:blipFill>
          <p:spPr>
            <a:xfrm>
              <a:off x="356700" y="4269621"/>
              <a:ext cx="8472765" cy="317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4" name="Google Shape;704;p26"/>
            <p:cNvPicPr preferRelativeResize="0"/>
            <p:nvPr/>
          </p:nvPicPr>
          <p:blipFill rotWithShape="1">
            <a:blip r:embed="rId3">
              <a:alphaModFix amt="82000"/>
            </a:blip>
            <a:srcRect l="4356" r="5828"/>
            <a:stretch/>
          </p:blipFill>
          <p:spPr>
            <a:xfrm rot="5400000">
              <a:off x="-1453401" y="2453526"/>
              <a:ext cx="4324352" cy="3126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05" name="Google Shape;705;p26"/>
          <p:cNvSpPr txBox="1"/>
          <p:nvPr/>
        </p:nvSpPr>
        <p:spPr>
          <a:xfrm>
            <a:off x="2083950" y="3247575"/>
            <a:ext cx="52809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CREDITS: This presentation template was created by </a:t>
            </a:r>
            <a:r>
              <a:rPr lang="en" sz="1300">
                <a:solidFill>
                  <a:schemeClr val="dk2"/>
                </a:solidFill>
                <a:highlight>
                  <a:srgbClr val="F7D3DA"/>
                </a:highlight>
                <a:uFill>
                  <a:noFill/>
                </a:uFill>
                <a:latin typeface="Mulish"/>
                <a:ea typeface="Mulish"/>
                <a:cs typeface="Mulish"/>
                <a:sym typeface="Mulish"/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30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, including icons by </a:t>
            </a:r>
            <a:r>
              <a:rPr lang="en" sz="1300">
                <a:solidFill>
                  <a:schemeClr val="dk2"/>
                </a:solidFill>
                <a:highlight>
                  <a:schemeClr val="lt2"/>
                </a:highlight>
                <a:uFill>
                  <a:noFill/>
                </a:uFill>
                <a:latin typeface="Mulish"/>
                <a:ea typeface="Mulish"/>
                <a:cs typeface="Mulish"/>
                <a:sym typeface="Mulish"/>
                <a:hlinkClick r:id="rId5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300">
                <a:solidFill>
                  <a:schemeClr val="dk2"/>
                </a:solidFill>
                <a:highlight>
                  <a:schemeClr val="lt2"/>
                </a:highlight>
                <a:latin typeface="Mulish"/>
                <a:ea typeface="Mulish"/>
                <a:cs typeface="Mulish"/>
                <a:sym typeface="Mulish"/>
              </a:rPr>
              <a:t> </a:t>
            </a:r>
            <a:r>
              <a:rPr lang="en" sz="130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and infographics &amp; images by </a:t>
            </a:r>
            <a:r>
              <a:rPr lang="en" sz="1300">
                <a:solidFill>
                  <a:schemeClr val="dk2"/>
                </a:solidFill>
                <a:highlight>
                  <a:schemeClr val="dk1"/>
                </a:highlight>
                <a:uFill>
                  <a:noFill/>
                </a:uFill>
                <a:latin typeface="Mulish"/>
                <a:ea typeface="Mulish"/>
                <a:cs typeface="Mulish"/>
                <a:sym typeface="Mulish"/>
                <a:hlinkClick r:id="rId6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300">
              <a:solidFill>
                <a:schemeClr val="dk2"/>
              </a:solidFill>
              <a:highlight>
                <a:schemeClr val="dk1"/>
              </a:highlight>
              <a:latin typeface="Mulish"/>
              <a:ea typeface="Mulish"/>
              <a:cs typeface="Mulish"/>
              <a:sym typeface="Mulish"/>
            </a:endParaRPr>
          </a:p>
        </p:txBody>
      </p:sp>
      <p:pic>
        <p:nvPicPr>
          <p:cNvPr id="706" name="Google Shape;706;p26"/>
          <p:cNvPicPr preferRelativeResize="0"/>
          <p:nvPr/>
        </p:nvPicPr>
        <p:blipFill rotWithShape="1">
          <a:blip r:embed="rId7">
            <a:alphaModFix amt="90000"/>
          </a:blip>
          <a:srcRect l="14783" t="26207" r="9676" b="12472"/>
          <a:stretch/>
        </p:blipFill>
        <p:spPr>
          <a:xfrm rot="-1220646">
            <a:off x="957204" y="754146"/>
            <a:ext cx="343594" cy="398077"/>
          </a:xfrm>
          <a:prstGeom prst="rect">
            <a:avLst/>
          </a:prstGeom>
          <a:noFill/>
          <a:ln>
            <a:noFill/>
          </a:ln>
        </p:spPr>
      </p:pic>
      <p:pic>
        <p:nvPicPr>
          <p:cNvPr id="707" name="Google Shape;707;p26"/>
          <p:cNvPicPr preferRelativeResize="0"/>
          <p:nvPr/>
        </p:nvPicPr>
        <p:blipFill rotWithShape="1">
          <a:blip r:embed="rId8">
            <a:alphaModFix/>
          </a:blip>
          <a:srcRect l="17866" t="19811" r="12095" b="21433"/>
          <a:stretch/>
        </p:blipFill>
        <p:spPr>
          <a:xfrm rot="1505967">
            <a:off x="8194800" y="4276032"/>
            <a:ext cx="281751" cy="337328"/>
          </a:xfrm>
          <a:prstGeom prst="rect">
            <a:avLst/>
          </a:prstGeom>
          <a:noFill/>
          <a:ln>
            <a:noFill/>
          </a:ln>
        </p:spPr>
      </p:pic>
      <p:sp>
        <p:nvSpPr>
          <p:cNvPr id="708" name="Google Shape;708;p26"/>
          <p:cNvSpPr txBox="1">
            <a:spLocks noGrp="1"/>
          </p:cNvSpPr>
          <p:nvPr>
            <p:ph type="ctrTitle"/>
          </p:nvPr>
        </p:nvSpPr>
        <p:spPr>
          <a:xfrm>
            <a:off x="3076500" y="888075"/>
            <a:ext cx="32958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000" b="1">
                <a:latin typeface="Patrick Hand"/>
                <a:ea typeface="Patrick Hand"/>
                <a:cs typeface="Patrick Hand"/>
                <a:sym typeface="Patrick Han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709" name="Google Shape;709;p26"/>
          <p:cNvSpPr txBox="1">
            <a:spLocks noGrp="1"/>
          </p:cNvSpPr>
          <p:nvPr>
            <p:ph type="subTitle" idx="1"/>
          </p:nvPr>
        </p:nvSpPr>
        <p:spPr>
          <a:xfrm>
            <a:off x="2535150" y="2059600"/>
            <a:ext cx="4378500" cy="113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solidFill>
                  <a:srgbClr val="A17A74"/>
                </a:solidFill>
                <a:latin typeface="Mulish"/>
                <a:ea typeface="Mulish"/>
                <a:cs typeface="Mulish"/>
                <a:sym typeface="Mulis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Font typeface="Patrick Hand"/>
              <a:buNone/>
              <a:defRPr sz="3400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ulish"/>
              <a:buChar char="●"/>
              <a:defRPr sz="180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ulish"/>
              <a:buChar char="○"/>
              <a:defRPr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ulish"/>
              <a:buChar char="■"/>
              <a:defRPr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ulish"/>
              <a:buChar char="●"/>
              <a:defRPr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ulish"/>
              <a:buChar char="○"/>
              <a:defRPr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ulish"/>
              <a:buChar char="■"/>
              <a:defRPr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ulish"/>
              <a:buChar char="●"/>
              <a:defRPr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ulish"/>
              <a:buChar char="○"/>
              <a:defRPr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ulish"/>
              <a:buChar char="■"/>
              <a:defRPr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5" r:id="rId4"/>
    <p:sldLayoutId id="2147483657" r:id="rId5"/>
    <p:sldLayoutId id="2147483658" r:id="rId6"/>
    <p:sldLayoutId id="2147483664" r:id="rId7"/>
    <p:sldLayoutId id="2147483668" r:id="rId8"/>
    <p:sldLayoutId id="2147483672" r:id="rId9"/>
    <p:sldLayoutId id="2147483673" r:id="rId10"/>
    <p:sldLayoutId id="2147483674" r:id="rId11"/>
    <p:sldLayoutId id="214748367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4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slide" Target="slide9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image" Target="../media/image18.png"/><Relationship Id="rId7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image" Target="../media/image14.png"/><Relationship Id="rId7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10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12" Type="http://schemas.openxmlformats.org/officeDocument/2006/relationships/image" Target="../media/image2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3.png"/><Relationship Id="rId11" Type="http://schemas.openxmlformats.org/officeDocument/2006/relationships/image" Target="../media/image27.png"/><Relationship Id="rId5" Type="http://schemas.openxmlformats.org/officeDocument/2006/relationships/image" Target="../media/image22.png"/><Relationship Id="rId15" Type="http://schemas.openxmlformats.org/officeDocument/2006/relationships/slide" Target="slide9.xml"/><Relationship Id="rId10" Type="http://schemas.openxmlformats.org/officeDocument/2006/relationships/image" Target="../media/image26.png"/><Relationship Id="rId4" Type="http://schemas.openxmlformats.org/officeDocument/2006/relationships/image" Target="../media/image21.png"/><Relationship Id="rId9" Type="http://schemas.openxmlformats.org/officeDocument/2006/relationships/image" Target="../media/image18.png"/><Relationship Id="rId14" Type="http://schemas.openxmlformats.org/officeDocument/2006/relationships/slide" Target="slid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slide" Target="slide9.xml"/><Relationship Id="rId3" Type="http://schemas.openxmlformats.org/officeDocument/2006/relationships/image" Target="../media/image20.png"/><Relationship Id="rId7" Type="http://schemas.openxmlformats.org/officeDocument/2006/relationships/image" Target="../media/image29.png"/><Relationship Id="rId12" Type="http://schemas.openxmlformats.org/officeDocument/2006/relationships/slide" Target="slide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3.png"/><Relationship Id="rId11" Type="http://schemas.openxmlformats.org/officeDocument/2006/relationships/image" Target="../media/image10.png"/><Relationship Id="rId5" Type="http://schemas.openxmlformats.org/officeDocument/2006/relationships/image" Target="../media/image22.png"/><Relationship Id="rId10" Type="http://schemas.openxmlformats.org/officeDocument/2006/relationships/image" Target="../media/image28.png"/><Relationship Id="rId4" Type="http://schemas.openxmlformats.org/officeDocument/2006/relationships/image" Target="../media/image21.png"/><Relationship Id="rId9" Type="http://schemas.openxmlformats.org/officeDocument/2006/relationships/image" Target="../media/image27.png"/><Relationship Id="rId14" Type="http://schemas.openxmlformats.org/officeDocument/2006/relationships/image" Target="../media/image3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slide" Target="slide4.xml"/><Relationship Id="rId7" Type="http://schemas.openxmlformats.org/officeDocument/2006/relationships/image" Target="../media/image3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slide" Target="slide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32.png"/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slide" Target="slide9.xml"/><Relationship Id="rId10" Type="http://schemas.openxmlformats.org/officeDocument/2006/relationships/image" Target="../media/image36.png"/><Relationship Id="rId4" Type="http://schemas.openxmlformats.org/officeDocument/2006/relationships/slide" Target="slide4.xml"/><Relationship Id="rId9" Type="http://schemas.openxmlformats.org/officeDocument/2006/relationships/image" Target="../media/image3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37.png"/><Relationship Id="rId5" Type="http://schemas.openxmlformats.org/officeDocument/2006/relationships/slide" Target="slide9.xml"/><Relationship Id="rId4" Type="http://schemas.openxmlformats.org/officeDocument/2006/relationships/slide" Target="slide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13" Type="http://schemas.openxmlformats.org/officeDocument/2006/relationships/slide" Target="slide9.xml"/><Relationship Id="rId3" Type="http://schemas.openxmlformats.org/officeDocument/2006/relationships/image" Target="../media/image37.png"/><Relationship Id="rId7" Type="http://schemas.openxmlformats.org/officeDocument/2006/relationships/image" Target="../media/image39.png"/><Relationship Id="rId12" Type="http://schemas.openxmlformats.org/officeDocument/2006/relationships/slide" Target="slide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png"/><Relationship Id="rId11" Type="http://schemas.openxmlformats.org/officeDocument/2006/relationships/image" Target="../media/image34.png"/><Relationship Id="rId5" Type="http://schemas.openxmlformats.org/officeDocument/2006/relationships/image" Target="../media/image38.png"/><Relationship Id="rId10" Type="http://schemas.openxmlformats.org/officeDocument/2006/relationships/image" Target="../media/image33.png"/><Relationship Id="rId4" Type="http://schemas.openxmlformats.org/officeDocument/2006/relationships/image" Target="../media/image4.png"/><Relationship Id="rId9" Type="http://schemas.openxmlformats.org/officeDocument/2006/relationships/image" Target="../media/image41.png"/><Relationship Id="rId14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AE9"/>
        </a:solidFill>
        <a:effectLst/>
      </p:bgPr>
    </p:bg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2" name="Google Shape;802;p32"/>
          <p:cNvPicPr preferRelativeResize="0"/>
          <p:nvPr/>
        </p:nvPicPr>
        <p:blipFill rotWithShape="1">
          <a:blip r:embed="rId3">
            <a:alphaModFix amt="90000"/>
          </a:blip>
          <a:srcRect l="852" t="3632" b="4876"/>
          <a:stretch/>
        </p:blipFill>
        <p:spPr>
          <a:xfrm>
            <a:off x="865512" y="1335246"/>
            <a:ext cx="7718026" cy="2810375"/>
          </a:xfrm>
          <a:prstGeom prst="rect">
            <a:avLst/>
          </a:prstGeom>
          <a:noFill/>
          <a:ln>
            <a:noFill/>
          </a:ln>
        </p:spPr>
      </p:pic>
      <p:sp>
        <p:nvSpPr>
          <p:cNvPr id="803" name="Google Shape;803;p32"/>
          <p:cNvSpPr txBox="1">
            <a:spLocks noGrp="1"/>
          </p:cNvSpPr>
          <p:nvPr>
            <p:ph type="ctrTitle"/>
          </p:nvPr>
        </p:nvSpPr>
        <p:spPr>
          <a:xfrm>
            <a:off x="2292425" y="1220829"/>
            <a:ext cx="4864200" cy="203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/>
              <a:t>T</a:t>
            </a:r>
            <a:r>
              <a:rPr lang="en" sz="4400" dirty="0"/>
              <a:t>eori Kewirausahaan Pemasaran </a:t>
            </a:r>
            <a:endParaRPr sz="4400" dirty="0"/>
          </a:p>
        </p:txBody>
      </p:sp>
      <p:sp>
        <p:nvSpPr>
          <p:cNvPr id="804" name="Google Shape;804;p32"/>
          <p:cNvSpPr txBox="1">
            <a:spLocks noGrp="1"/>
          </p:cNvSpPr>
          <p:nvPr>
            <p:ph type="subTitle" idx="1"/>
          </p:nvPr>
        </p:nvSpPr>
        <p:spPr>
          <a:xfrm>
            <a:off x="2549727" y="3143425"/>
            <a:ext cx="4378500" cy="45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/>
              <a:t>Kelom</a:t>
            </a:r>
            <a:r>
              <a:rPr lang="en-US" sz="1400" dirty="0" err="1"/>
              <a:t>pok</a:t>
            </a:r>
            <a:r>
              <a:rPr lang="en-US" sz="1400" dirty="0"/>
              <a:t> 3 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err="1"/>
              <a:t>Dhea</a:t>
            </a:r>
            <a:r>
              <a:rPr lang="en-US" sz="1400" dirty="0"/>
              <a:t> Octa Veronika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err="1"/>
              <a:t>Fani</a:t>
            </a:r>
            <a:r>
              <a:rPr lang="en-US" sz="1400" dirty="0"/>
              <a:t> </a:t>
            </a:r>
            <a:r>
              <a:rPr lang="en-US" sz="1400" dirty="0" err="1"/>
              <a:t>Marlina</a:t>
            </a:r>
            <a:r>
              <a:rPr lang="en-US" sz="1400" dirty="0"/>
              <a:t> Sari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Irma Nita </a:t>
            </a:r>
            <a:r>
              <a:rPr lang="en-US" sz="1400" dirty="0" err="1"/>
              <a:t>Yunizar</a:t>
            </a:r>
            <a:endParaRPr lang="en-US" sz="1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Melina Putri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err="1"/>
              <a:t>Dosen</a:t>
            </a:r>
            <a:r>
              <a:rPr lang="en-US" sz="1400" dirty="0"/>
              <a:t> </a:t>
            </a:r>
            <a:r>
              <a:rPr lang="en-US" sz="1400" dirty="0" err="1"/>
              <a:t>Pengampu</a:t>
            </a:r>
            <a:r>
              <a:rPr lang="en-US" sz="1400" dirty="0"/>
              <a:t> : 1. Dr. </a:t>
            </a:r>
            <a:r>
              <a:rPr lang="en-US" sz="1400" dirty="0" err="1"/>
              <a:t>Sowiyah</a:t>
            </a:r>
            <a:r>
              <a:rPr lang="en-US" sz="1400" dirty="0"/>
              <a:t>, M. Pd.</a:t>
            </a:r>
          </a:p>
          <a:p>
            <a:r>
              <a:rPr lang="en-US" sz="1400" dirty="0"/>
              <a:t>            2. </a:t>
            </a:r>
            <a:r>
              <a:rPr lang="en-US" sz="1400" dirty="0" err="1"/>
              <a:t>Muhisom</a:t>
            </a:r>
            <a:r>
              <a:rPr lang="en-US" sz="1400" dirty="0"/>
              <a:t>, M. Pd. I</a:t>
            </a:r>
          </a:p>
        </p:txBody>
      </p:sp>
      <p:sp>
        <p:nvSpPr>
          <p:cNvPr id="805" name="Google Shape;805;p32">
            <a:hlinkClick r:id="" action="ppaction://noaction"/>
          </p:cNvPr>
          <p:cNvSpPr/>
          <p:nvPr/>
        </p:nvSpPr>
        <p:spPr>
          <a:xfrm>
            <a:off x="2187056" y="244208"/>
            <a:ext cx="646155" cy="300548"/>
          </a:xfrm>
          <a:custGeom>
            <a:avLst/>
            <a:gdLst/>
            <a:ahLst/>
            <a:cxnLst/>
            <a:rect l="l" t="t" r="r" b="b"/>
            <a:pathLst>
              <a:path w="34899" h="8275" extrusionOk="0">
                <a:moveTo>
                  <a:pt x="11224" y="0"/>
                </a:moveTo>
                <a:cubicBezTo>
                  <a:pt x="11086" y="0"/>
                  <a:pt x="10957" y="19"/>
                  <a:pt x="10846" y="56"/>
                </a:cubicBezTo>
                <a:cubicBezTo>
                  <a:pt x="9739" y="222"/>
                  <a:pt x="8633" y="305"/>
                  <a:pt x="7557" y="305"/>
                </a:cubicBezTo>
                <a:cubicBezTo>
                  <a:pt x="7198" y="305"/>
                  <a:pt x="6843" y="295"/>
                  <a:pt x="6493" y="277"/>
                </a:cubicBezTo>
                <a:cubicBezTo>
                  <a:pt x="6317" y="263"/>
                  <a:pt x="6143" y="257"/>
                  <a:pt x="5972" y="257"/>
                </a:cubicBezTo>
                <a:cubicBezTo>
                  <a:pt x="5209" y="257"/>
                  <a:pt x="4486" y="378"/>
                  <a:pt x="3763" y="498"/>
                </a:cubicBezTo>
                <a:cubicBezTo>
                  <a:pt x="2951" y="720"/>
                  <a:pt x="959" y="2564"/>
                  <a:pt x="812" y="3376"/>
                </a:cubicBezTo>
                <a:lnTo>
                  <a:pt x="812" y="3597"/>
                </a:lnTo>
                <a:cubicBezTo>
                  <a:pt x="1402" y="4187"/>
                  <a:pt x="738" y="4556"/>
                  <a:pt x="517" y="4999"/>
                </a:cubicBezTo>
                <a:cubicBezTo>
                  <a:pt x="222" y="5589"/>
                  <a:pt x="0" y="5811"/>
                  <a:pt x="738" y="6548"/>
                </a:cubicBezTo>
                <a:cubicBezTo>
                  <a:pt x="1589" y="7465"/>
                  <a:pt x="2789" y="7975"/>
                  <a:pt x="4028" y="7975"/>
                </a:cubicBezTo>
                <a:cubicBezTo>
                  <a:pt x="4185" y="7975"/>
                  <a:pt x="4343" y="7967"/>
                  <a:pt x="4501" y="7950"/>
                </a:cubicBezTo>
                <a:cubicBezTo>
                  <a:pt x="5829" y="7803"/>
                  <a:pt x="7138" y="7729"/>
                  <a:pt x="8448" y="7729"/>
                </a:cubicBezTo>
                <a:cubicBezTo>
                  <a:pt x="9758" y="7729"/>
                  <a:pt x="11067" y="7803"/>
                  <a:pt x="12395" y="7950"/>
                </a:cubicBezTo>
                <a:cubicBezTo>
                  <a:pt x="14166" y="8024"/>
                  <a:pt x="15863" y="7950"/>
                  <a:pt x="17634" y="8171"/>
                </a:cubicBezTo>
                <a:cubicBezTo>
                  <a:pt x="18430" y="8238"/>
                  <a:pt x="19240" y="8274"/>
                  <a:pt x="20053" y="8274"/>
                </a:cubicBezTo>
                <a:cubicBezTo>
                  <a:pt x="21048" y="8274"/>
                  <a:pt x="22045" y="8220"/>
                  <a:pt x="23020" y="8098"/>
                </a:cubicBezTo>
                <a:cubicBezTo>
                  <a:pt x="23754" y="8057"/>
                  <a:pt x="24493" y="8044"/>
                  <a:pt x="25236" y="8044"/>
                </a:cubicBezTo>
                <a:cubicBezTo>
                  <a:pt x="26437" y="8044"/>
                  <a:pt x="27644" y="8077"/>
                  <a:pt x="28845" y="8077"/>
                </a:cubicBezTo>
                <a:cubicBezTo>
                  <a:pt x="29588" y="8077"/>
                  <a:pt x="30328" y="8065"/>
                  <a:pt x="31062" y="8024"/>
                </a:cubicBezTo>
                <a:cubicBezTo>
                  <a:pt x="32611" y="7950"/>
                  <a:pt x="33423" y="7286"/>
                  <a:pt x="33718" y="5811"/>
                </a:cubicBezTo>
                <a:cubicBezTo>
                  <a:pt x="33718" y="5589"/>
                  <a:pt x="33865" y="5442"/>
                  <a:pt x="34013" y="5294"/>
                </a:cubicBezTo>
                <a:cubicBezTo>
                  <a:pt x="34603" y="4925"/>
                  <a:pt x="34898" y="4114"/>
                  <a:pt x="34529" y="3450"/>
                </a:cubicBezTo>
                <a:cubicBezTo>
                  <a:pt x="34308" y="2859"/>
                  <a:pt x="34308" y="2048"/>
                  <a:pt x="33570" y="1605"/>
                </a:cubicBezTo>
                <a:cubicBezTo>
                  <a:pt x="32685" y="1089"/>
                  <a:pt x="31652" y="720"/>
                  <a:pt x="30545" y="720"/>
                </a:cubicBezTo>
                <a:cubicBezTo>
                  <a:pt x="29881" y="720"/>
                  <a:pt x="29217" y="720"/>
                  <a:pt x="28553" y="572"/>
                </a:cubicBezTo>
                <a:cubicBezTo>
                  <a:pt x="27078" y="277"/>
                  <a:pt x="25602" y="56"/>
                  <a:pt x="24126" y="56"/>
                </a:cubicBezTo>
                <a:cubicBezTo>
                  <a:pt x="23154" y="29"/>
                  <a:pt x="22182" y="12"/>
                  <a:pt x="21213" y="12"/>
                </a:cubicBezTo>
                <a:cubicBezTo>
                  <a:pt x="19536" y="12"/>
                  <a:pt x="17869" y="63"/>
                  <a:pt x="16232" y="203"/>
                </a:cubicBezTo>
                <a:cubicBezTo>
                  <a:pt x="15621" y="291"/>
                  <a:pt x="15010" y="332"/>
                  <a:pt x="14403" y="332"/>
                </a:cubicBezTo>
                <a:cubicBezTo>
                  <a:pt x="13472" y="332"/>
                  <a:pt x="12551" y="234"/>
                  <a:pt x="11657" y="56"/>
                </a:cubicBezTo>
                <a:cubicBezTo>
                  <a:pt x="11510" y="19"/>
                  <a:pt x="11362" y="0"/>
                  <a:pt x="1122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Mar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06" name="Google Shape;806;p32">
            <a:hlinkClick r:id="rId4" action="ppaction://hlinksldjump"/>
          </p:cNvPr>
          <p:cNvSpPr/>
          <p:nvPr/>
        </p:nvSpPr>
        <p:spPr>
          <a:xfrm>
            <a:off x="1004773" y="243773"/>
            <a:ext cx="648877" cy="301420"/>
          </a:xfrm>
          <a:custGeom>
            <a:avLst/>
            <a:gdLst/>
            <a:ahLst/>
            <a:cxnLst/>
            <a:rect l="l" t="t" r="r" b="b"/>
            <a:pathLst>
              <a:path w="35046" h="8299" extrusionOk="0">
                <a:moveTo>
                  <a:pt x="23715" y="1"/>
                </a:moveTo>
                <a:cubicBezTo>
                  <a:pt x="23485" y="1"/>
                  <a:pt x="23253" y="11"/>
                  <a:pt x="23019" y="35"/>
                </a:cubicBezTo>
                <a:cubicBezTo>
                  <a:pt x="22133" y="88"/>
                  <a:pt x="21209" y="140"/>
                  <a:pt x="20274" y="140"/>
                </a:cubicBezTo>
                <a:cubicBezTo>
                  <a:pt x="19887" y="140"/>
                  <a:pt x="19498" y="131"/>
                  <a:pt x="19109" y="109"/>
                </a:cubicBezTo>
                <a:cubicBezTo>
                  <a:pt x="17670" y="35"/>
                  <a:pt x="16232" y="17"/>
                  <a:pt x="14793" y="17"/>
                </a:cubicBezTo>
                <a:cubicBezTo>
                  <a:pt x="13354" y="17"/>
                  <a:pt x="11916" y="35"/>
                  <a:pt x="10477" y="35"/>
                </a:cubicBezTo>
                <a:lnTo>
                  <a:pt x="9813" y="35"/>
                </a:lnTo>
                <a:cubicBezTo>
                  <a:pt x="8042" y="183"/>
                  <a:pt x="6271" y="699"/>
                  <a:pt x="4427" y="699"/>
                </a:cubicBezTo>
                <a:cubicBezTo>
                  <a:pt x="3542" y="699"/>
                  <a:pt x="2656" y="847"/>
                  <a:pt x="1771" y="1290"/>
                </a:cubicBezTo>
                <a:cubicBezTo>
                  <a:pt x="517" y="1806"/>
                  <a:pt x="369" y="2913"/>
                  <a:pt x="148" y="4020"/>
                </a:cubicBezTo>
                <a:cubicBezTo>
                  <a:pt x="0" y="4462"/>
                  <a:pt x="221" y="4905"/>
                  <a:pt x="590" y="5126"/>
                </a:cubicBezTo>
                <a:cubicBezTo>
                  <a:pt x="812" y="5274"/>
                  <a:pt x="959" y="5495"/>
                  <a:pt x="1033" y="5790"/>
                </a:cubicBezTo>
                <a:cubicBezTo>
                  <a:pt x="1254" y="7045"/>
                  <a:pt x="2213" y="7930"/>
                  <a:pt x="3468" y="8004"/>
                </a:cubicBezTo>
                <a:cubicBezTo>
                  <a:pt x="4124" y="8017"/>
                  <a:pt x="4781" y="8020"/>
                  <a:pt x="5435" y="8020"/>
                </a:cubicBezTo>
                <a:cubicBezTo>
                  <a:pt x="6436" y="8020"/>
                  <a:pt x="7432" y="8011"/>
                  <a:pt x="8420" y="8011"/>
                </a:cubicBezTo>
                <a:cubicBezTo>
                  <a:pt x="10491" y="8011"/>
                  <a:pt x="12522" y="8051"/>
                  <a:pt x="14461" y="8299"/>
                </a:cubicBezTo>
                <a:cubicBezTo>
                  <a:pt x="14815" y="8244"/>
                  <a:pt x="15129" y="8230"/>
                  <a:pt x="15418" y="8230"/>
                </a:cubicBezTo>
                <a:cubicBezTo>
                  <a:pt x="15734" y="8230"/>
                  <a:pt x="16019" y="8247"/>
                  <a:pt x="16293" y="8247"/>
                </a:cubicBezTo>
                <a:cubicBezTo>
                  <a:pt x="16447" y="8247"/>
                  <a:pt x="16598" y="8242"/>
                  <a:pt x="16748" y="8225"/>
                </a:cubicBezTo>
                <a:cubicBezTo>
                  <a:pt x="18814" y="7930"/>
                  <a:pt x="20880" y="8077"/>
                  <a:pt x="22872" y="7782"/>
                </a:cubicBezTo>
                <a:cubicBezTo>
                  <a:pt x="22956" y="7772"/>
                  <a:pt x="23041" y="7767"/>
                  <a:pt x="23125" y="7767"/>
                </a:cubicBezTo>
                <a:cubicBezTo>
                  <a:pt x="23631" y="7767"/>
                  <a:pt x="24137" y="7930"/>
                  <a:pt x="24643" y="7930"/>
                </a:cubicBezTo>
                <a:cubicBezTo>
                  <a:pt x="25639" y="7819"/>
                  <a:pt x="26635" y="7764"/>
                  <a:pt x="27631" y="7764"/>
                </a:cubicBezTo>
                <a:cubicBezTo>
                  <a:pt x="28627" y="7764"/>
                  <a:pt x="29623" y="7819"/>
                  <a:pt x="30619" y="7930"/>
                </a:cubicBezTo>
                <a:cubicBezTo>
                  <a:pt x="30783" y="7955"/>
                  <a:pt x="30950" y="7968"/>
                  <a:pt x="31117" y="7968"/>
                </a:cubicBezTo>
                <a:cubicBezTo>
                  <a:pt x="31926" y="7968"/>
                  <a:pt x="32750" y="7681"/>
                  <a:pt x="33422" y="7192"/>
                </a:cubicBezTo>
                <a:cubicBezTo>
                  <a:pt x="33644" y="6971"/>
                  <a:pt x="33718" y="6528"/>
                  <a:pt x="34013" y="6454"/>
                </a:cubicBezTo>
                <a:cubicBezTo>
                  <a:pt x="35046" y="6012"/>
                  <a:pt x="34677" y="5569"/>
                  <a:pt x="34308" y="4905"/>
                </a:cubicBezTo>
                <a:cubicBezTo>
                  <a:pt x="34086" y="4610"/>
                  <a:pt x="33570" y="4167"/>
                  <a:pt x="33865" y="3798"/>
                </a:cubicBezTo>
                <a:cubicBezTo>
                  <a:pt x="34160" y="3282"/>
                  <a:pt x="33865" y="2987"/>
                  <a:pt x="33570" y="2618"/>
                </a:cubicBezTo>
                <a:cubicBezTo>
                  <a:pt x="33201" y="2101"/>
                  <a:pt x="32832" y="1659"/>
                  <a:pt x="32389" y="1216"/>
                </a:cubicBezTo>
                <a:cubicBezTo>
                  <a:pt x="32021" y="773"/>
                  <a:pt x="31504" y="478"/>
                  <a:pt x="30988" y="404"/>
                </a:cubicBezTo>
                <a:cubicBezTo>
                  <a:pt x="30178" y="261"/>
                  <a:pt x="29337" y="180"/>
                  <a:pt x="28485" y="180"/>
                </a:cubicBezTo>
                <a:cubicBezTo>
                  <a:pt x="28018" y="180"/>
                  <a:pt x="27548" y="205"/>
                  <a:pt x="27077" y="257"/>
                </a:cubicBezTo>
                <a:cubicBezTo>
                  <a:pt x="25971" y="257"/>
                  <a:pt x="24864" y="1"/>
                  <a:pt x="2371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Jan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07" name="Google Shape;807;p32">
            <a:hlinkClick r:id="" action="ppaction://noaction"/>
          </p:cNvPr>
          <p:cNvSpPr/>
          <p:nvPr/>
        </p:nvSpPr>
        <p:spPr>
          <a:xfrm>
            <a:off x="453799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Jul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08" name="Google Shape;808;p32">
            <a:hlinkClick r:id="" action="ppaction://noaction"/>
          </p:cNvPr>
          <p:cNvSpPr/>
          <p:nvPr/>
        </p:nvSpPr>
        <p:spPr>
          <a:xfrm>
            <a:off x="3366617" y="243101"/>
            <a:ext cx="639323" cy="302764"/>
          </a:xfrm>
          <a:custGeom>
            <a:avLst/>
            <a:gdLst/>
            <a:ahLst/>
            <a:cxnLst/>
            <a:rect l="l" t="t" r="r" b="b"/>
            <a:pathLst>
              <a:path w="34530" h="8336" extrusionOk="0">
                <a:moveTo>
                  <a:pt x="19910" y="1"/>
                </a:moveTo>
                <a:cubicBezTo>
                  <a:pt x="19299" y="1"/>
                  <a:pt x="18688" y="36"/>
                  <a:pt x="18077" y="97"/>
                </a:cubicBezTo>
                <a:cubicBezTo>
                  <a:pt x="15937" y="171"/>
                  <a:pt x="13871" y="319"/>
                  <a:pt x="11806" y="466"/>
                </a:cubicBezTo>
                <a:cubicBezTo>
                  <a:pt x="11687" y="481"/>
                  <a:pt x="11575" y="487"/>
                  <a:pt x="11467" y="487"/>
                </a:cubicBezTo>
                <a:cubicBezTo>
                  <a:pt x="11032" y="487"/>
                  <a:pt x="10655" y="393"/>
                  <a:pt x="10182" y="393"/>
                </a:cubicBezTo>
                <a:cubicBezTo>
                  <a:pt x="9255" y="485"/>
                  <a:pt x="8341" y="526"/>
                  <a:pt x="7429" y="526"/>
                </a:cubicBezTo>
                <a:cubicBezTo>
                  <a:pt x="6164" y="526"/>
                  <a:pt x="4902" y="447"/>
                  <a:pt x="3616" y="319"/>
                </a:cubicBezTo>
                <a:cubicBezTo>
                  <a:pt x="3494" y="301"/>
                  <a:pt x="3368" y="292"/>
                  <a:pt x="3241" y="292"/>
                </a:cubicBezTo>
                <a:cubicBezTo>
                  <a:pt x="2829" y="292"/>
                  <a:pt x="2405" y="388"/>
                  <a:pt x="2067" y="614"/>
                </a:cubicBezTo>
                <a:cubicBezTo>
                  <a:pt x="1476" y="983"/>
                  <a:pt x="1107" y="1721"/>
                  <a:pt x="517" y="2016"/>
                </a:cubicBezTo>
                <a:cubicBezTo>
                  <a:pt x="1" y="2237"/>
                  <a:pt x="1" y="2532"/>
                  <a:pt x="222" y="2901"/>
                </a:cubicBezTo>
                <a:cubicBezTo>
                  <a:pt x="591" y="3565"/>
                  <a:pt x="1255" y="4008"/>
                  <a:pt x="812" y="4893"/>
                </a:cubicBezTo>
                <a:cubicBezTo>
                  <a:pt x="739" y="5041"/>
                  <a:pt x="960" y="5410"/>
                  <a:pt x="1107" y="5557"/>
                </a:cubicBezTo>
                <a:cubicBezTo>
                  <a:pt x="1550" y="6147"/>
                  <a:pt x="1993" y="6664"/>
                  <a:pt x="2509" y="7180"/>
                </a:cubicBezTo>
                <a:cubicBezTo>
                  <a:pt x="2731" y="7475"/>
                  <a:pt x="3026" y="7697"/>
                  <a:pt x="3395" y="7771"/>
                </a:cubicBezTo>
                <a:cubicBezTo>
                  <a:pt x="4132" y="7918"/>
                  <a:pt x="4870" y="7992"/>
                  <a:pt x="5608" y="8066"/>
                </a:cubicBezTo>
                <a:cubicBezTo>
                  <a:pt x="6229" y="8039"/>
                  <a:pt x="6850" y="8022"/>
                  <a:pt x="7475" y="8022"/>
                </a:cubicBezTo>
                <a:cubicBezTo>
                  <a:pt x="8557" y="8022"/>
                  <a:pt x="9650" y="8073"/>
                  <a:pt x="10773" y="8213"/>
                </a:cubicBezTo>
                <a:cubicBezTo>
                  <a:pt x="11058" y="8239"/>
                  <a:pt x="11344" y="8249"/>
                  <a:pt x="11630" y="8249"/>
                </a:cubicBezTo>
                <a:cubicBezTo>
                  <a:pt x="12575" y="8249"/>
                  <a:pt x="13524" y="8141"/>
                  <a:pt x="14492" y="8141"/>
                </a:cubicBezTo>
                <a:cubicBezTo>
                  <a:pt x="14896" y="8141"/>
                  <a:pt x="15304" y="8160"/>
                  <a:pt x="15716" y="8213"/>
                </a:cubicBezTo>
                <a:cubicBezTo>
                  <a:pt x="16886" y="8308"/>
                  <a:pt x="18083" y="8335"/>
                  <a:pt x="19284" y="8335"/>
                </a:cubicBezTo>
                <a:cubicBezTo>
                  <a:pt x="20885" y="8335"/>
                  <a:pt x="22493" y="8287"/>
                  <a:pt x="24053" y="8287"/>
                </a:cubicBezTo>
                <a:cubicBezTo>
                  <a:pt x="24422" y="8287"/>
                  <a:pt x="24717" y="8213"/>
                  <a:pt x="25086" y="8213"/>
                </a:cubicBezTo>
                <a:cubicBezTo>
                  <a:pt x="26635" y="8066"/>
                  <a:pt x="28258" y="7771"/>
                  <a:pt x="29660" y="7623"/>
                </a:cubicBezTo>
                <a:cubicBezTo>
                  <a:pt x="29801" y="7632"/>
                  <a:pt x="29941" y="7637"/>
                  <a:pt x="30082" y="7637"/>
                </a:cubicBezTo>
                <a:cubicBezTo>
                  <a:pt x="31047" y="7637"/>
                  <a:pt x="32005" y="7419"/>
                  <a:pt x="32907" y="7033"/>
                </a:cubicBezTo>
                <a:cubicBezTo>
                  <a:pt x="33940" y="6369"/>
                  <a:pt x="34530" y="5336"/>
                  <a:pt x="34530" y="4155"/>
                </a:cubicBezTo>
                <a:cubicBezTo>
                  <a:pt x="34530" y="3713"/>
                  <a:pt x="34456" y="3344"/>
                  <a:pt x="34087" y="3196"/>
                </a:cubicBezTo>
                <a:cubicBezTo>
                  <a:pt x="33792" y="3122"/>
                  <a:pt x="33644" y="2901"/>
                  <a:pt x="33644" y="2606"/>
                </a:cubicBezTo>
                <a:cubicBezTo>
                  <a:pt x="33571" y="1278"/>
                  <a:pt x="32464" y="319"/>
                  <a:pt x="31136" y="319"/>
                </a:cubicBezTo>
                <a:cubicBezTo>
                  <a:pt x="29771" y="245"/>
                  <a:pt x="28424" y="227"/>
                  <a:pt x="27078" y="227"/>
                </a:cubicBezTo>
                <a:cubicBezTo>
                  <a:pt x="25732" y="227"/>
                  <a:pt x="24385" y="245"/>
                  <a:pt x="23020" y="245"/>
                </a:cubicBezTo>
                <a:lnTo>
                  <a:pt x="22504" y="245"/>
                </a:lnTo>
                <a:cubicBezTo>
                  <a:pt x="21639" y="72"/>
                  <a:pt x="20775" y="1"/>
                  <a:pt x="1991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May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09" name="Google Shape;809;p32">
            <a:hlinkClick r:id="" action="ppaction://noaction"/>
          </p:cNvPr>
          <p:cNvSpPr/>
          <p:nvPr/>
        </p:nvSpPr>
        <p:spPr>
          <a:xfrm>
            <a:off x="3966646" y="251654"/>
            <a:ext cx="610643" cy="285657"/>
          </a:xfrm>
          <a:custGeom>
            <a:avLst/>
            <a:gdLst/>
            <a:ahLst/>
            <a:cxnLst/>
            <a:rect l="l" t="t" r="r" b="b"/>
            <a:pathLst>
              <a:path w="32981" h="7865" extrusionOk="0">
                <a:moveTo>
                  <a:pt x="15136" y="1"/>
                </a:moveTo>
                <a:cubicBezTo>
                  <a:pt x="14158" y="1"/>
                  <a:pt x="13158" y="34"/>
                  <a:pt x="12027" y="34"/>
                </a:cubicBezTo>
                <a:cubicBezTo>
                  <a:pt x="9739" y="107"/>
                  <a:pt x="7083" y="34"/>
                  <a:pt x="4427" y="255"/>
                </a:cubicBezTo>
                <a:cubicBezTo>
                  <a:pt x="3247" y="329"/>
                  <a:pt x="2140" y="919"/>
                  <a:pt x="1402" y="1878"/>
                </a:cubicBezTo>
                <a:cubicBezTo>
                  <a:pt x="1107" y="2247"/>
                  <a:pt x="664" y="2690"/>
                  <a:pt x="738" y="3059"/>
                </a:cubicBezTo>
                <a:cubicBezTo>
                  <a:pt x="1033" y="3870"/>
                  <a:pt x="517" y="4460"/>
                  <a:pt x="222" y="5051"/>
                </a:cubicBezTo>
                <a:cubicBezTo>
                  <a:pt x="0" y="5420"/>
                  <a:pt x="74" y="5862"/>
                  <a:pt x="443" y="6157"/>
                </a:cubicBezTo>
                <a:cubicBezTo>
                  <a:pt x="1107" y="6600"/>
                  <a:pt x="1845" y="7043"/>
                  <a:pt x="2435" y="7412"/>
                </a:cubicBezTo>
                <a:cubicBezTo>
                  <a:pt x="2632" y="7559"/>
                  <a:pt x="2829" y="7608"/>
                  <a:pt x="3025" y="7608"/>
                </a:cubicBezTo>
                <a:cubicBezTo>
                  <a:pt x="3419" y="7608"/>
                  <a:pt x="3812" y="7412"/>
                  <a:pt x="4206" y="7412"/>
                </a:cubicBezTo>
                <a:cubicBezTo>
                  <a:pt x="5583" y="7412"/>
                  <a:pt x="7026" y="7444"/>
                  <a:pt x="8469" y="7444"/>
                </a:cubicBezTo>
                <a:cubicBezTo>
                  <a:pt x="9190" y="7444"/>
                  <a:pt x="9912" y="7436"/>
                  <a:pt x="10625" y="7412"/>
                </a:cubicBezTo>
                <a:cubicBezTo>
                  <a:pt x="12543" y="7412"/>
                  <a:pt x="14461" y="7633"/>
                  <a:pt x="16306" y="7707"/>
                </a:cubicBezTo>
                <a:cubicBezTo>
                  <a:pt x="17265" y="7633"/>
                  <a:pt x="18224" y="7633"/>
                  <a:pt x="19183" y="7633"/>
                </a:cubicBezTo>
                <a:cubicBezTo>
                  <a:pt x="19884" y="7773"/>
                  <a:pt x="20574" y="7807"/>
                  <a:pt x="21261" y="7807"/>
                </a:cubicBezTo>
                <a:cubicBezTo>
                  <a:pt x="21897" y="7807"/>
                  <a:pt x="22531" y="7778"/>
                  <a:pt x="23169" y="7778"/>
                </a:cubicBezTo>
                <a:cubicBezTo>
                  <a:pt x="23657" y="7778"/>
                  <a:pt x="24147" y="7795"/>
                  <a:pt x="24643" y="7854"/>
                </a:cubicBezTo>
                <a:cubicBezTo>
                  <a:pt x="24725" y="7861"/>
                  <a:pt x="24807" y="7864"/>
                  <a:pt x="24889" y="7864"/>
                </a:cubicBezTo>
                <a:cubicBezTo>
                  <a:pt x="25542" y="7864"/>
                  <a:pt x="26195" y="7672"/>
                  <a:pt x="26849" y="7672"/>
                </a:cubicBezTo>
                <a:cubicBezTo>
                  <a:pt x="26999" y="7672"/>
                  <a:pt x="27149" y="7682"/>
                  <a:pt x="27299" y="7707"/>
                </a:cubicBezTo>
                <a:cubicBezTo>
                  <a:pt x="28480" y="7707"/>
                  <a:pt x="29734" y="7707"/>
                  <a:pt x="30988" y="7633"/>
                </a:cubicBezTo>
                <a:cubicBezTo>
                  <a:pt x="32169" y="7485"/>
                  <a:pt x="32980" y="6453"/>
                  <a:pt x="32906" y="5272"/>
                </a:cubicBezTo>
                <a:cubicBezTo>
                  <a:pt x="32685" y="4756"/>
                  <a:pt x="32685" y="4239"/>
                  <a:pt x="32833" y="3723"/>
                </a:cubicBezTo>
                <a:cubicBezTo>
                  <a:pt x="32980" y="2985"/>
                  <a:pt x="31726" y="1288"/>
                  <a:pt x="30988" y="919"/>
                </a:cubicBezTo>
                <a:cubicBezTo>
                  <a:pt x="29764" y="533"/>
                  <a:pt x="28541" y="315"/>
                  <a:pt x="27268" y="315"/>
                </a:cubicBezTo>
                <a:cubicBezTo>
                  <a:pt x="27082" y="315"/>
                  <a:pt x="26896" y="319"/>
                  <a:pt x="26709" y="329"/>
                </a:cubicBezTo>
                <a:cubicBezTo>
                  <a:pt x="23389" y="181"/>
                  <a:pt x="19995" y="255"/>
                  <a:pt x="16601" y="34"/>
                </a:cubicBezTo>
                <a:cubicBezTo>
                  <a:pt x="16109" y="9"/>
                  <a:pt x="15625" y="1"/>
                  <a:pt x="15136" y="1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Jun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10" name="Google Shape;810;p32">
            <a:hlinkClick r:id="" action="ppaction://noaction"/>
          </p:cNvPr>
          <p:cNvSpPr/>
          <p:nvPr/>
        </p:nvSpPr>
        <p:spPr>
          <a:xfrm>
            <a:off x="2793917" y="253633"/>
            <a:ext cx="611995" cy="281698"/>
          </a:xfrm>
          <a:custGeom>
            <a:avLst/>
            <a:gdLst/>
            <a:ahLst/>
            <a:cxnLst/>
            <a:rect l="l" t="t" r="r" b="b"/>
            <a:pathLst>
              <a:path w="33054" h="7756" extrusionOk="0">
                <a:moveTo>
                  <a:pt x="7314" y="0"/>
                </a:moveTo>
                <a:cubicBezTo>
                  <a:pt x="6855" y="0"/>
                  <a:pt x="6392" y="260"/>
                  <a:pt x="5891" y="260"/>
                </a:cubicBezTo>
                <a:cubicBezTo>
                  <a:pt x="5798" y="260"/>
                  <a:pt x="5703" y="251"/>
                  <a:pt x="5607" y="230"/>
                </a:cubicBezTo>
                <a:cubicBezTo>
                  <a:pt x="5017" y="156"/>
                  <a:pt x="4409" y="119"/>
                  <a:pt x="3791" y="119"/>
                </a:cubicBezTo>
                <a:cubicBezTo>
                  <a:pt x="3173" y="119"/>
                  <a:pt x="2546" y="156"/>
                  <a:pt x="1918" y="230"/>
                </a:cubicBezTo>
                <a:cubicBezTo>
                  <a:pt x="812" y="378"/>
                  <a:pt x="0" y="1411"/>
                  <a:pt x="74" y="2591"/>
                </a:cubicBezTo>
                <a:cubicBezTo>
                  <a:pt x="222" y="3108"/>
                  <a:pt x="295" y="3624"/>
                  <a:pt x="148" y="4140"/>
                </a:cubicBezTo>
                <a:cubicBezTo>
                  <a:pt x="0" y="4804"/>
                  <a:pt x="1254" y="6501"/>
                  <a:pt x="1992" y="6870"/>
                </a:cubicBezTo>
                <a:cubicBezTo>
                  <a:pt x="3108" y="7281"/>
                  <a:pt x="4223" y="7505"/>
                  <a:pt x="5376" y="7505"/>
                </a:cubicBezTo>
                <a:cubicBezTo>
                  <a:pt x="5672" y="7505"/>
                  <a:pt x="5970" y="7491"/>
                  <a:pt x="6271" y="7461"/>
                </a:cubicBezTo>
                <a:cubicBezTo>
                  <a:pt x="10403" y="7461"/>
                  <a:pt x="14535" y="7756"/>
                  <a:pt x="18667" y="7756"/>
                </a:cubicBezTo>
                <a:lnTo>
                  <a:pt x="20585" y="7756"/>
                </a:lnTo>
                <a:cubicBezTo>
                  <a:pt x="21230" y="7737"/>
                  <a:pt x="21881" y="7733"/>
                  <a:pt x="22533" y="7733"/>
                </a:cubicBezTo>
                <a:cubicBezTo>
                  <a:pt x="23186" y="7733"/>
                  <a:pt x="23840" y="7737"/>
                  <a:pt x="24495" y="7737"/>
                </a:cubicBezTo>
                <a:cubicBezTo>
                  <a:pt x="25805" y="7737"/>
                  <a:pt x="27114" y="7719"/>
                  <a:pt x="28406" y="7608"/>
                </a:cubicBezTo>
                <a:cubicBezTo>
                  <a:pt x="29734" y="7534"/>
                  <a:pt x="30914" y="6870"/>
                  <a:pt x="31726" y="5764"/>
                </a:cubicBezTo>
                <a:cubicBezTo>
                  <a:pt x="31947" y="5468"/>
                  <a:pt x="32316" y="5026"/>
                  <a:pt x="32168" y="4657"/>
                </a:cubicBezTo>
                <a:cubicBezTo>
                  <a:pt x="31873" y="3919"/>
                  <a:pt x="32390" y="3550"/>
                  <a:pt x="32611" y="2960"/>
                </a:cubicBezTo>
                <a:cubicBezTo>
                  <a:pt x="32759" y="2665"/>
                  <a:pt x="33054" y="2296"/>
                  <a:pt x="32759" y="1927"/>
                </a:cubicBezTo>
                <a:cubicBezTo>
                  <a:pt x="31947" y="1115"/>
                  <a:pt x="30988" y="525"/>
                  <a:pt x="29955" y="230"/>
                </a:cubicBezTo>
                <a:cubicBezTo>
                  <a:pt x="29906" y="222"/>
                  <a:pt x="29857" y="218"/>
                  <a:pt x="29807" y="218"/>
                </a:cubicBezTo>
                <a:cubicBezTo>
                  <a:pt x="29413" y="218"/>
                  <a:pt x="29012" y="451"/>
                  <a:pt x="28553" y="451"/>
                </a:cubicBezTo>
                <a:cubicBezTo>
                  <a:pt x="27176" y="451"/>
                  <a:pt x="25799" y="419"/>
                  <a:pt x="24421" y="419"/>
                </a:cubicBezTo>
                <a:cubicBezTo>
                  <a:pt x="23733" y="419"/>
                  <a:pt x="23044" y="427"/>
                  <a:pt x="22356" y="451"/>
                </a:cubicBezTo>
                <a:cubicBezTo>
                  <a:pt x="20511" y="451"/>
                  <a:pt x="18667" y="304"/>
                  <a:pt x="16822" y="156"/>
                </a:cubicBezTo>
                <a:cubicBezTo>
                  <a:pt x="16644" y="131"/>
                  <a:pt x="16465" y="121"/>
                  <a:pt x="16287" y="121"/>
                </a:cubicBezTo>
                <a:cubicBezTo>
                  <a:pt x="15611" y="121"/>
                  <a:pt x="14935" y="266"/>
                  <a:pt x="14258" y="266"/>
                </a:cubicBezTo>
                <a:cubicBezTo>
                  <a:pt x="14080" y="266"/>
                  <a:pt x="13902" y="256"/>
                  <a:pt x="13723" y="230"/>
                </a:cubicBezTo>
                <a:cubicBezTo>
                  <a:pt x="12690" y="83"/>
                  <a:pt x="11657" y="64"/>
                  <a:pt x="10615" y="64"/>
                </a:cubicBezTo>
                <a:cubicBezTo>
                  <a:pt x="10268" y="64"/>
                  <a:pt x="9920" y="66"/>
                  <a:pt x="9570" y="66"/>
                </a:cubicBezTo>
                <a:cubicBezTo>
                  <a:pt x="8870" y="66"/>
                  <a:pt x="8165" y="58"/>
                  <a:pt x="7452" y="9"/>
                </a:cubicBezTo>
                <a:cubicBezTo>
                  <a:pt x="7406" y="3"/>
                  <a:pt x="7360" y="0"/>
                  <a:pt x="731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Apr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11" name="Google Shape;811;p32">
            <a:hlinkClick r:id="rId5" action="ppaction://hlinksldjump"/>
          </p:cNvPr>
          <p:cNvSpPr/>
          <p:nvPr/>
        </p:nvSpPr>
        <p:spPr>
          <a:xfrm>
            <a:off x="1614355" y="249983"/>
            <a:ext cx="611995" cy="288998"/>
          </a:xfrm>
          <a:custGeom>
            <a:avLst/>
            <a:gdLst/>
            <a:ahLst/>
            <a:cxnLst/>
            <a:rect l="l" t="t" r="r" b="b"/>
            <a:pathLst>
              <a:path w="33054" h="7957" extrusionOk="0">
                <a:moveTo>
                  <a:pt x="19164" y="0"/>
                </a:moveTo>
                <a:cubicBezTo>
                  <a:pt x="17273" y="0"/>
                  <a:pt x="15387" y="31"/>
                  <a:pt x="13502" y="159"/>
                </a:cubicBezTo>
                <a:cubicBezTo>
                  <a:pt x="12823" y="203"/>
                  <a:pt x="12143" y="214"/>
                  <a:pt x="11464" y="214"/>
                </a:cubicBezTo>
                <a:cubicBezTo>
                  <a:pt x="10743" y="214"/>
                  <a:pt x="10023" y="202"/>
                  <a:pt x="9303" y="202"/>
                </a:cubicBezTo>
                <a:cubicBezTo>
                  <a:pt x="8416" y="202"/>
                  <a:pt x="7528" y="221"/>
                  <a:pt x="6641" y="307"/>
                </a:cubicBezTo>
                <a:cubicBezTo>
                  <a:pt x="5018" y="381"/>
                  <a:pt x="3468" y="307"/>
                  <a:pt x="1993" y="897"/>
                </a:cubicBezTo>
                <a:cubicBezTo>
                  <a:pt x="1255" y="1192"/>
                  <a:pt x="0" y="2889"/>
                  <a:pt x="148" y="3701"/>
                </a:cubicBezTo>
                <a:cubicBezTo>
                  <a:pt x="222" y="4217"/>
                  <a:pt x="222" y="4734"/>
                  <a:pt x="74" y="5250"/>
                </a:cubicBezTo>
                <a:cubicBezTo>
                  <a:pt x="0" y="6431"/>
                  <a:pt x="812" y="7390"/>
                  <a:pt x="1919" y="7611"/>
                </a:cubicBezTo>
                <a:cubicBezTo>
                  <a:pt x="3911" y="7685"/>
                  <a:pt x="5977" y="7759"/>
                  <a:pt x="7969" y="7832"/>
                </a:cubicBezTo>
                <a:cubicBezTo>
                  <a:pt x="8088" y="7843"/>
                  <a:pt x="8205" y="7848"/>
                  <a:pt x="8321" y="7848"/>
                </a:cubicBezTo>
                <a:cubicBezTo>
                  <a:pt x="8882" y="7848"/>
                  <a:pt x="9417" y="7743"/>
                  <a:pt x="9977" y="7743"/>
                </a:cubicBezTo>
                <a:cubicBezTo>
                  <a:pt x="10094" y="7743"/>
                  <a:pt x="10211" y="7748"/>
                  <a:pt x="10330" y="7759"/>
                </a:cubicBezTo>
                <a:cubicBezTo>
                  <a:pt x="10758" y="7789"/>
                  <a:pt x="11185" y="7807"/>
                  <a:pt x="11613" y="7807"/>
                </a:cubicBezTo>
                <a:cubicBezTo>
                  <a:pt x="12218" y="7807"/>
                  <a:pt x="12823" y="7771"/>
                  <a:pt x="13428" y="7685"/>
                </a:cubicBezTo>
                <a:cubicBezTo>
                  <a:pt x="13719" y="7597"/>
                  <a:pt x="14010" y="7556"/>
                  <a:pt x="14292" y="7556"/>
                </a:cubicBezTo>
                <a:cubicBezTo>
                  <a:pt x="14725" y="7556"/>
                  <a:pt x="15137" y="7654"/>
                  <a:pt x="15494" y="7832"/>
                </a:cubicBezTo>
                <a:cubicBezTo>
                  <a:pt x="15771" y="7915"/>
                  <a:pt x="16037" y="7957"/>
                  <a:pt x="16297" y="7957"/>
                </a:cubicBezTo>
                <a:cubicBezTo>
                  <a:pt x="16730" y="7957"/>
                  <a:pt x="17145" y="7842"/>
                  <a:pt x="17560" y="7611"/>
                </a:cubicBezTo>
                <a:cubicBezTo>
                  <a:pt x="17781" y="7685"/>
                  <a:pt x="17929" y="7832"/>
                  <a:pt x="18224" y="7832"/>
                </a:cubicBezTo>
                <a:cubicBezTo>
                  <a:pt x="18331" y="7841"/>
                  <a:pt x="18437" y="7844"/>
                  <a:pt x="18544" y="7844"/>
                </a:cubicBezTo>
                <a:cubicBezTo>
                  <a:pt x="19396" y="7844"/>
                  <a:pt x="20249" y="7611"/>
                  <a:pt x="21102" y="7611"/>
                </a:cubicBezTo>
                <a:cubicBezTo>
                  <a:pt x="21468" y="7580"/>
                  <a:pt x="21848" y="7563"/>
                  <a:pt x="22229" y="7563"/>
                </a:cubicBezTo>
                <a:cubicBezTo>
                  <a:pt x="22769" y="7563"/>
                  <a:pt x="23313" y="7598"/>
                  <a:pt x="23831" y="7685"/>
                </a:cubicBezTo>
                <a:cubicBezTo>
                  <a:pt x="24058" y="7737"/>
                  <a:pt x="24285" y="7756"/>
                  <a:pt x="24512" y="7756"/>
                </a:cubicBezTo>
                <a:cubicBezTo>
                  <a:pt x="25154" y="7756"/>
                  <a:pt x="25797" y="7601"/>
                  <a:pt x="26440" y="7601"/>
                </a:cubicBezTo>
                <a:cubicBezTo>
                  <a:pt x="26529" y="7601"/>
                  <a:pt x="26619" y="7604"/>
                  <a:pt x="26709" y="7611"/>
                </a:cubicBezTo>
                <a:cubicBezTo>
                  <a:pt x="26893" y="7685"/>
                  <a:pt x="27096" y="7722"/>
                  <a:pt x="27308" y="7722"/>
                </a:cubicBezTo>
                <a:cubicBezTo>
                  <a:pt x="27520" y="7722"/>
                  <a:pt x="27742" y="7685"/>
                  <a:pt x="27963" y="7611"/>
                </a:cubicBezTo>
                <a:cubicBezTo>
                  <a:pt x="28221" y="7500"/>
                  <a:pt x="28498" y="7445"/>
                  <a:pt x="28775" y="7445"/>
                </a:cubicBezTo>
                <a:cubicBezTo>
                  <a:pt x="29051" y="7445"/>
                  <a:pt x="29328" y="7500"/>
                  <a:pt x="29586" y="7611"/>
                </a:cubicBezTo>
                <a:cubicBezTo>
                  <a:pt x="29631" y="7614"/>
                  <a:pt x="29674" y="7616"/>
                  <a:pt x="29717" y="7616"/>
                </a:cubicBezTo>
                <a:cubicBezTo>
                  <a:pt x="30677" y="7616"/>
                  <a:pt x="31321" y="6854"/>
                  <a:pt x="32169" y="6431"/>
                </a:cubicBezTo>
                <a:cubicBezTo>
                  <a:pt x="32980" y="5914"/>
                  <a:pt x="33054" y="5619"/>
                  <a:pt x="32611" y="4660"/>
                </a:cubicBezTo>
                <a:cubicBezTo>
                  <a:pt x="32316" y="4217"/>
                  <a:pt x="31873" y="3774"/>
                  <a:pt x="32242" y="3184"/>
                </a:cubicBezTo>
                <a:cubicBezTo>
                  <a:pt x="32316" y="3110"/>
                  <a:pt x="32242" y="2889"/>
                  <a:pt x="32169" y="2742"/>
                </a:cubicBezTo>
                <a:cubicBezTo>
                  <a:pt x="31652" y="1487"/>
                  <a:pt x="30545" y="602"/>
                  <a:pt x="29217" y="307"/>
                </a:cubicBezTo>
                <a:cubicBezTo>
                  <a:pt x="28406" y="159"/>
                  <a:pt x="27520" y="12"/>
                  <a:pt x="26635" y="12"/>
                </a:cubicBezTo>
                <a:cubicBezTo>
                  <a:pt x="25925" y="24"/>
                  <a:pt x="25217" y="28"/>
                  <a:pt x="24511" y="28"/>
                </a:cubicBezTo>
                <a:cubicBezTo>
                  <a:pt x="22720" y="28"/>
                  <a:pt x="20939" y="0"/>
                  <a:pt x="1916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Feb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12" name="Google Shape;812;p32">
            <a:hlinkClick r:id="" action="ppaction://noaction"/>
          </p:cNvPr>
          <p:cNvSpPr/>
          <p:nvPr/>
        </p:nvSpPr>
        <p:spPr>
          <a:xfrm>
            <a:off x="749579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Dec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13" name="Google Shape;813;p32">
            <a:hlinkClick r:id="" action="ppaction://noaction"/>
          </p:cNvPr>
          <p:cNvSpPr/>
          <p:nvPr/>
        </p:nvSpPr>
        <p:spPr>
          <a:xfrm>
            <a:off x="5717556" y="243101"/>
            <a:ext cx="639323" cy="302764"/>
          </a:xfrm>
          <a:custGeom>
            <a:avLst/>
            <a:gdLst/>
            <a:ahLst/>
            <a:cxnLst/>
            <a:rect l="l" t="t" r="r" b="b"/>
            <a:pathLst>
              <a:path w="34530" h="8336" extrusionOk="0">
                <a:moveTo>
                  <a:pt x="19910" y="1"/>
                </a:moveTo>
                <a:cubicBezTo>
                  <a:pt x="19299" y="1"/>
                  <a:pt x="18688" y="36"/>
                  <a:pt x="18077" y="97"/>
                </a:cubicBezTo>
                <a:cubicBezTo>
                  <a:pt x="15937" y="171"/>
                  <a:pt x="13871" y="319"/>
                  <a:pt x="11806" y="466"/>
                </a:cubicBezTo>
                <a:cubicBezTo>
                  <a:pt x="11687" y="481"/>
                  <a:pt x="11575" y="487"/>
                  <a:pt x="11467" y="487"/>
                </a:cubicBezTo>
                <a:cubicBezTo>
                  <a:pt x="11032" y="487"/>
                  <a:pt x="10655" y="393"/>
                  <a:pt x="10182" y="393"/>
                </a:cubicBezTo>
                <a:cubicBezTo>
                  <a:pt x="9255" y="485"/>
                  <a:pt x="8341" y="526"/>
                  <a:pt x="7429" y="526"/>
                </a:cubicBezTo>
                <a:cubicBezTo>
                  <a:pt x="6164" y="526"/>
                  <a:pt x="4902" y="447"/>
                  <a:pt x="3616" y="319"/>
                </a:cubicBezTo>
                <a:cubicBezTo>
                  <a:pt x="3494" y="301"/>
                  <a:pt x="3368" y="292"/>
                  <a:pt x="3241" y="292"/>
                </a:cubicBezTo>
                <a:cubicBezTo>
                  <a:pt x="2829" y="292"/>
                  <a:pt x="2405" y="388"/>
                  <a:pt x="2067" y="614"/>
                </a:cubicBezTo>
                <a:cubicBezTo>
                  <a:pt x="1476" y="983"/>
                  <a:pt x="1107" y="1721"/>
                  <a:pt x="517" y="2016"/>
                </a:cubicBezTo>
                <a:cubicBezTo>
                  <a:pt x="1" y="2237"/>
                  <a:pt x="1" y="2532"/>
                  <a:pt x="222" y="2901"/>
                </a:cubicBezTo>
                <a:cubicBezTo>
                  <a:pt x="591" y="3565"/>
                  <a:pt x="1255" y="4008"/>
                  <a:pt x="812" y="4893"/>
                </a:cubicBezTo>
                <a:cubicBezTo>
                  <a:pt x="739" y="5041"/>
                  <a:pt x="960" y="5410"/>
                  <a:pt x="1107" y="5557"/>
                </a:cubicBezTo>
                <a:cubicBezTo>
                  <a:pt x="1550" y="6147"/>
                  <a:pt x="1993" y="6664"/>
                  <a:pt x="2509" y="7180"/>
                </a:cubicBezTo>
                <a:cubicBezTo>
                  <a:pt x="2731" y="7475"/>
                  <a:pt x="3026" y="7697"/>
                  <a:pt x="3395" y="7771"/>
                </a:cubicBezTo>
                <a:cubicBezTo>
                  <a:pt x="4132" y="7918"/>
                  <a:pt x="4870" y="7992"/>
                  <a:pt x="5608" y="8066"/>
                </a:cubicBezTo>
                <a:cubicBezTo>
                  <a:pt x="6229" y="8039"/>
                  <a:pt x="6850" y="8022"/>
                  <a:pt x="7475" y="8022"/>
                </a:cubicBezTo>
                <a:cubicBezTo>
                  <a:pt x="8557" y="8022"/>
                  <a:pt x="9650" y="8073"/>
                  <a:pt x="10773" y="8213"/>
                </a:cubicBezTo>
                <a:cubicBezTo>
                  <a:pt x="11058" y="8239"/>
                  <a:pt x="11344" y="8249"/>
                  <a:pt x="11630" y="8249"/>
                </a:cubicBezTo>
                <a:cubicBezTo>
                  <a:pt x="12575" y="8249"/>
                  <a:pt x="13524" y="8141"/>
                  <a:pt x="14492" y="8141"/>
                </a:cubicBezTo>
                <a:cubicBezTo>
                  <a:pt x="14896" y="8141"/>
                  <a:pt x="15304" y="8160"/>
                  <a:pt x="15716" y="8213"/>
                </a:cubicBezTo>
                <a:cubicBezTo>
                  <a:pt x="16886" y="8308"/>
                  <a:pt x="18083" y="8335"/>
                  <a:pt x="19284" y="8335"/>
                </a:cubicBezTo>
                <a:cubicBezTo>
                  <a:pt x="20885" y="8335"/>
                  <a:pt x="22493" y="8287"/>
                  <a:pt x="24053" y="8287"/>
                </a:cubicBezTo>
                <a:cubicBezTo>
                  <a:pt x="24422" y="8287"/>
                  <a:pt x="24717" y="8213"/>
                  <a:pt x="25086" y="8213"/>
                </a:cubicBezTo>
                <a:cubicBezTo>
                  <a:pt x="26635" y="8066"/>
                  <a:pt x="28258" y="7771"/>
                  <a:pt x="29660" y="7623"/>
                </a:cubicBezTo>
                <a:cubicBezTo>
                  <a:pt x="29801" y="7632"/>
                  <a:pt x="29941" y="7637"/>
                  <a:pt x="30082" y="7637"/>
                </a:cubicBezTo>
                <a:cubicBezTo>
                  <a:pt x="31047" y="7637"/>
                  <a:pt x="32005" y="7419"/>
                  <a:pt x="32907" y="7033"/>
                </a:cubicBezTo>
                <a:cubicBezTo>
                  <a:pt x="33940" y="6369"/>
                  <a:pt x="34530" y="5336"/>
                  <a:pt x="34530" y="4155"/>
                </a:cubicBezTo>
                <a:cubicBezTo>
                  <a:pt x="34530" y="3713"/>
                  <a:pt x="34456" y="3344"/>
                  <a:pt x="34087" y="3196"/>
                </a:cubicBezTo>
                <a:cubicBezTo>
                  <a:pt x="33792" y="3122"/>
                  <a:pt x="33644" y="2901"/>
                  <a:pt x="33644" y="2606"/>
                </a:cubicBezTo>
                <a:cubicBezTo>
                  <a:pt x="33571" y="1278"/>
                  <a:pt x="32464" y="319"/>
                  <a:pt x="31136" y="319"/>
                </a:cubicBezTo>
                <a:cubicBezTo>
                  <a:pt x="29771" y="245"/>
                  <a:pt x="28424" y="227"/>
                  <a:pt x="27078" y="227"/>
                </a:cubicBezTo>
                <a:cubicBezTo>
                  <a:pt x="25732" y="227"/>
                  <a:pt x="24385" y="245"/>
                  <a:pt x="23020" y="245"/>
                </a:cubicBezTo>
                <a:lnTo>
                  <a:pt x="22504" y="245"/>
                </a:lnTo>
                <a:cubicBezTo>
                  <a:pt x="21639" y="72"/>
                  <a:pt x="20775" y="1"/>
                  <a:pt x="1991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Sep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14" name="Google Shape;814;p32">
            <a:hlinkClick r:id="" action="ppaction://noaction"/>
          </p:cNvPr>
          <p:cNvSpPr/>
          <p:nvPr/>
        </p:nvSpPr>
        <p:spPr>
          <a:xfrm>
            <a:off x="6317584" y="251654"/>
            <a:ext cx="610643" cy="285657"/>
          </a:xfrm>
          <a:custGeom>
            <a:avLst/>
            <a:gdLst/>
            <a:ahLst/>
            <a:cxnLst/>
            <a:rect l="l" t="t" r="r" b="b"/>
            <a:pathLst>
              <a:path w="32981" h="7865" extrusionOk="0">
                <a:moveTo>
                  <a:pt x="15136" y="1"/>
                </a:moveTo>
                <a:cubicBezTo>
                  <a:pt x="14158" y="1"/>
                  <a:pt x="13158" y="34"/>
                  <a:pt x="12027" y="34"/>
                </a:cubicBezTo>
                <a:cubicBezTo>
                  <a:pt x="9739" y="107"/>
                  <a:pt x="7083" y="34"/>
                  <a:pt x="4427" y="255"/>
                </a:cubicBezTo>
                <a:cubicBezTo>
                  <a:pt x="3247" y="329"/>
                  <a:pt x="2140" y="919"/>
                  <a:pt x="1402" y="1878"/>
                </a:cubicBezTo>
                <a:cubicBezTo>
                  <a:pt x="1107" y="2247"/>
                  <a:pt x="664" y="2690"/>
                  <a:pt x="738" y="3059"/>
                </a:cubicBezTo>
                <a:cubicBezTo>
                  <a:pt x="1033" y="3870"/>
                  <a:pt x="517" y="4460"/>
                  <a:pt x="222" y="5051"/>
                </a:cubicBezTo>
                <a:cubicBezTo>
                  <a:pt x="0" y="5420"/>
                  <a:pt x="74" y="5862"/>
                  <a:pt x="443" y="6157"/>
                </a:cubicBezTo>
                <a:cubicBezTo>
                  <a:pt x="1107" y="6600"/>
                  <a:pt x="1845" y="7043"/>
                  <a:pt x="2435" y="7412"/>
                </a:cubicBezTo>
                <a:cubicBezTo>
                  <a:pt x="2632" y="7559"/>
                  <a:pt x="2829" y="7608"/>
                  <a:pt x="3025" y="7608"/>
                </a:cubicBezTo>
                <a:cubicBezTo>
                  <a:pt x="3419" y="7608"/>
                  <a:pt x="3812" y="7412"/>
                  <a:pt x="4206" y="7412"/>
                </a:cubicBezTo>
                <a:cubicBezTo>
                  <a:pt x="5583" y="7412"/>
                  <a:pt x="7026" y="7444"/>
                  <a:pt x="8469" y="7444"/>
                </a:cubicBezTo>
                <a:cubicBezTo>
                  <a:pt x="9190" y="7444"/>
                  <a:pt x="9912" y="7436"/>
                  <a:pt x="10625" y="7412"/>
                </a:cubicBezTo>
                <a:cubicBezTo>
                  <a:pt x="12543" y="7412"/>
                  <a:pt x="14461" y="7633"/>
                  <a:pt x="16306" y="7707"/>
                </a:cubicBezTo>
                <a:cubicBezTo>
                  <a:pt x="17265" y="7633"/>
                  <a:pt x="18224" y="7633"/>
                  <a:pt x="19183" y="7633"/>
                </a:cubicBezTo>
                <a:cubicBezTo>
                  <a:pt x="19884" y="7773"/>
                  <a:pt x="20574" y="7807"/>
                  <a:pt x="21261" y="7807"/>
                </a:cubicBezTo>
                <a:cubicBezTo>
                  <a:pt x="21897" y="7807"/>
                  <a:pt x="22531" y="7778"/>
                  <a:pt x="23169" y="7778"/>
                </a:cubicBezTo>
                <a:cubicBezTo>
                  <a:pt x="23657" y="7778"/>
                  <a:pt x="24147" y="7795"/>
                  <a:pt x="24643" y="7854"/>
                </a:cubicBezTo>
                <a:cubicBezTo>
                  <a:pt x="24725" y="7861"/>
                  <a:pt x="24807" y="7864"/>
                  <a:pt x="24889" y="7864"/>
                </a:cubicBezTo>
                <a:cubicBezTo>
                  <a:pt x="25542" y="7864"/>
                  <a:pt x="26195" y="7672"/>
                  <a:pt x="26849" y="7672"/>
                </a:cubicBezTo>
                <a:cubicBezTo>
                  <a:pt x="26999" y="7672"/>
                  <a:pt x="27149" y="7682"/>
                  <a:pt x="27299" y="7707"/>
                </a:cubicBezTo>
                <a:cubicBezTo>
                  <a:pt x="28480" y="7707"/>
                  <a:pt x="29734" y="7707"/>
                  <a:pt x="30988" y="7633"/>
                </a:cubicBezTo>
                <a:cubicBezTo>
                  <a:pt x="32169" y="7485"/>
                  <a:pt x="32980" y="6453"/>
                  <a:pt x="32906" y="5272"/>
                </a:cubicBezTo>
                <a:cubicBezTo>
                  <a:pt x="32685" y="4756"/>
                  <a:pt x="32685" y="4239"/>
                  <a:pt x="32833" y="3723"/>
                </a:cubicBezTo>
                <a:cubicBezTo>
                  <a:pt x="32980" y="2985"/>
                  <a:pt x="31726" y="1288"/>
                  <a:pt x="30988" y="919"/>
                </a:cubicBezTo>
                <a:cubicBezTo>
                  <a:pt x="29764" y="533"/>
                  <a:pt x="28541" y="315"/>
                  <a:pt x="27268" y="315"/>
                </a:cubicBezTo>
                <a:cubicBezTo>
                  <a:pt x="27082" y="315"/>
                  <a:pt x="26896" y="319"/>
                  <a:pt x="26709" y="329"/>
                </a:cubicBezTo>
                <a:cubicBezTo>
                  <a:pt x="23389" y="181"/>
                  <a:pt x="19995" y="255"/>
                  <a:pt x="16601" y="34"/>
                </a:cubicBezTo>
                <a:cubicBezTo>
                  <a:pt x="16109" y="9"/>
                  <a:pt x="15625" y="1"/>
                  <a:pt x="15136" y="1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Oct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15" name="Google Shape;815;p32">
            <a:hlinkClick r:id="" action="ppaction://noaction"/>
          </p:cNvPr>
          <p:cNvSpPr/>
          <p:nvPr/>
        </p:nvSpPr>
        <p:spPr>
          <a:xfrm>
            <a:off x="5144855" y="253633"/>
            <a:ext cx="611995" cy="281698"/>
          </a:xfrm>
          <a:custGeom>
            <a:avLst/>
            <a:gdLst/>
            <a:ahLst/>
            <a:cxnLst/>
            <a:rect l="l" t="t" r="r" b="b"/>
            <a:pathLst>
              <a:path w="33054" h="7756" extrusionOk="0">
                <a:moveTo>
                  <a:pt x="7314" y="0"/>
                </a:moveTo>
                <a:cubicBezTo>
                  <a:pt x="6855" y="0"/>
                  <a:pt x="6392" y="260"/>
                  <a:pt x="5891" y="260"/>
                </a:cubicBezTo>
                <a:cubicBezTo>
                  <a:pt x="5798" y="260"/>
                  <a:pt x="5703" y="251"/>
                  <a:pt x="5607" y="230"/>
                </a:cubicBezTo>
                <a:cubicBezTo>
                  <a:pt x="5017" y="156"/>
                  <a:pt x="4409" y="119"/>
                  <a:pt x="3791" y="119"/>
                </a:cubicBezTo>
                <a:cubicBezTo>
                  <a:pt x="3173" y="119"/>
                  <a:pt x="2546" y="156"/>
                  <a:pt x="1918" y="230"/>
                </a:cubicBezTo>
                <a:cubicBezTo>
                  <a:pt x="812" y="378"/>
                  <a:pt x="0" y="1411"/>
                  <a:pt x="74" y="2591"/>
                </a:cubicBezTo>
                <a:cubicBezTo>
                  <a:pt x="222" y="3108"/>
                  <a:pt x="295" y="3624"/>
                  <a:pt x="148" y="4140"/>
                </a:cubicBezTo>
                <a:cubicBezTo>
                  <a:pt x="0" y="4804"/>
                  <a:pt x="1254" y="6501"/>
                  <a:pt x="1992" y="6870"/>
                </a:cubicBezTo>
                <a:cubicBezTo>
                  <a:pt x="3108" y="7281"/>
                  <a:pt x="4223" y="7505"/>
                  <a:pt x="5376" y="7505"/>
                </a:cubicBezTo>
                <a:cubicBezTo>
                  <a:pt x="5672" y="7505"/>
                  <a:pt x="5970" y="7491"/>
                  <a:pt x="6271" y="7461"/>
                </a:cubicBezTo>
                <a:cubicBezTo>
                  <a:pt x="10403" y="7461"/>
                  <a:pt x="14535" y="7756"/>
                  <a:pt x="18667" y="7756"/>
                </a:cubicBezTo>
                <a:lnTo>
                  <a:pt x="20585" y="7756"/>
                </a:lnTo>
                <a:cubicBezTo>
                  <a:pt x="21230" y="7737"/>
                  <a:pt x="21881" y="7733"/>
                  <a:pt x="22533" y="7733"/>
                </a:cubicBezTo>
                <a:cubicBezTo>
                  <a:pt x="23186" y="7733"/>
                  <a:pt x="23840" y="7737"/>
                  <a:pt x="24495" y="7737"/>
                </a:cubicBezTo>
                <a:cubicBezTo>
                  <a:pt x="25805" y="7737"/>
                  <a:pt x="27114" y="7719"/>
                  <a:pt x="28406" y="7608"/>
                </a:cubicBezTo>
                <a:cubicBezTo>
                  <a:pt x="29734" y="7534"/>
                  <a:pt x="30914" y="6870"/>
                  <a:pt x="31726" y="5764"/>
                </a:cubicBezTo>
                <a:cubicBezTo>
                  <a:pt x="31947" y="5468"/>
                  <a:pt x="32316" y="5026"/>
                  <a:pt x="32168" y="4657"/>
                </a:cubicBezTo>
                <a:cubicBezTo>
                  <a:pt x="31873" y="3919"/>
                  <a:pt x="32390" y="3550"/>
                  <a:pt x="32611" y="2960"/>
                </a:cubicBezTo>
                <a:cubicBezTo>
                  <a:pt x="32759" y="2665"/>
                  <a:pt x="33054" y="2296"/>
                  <a:pt x="32759" y="1927"/>
                </a:cubicBezTo>
                <a:cubicBezTo>
                  <a:pt x="31947" y="1115"/>
                  <a:pt x="30988" y="525"/>
                  <a:pt x="29955" y="230"/>
                </a:cubicBezTo>
                <a:cubicBezTo>
                  <a:pt x="29906" y="222"/>
                  <a:pt x="29857" y="218"/>
                  <a:pt x="29807" y="218"/>
                </a:cubicBezTo>
                <a:cubicBezTo>
                  <a:pt x="29413" y="218"/>
                  <a:pt x="29012" y="451"/>
                  <a:pt x="28553" y="451"/>
                </a:cubicBezTo>
                <a:cubicBezTo>
                  <a:pt x="27176" y="451"/>
                  <a:pt x="25799" y="419"/>
                  <a:pt x="24421" y="419"/>
                </a:cubicBezTo>
                <a:cubicBezTo>
                  <a:pt x="23733" y="419"/>
                  <a:pt x="23044" y="427"/>
                  <a:pt x="22356" y="451"/>
                </a:cubicBezTo>
                <a:cubicBezTo>
                  <a:pt x="20511" y="451"/>
                  <a:pt x="18667" y="304"/>
                  <a:pt x="16822" y="156"/>
                </a:cubicBezTo>
                <a:cubicBezTo>
                  <a:pt x="16644" y="131"/>
                  <a:pt x="16465" y="121"/>
                  <a:pt x="16287" y="121"/>
                </a:cubicBezTo>
                <a:cubicBezTo>
                  <a:pt x="15611" y="121"/>
                  <a:pt x="14935" y="266"/>
                  <a:pt x="14258" y="266"/>
                </a:cubicBezTo>
                <a:cubicBezTo>
                  <a:pt x="14080" y="266"/>
                  <a:pt x="13902" y="256"/>
                  <a:pt x="13723" y="230"/>
                </a:cubicBezTo>
                <a:cubicBezTo>
                  <a:pt x="12690" y="83"/>
                  <a:pt x="11657" y="64"/>
                  <a:pt x="10615" y="64"/>
                </a:cubicBezTo>
                <a:cubicBezTo>
                  <a:pt x="10268" y="64"/>
                  <a:pt x="9920" y="66"/>
                  <a:pt x="9570" y="66"/>
                </a:cubicBezTo>
                <a:cubicBezTo>
                  <a:pt x="8870" y="66"/>
                  <a:pt x="8165" y="58"/>
                  <a:pt x="7452" y="9"/>
                </a:cubicBezTo>
                <a:cubicBezTo>
                  <a:pt x="7406" y="3"/>
                  <a:pt x="7360" y="0"/>
                  <a:pt x="731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Aug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pic>
        <p:nvPicPr>
          <p:cNvPr id="816" name="Google Shape;816;p32"/>
          <p:cNvPicPr preferRelativeResize="0"/>
          <p:nvPr/>
        </p:nvPicPr>
        <p:blipFill rotWithShape="1">
          <a:blip r:embed="rId6">
            <a:alphaModFix/>
          </a:blip>
          <a:srcRect l="6356" t="2983" r="2842" b="1687"/>
          <a:stretch/>
        </p:blipFill>
        <p:spPr>
          <a:xfrm>
            <a:off x="973925" y="2745704"/>
            <a:ext cx="988800" cy="998100"/>
          </a:xfrm>
          <a:prstGeom prst="ellipse">
            <a:avLst/>
          </a:prstGeom>
          <a:noFill/>
          <a:ln>
            <a:noFill/>
          </a:ln>
          <a:effectLst>
            <a:outerShdw blurRad="28575" dist="19050" dir="3960000" algn="bl" rotWithShape="0">
              <a:schemeClr val="dk2">
                <a:alpha val="50000"/>
              </a:schemeClr>
            </a:outerShdw>
          </a:effectLst>
        </p:spPr>
      </p:pic>
      <p:pic>
        <p:nvPicPr>
          <p:cNvPr id="817" name="Google Shape;817;p32"/>
          <p:cNvPicPr preferRelativeResize="0"/>
          <p:nvPr/>
        </p:nvPicPr>
        <p:blipFill rotWithShape="1">
          <a:blip r:embed="rId7">
            <a:alphaModFix/>
          </a:blip>
          <a:srcRect l="11379" t="6738" r="7220" b="9340"/>
          <a:stretch/>
        </p:blipFill>
        <p:spPr>
          <a:xfrm>
            <a:off x="7419975" y="997879"/>
            <a:ext cx="928800" cy="920400"/>
          </a:xfrm>
          <a:prstGeom prst="ellipse">
            <a:avLst/>
          </a:prstGeom>
          <a:noFill/>
          <a:ln>
            <a:noFill/>
          </a:ln>
          <a:effectLst>
            <a:outerShdw blurRad="57150" dist="19050" dir="3960000" algn="bl" rotWithShape="0">
              <a:schemeClr val="dk2">
                <a:alpha val="50000"/>
              </a:schemeClr>
            </a:outerShdw>
          </a:effectLst>
        </p:spPr>
      </p:pic>
      <p:pic>
        <p:nvPicPr>
          <p:cNvPr id="818" name="Google Shape;818;p32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215650" y="3675154"/>
            <a:ext cx="1087626" cy="1045677"/>
          </a:xfrm>
          <a:prstGeom prst="rect">
            <a:avLst/>
          </a:prstGeom>
          <a:noFill/>
          <a:ln>
            <a:noFill/>
          </a:ln>
        </p:spPr>
      </p:pic>
      <p:sp>
        <p:nvSpPr>
          <p:cNvPr id="819" name="Google Shape;819;p32">
            <a:hlinkClick r:id="" action="ppaction://noaction"/>
          </p:cNvPr>
          <p:cNvSpPr/>
          <p:nvPr/>
        </p:nvSpPr>
        <p:spPr>
          <a:xfrm>
            <a:off x="6888933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Nov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20" name="Google Shape;820;p32">
            <a:hlinkClick r:id="" action="ppaction://hlinkshowjump?jump=nextslide"/>
          </p:cNvPr>
          <p:cNvSpPr/>
          <p:nvPr/>
        </p:nvSpPr>
        <p:spPr>
          <a:xfrm>
            <a:off x="810265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&gt;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21" name="Google Shape;821;p32"/>
          <p:cNvSpPr/>
          <p:nvPr/>
        </p:nvSpPr>
        <p:spPr>
          <a:xfrm>
            <a:off x="395191" y="243773"/>
            <a:ext cx="648877" cy="301420"/>
          </a:xfrm>
          <a:custGeom>
            <a:avLst/>
            <a:gdLst/>
            <a:ahLst/>
            <a:cxnLst/>
            <a:rect l="l" t="t" r="r" b="b"/>
            <a:pathLst>
              <a:path w="35046" h="8299" extrusionOk="0">
                <a:moveTo>
                  <a:pt x="23715" y="1"/>
                </a:moveTo>
                <a:cubicBezTo>
                  <a:pt x="23485" y="1"/>
                  <a:pt x="23253" y="11"/>
                  <a:pt x="23019" y="35"/>
                </a:cubicBezTo>
                <a:cubicBezTo>
                  <a:pt x="22133" y="88"/>
                  <a:pt x="21209" y="140"/>
                  <a:pt x="20274" y="140"/>
                </a:cubicBezTo>
                <a:cubicBezTo>
                  <a:pt x="19887" y="140"/>
                  <a:pt x="19498" y="131"/>
                  <a:pt x="19109" y="109"/>
                </a:cubicBezTo>
                <a:cubicBezTo>
                  <a:pt x="17670" y="35"/>
                  <a:pt x="16232" y="17"/>
                  <a:pt x="14793" y="17"/>
                </a:cubicBezTo>
                <a:cubicBezTo>
                  <a:pt x="13354" y="17"/>
                  <a:pt x="11916" y="35"/>
                  <a:pt x="10477" y="35"/>
                </a:cubicBezTo>
                <a:lnTo>
                  <a:pt x="9813" y="35"/>
                </a:lnTo>
                <a:cubicBezTo>
                  <a:pt x="8042" y="183"/>
                  <a:pt x="6271" y="699"/>
                  <a:pt x="4427" y="699"/>
                </a:cubicBezTo>
                <a:cubicBezTo>
                  <a:pt x="3542" y="699"/>
                  <a:pt x="2656" y="847"/>
                  <a:pt x="1771" y="1290"/>
                </a:cubicBezTo>
                <a:cubicBezTo>
                  <a:pt x="517" y="1806"/>
                  <a:pt x="369" y="2913"/>
                  <a:pt x="148" y="4020"/>
                </a:cubicBezTo>
                <a:cubicBezTo>
                  <a:pt x="0" y="4462"/>
                  <a:pt x="221" y="4905"/>
                  <a:pt x="590" y="5126"/>
                </a:cubicBezTo>
                <a:cubicBezTo>
                  <a:pt x="812" y="5274"/>
                  <a:pt x="959" y="5495"/>
                  <a:pt x="1033" y="5790"/>
                </a:cubicBezTo>
                <a:cubicBezTo>
                  <a:pt x="1254" y="7045"/>
                  <a:pt x="2213" y="7930"/>
                  <a:pt x="3468" y="8004"/>
                </a:cubicBezTo>
                <a:cubicBezTo>
                  <a:pt x="4124" y="8017"/>
                  <a:pt x="4781" y="8020"/>
                  <a:pt x="5435" y="8020"/>
                </a:cubicBezTo>
                <a:cubicBezTo>
                  <a:pt x="6436" y="8020"/>
                  <a:pt x="7432" y="8011"/>
                  <a:pt x="8420" y="8011"/>
                </a:cubicBezTo>
                <a:cubicBezTo>
                  <a:pt x="10491" y="8011"/>
                  <a:pt x="12522" y="8051"/>
                  <a:pt x="14461" y="8299"/>
                </a:cubicBezTo>
                <a:cubicBezTo>
                  <a:pt x="14815" y="8244"/>
                  <a:pt x="15129" y="8230"/>
                  <a:pt x="15418" y="8230"/>
                </a:cubicBezTo>
                <a:cubicBezTo>
                  <a:pt x="15734" y="8230"/>
                  <a:pt x="16019" y="8247"/>
                  <a:pt x="16293" y="8247"/>
                </a:cubicBezTo>
                <a:cubicBezTo>
                  <a:pt x="16447" y="8247"/>
                  <a:pt x="16598" y="8242"/>
                  <a:pt x="16748" y="8225"/>
                </a:cubicBezTo>
                <a:cubicBezTo>
                  <a:pt x="18814" y="7930"/>
                  <a:pt x="20880" y="8077"/>
                  <a:pt x="22872" y="7782"/>
                </a:cubicBezTo>
                <a:cubicBezTo>
                  <a:pt x="22956" y="7772"/>
                  <a:pt x="23041" y="7767"/>
                  <a:pt x="23125" y="7767"/>
                </a:cubicBezTo>
                <a:cubicBezTo>
                  <a:pt x="23631" y="7767"/>
                  <a:pt x="24137" y="7930"/>
                  <a:pt x="24643" y="7930"/>
                </a:cubicBezTo>
                <a:cubicBezTo>
                  <a:pt x="25639" y="7819"/>
                  <a:pt x="26635" y="7764"/>
                  <a:pt x="27631" y="7764"/>
                </a:cubicBezTo>
                <a:cubicBezTo>
                  <a:pt x="28627" y="7764"/>
                  <a:pt x="29623" y="7819"/>
                  <a:pt x="30619" y="7930"/>
                </a:cubicBezTo>
                <a:cubicBezTo>
                  <a:pt x="30783" y="7955"/>
                  <a:pt x="30950" y="7968"/>
                  <a:pt x="31117" y="7968"/>
                </a:cubicBezTo>
                <a:cubicBezTo>
                  <a:pt x="31926" y="7968"/>
                  <a:pt x="32750" y="7681"/>
                  <a:pt x="33422" y="7192"/>
                </a:cubicBezTo>
                <a:cubicBezTo>
                  <a:pt x="33644" y="6971"/>
                  <a:pt x="33718" y="6528"/>
                  <a:pt x="34013" y="6454"/>
                </a:cubicBezTo>
                <a:cubicBezTo>
                  <a:pt x="35046" y="6012"/>
                  <a:pt x="34677" y="5569"/>
                  <a:pt x="34308" y="4905"/>
                </a:cubicBezTo>
                <a:cubicBezTo>
                  <a:pt x="34086" y="4610"/>
                  <a:pt x="33570" y="4167"/>
                  <a:pt x="33865" y="3798"/>
                </a:cubicBezTo>
                <a:cubicBezTo>
                  <a:pt x="34160" y="3282"/>
                  <a:pt x="33865" y="2987"/>
                  <a:pt x="33570" y="2618"/>
                </a:cubicBezTo>
                <a:cubicBezTo>
                  <a:pt x="33201" y="2101"/>
                  <a:pt x="32832" y="1659"/>
                  <a:pt x="32389" y="1216"/>
                </a:cubicBezTo>
                <a:cubicBezTo>
                  <a:pt x="32021" y="773"/>
                  <a:pt x="31504" y="478"/>
                  <a:pt x="30988" y="404"/>
                </a:cubicBezTo>
                <a:cubicBezTo>
                  <a:pt x="30178" y="261"/>
                  <a:pt x="29337" y="180"/>
                  <a:pt x="28485" y="180"/>
                </a:cubicBezTo>
                <a:cubicBezTo>
                  <a:pt x="28018" y="180"/>
                  <a:pt x="27548" y="205"/>
                  <a:pt x="27077" y="257"/>
                </a:cubicBezTo>
                <a:cubicBezTo>
                  <a:pt x="25971" y="257"/>
                  <a:pt x="24864" y="1"/>
                  <a:pt x="2371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&lt;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6" name="Google Shape;826;p33"/>
          <p:cNvPicPr preferRelativeResize="0"/>
          <p:nvPr/>
        </p:nvPicPr>
        <p:blipFill rotWithShape="1">
          <a:blip r:embed="rId3">
            <a:alphaModFix amt="90000"/>
          </a:blip>
          <a:srcRect r="2657"/>
          <a:stretch/>
        </p:blipFill>
        <p:spPr>
          <a:xfrm>
            <a:off x="2208211" y="468788"/>
            <a:ext cx="5058877" cy="739774"/>
          </a:xfrm>
          <a:prstGeom prst="rect">
            <a:avLst/>
          </a:prstGeom>
          <a:noFill/>
          <a:ln>
            <a:noFill/>
          </a:ln>
        </p:spPr>
      </p:pic>
      <p:sp>
        <p:nvSpPr>
          <p:cNvPr id="827" name="Google Shape;827;p33"/>
          <p:cNvSpPr txBox="1">
            <a:spLocks noGrp="1"/>
          </p:cNvSpPr>
          <p:nvPr>
            <p:ph type="body" idx="1"/>
          </p:nvPr>
        </p:nvSpPr>
        <p:spPr>
          <a:xfrm>
            <a:off x="989734" y="1208562"/>
            <a:ext cx="7096520" cy="3183707"/>
          </a:xfrm>
          <a:prstGeom prst="rect">
            <a:avLst/>
          </a:prstGeom>
        </p:spPr>
        <p:txBody>
          <a:bodyPr spcFirstLastPara="1" wrap="square" lIns="182875" tIns="91425" rIns="18287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id-ID" sz="1200" dirty="0"/>
          </a:p>
          <a:p>
            <a:pPr marL="0" lvl="0" indent="0" algn="just">
              <a:buNone/>
            </a:pPr>
            <a:r>
              <a:rPr lang="en-US" sz="1300" dirty="0" err="1"/>
              <a:t>Menurut</a:t>
            </a:r>
            <a:r>
              <a:rPr lang="en-US" sz="1300" dirty="0"/>
              <a:t> Scarborough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Zimmerer</a:t>
            </a:r>
            <a:r>
              <a:rPr lang="en-US" sz="1300" dirty="0"/>
              <a:t> ,2005). </a:t>
            </a:r>
            <a:r>
              <a:rPr lang="en-US" sz="1300" dirty="0" err="1"/>
              <a:t>kewirausahaan</a:t>
            </a:r>
            <a:r>
              <a:rPr lang="en-US" sz="1300" dirty="0"/>
              <a:t> </a:t>
            </a:r>
            <a:r>
              <a:rPr lang="en-US" sz="1300" dirty="0" err="1"/>
              <a:t>difokuskan</a:t>
            </a:r>
            <a:r>
              <a:rPr lang="en-US" sz="1300" dirty="0"/>
              <a:t> </a:t>
            </a:r>
            <a:r>
              <a:rPr lang="en-US" sz="1300" dirty="0" err="1"/>
              <a:t>pada</a:t>
            </a:r>
            <a:r>
              <a:rPr lang="en-US" sz="1300" dirty="0"/>
              <a:t> </a:t>
            </a:r>
            <a:r>
              <a:rPr lang="en-US" sz="1300" dirty="0" err="1"/>
              <a:t>atribut</a:t>
            </a:r>
            <a:r>
              <a:rPr lang="en-US" sz="1300" dirty="0"/>
              <a:t> </a:t>
            </a:r>
            <a:r>
              <a:rPr lang="en-US" sz="1300" dirty="0" err="1"/>
              <a:t>perilaku</a:t>
            </a:r>
            <a:r>
              <a:rPr lang="en-US" sz="1300" dirty="0"/>
              <a:t>, yang </a:t>
            </a:r>
            <a:r>
              <a:rPr lang="en-US" sz="1300" dirty="0" err="1"/>
              <a:t>mendefinisikan</a:t>
            </a:r>
            <a:r>
              <a:rPr lang="en-US" sz="1300" dirty="0"/>
              <a:t> </a:t>
            </a:r>
            <a:r>
              <a:rPr lang="en-US" sz="1300" dirty="0" err="1"/>
              <a:t>wirausaha</a:t>
            </a:r>
            <a:r>
              <a:rPr lang="en-US" sz="1300" dirty="0"/>
              <a:t> </a:t>
            </a:r>
            <a:r>
              <a:rPr lang="en-US" sz="1300" dirty="0" err="1"/>
              <a:t>sebagai</a:t>
            </a:r>
            <a:r>
              <a:rPr lang="en-US" sz="1300" dirty="0"/>
              <a:t> </a:t>
            </a:r>
            <a:r>
              <a:rPr lang="en-US" sz="1300" dirty="0" err="1"/>
              <a:t>agen</a:t>
            </a:r>
            <a:r>
              <a:rPr lang="en-US" sz="1300" dirty="0"/>
              <a:t> </a:t>
            </a:r>
            <a:r>
              <a:rPr lang="en-US" sz="1300" dirty="0" err="1"/>
              <a:t>perubahan</a:t>
            </a:r>
            <a:r>
              <a:rPr lang="en-US" sz="1300" dirty="0"/>
              <a:t>, orang yang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berusaha</a:t>
            </a:r>
            <a:r>
              <a:rPr lang="en-US" sz="1300" dirty="0"/>
              <a:t> </a:t>
            </a:r>
            <a:r>
              <a:rPr lang="en-US" sz="1300" dirty="0" err="1"/>
              <a:t>menyempurnakan</a:t>
            </a:r>
            <a:r>
              <a:rPr lang="en-US" sz="1300" dirty="0"/>
              <a:t>, 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mengoptimalkan</a:t>
            </a:r>
            <a:r>
              <a:rPr lang="en-US" sz="1300" dirty="0"/>
              <a:t> </a:t>
            </a:r>
            <a:r>
              <a:rPr lang="en-US" sz="1300" dirty="0" err="1"/>
              <a:t>cara</a:t>
            </a:r>
            <a:r>
              <a:rPr lang="en-US" sz="1300" dirty="0"/>
              <a:t> </a:t>
            </a:r>
            <a:r>
              <a:rPr lang="en-US" sz="1300" dirty="0" err="1"/>
              <a:t>melakukan</a:t>
            </a:r>
            <a:r>
              <a:rPr lang="en-US" sz="1300" dirty="0"/>
              <a:t> </a:t>
            </a:r>
            <a:r>
              <a:rPr lang="en-US" sz="1300" dirty="0" err="1"/>
              <a:t>sesuatu</a:t>
            </a:r>
            <a:r>
              <a:rPr lang="en-US" sz="1300" dirty="0"/>
              <a:t>, </a:t>
            </a:r>
            <a:r>
              <a:rPr lang="en-US" sz="1300" dirty="0" err="1"/>
              <a:t>tapi</a:t>
            </a:r>
            <a:r>
              <a:rPr lang="en-US" sz="1300" dirty="0"/>
              <a:t> </a:t>
            </a:r>
            <a:r>
              <a:rPr lang="en-US" sz="1300" dirty="0" err="1"/>
              <a:t>lebih</a:t>
            </a:r>
            <a:r>
              <a:rPr lang="en-US" sz="1300" dirty="0"/>
              <a:t> </a:t>
            </a:r>
            <a:r>
              <a:rPr lang="en-US" sz="1300" dirty="0" err="1"/>
              <a:t>suka</a:t>
            </a:r>
            <a:r>
              <a:rPr lang="en-US" sz="1300" dirty="0"/>
              <a:t> </a:t>
            </a:r>
            <a:r>
              <a:rPr lang="en-US" sz="1300" dirty="0" err="1"/>
              <a:t>mencari</a:t>
            </a:r>
            <a:r>
              <a:rPr lang="en-US" sz="1300" dirty="0"/>
              <a:t> </a:t>
            </a:r>
            <a:r>
              <a:rPr lang="en-US" sz="1300" dirty="0" err="1"/>
              <a:t>metode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pasar</a:t>
            </a:r>
            <a:r>
              <a:rPr lang="en-US" sz="1300" dirty="0"/>
              <a:t> </a:t>
            </a:r>
            <a:r>
              <a:rPr lang="en-US" sz="1300" dirty="0" err="1"/>
              <a:t>baru</a:t>
            </a:r>
            <a:r>
              <a:rPr lang="en-US" sz="1300" dirty="0"/>
              <a:t> – </a:t>
            </a:r>
            <a:r>
              <a:rPr lang="en-US" sz="1300" dirty="0" err="1"/>
              <a:t>tepatnya</a:t>
            </a:r>
            <a:r>
              <a:rPr lang="en-US" sz="1300" dirty="0"/>
              <a:t>, </a:t>
            </a:r>
            <a:r>
              <a:rPr lang="en-US" sz="1300" dirty="0" err="1"/>
              <a:t>cara</a:t>
            </a:r>
            <a:r>
              <a:rPr lang="en-US" sz="1300" dirty="0"/>
              <a:t> </a:t>
            </a:r>
            <a:r>
              <a:rPr lang="en-US" sz="1300" dirty="0" err="1"/>
              <a:t>berbeda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melakukan</a:t>
            </a:r>
            <a:r>
              <a:rPr lang="en-US" sz="1300" dirty="0"/>
              <a:t> </a:t>
            </a:r>
            <a:r>
              <a:rPr lang="en-US" sz="1300" dirty="0" err="1"/>
              <a:t>sesuatu</a:t>
            </a:r>
            <a:r>
              <a:rPr lang="en-US" sz="1300" dirty="0"/>
              <a:t>. </a:t>
            </a:r>
            <a:r>
              <a:rPr lang="en-US" sz="1300" dirty="0" err="1"/>
              <a:t>Inti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kewirausahaan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suatu</a:t>
            </a:r>
            <a:r>
              <a:rPr lang="en-US" sz="1300" dirty="0"/>
              <a:t> </a:t>
            </a:r>
            <a:r>
              <a:rPr lang="en-US" sz="1300" dirty="0" err="1"/>
              <a:t>kemampuan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menciptakan</a:t>
            </a:r>
            <a:r>
              <a:rPr lang="en-US" sz="1300" dirty="0"/>
              <a:t> </a:t>
            </a:r>
            <a:r>
              <a:rPr lang="en-US" sz="1300" dirty="0" err="1"/>
              <a:t>sesuatu</a:t>
            </a:r>
            <a:r>
              <a:rPr lang="en-US" sz="1300" dirty="0"/>
              <a:t> yang </a:t>
            </a:r>
            <a:r>
              <a:rPr lang="en-US" sz="1300" dirty="0" err="1"/>
              <a:t>baru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berbeda</a:t>
            </a:r>
            <a:r>
              <a:rPr lang="en-US" sz="1300" dirty="0"/>
              <a:t> (ability to create the new and different thing), </a:t>
            </a:r>
            <a:endParaRPr lang="id-ID" sz="1300" dirty="0" smtClean="0"/>
          </a:p>
          <a:p>
            <a:pPr marL="0" lvl="0" indent="0" algn="just">
              <a:buNone/>
            </a:pPr>
            <a:endParaRPr lang="id-ID" sz="1300" dirty="0"/>
          </a:p>
          <a:p>
            <a:pPr marL="0" lvl="0" indent="0" algn="just">
              <a:buNone/>
            </a:pPr>
            <a:r>
              <a:rPr lang="en-US" sz="1300" dirty="0" err="1" smtClean="0"/>
              <a:t>Menurut</a:t>
            </a:r>
            <a:r>
              <a:rPr lang="en-US" sz="1300" dirty="0" smtClean="0"/>
              <a:t> </a:t>
            </a:r>
            <a:r>
              <a:rPr lang="en-US" sz="1300" dirty="0" err="1"/>
              <a:t>Kotler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Lane (2007) </a:t>
            </a:r>
            <a:r>
              <a:rPr lang="en-US" sz="1300" dirty="0" err="1"/>
              <a:t>menyatakan</a:t>
            </a:r>
            <a:r>
              <a:rPr lang="en-US" sz="1300" dirty="0"/>
              <a:t> </a:t>
            </a:r>
            <a:r>
              <a:rPr lang="en-US" sz="1300" dirty="0" err="1"/>
              <a:t>pemasaran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suatu</a:t>
            </a:r>
            <a:r>
              <a:rPr lang="en-US" sz="1300" dirty="0"/>
              <a:t> proses social yang di </a:t>
            </a:r>
            <a:r>
              <a:rPr lang="en-US" sz="1300" dirty="0" err="1"/>
              <a:t>dalamnya</a:t>
            </a:r>
            <a:r>
              <a:rPr lang="en-US" sz="1300" dirty="0"/>
              <a:t> </a:t>
            </a:r>
            <a:r>
              <a:rPr lang="en-US" sz="1300" dirty="0" err="1"/>
              <a:t>terdapat</a:t>
            </a:r>
            <a:r>
              <a:rPr lang="en-US" sz="1300" dirty="0"/>
              <a:t> </a:t>
            </a:r>
            <a:r>
              <a:rPr lang="en-US" sz="1300" dirty="0" err="1"/>
              <a:t>individu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kelompok</a:t>
            </a:r>
            <a:r>
              <a:rPr lang="en-US" sz="1300" dirty="0"/>
              <a:t> yang </a:t>
            </a:r>
            <a:r>
              <a:rPr lang="en-US" sz="1300" dirty="0" err="1"/>
              <a:t>mendapatkan</a:t>
            </a:r>
            <a:r>
              <a:rPr lang="en-US" sz="1300" dirty="0"/>
              <a:t> </a:t>
            </a:r>
            <a:r>
              <a:rPr lang="en-US" sz="1300" dirty="0" err="1"/>
              <a:t>apa</a:t>
            </a:r>
            <a:r>
              <a:rPr lang="en-US" sz="1300" dirty="0"/>
              <a:t> yang </a:t>
            </a:r>
            <a:r>
              <a:rPr lang="en-US" sz="1300" dirty="0" err="1"/>
              <a:t>mereka</a:t>
            </a:r>
            <a:r>
              <a:rPr lang="en-US" sz="1300" dirty="0"/>
              <a:t> </a:t>
            </a:r>
            <a:r>
              <a:rPr lang="en-US" sz="1300" dirty="0" err="1"/>
              <a:t>butuhkan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ingingkan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menciptakan</a:t>
            </a:r>
            <a:r>
              <a:rPr lang="en-US" sz="1300" dirty="0"/>
              <a:t>, </a:t>
            </a:r>
            <a:r>
              <a:rPr lang="en-US" sz="1300" dirty="0" err="1"/>
              <a:t>menawarkan</a:t>
            </a:r>
            <a:r>
              <a:rPr lang="en-US" sz="1300" dirty="0"/>
              <a:t>,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secara</a:t>
            </a:r>
            <a:r>
              <a:rPr lang="en-US" sz="1300" dirty="0"/>
              <a:t> </a:t>
            </a:r>
            <a:r>
              <a:rPr lang="en-US" sz="1300" dirty="0" err="1"/>
              <a:t>bebas</a:t>
            </a:r>
            <a:r>
              <a:rPr lang="en-US" sz="1300" dirty="0"/>
              <a:t> </a:t>
            </a:r>
            <a:r>
              <a:rPr lang="en-US" sz="1300" dirty="0" err="1"/>
              <a:t>mempertukarkan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</a:t>
            </a:r>
            <a:r>
              <a:rPr lang="en-US" sz="1300" dirty="0" err="1"/>
              <a:t>yangbernilai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pihak</a:t>
            </a:r>
            <a:r>
              <a:rPr lang="en-US" sz="1300" dirty="0"/>
              <a:t> lain. </a:t>
            </a:r>
            <a:r>
              <a:rPr lang="en-US" sz="1300" dirty="0" err="1"/>
              <a:t>Menurut</a:t>
            </a:r>
            <a:r>
              <a:rPr lang="en-US" sz="1300" dirty="0"/>
              <a:t> </a:t>
            </a:r>
            <a:r>
              <a:rPr lang="en-US" sz="1300" dirty="0" err="1"/>
              <a:t>Drucker</a:t>
            </a:r>
            <a:r>
              <a:rPr lang="en-US" sz="1300" dirty="0"/>
              <a:t> (1954) </a:t>
            </a:r>
            <a:r>
              <a:rPr lang="en-US" sz="1300" dirty="0" err="1"/>
              <a:t>pemasaran</a:t>
            </a:r>
            <a:r>
              <a:rPr lang="en-US" sz="1300" dirty="0"/>
              <a:t> </a:t>
            </a:r>
            <a:r>
              <a:rPr lang="en-US" sz="1300" dirty="0" err="1"/>
              <a:t>bukan</a:t>
            </a:r>
            <a:r>
              <a:rPr lang="en-US" sz="1300" dirty="0"/>
              <a:t> </a:t>
            </a:r>
            <a:r>
              <a:rPr lang="en-US" sz="1300" dirty="0" err="1"/>
              <a:t>sekedar</a:t>
            </a:r>
            <a:r>
              <a:rPr lang="en-US" sz="1300" dirty="0"/>
              <a:t> </a:t>
            </a:r>
            <a:r>
              <a:rPr lang="en-US" sz="1300" dirty="0" err="1"/>
              <a:t>perluasan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penjualan</a:t>
            </a:r>
            <a:r>
              <a:rPr lang="en-US" sz="1300" dirty="0"/>
              <a:t>.</a:t>
            </a:r>
            <a:endParaRPr lang="en-US" sz="1300" dirty="0"/>
          </a:p>
        </p:txBody>
      </p:sp>
      <p:sp>
        <p:nvSpPr>
          <p:cNvPr id="828" name="Google Shape;828;p33"/>
          <p:cNvSpPr txBox="1">
            <a:spLocks noGrp="1"/>
          </p:cNvSpPr>
          <p:nvPr>
            <p:ph type="title"/>
          </p:nvPr>
        </p:nvSpPr>
        <p:spPr>
          <a:xfrm>
            <a:off x="732253" y="618325"/>
            <a:ext cx="8068800" cy="44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400" dirty="0"/>
              <a:t>A. </a:t>
            </a:r>
            <a:r>
              <a:rPr lang="en-US" sz="2400" dirty="0" err="1"/>
              <a:t>Teori</a:t>
            </a:r>
            <a:r>
              <a:rPr lang="en-US" sz="2400" dirty="0"/>
              <a:t> </a:t>
            </a:r>
            <a:r>
              <a:rPr lang="en-US" sz="2400" dirty="0" err="1"/>
              <a:t>Kewirausahaan</a:t>
            </a:r>
            <a:r>
              <a:rPr lang="en-US" sz="2400" dirty="0"/>
              <a:t> </a:t>
            </a:r>
            <a:r>
              <a:rPr lang="en-US" sz="2400" dirty="0" err="1"/>
              <a:t>Pemasaran</a:t>
            </a:r>
            <a:endParaRPr sz="2400" dirty="0"/>
          </a:p>
        </p:txBody>
      </p:sp>
      <p:pic>
        <p:nvPicPr>
          <p:cNvPr id="829" name="Google Shape;829;p33"/>
          <p:cNvPicPr preferRelativeResize="0"/>
          <p:nvPr/>
        </p:nvPicPr>
        <p:blipFill>
          <a:blip r:embed="rId4">
            <a:alphaModFix amt="89000"/>
          </a:blip>
          <a:stretch>
            <a:fillRect/>
          </a:stretch>
        </p:blipFill>
        <p:spPr>
          <a:xfrm>
            <a:off x="8023957" y="670750"/>
            <a:ext cx="672342" cy="675973"/>
          </a:xfrm>
          <a:prstGeom prst="rect">
            <a:avLst/>
          </a:prstGeom>
          <a:noFill/>
          <a:ln>
            <a:noFill/>
          </a:ln>
        </p:spPr>
      </p:pic>
      <p:pic>
        <p:nvPicPr>
          <p:cNvPr id="830" name="Google Shape;830;p33"/>
          <p:cNvPicPr preferRelativeResize="0"/>
          <p:nvPr/>
        </p:nvPicPr>
        <p:blipFill rotWithShape="1">
          <a:blip r:embed="rId5">
            <a:alphaModFix amt="90000"/>
          </a:blip>
          <a:srcRect l="16945" t="23685" r="10977" b="22040"/>
          <a:stretch/>
        </p:blipFill>
        <p:spPr>
          <a:xfrm rot="-1850224">
            <a:off x="1218899" y="3856104"/>
            <a:ext cx="281737" cy="302773"/>
          </a:xfrm>
          <a:prstGeom prst="rect">
            <a:avLst/>
          </a:prstGeom>
          <a:noFill/>
          <a:ln>
            <a:noFill/>
          </a:ln>
        </p:spPr>
      </p:pic>
      <p:pic>
        <p:nvPicPr>
          <p:cNvPr id="831" name="Google Shape;831;p33"/>
          <p:cNvPicPr preferRelativeResize="0"/>
          <p:nvPr/>
        </p:nvPicPr>
        <p:blipFill>
          <a:blip r:embed="rId6">
            <a:alphaModFix amt="85000"/>
          </a:blip>
          <a:stretch>
            <a:fillRect/>
          </a:stretch>
        </p:blipFill>
        <p:spPr>
          <a:xfrm>
            <a:off x="7494675" y="699326"/>
            <a:ext cx="724644" cy="630498"/>
          </a:xfrm>
          <a:prstGeom prst="rect">
            <a:avLst/>
          </a:prstGeom>
          <a:noFill/>
          <a:ln>
            <a:noFill/>
          </a:ln>
        </p:spPr>
      </p:pic>
      <p:sp>
        <p:nvSpPr>
          <p:cNvPr id="832" name="Google Shape;832;p33">
            <a:hlinkClick r:id="" action="ppaction://noaction"/>
          </p:cNvPr>
          <p:cNvSpPr/>
          <p:nvPr/>
        </p:nvSpPr>
        <p:spPr>
          <a:xfrm>
            <a:off x="2187056" y="244208"/>
            <a:ext cx="646155" cy="300548"/>
          </a:xfrm>
          <a:custGeom>
            <a:avLst/>
            <a:gdLst/>
            <a:ahLst/>
            <a:cxnLst/>
            <a:rect l="l" t="t" r="r" b="b"/>
            <a:pathLst>
              <a:path w="34899" h="8275" extrusionOk="0">
                <a:moveTo>
                  <a:pt x="11224" y="0"/>
                </a:moveTo>
                <a:cubicBezTo>
                  <a:pt x="11086" y="0"/>
                  <a:pt x="10957" y="19"/>
                  <a:pt x="10846" y="56"/>
                </a:cubicBezTo>
                <a:cubicBezTo>
                  <a:pt x="9739" y="222"/>
                  <a:pt x="8633" y="305"/>
                  <a:pt x="7557" y="305"/>
                </a:cubicBezTo>
                <a:cubicBezTo>
                  <a:pt x="7198" y="305"/>
                  <a:pt x="6843" y="295"/>
                  <a:pt x="6493" y="277"/>
                </a:cubicBezTo>
                <a:cubicBezTo>
                  <a:pt x="6317" y="263"/>
                  <a:pt x="6143" y="257"/>
                  <a:pt x="5972" y="257"/>
                </a:cubicBezTo>
                <a:cubicBezTo>
                  <a:pt x="5209" y="257"/>
                  <a:pt x="4486" y="378"/>
                  <a:pt x="3763" y="498"/>
                </a:cubicBezTo>
                <a:cubicBezTo>
                  <a:pt x="2951" y="720"/>
                  <a:pt x="959" y="2564"/>
                  <a:pt x="812" y="3376"/>
                </a:cubicBezTo>
                <a:lnTo>
                  <a:pt x="812" y="3597"/>
                </a:lnTo>
                <a:cubicBezTo>
                  <a:pt x="1402" y="4187"/>
                  <a:pt x="738" y="4556"/>
                  <a:pt x="517" y="4999"/>
                </a:cubicBezTo>
                <a:cubicBezTo>
                  <a:pt x="222" y="5589"/>
                  <a:pt x="0" y="5811"/>
                  <a:pt x="738" y="6548"/>
                </a:cubicBezTo>
                <a:cubicBezTo>
                  <a:pt x="1589" y="7465"/>
                  <a:pt x="2789" y="7975"/>
                  <a:pt x="4028" y="7975"/>
                </a:cubicBezTo>
                <a:cubicBezTo>
                  <a:pt x="4185" y="7975"/>
                  <a:pt x="4343" y="7967"/>
                  <a:pt x="4501" y="7950"/>
                </a:cubicBezTo>
                <a:cubicBezTo>
                  <a:pt x="5829" y="7803"/>
                  <a:pt x="7138" y="7729"/>
                  <a:pt x="8448" y="7729"/>
                </a:cubicBezTo>
                <a:cubicBezTo>
                  <a:pt x="9758" y="7729"/>
                  <a:pt x="11067" y="7803"/>
                  <a:pt x="12395" y="7950"/>
                </a:cubicBezTo>
                <a:cubicBezTo>
                  <a:pt x="14166" y="8024"/>
                  <a:pt x="15863" y="7950"/>
                  <a:pt x="17634" y="8171"/>
                </a:cubicBezTo>
                <a:cubicBezTo>
                  <a:pt x="18430" y="8238"/>
                  <a:pt x="19240" y="8274"/>
                  <a:pt x="20053" y="8274"/>
                </a:cubicBezTo>
                <a:cubicBezTo>
                  <a:pt x="21048" y="8274"/>
                  <a:pt x="22045" y="8220"/>
                  <a:pt x="23020" y="8098"/>
                </a:cubicBezTo>
                <a:cubicBezTo>
                  <a:pt x="23754" y="8057"/>
                  <a:pt x="24493" y="8044"/>
                  <a:pt x="25236" y="8044"/>
                </a:cubicBezTo>
                <a:cubicBezTo>
                  <a:pt x="26437" y="8044"/>
                  <a:pt x="27644" y="8077"/>
                  <a:pt x="28845" y="8077"/>
                </a:cubicBezTo>
                <a:cubicBezTo>
                  <a:pt x="29588" y="8077"/>
                  <a:pt x="30328" y="8065"/>
                  <a:pt x="31062" y="8024"/>
                </a:cubicBezTo>
                <a:cubicBezTo>
                  <a:pt x="32611" y="7950"/>
                  <a:pt x="33423" y="7286"/>
                  <a:pt x="33718" y="5811"/>
                </a:cubicBezTo>
                <a:cubicBezTo>
                  <a:pt x="33718" y="5589"/>
                  <a:pt x="33865" y="5442"/>
                  <a:pt x="34013" y="5294"/>
                </a:cubicBezTo>
                <a:cubicBezTo>
                  <a:pt x="34603" y="4925"/>
                  <a:pt x="34898" y="4114"/>
                  <a:pt x="34529" y="3450"/>
                </a:cubicBezTo>
                <a:cubicBezTo>
                  <a:pt x="34308" y="2859"/>
                  <a:pt x="34308" y="2048"/>
                  <a:pt x="33570" y="1605"/>
                </a:cubicBezTo>
                <a:cubicBezTo>
                  <a:pt x="32685" y="1089"/>
                  <a:pt x="31652" y="720"/>
                  <a:pt x="30545" y="720"/>
                </a:cubicBezTo>
                <a:cubicBezTo>
                  <a:pt x="29881" y="720"/>
                  <a:pt x="29217" y="720"/>
                  <a:pt x="28553" y="572"/>
                </a:cubicBezTo>
                <a:cubicBezTo>
                  <a:pt x="27078" y="277"/>
                  <a:pt x="25602" y="56"/>
                  <a:pt x="24126" y="56"/>
                </a:cubicBezTo>
                <a:cubicBezTo>
                  <a:pt x="23154" y="29"/>
                  <a:pt x="22182" y="12"/>
                  <a:pt x="21213" y="12"/>
                </a:cubicBezTo>
                <a:cubicBezTo>
                  <a:pt x="19536" y="12"/>
                  <a:pt x="17869" y="63"/>
                  <a:pt x="16232" y="203"/>
                </a:cubicBezTo>
                <a:cubicBezTo>
                  <a:pt x="15621" y="291"/>
                  <a:pt x="15010" y="332"/>
                  <a:pt x="14403" y="332"/>
                </a:cubicBezTo>
                <a:cubicBezTo>
                  <a:pt x="13472" y="332"/>
                  <a:pt x="12551" y="234"/>
                  <a:pt x="11657" y="56"/>
                </a:cubicBezTo>
                <a:cubicBezTo>
                  <a:pt x="11510" y="19"/>
                  <a:pt x="11362" y="0"/>
                  <a:pt x="1122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Mar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33" name="Google Shape;833;p33">
            <a:hlinkClick r:id="rId7" action="ppaction://hlinksldjump"/>
          </p:cNvPr>
          <p:cNvSpPr/>
          <p:nvPr/>
        </p:nvSpPr>
        <p:spPr>
          <a:xfrm>
            <a:off x="1004773" y="243773"/>
            <a:ext cx="648877" cy="301420"/>
          </a:xfrm>
          <a:custGeom>
            <a:avLst/>
            <a:gdLst/>
            <a:ahLst/>
            <a:cxnLst/>
            <a:rect l="l" t="t" r="r" b="b"/>
            <a:pathLst>
              <a:path w="35046" h="8299" extrusionOk="0">
                <a:moveTo>
                  <a:pt x="23715" y="1"/>
                </a:moveTo>
                <a:cubicBezTo>
                  <a:pt x="23485" y="1"/>
                  <a:pt x="23253" y="11"/>
                  <a:pt x="23019" y="35"/>
                </a:cubicBezTo>
                <a:cubicBezTo>
                  <a:pt x="22133" y="88"/>
                  <a:pt x="21209" y="140"/>
                  <a:pt x="20274" y="140"/>
                </a:cubicBezTo>
                <a:cubicBezTo>
                  <a:pt x="19887" y="140"/>
                  <a:pt x="19498" y="131"/>
                  <a:pt x="19109" y="109"/>
                </a:cubicBezTo>
                <a:cubicBezTo>
                  <a:pt x="17670" y="35"/>
                  <a:pt x="16232" y="17"/>
                  <a:pt x="14793" y="17"/>
                </a:cubicBezTo>
                <a:cubicBezTo>
                  <a:pt x="13354" y="17"/>
                  <a:pt x="11916" y="35"/>
                  <a:pt x="10477" y="35"/>
                </a:cubicBezTo>
                <a:lnTo>
                  <a:pt x="9813" y="35"/>
                </a:lnTo>
                <a:cubicBezTo>
                  <a:pt x="8042" y="183"/>
                  <a:pt x="6271" y="699"/>
                  <a:pt x="4427" y="699"/>
                </a:cubicBezTo>
                <a:cubicBezTo>
                  <a:pt x="3542" y="699"/>
                  <a:pt x="2656" y="847"/>
                  <a:pt x="1771" y="1290"/>
                </a:cubicBezTo>
                <a:cubicBezTo>
                  <a:pt x="517" y="1806"/>
                  <a:pt x="369" y="2913"/>
                  <a:pt x="148" y="4020"/>
                </a:cubicBezTo>
                <a:cubicBezTo>
                  <a:pt x="0" y="4462"/>
                  <a:pt x="221" y="4905"/>
                  <a:pt x="590" y="5126"/>
                </a:cubicBezTo>
                <a:cubicBezTo>
                  <a:pt x="812" y="5274"/>
                  <a:pt x="959" y="5495"/>
                  <a:pt x="1033" y="5790"/>
                </a:cubicBezTo>
                <a:cubicBezTo>
                  <a:pt x="1254" y="7045"/>
                  <a:pt x="2213" y="7930"/>
                  <a:pt x="3468" y="8004"/>
                </a:cubicBezTo>
                <a:cubicBezTo>
                  <a:pt x="4124" y="8017"/>
                  <a:pt x="4781" y="8020"/>
                  <a:pt x="5435" y="8020"/>
                </a:cubicBezTo>
                <a:cubicBezTo>
                  <a:pt x="6436" y="8020"/>
                  <a:pt x="7432" y="8011"/>
                  <a:pt x="8420" y="8011"/>
                </a:cubicBezTo>
                <a:cubicBezTo>
                  <a:pt x="10491" y="8011"/>
                  <a:pt x="12522" y="8051"/>
                  <a:pt x="14461" y="8299"/>
                </a:cubicBezTo>
                <a:cubicBezTo>
                  <a:pt x="14815" y="8244"/>
                  <a:pt x="15129" y="8230"/>
                  <a:pt x="15418" y="8230"/>
                </a:cubicBezTo>
                <a:cubicBezTo>
                  <a:pt x="15734" y="8230"/>
                  <a:pt x="16019" y="8247"/>
                  <a:pt x="16293" y="8247"/>
                </a:cubicBezTo>
                <a:cubicBezTo>
                  <a:pt x="16447" y="8247"/>
                  <a:pt x="16598" y="8242"/>
                  <a:pt x="16748" y="8225"/>
                </a:cubicBezTo>
                <a:cubicBezTo>
                  <a:pt x="18814" y="7930"/>
                  <a:pt x="20880" y="8077"/>
                  <a:pt x="22872" y="7782"/>
                </a:cubicBezTo>
                <a:cubicBezTo>
                  <a:pt x="22956" y="7772"/>
                  <a:pt x="23041" y="7767"/>
                  <a:pt x="23125" y="7767"/>
                </a:cubicBezTo>
                <a:cubicBezTo>
                  <a:pt x="23631" y="7767"/>
                  <a:pt x="24137" y="7930"/>
                  <a:pt x="24643" y="7930"/>
                </a:cubicBezTo>
                <a:cubicBezTo>
                  <a:pt x="25639" y="7819"/>
                  <a:pt x="26635" y="7764"/>
                  <a:pt x="27631" y="7764"/>
                </a:cubicBezTo>
                <a:cubicBezTo>
                  <a:pt x="28627" y="7764"/>
                  <a:pt x="29623" y="7819"/>
                  <a:pt x="30619" y="7930"/>
                </a:cubicBezTo>
                <a:cubicBezTo>
                  <a:pt x="30783" y="7955"/>
                  <a:pt x="30950" y="7968"/>
                  <a:pt x="31117" y="7968"/>
                </a:cubicBezTo>
                <a:cubicBezTo>
                  <a:pt x="31926" y="7968"/>
                  <a:pt x="32750" y="7681"/>
                  <a:pt x="33422" y="7192"/>
                </a:cubicBezTo>
                <a:cubicBezTo>
                  <a:pt x="33644" y="6971"/>
                  <a:pt x="33718" y="6528"/>
                  <a:pt x="34013" y="6454"/>
                </a:cubicBezTo>
                <a:cubicBezTo>
                  <a:pt x="35046" y="6012"/>
                  <a:pt x="34677" y="5569"/>
                  <a:pt x="34308" y="4905"/>
                </a:cubicBezTo>
                <a:cubicBezTo>
                  <a:pt x="34086" y="4610"/>
                  <a:pt x="33570" y="4167"/>
                  <a:pt x="33865" y="3798"/>
                </a:cubicBezTo>
                <a:cubicBezTo>
                  <a:pt x="34160" y="3282"/>
                  <a:pt x="33865" y="2987"/>
                  <a:pt x="33570" y="2618"/>
                </a:cubicBezTo>
                <a:cubicBezTo>
                  <a:pt x="33201" y="2101"/>
                  <a:pt x="32832" y="1659"/>
                  <a:pt x="32389" y="1216"/>
                </a:cubicBezTo>
                <a:cubicBezTo>
                  <a:pt x="32021" y="773"/>
                  <a:pt x="31504" y="478"/>
                  <a:pt x="30988" y="404"/>
                </a:cubicBezTo>
                <a:cubicBezTo>
                  <a:pt x="30178" y="261"/>
                  <a:pt x="29337" y="180"/>
                  <a:pt x="28485" y="180"/>
                </a:cubicBezTo>
                <a:cubicBezTo>
                  <a:pt x="28018" y="180"/>
                  <a:pt x="27548" y="205"/>
                  <a:pt x="27077" y="257"/>
                </a:cubicBezTo>
                <a:cubicBezTo>
                  <a:pt x="25971" y="257"/>
                  <a:pt x="24864" y="1"/>
                  <a:pt x="2371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Jan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34" name="Google Shape;834;p33">
            <a:hlinkClick r:id="" action="ppaction://noaction"/>
          </p:cNvPr>
          <p:cNvSpPr/>
          <p:nvPr/>
        </p:nvSpPr>
        <p:spPr>
          <a:xfrm>
            <a:off x="453799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Jul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35" name="Google Shape;835;p33">
            <a:hlinkClick r:id="" action="ppaction://noaction"/>
          </p:cNvPr>
          <p:cNvSpPr/>
          <p:nvPr/>
        </p:nvSpPr>
        <p:spPr>
          <a:xfrm>
            <a:off x="3366617" y="243101"/>
            <a:ext cx="639323" cy="302764"/>
          </a:xfrm>
          <a:custGeom>
            <a:avLst/>
            <a:gdLst/>
            <a:ahLst/>
            <a:cxnLst/>
            <a:rect l="l" t="t" r="r" b="b"/>
            <a:pathLst>
              <a:path w="34530" h="8336" extrusionOk="0">
                <a:moveTo>
                  <a:pt x="19910" y="1"/>
                </a:moveTo>
                <a:cubicBezTo>
                  <a:pt x="19299" y="1"/>
                  <a:pt x="18688" y="36"/>
                  <a:pt x="18077" y="97"/>
                </a:cubicBezTo>
                <a:cubicBezTo>
                  <a:pt x="15937" y="171"/>
                  <a:pt x="13871" y="319"/>
                  <a:pt x="11806" y="466"/>
                </a:cubicBezTo>
                <a:cubicBezTo>
                  <a:pt x="11687" y="481"/>
                  <a:pt x="11575" y="487"/>
                  <a:pt x="11467" y="487"/>
                </a:cubicBezTo>
                <a:cubicBezTo>
                  <a:pt x="11032" y="487"/>
                  <a:pt x="10655" y="393"/>
                  <a:pt x="10182" y="393"/>
                </a:cubicBezTo>
                <a:cubicBezTo>
                  <a:pt x="9255" y="485"/>
                  <a:pt x="8341" y="526"/>
                  <a:pt x="7429" y="526"/>
                </a:cubicBezTo>
                <a:cubicBezTo>
                  <a:pt x="6164" y="526"/>
                  <a:pt x="4902" y="447"/>
                  <a:pt x="3616" y="319"/>
                </a:cubicBezTo>
                <a:cubicBezTo>
                  <a:pt x="3494" y="301"/>
                  <a:pt x="3368" y="292"/>
                  <a:pt x="3241" y="292"/>
                </a:cubicBezTo>
                <a:cubicBezTo>
                  <a:pt x="2829" y="292"/>
                  <a:pt x="2405" y="388"/>
                  <a:pt x="2067" y="614"/>
                </a:cubicBezTo>
                <a:cubicBezTo>
                  <a:pt x="1476" y="983"/>
                  <a:pt x="1107" y="1721"/>
                  <a:pt x="517" y="2016"/>
                </a:cubicBezTo>
                <a:cubicBezTo>
                  <a:pt x="1" y="2237"/>
                  <a:pt x="1" y="2532"/>
                  <a:pt x="222" y="2901"/>
                </a:cubicBezTo>
                <a:cubicBezTo>
                  <a:pt x="591" y="3565"/>
                  <a:pt x="1255" y="4008"/>
                  <a:pt x="812" y="4893"/>
                </a:cubicBezTo>
                <a:cubicBezTo>
                  <a:pt x="739" y="5041"/>
                  <a:pt x="960" y="5410"/>
                  <a:pt x="1107" y="5557"/>
                </a:cubicBezTo>
                <a:cubicBezTo>
                  <a:pt x="1550" y="6147"/>
                  <a:pt x="1993" y="6664"/>
                  <a:pt x="2509" y="7180"/>
                </a:cubicBezTo>
                <a:cubicBezTo>
                  <a:pt x="2731" y="7475"/>
                  <a:pt x="3026" y="7697"/>
                  <a:pt x="3395" y="7771"/>
                </a:cubicBezTo>
                <a:cubicBezTo>
                  <a:pt x="4132" y="7918"/>
                  <a:pt x="4870" y="7992"/>
                  <a:pt x="5608" y="8066"/>
                </a:cubicBezTo>
                <a:cubicBezTo>
                  <a:pt x="6229" y="8039"/>
                  <a:pt x="6850" y="8022"/>
                  <a:pt x="7475" y="8022"/>
                </a:cubicBezTo>
                <a:cubicBezTo>
                  <a:pt x="8557" y="8022"/>
                  <a:pt x="9650" y="8073"/>
                  <a:pt x="10773" y="8213"/>
                </a:cubicBezTo>
                <a:cubicBezTo>
                  <a:pt x="11058" y="8239"/>
                  <a:pt x="11344" y="8249"/>
                  <a:pt x="11630" y="8249"/>
                </a:cubicBezTo>
                <a:cubicBezTo>
                  <a:pt x="12575" y="8249"/>
                  <a:pt x="13524" y="8141"/>
                  <a:pt x="14492" y="8141"/>
                </a:cubicBezTo>
                <a:cubicBezTo>
                  <a:pt x="14896" y="8141"/>
                  <a:pt x="15304" y="8160"/>
                  <a:pt x="15716" y="8213"/>
                </a:cubicBezTo>
                <a:cubicBezTo>
                  <a:pt x="16886" y="8308"/>
                  <a:pt x="18083" y="8335"/>
                  <a:pt x="19284" y="8335"/>
                </a:cubicBezTo>
                <a:cubicBezTo>
                  <a:pt x="20885" y="8335"/>
                  <a:pt x="22493" y="8287"/>
                  <a:pt x="24053" y="8287"/>
                </a:cubicBezTo>
                <a:cubicBezTo>
                  <a:pt x="24422" y="8287"/>
                  <a:pt x="24717" y="8213"/>
                  <a:pt x="25086" y="8213"/>
                </a:cubicBezTo>
                <a:cubicBezTo>
                  <a:pt x="26635" y="8066"/>
                  <a:pt x="28258" y="7771"/>
                  <a:pt x="29660" y="7623"/>
                </a:cubicBezTo>
                <a:cubicBezTo>
                  <a:pt x="29801" y="7632"/>
                  <a:pt x="29941" y="7637"/>
                  <a:pt x="30082" y="7637"/>
                </a:cubicBezTo>
                <a:cubicBezTo>
                  <a:pt x="31047" y="7637"/>
                  <a:pt x="32005" y="7419"/>
                  <a:pt x="32907" y="7033"/>
                </a:cubicBezTo>
                <a:cubicBezTo>
                  <a:pt x="33940" y="6369"/>
                  <a:pt x="34530" y="5336"/>
                  <a:pt x="34530" y="4155"/>
                </a:cubicBezTo>
                <a:cubicBezTo>
                  <a:pt x="34530" y="3713"/>
                  <a:pt x="34456" y="3344"/>
                  <a:pt x="34087" y="3196"/>
                </a:cubicBezTo>
                <a:cubicBezTo>
                  <a:pt x="33792" y="3122"/>
                  <a:pt x="33644" y="2901"/>
                  <a:pt x="33644" y="2606"/>
                </a:cubicBezTo>
                <a:cubicBezTo>
                  <a:pt x="33571" y="1278"/>
                  <a:pt x="32464" y="319"/>
                  <a:pt x="31136" y="319"/>
                </a:cubicBezTo>
                <a:cubicBezTo>
                  <a:pt x="29771" y="245"/>
                  <a:pt x="28424" y="227"/>
                  <a:pt x="27078" y="227"/>
                </a:cubicBezTo>
                <a:cubicBezTo>
                  <a:pt x="25732" y="227"/>
                  <a:pt x="24385" y="245"/>
                  <a:pt x="23020" y="245"/>
                </a:cubicBezTo>
                <a:lnTo>
                  <a:pt x="22504" y="245"/>
                </a:lnTo>
                <a:cubicBezTo>
                  <a:pt x="21639" y="72"/>
                  <a:pt x="20775" y="1"/>
                  <a:pt x="1991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May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36" name="Google Shape;836;p33">
            <a:hlinkClick r:id="" action="ppaction://noaction"/>
          </p:cNvPr>
          <p:cNvSpPr/>
          <p:nvPr/>
        </p:nvSpPr>
        <p:spPr>
          <a:xfrm>
            <a:off x="3966646" y="251654"/>
            <a:ext cx="610643" cy="285657"/>
          </a:xfrm>
          <a:custGeom>
            <a:avLst/>
            <a:gdLst/>
            <a:ahLst/>
            <a:cxnLst/>
            <a:rect l="l" t="t" r="r" b="b"/>
            <a:pathLst>
              <a:path w="32981" h="7865" extrusionOk="0">
                <a:moveTo>
                  <a:pt x="15136" y="1"/>
                </a:moveTo>
                <a:cubicBezTo>
                  <a:pt x="14158" y="1"/>
                  <a:pt x="13158" y="34"/>
                  <a:pt x="12027" y="34"/>
                </a:cubicBezTo>
                <a:cubicBezTo>
                  <a:pt x="9739" y="107"/>
                  <a:pt x="7083" y="34"/>
                  <a:pt x="4427" y="255"/>
                </a:cubicBezTo>
                <a:cubicBezTo>
                  <a:pt x="3247" y="329"/>
                  <a:pt x="2140" y="919"/>
                  <a:pt x="1402" y="1878"/>
                </a:cubicBezTo>
                <a:cubicBezTo>
                  <a:pt x="1107" y="2247"/>
                  <a:pt x="664" y="2690"/>
                  <a:pt x="738" y="3059"/>
                </a:cubicBezTo>
                <a:cubicBezTo>
                  <a:pt x="1033" y="3870"/>
                  <a:pt x="517" y="4460"/>
                  <a:pt x="222" y="5051"/>
                </a:cubicBezTo>
                <a:cubicBezTo>
                  <a:pt x="0" y="5420"/>
                  <a:pt x="74" y="5862"/>
                  <a:pt x="443" y="6157"/>
                </a:cubicBezTo>
                <a:cubicBezTo>
                  <a:pt x="1107" y="6600"/>
                  <a:pt x="1845" y="7043"/>
                  <a:pt x="2435" y="7412"/>
                </a:cubicBezTo>
                <a:cubicBezTo>
                  <a:pt x="2632" y="7559"/>
                  <a:pt x="2829" y="7608"/>
                  <a:pt x="3025" y="7608"/>
                </a:cubicBezTo>
                <a:cubicBezTo>
                  <a:pt x="3419" y="7608"/>
                  <a:pt x="3812" y="7412"/>
                  <a:pt x="4206" y="7412"/>
                </a:cubicBezTo>
                <a:cubicBezTo>
                  <a:pt x="5583" y="7412"/>
                  <a:pt x="7026" y="7444"/>
                  <a:pt x="8469" y="7444"/>
                </a:cubicBezTo>
                <a:cubicBezTo>
                  <a:pt x="9190" y="7444"/>
                  <a:pt x="9912" y="7436"/>
                  <a:pt x="10625" y="7412"/>
                </a:cubicBezTo>
                <a:cubicBezTo>
                  <a:pt x="12543" y="7412"/>
                  <a:pt x="14461" y="7633"/>
                  <a:pt x="16306" y="7707"/>
                </a:cubicBezTo>
                <a:cubicBezTo>
                  <a:pt x="17265" y="7633"/>
                  <a:pt x="18224" y="7633"/>
                  <a:pt x="19183" y="7633"/>
                </a:cubicBezTo>
                <a:cubicBezTo>
                  <a:pt x="19884" y="7773"/>
                  <a:pt x="20574" y="7807"/>
                  <a:pt x="21261" y="7807"/>
                </a:cubicBezTo>
                <a:cubicBezTo>
                  <a:pt x="21897" y="7807"/>
                  <a:pt x="22531" y="7778"/>
                  <a:pt x="23169" y="7778"/>
                </a:cubicBezTo>
                <a:cubicBezTo>
                  <a:pt x="23657" y="7778"/>
                  <a:pt x="24147" y="7795"/>
                  <a:pt x="24643" y="7854"/>
                </a:cubicBezTo>
                <a:cubicBezTo>
                  <a:pt x="24725" y="7861"/>
                  <a:pt x="24807" y="7864"/>
                  <a:pt x="24889" y="7864"/>
                </a:cubicBezTo>
                <a:cubicBezTo>
                  <a:pt x="25542" y="7864"/>
                  <a:pt x="26195" y="7672"/>
                  <a:pt x="26849" y="7672"/>
                </a:cubicBezTo>
                <a:cubicBezTo>
                  <a:pt x="26999" y="7672"/>
                  <a:pt x="27149" y="7682"/>
                  <a:pt x="27299" y="7707"/>
                </a:cubicBezTo>
                <a:cubicBezTo>
                  <a:pt x="28480" y="7707"/>
                  <a:pt x="29734" y="7707"/>
                  <a:pt x="30988" y="7633"/>
                </a:cubicBezTo>
                <a:cubicBezTo>
                  <a:pt x="32169" y="7485"/>
                  <a:pt x="32980" y="6453"/>
                  <a:pt x="32906" y="5272"/>
                </a:cubicBezTo>
                <a:cubicBezTo>
                  <a:pt x="32685" y="4756"/>
                  <a:pt x="32685" y="4239"/>
                  <a:pt x="32833" y="3723"/>
                </a:cubicBezTo>
                <a:cubicBezTo>
                  <a:pt x="32980" y="2985"/>
                  <a:pt x="31726" y="1288"/>
                  <a:pt x="30988" y="919"/>
                </a:cubicBezTo>
                <a:cubicBezTo>
                  <a:pt x="29764" y="533"/>
                  <a:pt x="28541" y="315"/>
                  <a:pt x="27268" y="315"/>
                </a:cubicBezTo>
                <a:cubicBezTo>
                  <a:pt x="27082" y="315"/>
                  <a:pt x="26896" y="319"/>
                  <a:pt x="26709" y="329"/>
                </a:cubicBezTo>
                <a:cubicBezTo>
                  <a:pt x="23389" y="181"/>
                  <a:pt x="19995" y="255"/>
                  <a:pt x="16601" y="34"/>
                </a:cubicBezTo>
                <a:cubicBezTo>
                  <a:pt x="16109" y="9"/>
                  <a:pt x="15625" y="1"/>
                  <a:pt x="15136" y="1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Jun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37" name="Google Shape;837;p33">
            <a:hlinkClick r:id="" action="ppaction://noaction"/>
          </p:cNvPr>
          <p:cNvSpPr/>
          <p:nvPr/>
        </p:nvSpPr>
        <p:spPr>
          <a:xfrm>
            <a:off x="2793917" y="253633"/>
            <a:ext cx="611995" cy="281698"/>
          </a:xfrm>
          <a:custGeom>
            <a:avLst/>
            <a:gdLst/>
            <a:ahLst/>
            <a:cxnLst/>
            <a:rect l="l" t="t" r="r" b="b"/>
            <a:pathLst>
              <a:path w="33054" h="7756" extrusionOk="0">
                <a:moveTo>
                  <a:pt x="7314" y="0"/>
                </a:moveTo>
                <a:cubicBezTo>
                  <a:pt x="6855" y="0"/>
                  <a:pt x="6392" y="260"/>
                  <a:pt x="5891" y="260"/>
                </a:cubicBezTo>
                <a:cubicBezTo>
                  <a:pt x="5798" y="260"/>
                  <a:pt x="5703" y="251"/>
                  <a:pt x="5607" y="230"/>
                </a:cubicBezTo>
                <a:cubicBezTo>
                  <a:pt x="5017" y="156"/>
                  <a:pt x="4409" y="119"/>
                  <a:pt x="3791" y="119"/>
                </a:cubicBezTo>
                <a:cubicBezTo>
                  <a:pt x="3173" y="119"/>
                  <a:pt x="2546" y="156"/>
                  <a:pt x="1918" y="230"/>
                </a:cubicBezTo>
                <a:cubicBezTo>
                  <a:pt x="812" y="378"/>
                  <a:pt x="0" y="1411"/>
                  <a:pt x="74" y="2591"/>
                </a:cubicBezTo>
                <a:cubicBezTo>
                  <a:pt x="222" y="3108"/>
                  <a:pt x="295" y="3624"/>
                  <a:pt x="148" y="4140"/>
                </a:cubicBezTo>
                <a:cubicBezTo>
                  <a:pt x="0" y="4804"/>
                  <a:pt x="1254" y="6501"/>
                  <a:pt x="1992" y="6870"/>
                </a:cubicBezTo>
                <a:cubicBezTo>
                  <a:pt x="3108" y="7281"/>
                  <a:pt x="4223" y="7505"/>
                  <a:pt x="5376" y="7505"/>
                </a:cubicBezTo>
                <a:cubicBezTo>
                  <a:pt x="5672" y="7505"/>
                  <a:pt x="5970" y="7491"/>
                  <a:pt x="6271" y="7461"/>
                </a:cubicBezTo>
                <a:cubicBezTo>
                  <a:pt x="10403" y="7461"/>
                  <a:pt x="14535" y="7756"/>
                  <a:pt x="18667" y="7756"/>
                </a:cubicBezTo>
                <a:lnTo>
                  <a:pt x="20585" y="7756"/>
                </a:lnTo>
                <a:cubicBezTo>
                  <a:pt x="21230" y="7737"/>
                  <a:pt x="21881" y="7733"/>
                  <a:pt x="22533" y="7733"/>
                </a:cubicBezTo>
                <a:cubicBezTo>
                  <a:pt x="23186" y="7733"/>
                  <a:pt x="23840" y="7737"/>
                  <a:pt x="24495" y="7737"/>
                </a:cubicBezTo>
                <a:cubicBezTo>
                  <a:pt x="25805" y="7737"/>
                  <a:pt x="27114" y="7719"/>
                  <a:pt x="28406" y="7608"/>
                </a:cubicBezTo>
                <a:cubicBezTo>
                  <a:pt x="29734" y="7534"/>
                  <a:pt x="30914" y="6870"/>
                  <a:pt x="31726" y="5764"/>
                </a:cubicBezTo>
                <a:cubicBezTo>
                  <a:pt x="31947" y="5468"/>
                  <a:pt x="32316" y="5026"/>
                  <a:pt x="32168" y="4657"/>
                </a:cubicBezTo>
                <a:cubicBezTo>
                  <a:pt x="31873" y="3919"/>
                  <a:pt x="32390" y="3550"/>
                  <a:pt x="32611" y="2960"/>
                </a:cubicBezTo>
                <a:cubicBezTo>
                  <a:pt x="32759" y="2665"/>
                  <a:pt x="33054" y="2296"/>
                  <a:pt x="32759" y="1927"/>
                </a:cubicBezTo>
                <a:cubicBezTo>
                  <a:pt x="31947" y="1115"/>
                  <a:pt x="30988" y="525"/>
                  <a:pt x="29955" y="230"/>
                </a:cubicBezTo>
                <a:cubicBezTo>
                  <a:pt x="29906" y="222"/>
                  <a:pt x="29857" y="218"/>
                  <a:pt x="29807" y="218"/>
                </a:cubicBezTo>
                <a:cubicBezTo>
                  <a:pt x="29413" y="218"/>
                  <a:pt x="29012" y="451"/>
                  <a:pt x="28553" y="451"/>
                </a:cubicBezTo>
                <a:cubicBezTo>
                  <a:pt x="27176" y="451"/>
                  <a:pt x="25799" y="419"/>
                  <a:pt x="24421" y="419"/>
                </a:cubicBezTo>
                <a:cubicBezTo>
                  <a:pt x="23733" y="419"/>
                  <a:pt x="23044" y="427"/>
                  <a:pt x="22356" y="451"/>
                </a:cubicBezTo>
                <a:cubicBezTo>
                  <a:pt x="20511" y="451"/>
                  <a:pt x="18667" y="304"/>
                  <a:pt x="16822" y="156"/>
                </a:cubicBezTo>
                <a:cubicBezTo>
                  <a:pt x="16644" y="131"/>
                  <a:pt x="16465" y="121"/>
                  <a:pt x="16287" y="121"/>
                </a:cubicBezTo>
                <a:cubicBezTo>
                  <a:pt x="15611" y="121"/>
                  <a:pt x="14935" y="266"/>
                  <a:pt x="14258" y="266"/>
                </a:cubicBezTo>
                <a:cubicBezTo>
                  <a:pt x="14080" y="266"/>
                  <a:pt x="13902" y="256"/>
                  <a:pt x="13723" y="230"/>
                </a:cubicBezTo>
                <a:cubicBezTo>
                  <a:pt x="12690" y="83"/>
                  <a:pt x="11657" y="64"/>
                  <a:pt x="10615" y="64"/>
                </a:cubicBezTo>
                <a:cubicBezTo>
                  <a:pt x="10268" y="64"/>
                  <a:pt x="9920" y="66"/>
                  <a:pt x="9570" y="66"/>
                </a:cubicBezTo>
                <a:cubicBezTo>
                  <a:pt x="8870" y="66"/>
                  <a:pt x="8165" y="58"/>
                  <a:pt x="7452" y="9"/>
                </a:cubicBezTo>
                <a:cubicBezTo>
                  <a:pt x="7406" y="3"/>
                  <a:pt x="7360" y="0"/>
                  <a:pt x="731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Apr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38" name="Google Shape;838;p33">
            <a:hlinkClick r:id="rId8" action="ppaction://hlinksldjump"/>
          </p:cNvPr>
          <p:cNvSpPr/>
          <p:nvPr/>
        </p:nvSpPr>
        <p:spPr>
          <a:xfrm>
            <a:off x="1614355" y="249983"/>
            <a:ext cx="611995" cy="288998"/>
          </a:xfrm>
          <a:custGeom>
            <a:avLst/>
            <a:gdLst/>
            <a:ahLst/>
            <a:cxnLst/>
            <a:rect l="l" t="t" r="r" b="b"/>
            <a:pathLst>
              <a:path w="33054" h="7957" extrusionOk="0">
                <a:moveTo>
                  <a:pt x="19164" y="0"/>
                </a:moveTo>
                <a:cubicBezTo>
                  <a:pt x="17273" y="0"/>
                  <a:pt x="15387" y="31"/>
                  <a:pt x="13502" y="159"/>
                </a:cubicBezTo>
                <a:cubicBezTo>
                  <a:pt x="12823" y="203"/>
                  <a:pt x="12143" y="214"/>
                  <a:pt x="11464" y="214"/>
                </a:cubicBezTo>
                <a:cubicBezTo>
                  <a:pt x="10743" y="214"/>
                  <a:pt x="10023" y="202"/>
                  <a:pt x="9303" y="202"/>
                </a:cubicBezTo>
                <a:cubicBezTo>
                  <a:pt x="8416" y="202"/>
                  <a:pt x="7528" y="221"/>
                  <a:pt x="6641" y="307"/>
                </a:cubicBezTo>
                <a:cubicBezTo>
                  <a:pt x="5018" y="381"/>
                  <a:pt x="3468" y="307"/>
                  <a:pt x="1993" y="897"/>
                </a:cubicBezTo>
                <a:cubicBezTo>
                  <a:pt x="1255" y="1192"/>
                  <a:pt x="0" y="2889"/>
                  <a:pt x="148" y="3701"/>
                </a:cubicBezTo>
                <a:cubicBezTo>
                  <a:pt x="222" y="4217"/>
                  <a:pt x="222" y="4734"/>
                  <a:pt x="74" y="5250"/>
                </a:cubicBezTo>
                <a:cubicBezTo>
                  <a:pt x="0" y="6431"/>
                  <a:pt x="812" y="7390"/>
                  <a:pt x="1919" y="7611"/>
                </a:cubicBezTo>
                <a:cubicBezTo>
                  <a:pt x="3911" y="7685"/>
                  <a:pt x="5977" y="7759"/>
                  <a:pt x="7969" y="7832"/>
                </a:cubicBezTo>
                <a:cubicBezTo>
                  <a:pt x="8088" y="7843"/>
                  <a:pt x="8205" y="7848"/>
                  <a:pt x="8321" y="7848"/>
                </a:cubicBezTo>
                <a:cubicBezTo>
                  <a:pt x="8882" y="7848"/>
                  <a:pt x="9417" y="7743"/>
                  <a:pt x="9977" y="7743"/>
                </a:cubicBezTo>
                <a:cubicBezTo>
                  <a:pt x="10094" y="7743"/>
                  <a:pt x="10211" y="7748"/>
                  <a:pt x="10330" y="7759"/>
                </a:cubicBezTo>
                <a:cubicBezTo>
                  <a:pt x="10758" y="7789"/>
                  <a:pt x="11185" y="7807"/>
                  <a:pt x="11613" y="7807"/>
                </a:cubicBezTo>
                <a:cubicBezTo>
                  <a:pt x="12218" y="7807"/>
                  <a:pt x="12823" y="7771"/>
                  <a:pt x="13428" y="7685"/>
                </a:cubicBezTo>
                <a:cubicBezTo>
                  <a:pt x="13719" y="7597"/>
                  <a:pt x="14010" y="7556"/>
                  <a:pt x="14292" y="7556"/>
                </a:cubicBezTo>
                <a:cubicBezTo>
                  <a:pt x="14725" y="7556"/>
                  <a:pt x="15137" y="7654"/>
                  <a:pt x="15494" y="7832"/>
                </a:cubicBezTo>
                <a:cubicBezTo>
                  <a:pt x="15771" y="7915"/>
                  <a:pt x="16037" y="7957"/>
                  <a:pt x="16297" y="7957"/>
                </a:cubicBezTo>
                <a:cubicBezTo>
                  <a:pt x="16730" y="7957"/>
                  <a:pt x="17145" y="7842"/>
                  <a:pt x="17560" y="7611"/>
                </a:cubicBezTo>
                <a:cubicBezTo>
                  <a:pt x="17781" y="7685"/>
                  <a:pt x="17929" y="7832"/>
                  <a:pt x="18224" y="7832"/>
                </a:cubicBezTo>
                <a:cubicBezTo>
                  <a:pt x="18331" y="7841"/>
                  <a:pt x="18437" y="7844"/>
                  <a:pt x="18544" y="7844"/>
                </a:cubicBezTo>
                <a:cubicBezTo>
                  <a:pt x="19396" y="7844"/>
                  <a:pt x="20249" y="7611"/>
                  <a:pt x="21102" y="7611"/>
                </a:cubicBezTo>
                <a:cubicBezTo>
                  <a:pt x="21468" y="7580"/>
                  <a:pt x="21848" y="7563"/>
                  <a:pt x="22229" y="7563"/>
                </a:cubicBezTo>
                <a:cubicBezTo>
                  <a:pt x="22769" y="7563"/>
                  <a:pt x="23313" y="7598"/>
                  <a:pt x="23831" y="7685"/>
                </a:cubicBezTo>
                <a:cubicBezTo>
                  <a:pt x="24058" y="7737"/>
                  <a:pt x="24285" y="7756"/>
                  <a:pt x="24512" y="7756"/>
                </a:cubicBezTo>
                <a:cubicBezTo>
                  <a:pt x="25154" y="7756"/>
                  <a:pt x="25797" y="7601"/>
                  <a:pt x="26440" y="7601"/>
                </a:cubicBezTo>
                <a:cubicBezTo>
                  <a:pt x="26529" y="7601"/>
                  <a:pt x="26619" y="7604"/>
                  <a:pt x="26709" y="7611"/>
                </a:cubicBezTo>
                <a:cubicBezTo>
                  <a:pt x="26893" y="7685"/>
                  <a:pt x="27096" y="7722"/>
                  <a:pt x="27308" y="7722"/>
                </a:cubicBezTo>
                <a:cubicBezTo>
                  <a:pt x="27520" y="7722"/>
                  <a:pt x="27742" y="7685"/>
                  <a:pt x="27963" y="7611"/>
                </a:cubicBezTo>
                <a:cubicBezTo>
                  <a:pt x="28221" y="7500"/>
                  <a:pt x="28498" y="7445"/>
                  <a:pt x="28775" y="7445"/>
                </a:cubicBezTo>
                <a:cubicBezTo>
                  <a:pt x="29051" y="7445"/>
                  <a:pt x="29328" y="7500"/>
                  <a:pt x="29586" y="7611"/>
                </a:cubicBezTo>
                <a:cubicBezTo>
                  <a:pt x="29631" y="7614"/>
                  <a:pt x="29674" y="7616"/>
                  <a:pt x="29717" y="7616"/>
                </a:cubicBezTo>
                <a:cubicBezTo>
                  <a:pt x="30677" y="7616"/>
                  <a:pt x="31321" y="6854"/>
                  <a:pt x="32169" y="6431"/>
                </a:cubicBezTo>
                <a:cubicBezTo>
                  <a:pt x="32980" y="5914"/>
                  <a:pt x="33054" y="5619"/>
                  <a:pt x="32611" y="4660"/>
                </a:cubicBezTo>
                <a:cubicBezTo>
                  <a:pt x="32316" y="4217"/>
                  <a:pt x="31873" y="3774"/>
                  <a:pt x="32242" y="3184"/>
                </a:cubicBezTo>
                <a:cubicBezTo>
                  <a:pt x="32316" y="3110"/>
                  <a:pt x="32242" y="2889"/>
                  <a:pt x="32169" y="2742"/>
                </a:cubicBezTo>
                <a:cubicBezTo>
                  <a:pt x="31652" y="1487"/>
                  <a:pt x="30545" y="602"/>
                  <a:pt x="29217" y="307"/>
                </a:cubicBezTo>
                <a:cubicBezTo>
                  <a:pt x="28406" y="159"/>
                  <a:pt x="27520" y="12"/>
                  <a:pt x="26635" y="12"/>
                </a:cubicBezTo>
                <a:cubicBezTo>
                  <a:pt x="25925" y="24"/>
                  <a:pt x="25217" y="28"/>
                  <a:pt x="24511" y="28"/>
                </a:cubicBezTo>
                <a:cubicBezTo>
                  <a:pt x="22720" y="28"/>
                  <a:pt x="20939" y="0"/>
                  <a:pt x="1916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Feb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39" name="Google Shape;839;p33">
            <a:hlinkClick r:id="" action="ppaction://noaction"/>
          </p:cNvPr>
          <p:cNvSpPr/>
          <p:nvPr/>
        </p:nvSpPr>
        <p:spPr>
          <a:xfrm>
            <a:off x="749579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Dec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40" name="Google Shape;840;p33">
            <a:hlinkClick r:id="" action="ppaction://noaction"/>
          </p:cNvPr>
          <p:cNvSpPr/>
          <p:nvPr/>
        </p:nvSpPr>
        <p:spPr>
          <a:xfrm>
            <a:off x="5717556" y="243101"/>
            <a:ext cx="639323" cy="302764"/>
          </a:xfrm>
          <a:custGeom>
            <a:avLst/>
            <a:gdLst/>
            <a:ahLst/>
            <a:cxnLst/>
            <a:rect l="l" t="t" r="r" b="b"/>
            <a:pathLst>
              <a:path w="34530" h="8336" extrusionOk="0">
                <a:moveTo>
                  <a:pt x="19910" y="1"/>
                </a:moveTo>
                <a:cubicBezTo>
                  <a:pt x="19299" y="1"/>
                  <a:pt x="18688" y="36"/>
                  <a:pt x="18077" y="97"/>
                </a:cubicBezTo>
                <a:cubicBezTo>
                  <a:pt x="15937" y="171"/>
                  <a:pt x="13871" y="319"/>
                  <a:pt x="11806" y="466"/>
                </a:cubicBezTo>
                <a:cubicBezTo>
                  <a:pt x="11687" y="481"/>
                  <a:pt x="11575" y="487"/>
                  <a:pt x="11467" y="487"/>
                </a:cubicBezTo>
                <a:cubicBezTo>
                  <a:pt x="11032" y="487"/>
                  <a:pt x="10655" y="393"/>
                  <a:pt x="10182" y="393"/>
                </a:cubicBezTo>
                <a:cubicBezTo>
                  <a:pt x="9255" y="485"/>
                  <a:pt x="8341" y="526"/>
                  <a:pt x="7429" y="526"/>
                </a:cubicBezTo>
                <a:cubicBezTo>
                  <a:pt x="6164" y="526"/>
                  <a:pt x="4902" y="447"/>
                  <a:pt x="3616" y="319"/>
                </a:cubicBezTo>
                <a:cubicBezTo>
                  <a:pt x="3494" y="301"/>
                  <a:pt x="3368" y="292"/>
                  <a:pt x="3241" y="292"/>
                </a:cubicBezTo>
                <a:cubicBezTo>
                  <a:pt x="2829" y="292"/>
                  <a:pt x="2405" y="388"/>
                  <a:pt x="2067" y="614"/>
                </a:cubicBezTo>
                <a:cubicBezTo>
                  <a:pt x="1476" y="983"/>
                  <a:pt x="1107" y="1721"/>
                  <a:pt x="517" y="2016"/>
                </a:cubicBezTo>
                <a:cubicBezTo>
                  <a:pt x="1" y="2237"/>
                  <a:pt x="1" y="2532"/>
                  <a:pt x="222" y="2901"/>
                </a:cubicBezTo>
                <a:cubicBezTo>
                  <a:pt x="591" y="3565"/>
                  <a:pt x="1255" y="4008"/>
                  <a:pt x="812" y="4893"/>
                </a:cubicBezTo>
                <a:cubicBezTo>
                  <a:pt x="739" y="5041"/>
                  <a:pt x="960" y="5410"/>
                  <a:pt x="1107" y="5557"/>
                </a:cubicBezTo>
                <a:cubicBezTo>
                  <a:pt x="1550" y="6147"/>
                  <a:pt x="1993" y="6664"/>
                  <a:pt x="2509" y="7180"/>
                </a:cubicBezTo>
                <a:cubicBezTo>
                  <a:pt x="2731" y="7475"/>
                  <a:pt x="3026" y="7697"/>
                  <a:pt x="3395" y="7771"/>
                </a:cubicBezTo>
                <a:cubicBezTo>
                  <a:pt x="4132" y="7918"/>
                  <a:pt x="4870" y="7992"/>
                  <a:pt x="5608" y="8066"/>
                </a:cubicBezTo>
                <a:cubicBezTo>
                  <a:pt x="6229" y="8039"/>
                  <a:pt x="6850" y="8022"/>
                  <a:pt x="7475" y="8022"/>
                </a:cubicBezTo>
                <a:cubicBezTo>
                  <a:pt x="8557" y="8022"/>
                  <a:pt x="9650" y="8073"/>
                  <a:pt x="10773" y="8213"/>
                </a:cubicBezTo>
                <a:cubicBezTo>
                  <a:pt x="11058" y="8239"/>
                  <a:pt x="11344" y="8249"/>
                  <a:pt x="11630" y="8249"/>
                </a:cubicBezTo>
                <a:cubicBezTo>
                  <a:pt x="12575" y="8249"/>
                  <a:pt x="13524" y="8141"/>
                  <a:pt x="14492" y="8141"/>
                </a:cubicBezTo>
                <a:cubicBezTo>
                  <a:pt x="14896" y="8141"/>
                  <a:pt x="15304" y="8160"/>
                  <a:pt x="15716" y="8213"/>
                </a:cubicBezTo>
                <a:cubicBezTo>
                  <a:pt x="16886" y="8308"/>
                  <a:pt x="18083" y="8335"/>
                  <a:pt x="19284" y="8335"/>
                </a:cubicBezTo>
                <a:cubicBezTo>
                  <a:pt x="20885" y="8335"/>
                  <a:pt x="22493" y="8287"/>
                  <a:pt x="24053" y="8287"/>
                </a:cubicBezTo>
                <a:cubicBezTo>
                  <a:pt x="24422" y="8287"/>
                  <a:pt x="24717" y="8213"/>
                  <a:pt x="25086" y="8213"/>
                </a:cubicBezTo>
                <a:cubicBezTo>
                  <a:pt x="26635" y="8066"/>
                  <a:pt x="28258" y="7771"/>
                  <a:pt x="29660" y="7623"/>
                </a:cubicBezTo>
                <a:cubicBezTo>
                  <a:pt x="29801" y="7632"/>
                  <a:pt x="29941" y="7637"/>
                  <a:pt x="30082" y="7637"/>
                </a:cubicBezTo>
                <a:cubicBezTo>
                  <a:pt x="31047" y="7637"/>
                  <a:pt x="32005" y="7419"/>
                  <a:pt x="32907" y="7033"/>
                </a:cubicBezTo>
                <a:cubicBezTo>
                  <a:pt x="33940" y="6369"/>
                  <a:pt x="34530" y="5336"/>
                  <a:pt x="34530" y="4155"/>
                </a:cubicBezTo>
                <a:cubicBezTo>
                  <a:pt x="34530" y="3713"/>
                  <a:pt x="34456" y="3344"/>
                  <a:pt x="34087" y="3196"/>
                </a:cubicBezTo>
                <a:cubicBezTo>
                  <a:pt x="33792" y="3122"/>
                  <a:pt x="33644" y="2901"/>
                  <a:pt x="33644" y="2606"/>
                </a:cubicBezTo>
                <a:cubicBezTo>
                  <a:pt x="33571" y="1278"/>
                  <a:pt x="32464" y="319"/>
                  <a:pt x="31136" y="319"/>
                </a:cubicBezTo>
                <a:cubicBezTo>
                  <a:pt x="29771" y="245"/>
                  <a:pt x="28424" y="227"/>
                  <a:pt x="27078" y="227"/>
                </a:cubicBezTo>
                <a:cubicBezTo>
                  <a:pt x="25732" y="227"/>
                  <a:pt x="24385" y="245"/>
                  <a:pt x="23020" y="245"/>
                </a:cubicBezTo>
                <a:lnTo>
                  <a:pt x="22504" y="245"/>
                </a:lnTo>
                <a:cubicBezTo>
                  <a:pt x="21639" y="72"/>
                  <a:pt x="20775" y="1"/>
                  <a:pt x="1991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Sep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41" name="Google Shape;841;p33">
            <a:hlinkClick r:id="" action="ppaction://noaction"/>
          </p:cNvPr>
          <p:cNvSpPr/>
          <p:nvPr/>
        </p:nvSpPr>
        <p:spPr>
          <a:xfrm>
            <a:off x="6317584" y="251654"/>
            <a:ext cx="610643" cy="285657"/>
          </a:xfrm>
          <a:custGeom>
            <a:avLst/>
            <a:gdLst/>
            <a:ahLst/>
            <a:cxnLst/>
            <a:rect l="l" t="t" r="r" b="b"/>
            <a:pathLst>
              <a:path w="32981" h="7865" extrusionOk="0">
                <a:moveTo>
                  <a:pt x="15136" y="1"/>
                </a:moveTo>
                <a:cubicBezTo>
                  <a:pt x="14158" y="1"/>
                  <a:pt x="13158" y="34"/>
                  <a:pt x="12027" y="34"/>
                </a:cubicBezTo>
                <a:cubicBezTo>
                  <a:pt x="9739" y="107"/>
                  <a:pt x="7083" y="34"/>
                  <a:pt x="4427" y="255"/>
                </a:cubicBezTo>
                <a:cubicBezTo>
                  <a:pt x="3247" y="329"/>
                  <a:pt x="2140" y="919"/>
                  <a:pt x="1402" y="1878"/>
                </a:cubicBezTo>
                <a:cubicBezTo>
                  <a:pt x="1107" y="2247"/>
                  <a:pt x="664" y="2690"/>
                  <a:pt x="738" y="3059"/>
                </a:cubicBezTo>
                <a:cubicBezTo>
                  <a:pt x="1033" y="3870"/>
                  <a:pt x="517" y="4460"/>
                  <a:pt x="222" y="5051"/>
                </a:cubicBezTo>
                <a:cubicBezTo>
                  <a:pt x="0" y="5420"/>
                  <a:pt x="74" y="5862"/>
                  <a:pt x="443" y="6157"/>
                </a:cubicBezTo>
                <a:cubicBezTo>
                  <a:pt x="1107" y="6600"/>
                  <a:pt x="1845" y="7043"/>
                  <a:pt x="2435" y="7412"/>
                </a:cubicBezTo>
                <a:cubicBezTo>
                  <a:pt x="2632" y="7559"/>
                  <a:pt x="2829" y="7608"/>
                  <a:pt x="3025" y="7608"/>
                </a:cubicBezTo>
                <a:cubicBezTo>
                  <a:pt x="3419" y="7608"/>
                  <a:pt x="3812" y="7412"/>
                  <a:pt x="4206" y="7412"/>
                </a:cubicBezTo>
                <a:cubicBezTo>
                  <a:pt x="5583" y="7412"/>
                  <a:pt x="7026" y="7444"/>
                  <a:pt x="8469" y="7444"/>
                </a:cubicBezTo>
                <a:cubicBezTo>
                  <a:pt x="9190" y="7444"/>
                  <a:pt x="9912" y="7436"/>
                  <a:pt x="10625" y="7412"/>
                </a:cubicBezTo>
                <a:cubicBezTo>
                  <a:pt x="12543" y="7412"/>
                  <a:pt x="14461" y="7633"/>
                  <a:pt x="16306" y="7707"/>
                </a:cubicBezTo>
                <a:cubicBezTo>
                  <a:pt x="17265" y="7633"/>
                  <a:pt x="18224" y="7633"/>
                  <a:pt x="19183" y="7633"/>
                </a:cubicBezTo>
                <a:cubicBezTo>
                  <a:pt x="19884" y="7773"/>
                  <a:pt x="20574" y="7807"/>
                  <a:pt x="21261" y="7807"/>
                </a:cubicBezTo>
                <a:cubicBezTo>
                  <a:pt x="21897" y="7807"/>
                  <a:pt x="22531" y="7778"/>
                  <a:pt x="23169" y="7778"/>
                </a:cubicBezTo>
                <a:cubicBezTo>
                  <a:pt x="23657" y="7778"/>
                  <a:pt x="24147" y="7795"/>
                  <a:pt x="24643" y="7854"/>
                </a:cubicBezTo>
                <a:cubicBezTo>
                  <a:pt x="24725" y="7861"/>
                  <a:pt x="24807" y="7864"/>
                  <a:pt x="24889" y="7864"/>
                </a:cubicBezTo>
                <a:cubicBezTo>
                  <a:pt x="25542" y="7864"/>
                  <a:pt x="26195" y="7672"/>
                  <a:pt x="26849" y="7672"/>
                </a:cubicBezTo>
                <a:cubicBezTo>
                  <a:pt x="26999" y="7672"/>
                  <a:pt x="27149" y="7682"/>
                  <a:pt x="27299" y="7707"/>
                </a:cubicBezTo>
                <a:cubicBezTo>
                  <a:pt x="28480" y="7707"/>
                  <a:pt x="29734" y="7707"/>
                  <a:pt x="30988" y="7633"/>
                </a:cubicBezTo>
                <a:cubicBezTo>
                  <a:pt x="32169" y="7485"/>
                  <a:pt x="32980" y="6453"/>
                  <a:pt x="32906" y="5272"/>
                </a:cubicBezTo>
                <a:cubicBezTo>
                  <a:pt x="32685" y="4756"/>
                  <a:pt x="32685" y="4239"/>
                  <a:pt x="32833" y="3723"/>
                </a:cubicBezTo>
                <a:cubicBezTo>
                  <a:pt x="32980" y="2985"/>
                  <a:pt x="31726" y="1288"/>
                  <a:pt x="30988" y="919"/>
                </a:cubicBezTo>
                <a:cubicBezTo>
                  <a:pt x="29764" y="533"/>
                  <a:pt x="28541" y="315"/>
                  <a:pt x="27268" y="315"/>
                </a:cubicBezTo>
                <a:cubicBezTo>
                  <a:pt x="27082" y="315"/>
                  <a:pt x="26896" y="319"/>
                  <a:pt x="26709" y="329"/>
                </a:cubicBezTo>
                <a:cubicBezTo>
                  <a:pt x="23389" y="181"/>
                  <a:pt x="19995" y="255"/>
                  <a:pt x="16601" y="34"/>
                </a:cubicBezTo>
                <a:cubicBezTo>
                  <a:pt x="16109" y="9"/>
                  <a:pt x="15625" y="1"/>
                  <a:pt x="15136" y="1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Oct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42" name="Google Shape;842;p33">
            <a:hlinkClick r:id="" action="ppaction://noaction"/>
          </p:cNvPr>
          <p:cNvSpPr/>
          <p:nvPr/>
        </p:nvSpPr>
        <p:spPr>
          <a:xfrm>
            <a:off x="5144855" y="253633"/>
            <a:ext cx="611995" cy="281698"/>
          </a:xfrm>
          <a:custGeom>
            <a:avLst/>
            <a:gdLst/>
            <a:ahLst/>
            <a:cxnLst/>
            <a:rect l="l" t="t" r="r" b="b"/>
            <a:pathLst>
              <a:path w="33054" h="7756" extrusionOk="0">
                <a:moveTo>
                  <a:pt x="7314" y="0"/>
                </a:moveTo>
                <a:cubicBezTo>
                  <a:pt x="6855" y="0"/>
                  <a:pt x="6392" y="260"/>
                  <a:pt x="5891" y="260"/>
                </a:cubicBezTo>
                <a:cubicBezTo>
                  <a:pt x="5798" y="260"/>
                  <a:pt x="5703" y="251"/>
                  <a:pt x="5607" y="230"/>
                </a:cubicBezTo>
                <a:cubicBezTo>
                  <a:pt x="5017" y="156"/>
                  <a:pt x="4409" y="119"/>
                  <a:pt x="3791" y="119"/>
                </a:cubicBezTo>
                <a:cubicBezTo>
                  <a:pt x="3173" y="119"/>
                  <a:pt x="2546" y="156"/>
                  <a:pt x="1918" y="230"/>
                </a:cubicBezTo>
                <a:cubicBezTo>
                  <a:pt x="812" y="378"/>
                  <a:pt x="0" y="1411"/>
                  <a:pt x="74" y="2591"/>
                </a:cubicBezTo>
                <a:cubicBezTo>
                  <a:pt x="222" y="3108"/>
                  <a:pt x="295" y="3624"/>
                  <a:pt x="148" y="4140"/>
                </a:cubicBezTo>
                <a:cubicBezTo>
                  <a:pt x="0" y="4804"/>
                  <a:pt x="1254" y="6501"/>
                  <a:pt x="1992" y="6870"/>
                </a:cubicBezTo>
                <a:cubicBezTo>
                  <a:pt x="3108" y="7281"/>
                  <a:pt x="4223" y="7505"/>
                  <a:pt x="5376" y="7505"/>
                </a:cubicBezTo>
                <a:cubicBezTo>
                  <a:pt x="5672" y="7505"/>
                  <a:pt x="5970" y="7491"/>
                  <a:pt x="6271" y="7461"/>
                </a:cubicBezTo>
                <a:cubicBezTo>
                  <a:pt x="10403" y="7461"/>
                  <a:pt x="14535" y="7756"/>
                  <a:pt x="18667" y="7756"/>
                </a:cubicBezTo>
                <a:lnTo>
                  <a:pt x="20585" y="7756"/>
                </a:lnTo>
                <a:cubicBezTo>
                  <a:pt x="21230" y="7737"/>
                  <a:pt x="21881" y="7733"/>
                  <a:pt x="22533" y="7733"/>
                </a:cubicBezTo>
                <a:cubicBezTo>
                  <a:pt x="23186" y="7733"/>
                  <a:pt x="23840" y="7737"/>
                  <a:pt x="24495" y="7737"/>
                </a:cubicBezTo>
                <a:cubicBezTo>
                  <a:pt x="25805" y="7737"/>
                  <a:pt x="27114" y="7719"/>
                  <a:pt x="28406" y="7608"/>
                </a:cubicBezTo>
                <a:cubicBezTo>
                  <a:pt x="29734" y="7534"/>
                  <a:pt x="30914" y="6870"/>
                  <a:pt x="31726" y="5764"/>
                </a:cubicBezTo>
                <a:cubicBezTo>
                  <a:pt x="31947" y="5468"/>
                  <a:pt x="32316" y="5026"/>
                  <a:pt x="32168" y="4657"/>
                </a:cubicBezTo>
                <a:cubicBezTo>
                  <a:pt x="31873" y="3919"/>
                  <a:pt x="32390" y="3550"/>
                  <a:pt x="32611" y="2960"/>
                </a:cubicBezTo>
                <a:cubicBezTo>
                  <a:pt x="32759" y="2665"/>
                  <a:pt x="33054" y="2296"/>
                  <a:pt x="32759" y="1927"/>
                </a:cubicBezTo>
                <a:cubicBezTo>
                  <a:pt x="31947" y="1115"/>
                  <a:pt x="30988" y="525"/>
                  <a:pt x="29955" y="230"/>
                </a:cubicBezTo>
                <a:cubicBezTo>
                  <a:pt x="29906" y="222"/>
                  <a:pt x="29857" y="218"/>
                  <a:pt x="29807" y="218"/>
                </a:cubicBezTo>
                <a:cubicBezTo>
                  <a:pt x="29413" y="218"/>
                  <a:pt x="29012" y="451"/>
                  <a:pt x="28553" y="451"/>
                </a:cubicBezTo>
                <a:cubicBezTo>
                  <a:pt x="27176" y="451"/>
                  <a:pt x="25799" y="419"/>
                  <a:pt x="24421" y="419"/>
                </a:cubicBezTo>
                <a:cubicBezTo>
                  <a:pt x="23733" y="419"/>
                  <a:pt x="23044" y="427"/>
                  <a:pt x="22356" y="451"/>
                </a:cubicBezTo>
                <a:cubicBezTo>
                  <a:pt x="20511" y="451"/>
                  <a:pt x="18667" y="304"/>
                  <a:pt x="16822" y="156"/>
                </a:cubicBezTo>
                <a:cubicBezTo>
                  <a:pt x="16644" y="131"/>
                  <a:pt x="16465" y="121"/>
                  <a:pt x="16287" y="121"/>
                </a:cubicBezTo>
                <a:cubicBezTo>
                  <a:pt x="15611" y="121"/>
                  <a:pt x="14935" y="266"/>
                  <a:pt x="14258" y="266"/>
                </a:cubicBezTo>
                <a:cubicBezTo>
                  <a:pt x="14080" y="266"/>
                  <a:pt x="13902" y="256"/>
                  <a:pt x="13723" y="230"/>
                </a:cubicBezTo>
                <a:cubicBezTo>
                  <a:pt x="12690" y="83"/>
                  <a:pt x="11657" y="64"/>
                  <a:pt x="10615" y="64"/>
                </a:cubicBezTo>
                <a:cubicBezTo>
                  <a:pt x="10268" y="64"/>
                  <a:pt x="9920" y="66"/>
                  <a:pt x="9570" y="66"/>
                </a:cubicBezTo>
                <a:cubicBezTo>
                  <a:pt x="8870" y="66"/>
                  <a:pt x="8165" y="58"/>
                  <a:pt x="7452" y="9"/>
                </a:cubicBezTo>
                <a:cubicBezTo>
                  <a:pt x="7406" y="3"/>
                  <a:pt x="7360" y="0"/>
                  <a:pt x="731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Aug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43" name="Google Shape;843;p33">
            <a:hlinkClick r:id="" action="ppaction://noaction"/>
          </p:cNvPr>
          <p:cNvSpPr/>
          <p:nvPr/>
        </p:nvSpPr>
        <p:spPr>
          <a:xfrm>
            <a:off x="6888933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Nov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44" name="Google Shape;844;p33">
            <a:hlinkClick r:id="" action="ppaction://hlinkshowjump?jump=nextslide"/>
          </p:cNvPr>
          <p:cNvSpPr/>
          <p:nvPr/>
        </p:nvSpPr>
        <p:spPr>
          <a:xfrm>
            <a:off x="810265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&gt;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45" name="Google Shape;845;p33">
            <a:hlinkClick r:id="" action="ppaction://hlinkshowjump?jump=previousslide"/>
          </p:cNvPr>
          <p:cNvSpPr/>
          <p:nvPr/>
        </p:nvSpPr>
        <p:spPr>
          <a:xfrm>
            <a:off x="395191" y="243773"/>
            <a:ext cx="648877" cy="301420"/>
          </a:xfrm>
          <a:custGeom>
            <a:avLst/>
            <a:gdLst/>
            <a:ahLst/>
            <a:cxnLst/>
            <a:rect l="l" t="t" r="r" b="b"/>
            <a:pathLst>
              <a:path w="35046" h="8299" extrusionOk="0">
                <a:moveTo>
                  <a:pt x="23715" y="1"/>
                </a:moveTo>
                <a:cubicBezTo>
                  <a:pt x="23485" y="1"/>
                  <a:pt x="23253" y="11"/>
                  <a:pt x="23019" y="35"/>
                </a:cubicBezTo>
                <a:cubicBezTo>
                  <a:pt x="22133" y="88"/>
                  <a:pt x="21209" y="140"/>
                  <a:pt x="20274" y="140"/>
                </a:cubicBezTo>
                <a:cubicBezTo>
                  <a:pt x="19887" y="140"/>
                  <a:pt x="19498" y="131"/>
                  <a:pt x="19109" y="109"/>
                </a:cubicBezTo>
                <a:cubicBezTo>
                  <a:pt x="17670" y="35"/>
                  <a:pt x="16232" y="17"/>
                  <a:pt x="14793" y="17"/>
                </a:cubicBezTo>
                <a:cubicBezTo>
                  <a:pt x="13354" y="17"/>
                  <a:pt x="11916" y="35"/>
                  <a:pt x="10477" y="35"/>
                </a:cubicBezTo>
                <a:lnTo>
                  <a:pt x="9813" y="35"/>
                </a:lnTo>
                <a:cubicBezTo>
                  <a:pt x="8042" y="183"/>
                  <a:pt x="6271" y="699"/>
                  <a:pt x="4427" y="699"/>
                </a:cubicBezTo>
                <a:cubicBezTo>
                  <a:pt x="3542" y="699"/>
                  <a:pt x="2656" y="847"/>
                  <a:pt x="1771" y="1290"/>
                </a:cubicBezTo>
                <a:cubicBezTo>
                  <a:pt x="517" y="1806"/>
                  <a:pt x="369" y="2913"/>
                  <a:pt x="148" y="4020"/>
                </a:cubicBezTo>
                <a:cubicBezTo>
                  <a:pt x="0" y="4462"/>
                  <a:pt x="221" y="4905"/>
                  <a:pt x="590" y="5126"/>
                </a:cubicBezTo>
                <a:cubicBezTo>
                  <a:pt x="812" y="5274"/>
                  <a:pt x="959" y="5495"/>
                  <a:pt x="1033" y="5790"/>
                </a:cubicBezTo>
                <a:cubicBezTo>
                  <a:pt x="1254" y="7045"/>
                  <a:pt x="2213" y="7930"/>
                  <a:pt x="3468" y="8004"/>
                </a:cubicBezTo>
                <a:cubicBezTo>
                  <a:pt x="4124" y="8017"/>
                  <a:pt x="4781" y="8020"/>
                  <a:pt x="5435" y="8020"/>
                </a:cubicBezTo>
                <a:cubicBezTo>
                  <a:pt x="6436" y="8020"/>
                  <a:pt x="7432" y="8011"/>
                  <a:pt x="8420" y="8011"/>
                </a:cubicBezTo>
                <a:cubicBezTo>
                  <a:pt x="10491" y="8011"/>
                  <a:pt x="12522" y="8051"/>
                  <a:pt x="14461" y="8299"/>
                </a:cubicBezTo>
                <a:cubicBezTo>
                  <a:pt x="14815" y="8244"/>
                  <a:pt x="15129" y="8230"/>
                  <a:pt x="15418" y="8230"/>
                </a:cubicBezTo>
                <a:cubicBezTo>
                  <a:pt x="15734" y="8230"/>
                  <a:pt x="16019" y="8247"/>
                  <a:pt x="16293" y="8247"/>
                </a:cubicBezTo>
                <a:cubicBezTo>
                  <a:pt x="16447" y="8247"/>
                  <a:pt x="16598" y="8242"/>
                  <a:pt x="16748" y="8225"/>
                </a:cubicBezTo>
                <a:cubicBezTo>
                  <a:pt x="18814" y="7930"/>
                  <a:pt x="20880" y="8077"/>
                  <a:pt x="22872" y="7782"/>
                </a:cubicBezTo>
                <a:cubicBezTo>
                  <a:pt x="22956" y="7772"/>
                  <a:pt x="23041" y="7767"/>
                  <a:pt x="23125" y="7767"/>
                </a:cubicBezTo>
                <a:cubicBezTo>
                  <a:pt x="23631" y="7767"/>
                  <a:pt x="24137" y="7930"/>
                  <a:pt x="24643" y="7930"/>
                </a:cubicBezTo>
                <a:cubicBezTo>
                  <a:pt x="25639" y="7819"/>
                  <a:pt x="26635" y="7764"/>
                  <a:pt x="27631" y="7764"/>
                </a:cubicBezTo>
                <a:cubicBezTo>
                  <a:pt x="28627" y="7764"/>
                  <a:pt x="29623" y="7819"/>
                  <a:pt x="30619" y="7930"/>
                </a:cubicBezTo>
                <a:cubicBezTo>
                  <a:pt x="30783" y="7955"/>
                  <a:pt x="30950" y="7968"/>
                  <a:pt x="31117" y="7968"/>
                </a:cubicBezTo>
                <a:cubicBezTo>
                  <a:pt x="31926" y="7968"/>
                  <a:pt x="32750" y="7681"/>
                  <a:pt x="33422" y="7192"/>
                </a:cubicBezTo>
                <a:cubicBezTo>
                  <a:pt x="33644" y="6971"/>
                  <a:pt x="33718" y="6528"/>
                  <a:pt x="34013" y="6454"/>
                </a:cubicBezTo>
                <a:cubicBezTo>
                  <a:pt x="35046" y="6012"/>
                  <a:pt x="34677" y="5569"/>
                  <a:pt x="34308" y="4905"/>
                </a:cubicBezTo>
                <a:cubicBezTo>
                  <a:pt x="34086" y="4610"/>
                  <a:pt x="33570" y="4167"/>
                  <a:pt x="33865" y="3798"/>
                </a:cubicBezTo>
                <a:cubicBezTo>
                  <a:pt x="34160" y="3282"/>
                  <a:pt x="33865" y="2987"/>
                  <a:pt x="33570" y="2618"/>
                </a:cubicBezTo>
                <a:cubicBezTo>
                  <a:pt x="33201" y="2101"/>
                  <a:pt x="32832" y="1659"/>
                  <a:pt x="32389" y="1216"/>
                </a:cubicBezTo>
                <a:cubicBezTo>
                  <a:pt x="32021" y="773"/>
                  <a:pt x="31504" y="478"/>
                  <a:pt x="30988" y="404"/>
                </a:cubicBezTo>
                <a:cubicBezTo>
                  <a:pt x="30178" y="261"/>
                  <a:pt x="29337" y="180"/>
                  <a:pt x="28485" y="180"/>
                </a:cubicBezTo>
                <a:cubicBezTo>
                  <a:pt x="28018" y="180"/>
                  <a:pt x="27548" y="205"/>
                  <a:pt x="27077" y="257"/>
                </a:cubicBezTo>
                <a:cubicBezTo>
                  <a:pt x="25971" y="257"/>
                  <a:pt x="24864" y="1"/>
                  <a:pt x="2371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&lt;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0" name="Google Shape;850;p34"/>
          <p:cNvPicPr preferRelativeResize="0"/>
          <p:nvPr/>
        </p:nvPicPr>
        <p:blipFill rotWithShape="1">
          <a:blip r:embed="rId3">
            <a:alphaModFix amt="90000"/>
          </a:blip>
          <a:srcRect l="852" t="3632" b="4876"/>
          <a:stretch/>
        </p:blipFill>
        <p:spPr>
          <a:xfrm>
            <a:off x="1186624" y="743101"/>
            <a:ext cx="3996324" cy="1462176"/>
          </a:xfrm>
          <a:prstGeom prst="rect">
            <a:avLst/>
          </a:prstGeom>
          <a:noFill/>
          <a:ln>
            <a:noFill/>
          </a:ln>
        </p:spPr>
      </p:pic>
      <p:sp>
        <p:nvSpPr>
          <p:cNvPr id="852" name="Google Shape;852;p34"/>
          <p:cNvSpPr txBox="1">
            <a:spLocks noGrp="1"/>
          </p:cNvSpPr>
          <p:nvPr>
            <p:ph type="title"/>
          </p:nvPr>
        </p:nvSpPr>
        <p:spPr>
          <a:xfrm>
            <a:off x="1542075" y="1107731"/>
            <a:ext cx="3315600" cy="127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id-ID" sz="2400" dirty="0" smtClean="0"/>
              <a:t>B. </a:t>
            </a:r>
            <a:r>
              <a:rPr lang="en-US" sz="2400" dirty="0" err="1" smtClean="0"/>
              <a:t>Prinsip-Pinsip</a:t>
            </a:r>
            <a:r>
              <a:rPr lang="en-US" sz="2400" dirty="0" smtClean="0"/>
              <a:t> </a:t>
            </a:r>
            <a:r>
              <a:rPr lang="en-US" sz="2400" dirty="0" err="1"/>
              <a:t>Kewirausahaan</a:t>
            </a:r>
            <a:r>
              <a:rPr lang="en-US" sz="2400" dirty="0"/>
              <a:t> </a:t>
            </a:r>
            <a:r>
              <a:rPr lang="en-US" sz="2400" dirty="0" err="1"/>
              <a:t>Pemasaran</a:t>
            </a:r>
            <a:r>
              <a:rPr lang="en-US" dirty="0"/>
              <a:t/>
            </a:r>
            <a:br>
              <a:rPr lang="en-US" dirty="0"/>
            </a:br>
            <a:endParaRPr dirty="0"/>
          </a:p>
        </p:txBody>
      </p:sp>
      <p:sp>
        <p:nvSpPr>
          <p:cNvPr id="853" name="Google Shape;853;p34"/>
          <p:cNvSpPr txBox="1">
            <a:spLocks noGrp="1"/>
          </p:cNvSpPr>
          <p:nvPr>
            <p:ph type="subTitle" idx="1"/>
          </p:nvPr>
        </p:nvSpPr>
        <p:spPr>
          <a:xfrm>
            <a:off x="1108867" y="2798179"/>
            <a:ext cx="2688000" cy="57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en-US" dirty="0"/>
              <a:t> Price (</a:t>
            </a:r>
            <a:r>
              <a:rPr lang="en-US" dirty="0" err="1"/>
              <a:t>Harga</a:t>
            </a:r>
            <a:r>
              <a:rPr lang="en-US" dirty="0"/>
              <a:t>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872" name="Google Shape;872;p34"/>
          <p:cNvPicPr preferRelativeResize="0"/>
          <p:nvPr/>
        </p:nvPicPr>
        <p:blipFill>
          <a:blip r:embed="rId4">
            <a:alphaModFix amt="85000"/>
          </a:blip>
          <a:stretch>
            <a:fillRect/>
          </a:stretch>
        </p:blipFill>
        <p:spPr>
          <a:xfrm>
            <a:off x="760499" y="820551"/>
            <a:ext cx="852250" cy="741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3" name="Google Shape;873;p34"/>
          <p:cNvPicPr preferRelativeResize="0"/>
          <p:nvPr/>
        </p:nvPicPr>
        <p:blipFill rotWithShape="1">
          <a:blip r:embed="rId5">
            <a:alphaModFix/>
          </a:blip>
          <a:srcRect l="6356" t="2983" r="2842" b="1687"/>
          <a:stretch/>
        </p:blipFill>
        <p:spPr>
          <a:xfrm>
            <a:off x="7099100" y="3434054"/>
            <a:ext cx="988800" cy="998100"/>
          </a:xfrm>
          <a:prstGeom prst="ellipse">
            <a:avLst/>
          </a:prstGeom>
          <a:noFill/>
          <a:ln>
            <a:noFill/>
          </a:ln>
          <a:effectLst>
            <a:outerShdw blurRad="28575" dist="19050" dir="3960000" algn="bl" rotWithShape="0">
              <a:schemeClr val="dk2">
                <a:alpha val="50000"/>
              </a:schemeClr>
            </a:outerShdw>
          </a:effectLst>
        </p:spPr>
      </p:pic>
      <p:pic>
        <p:nvPicPr>
          <p:cNvPr id="874" name="Google Shape;874;p34"/>
          <p:cNvPicPr preferRelativeResize="0"/>
          <p:nvPr/>
        </p:nvPicPr>
        <p:blipFill rotWithShape="1">
          <a:blip r:embed="rId6">
            <a:alphaModFix amt="90000"/>
          </a:blip>
          <a:srcRect l="17866" t="19811" r="12095" b="21433"/>
          <a:stretch/>
        </p:blipFill>
        <p:spPr>
          <a:xfrm rot="-1273558">
            <a:off x="5604000" y="4111849"/>
            <a:ext cx="281752" cy="337329"/>
          </a:xfrm>
          <a:prstGeom prst="rect">
            <a:avLst/>
          </a:prstGeom>
          <a:noFill/>
          <a:ln>
            <a:noFill/>
          </a:ln>
        </p:spPr>
      </p:pic>
      <p:sp>
        <p:nvSpPr>
          <p:cNvPr id="875" name="Google Shape;875;p34">
            <a:hlinkClick r:id="" action="ppaction://noaction"/>
          </p:cNvPr>
          <p:cNvSpPr/>
          <p:nvPr/>
        </p:nvSpPr>
        <p:spPr>
          <a:xfrm>
            <a:off x="2187056" y="244208"/>
            <a:ext cx="646155" cy="300548"/>
          </a:xfrm>
          <a:custGeom>
            <a:avLst/>
            <a:gdLst/>
            <a:ahLst/>
            <a:cxnLst/>
            <a:rect l="l" t="t" r="r" b="b"/>
            <a:pathLst>
              <a:path w="34899" h="8275" extrusionOk="0">
                <a:moveTo>
                  <a:pt x="11224" y="0"/>
                </a:moveTo>
                <a:cubicBezTo>
                  <a:pt x="11086" y="0"/>
                  <a:pt x="10957" y="19"/>
                  <a:pt x="10846" y="56"/>
                </a:cubicBezTo>
                <a:cubicBezTo>
                  <a:pt x="9739" y="222"/>
                  <a:pt x="8633" y="305"/>
                  <a:pt x="7557" y="305"/>
                </a:cubicBezTo>
                <a:cubicBezTo>
                  <a:pt x="7198" y="305"/>
                  <a:pt x="6843" y="295"/>
                  <a:pt x="6493" y="277"/>
                </a:cubicBezTo>
                <a:cubicBezTo>
                  <a:pt x="6317" y="263"/>
                  <a:pt x="6143" y="257"/>
                  <a:pt x="5972" y="257"/>
                </a:cubicBezTo>
                <a:cubicBezTo>
                  <a:pt x="5209" y="257"/>
                  <a:pt x="4486" y="378"/>
                  <a:pt x="3763" y="498"/>
                </a:cubicBezTo>
                <a:cubicBezTo>
                  <a:pt x="2951" y="720"/>
                  <a:pt x="959" y="2564"/>
                  <a:pt x="812" y="3376"/>
                </a:cubicBezTo>
                <a:lnTo>
                  <a:pt x="812" y="3597"/>
                </a:lnTo>
                <a:cubicBezTo>
                  <a:pt x="1402" y="4187"/>
                  <a:pt x="738" y="4556"/>
                  <a:pt x="517" y="4999"/>
                </a:cubicBezTo>
                <a:cubicBezTo>
                  <a:pt x="222" y="5589"/>
                  <a:pt x="0" y="5811"/>
                  <a:pt x="738" y="6548"/>
                </a:cubicBezTo>
                <a:cubicBezTo>
                  <a:pt x="1589" y="7465"/>
                  <a:pt x="2789" y="7975"/>
                  <a:pt x="4028" y="7975"/>
                </a:cubicBezTo>
                <a:cubicBezTo>
                  <a:pt x="4185" y="7975"/>
                  <a:pt x="4343" y="7967"/>
                  <a:pt x="4501" y="7950"/>
                </a:cubicBezTo>
                <a:cubicBezTo>
                  <a:pt x="5829" y="7803"/>
                  <a:pt x="7138" y="7729"/>
                  <a:pt x="8448" y="7729"/>
                </a:cubicBezTo>
                <a:cubicBezTo>
                  <a:pt x="9758" y="7729"/>
                  <a:pt x="11067" y="7803"/>
                  <a:pt x="12395" y="7950"/>
                </a:cubicBezTo>
                <a:cubicBezTo>
                  <a:pt x="14166" y="8024"/>
                  <a:pt x="15863" y="7950"/>
                  <a:pt x="17634" y="8171"/>
                </a:cubicBezTo>
                <a:cubicBezTo>
                  <a:pt x="18430" y="8238"/>
                  <a:pt x="19240" y="8274"/>
                  <a:pt x="20053" y="8274"/>
                </a:cubicBezTo>
                <a:cubicBezTo>
                  <a:pt x="21048" y="8274"/>
                  <a:pt x="22045" y="8220"/>
                  <a:pt x="23020" y="8098"/>
                </a:cubicBezTo>
                <a:cubicBezTo>
                  <a:pt x="23754" y="8057"/>
                  <a:pt x="24493" y="8044"/>
                  <a:pt x="25236" y="8044"/>
                </a:cubicBezTo>
                <a:cubicBezTo>
                  <a:pt x="26437" y="8044"/>
                  <a:pt x="27644" y="8077"/>
                  <a:pt x="28845" y="8077"/>
                </a:cubicBezTo>
                <a:cubicBezTo>
                  <a:pt x="29588" y="8077"/>
                  <a:pt x="30328" y="8065"/>
                  <a:pt x="31062" y="8024"/>
                </a:cubicBezTo>
                <a:cubicBezTo>
                  <a:pt x="32611" y="7950"/>
                  <a:pt x="33423" y="7286"/>
                  <a:pt x="33718" y="5811"/>
                </a:cubicBezTo>
                <a:cubicBezTo>
                  <a:pt x="33718" y="5589"/>
                  <a:pt x="33865" y="5442"/>
                  <a:pt x="34013" y="5294"/>
                </a:cubicBezTo>
                <a:cubicBezTo>
                  <a:pt x="34603" y="4925"/>
                  <a:pt x="34898" y="4114"/>
                  <a:pt x="34529" y="3450"/>
                </a:cubicBezTo>
                <a:cubicBezTo>
                  <a:pt x="34308" y="2859"/>
                  <a:pt x="34308" y="2048"/>
                  <a:pt x="33570" y="1605"/>
                </a:cubicBezTo>
                <a:cubicBezTo>
                  <a:pt x="32685" y="1089"/>
                  <a:pt x="31652" y="720"/>
                  <a:pt x="30545" y="720"/>
                </a:cubicBezTo>
                <a:cubicBezTo>
                  <a:pt x="29881" y="720"/>
                  <a:pt x="29217" y="720"/>
                  <a:pt x="28553" y="572"/>
                </a:cubicBezTo>
                <a:cubicBezTo>
                  <a:pt x="27078" y="277"/>
                  <a:pt x="25602" y="56"/>
                  <a:pt x="24126" y="56"/>
                </a:cubicBezTo>
                <a:cubicBezTo>
                  <a:pt x="23154" y="29"/>
                  <a:pt x="22182" y="12"/>
                  <a:pt x="21213" y="12"/>
                </a:cubicBezTo>
                <a:cubicBezTo>
                  <a:pt x="19536" y="12"/>
                  <a:pt x="17869" y="63"/>
                  <a:pt x="16232" y="203"/>
                </a:cubicBezTo>
                <a:cubicBezTo>
                  <a:pt x="15621" y="291"/>
                  <a:pt x="15010" y="332"/>
                  <a:pt x="14403" y="332"/>
                </a:cubicBezTo>
                <a:cubicBezTo>
                  <a:pt x="13472" y="332"/>
                  <a:pt x="12551" y="234"/>
                  <a:pt x="11657" y="56"/>
                </a:cubicBezTo>
                <a:cubicBezTo>
                  <a:pt x="11510" y="19"/>
                  <a:pt x="11362" y="0"/>
                  <a:pt x="1122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Mar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76" name="Google Shape;876;p34">
            <a:hlinkClick r:id="rId7" action="ppaction://hlinksldjump"/>
          </p:cNvPr>
          <p:cNvSpPr/>
          <p:nvPr/>
        </p:nvSpPr>
        <p:spPr>
          <a:xfrm>
            <a:off x="1004773" y="243773"/>
            <a:ext cx="648877" cy="301420"/>
          </a:xfrm>
          <a:custGeom>
            <a:avLst/>
            <a:gdLst/>
            <a:ahLst/>
            <a:cxnLst/>
            <a:rect l="l" t="t" r="r" b="b"/>
            <a:pathLst>
              <a:path w="35046" h="8299" extrusionOk="0">
                <a:moveTo>
                  <a:pt x="23715" y="1"/>
                </a:moveTo>
                <a:cubicBezTo>
                  <a:pt x="23485" y="1"/>
                  <a:pt x="23253" y="11"/>
                  <a:pt x="23019" y="35"/>
                </a:cubicBezTo>
                <a:cubicBezTo>
                  <a:pt x="22133" y="88"/>
                  <a:pt x="21209" y="140"/>
                  <a:pt x="20274" y="140"/>
                </a:cubicBezTo>
                <a:cubicBezTo>
                  <a:pt x="19887" y="140"/>
                  <a:pt x="19498" y="131"/>
                  <a:pt x="19109" y="109"/>
                </a:cubicBezTo>
                <a:cubicBezTo>
                  <a:pt x="17670" y="35"/>
                  <a:pt x="16232" y="17"/>
                  <a:pt x="14793" y="17"/>
                </a:cubicBezTo>
                <a:cubicBezTo>
                  <a:pt x="13354" y="17"/>
                  <a:pt x="11916" y="35"/>
                  <a:pt x="10477" y="35"/>
                </a:cubicBezTo>
                <a:lnTo>
                  <a:pt x="9813" y="35"/>
                </a:lnTo>
                <a:cubicBezTo>
                  <a:pt x="8042" y="183"/>
                  <a:pt x="6271" y="699"/>
                  <a:pt x="4427" y="699"/>
                </a:cubicBezTo>
                <a:cubicBezTo>
                  <a:pt x="3542" y="699"/>
                  <a:pt x="2656" y="847"/>
                  <a:pt x="1771" y="1290"/>
                </a:cubicBezTo>
                <a:cubicBezTo>
                  <a:pt x="517" y="1806"/>
                  <a:pt x="369" y="2913"/>
                  <a:pt x="148" y="4020"/>
                </a:cubicBezTo>
                <a:cubicBezTo>
                  <a:pt x="0" y="4462"/>
                  <a:pt x="221" y="4905"/>
                  <a:pt x="590" y="5126"/>
                </a:cubicBezTo>
                <a:cubicBezTo>
                  <a:pt x="812" y="5274"/>
                  <a:pt x="959" y="5495"/>
                  <a:pt x="1033" y="5790"/>
                </a:cubicBezTo>
                <a:cubicBezTo>
                  <a:pt x="1254" y="7045"/>
                  <a:pt x="2213" y="7930"/>
                  <a:pt x="3468" y="8004"/>
                </a:cubicBezTo>
                <a:cubicBezTo>
                  <a:pt x="4124" y="8017"/>
                  <a:pt x="4781" y="8020"/>
                  <a:pt x="5435" y="8020"/>
                </a:cubicBezTo>
                <a:cubicBezTo>
                  <a:pt x="6436" y="8020"/>
                  <a:pt x="7432" y="8011"/>
                  <a:pt x="8420" y="8011"/>
                </a:cubicBezTo>
                <a:cubicBezTo>
                  <a:pt x="10491" y="8011"/>
                  <a:pt x="12522" y="8051"/>
                  <a:pt x="14461" y="8299"/>
                </a:cubicBezTo>
                <a:cubicBezTo>
                  <a:pt x="14815" y="8244"/>
                  <a:pt x="15129" y="8230"/>
                  <a:pt x="15418" y="8230"/>
                </a:cubicBezTo>
                <a:cubicBezTo>
                  <a:pt x="15734" y="8230"/>
                  <a:pt x="16019" y="8247"/>
                  <a:pt x="16293" y="8247"/>
                </a:cubicBezTo>
                <a:cubicBezTo>
                  <a:pt x="16447" y="8247"/>
                  <a:pt x="16598" y="8242"/>
                  <a:pt x="16748" y="8225"/>
                </a:cubicBezTo>
                <a:cubicBezTo>
                  <a:pt x="18814" y="7930"/>
                  <a:pt x="20880" y="8077"/>
                  <a:pt x="22872" y="7782"/>
                </a:cubicBezTo>
                <a:cubicBezTo>
                  <a:pt x="22956" y="7772"/>
                  <a:pt x="23041" y="7767"/>
                  <a:pt x="23125" y="7767"/>
                </a:cubicBezTo>
                <a:cubicBezTo>
                  <a:pt x="23631" y="7767"/>
                  <a:pt x="24137" y="7930"/>
                  <a:pt x="24643" y="7930"/>
                </a:cubicBezTo>
                <a:cubicBezTo>
                  <a:pt x="25639" y="7819"/>
                  <a:pt x="26635" y="7764"/>
                  <a:pt x="27631" y="7764"/>
                </a:cubicBezTo>
                <a:cubicBezTo>
                  <a:pt x="28627" y="7764"/>
                  <a:pt x="29623" y="7819"/>
                  <a:pt x="30619" y="7930"/>
                </a:cubicBezTo>
                <a:cubicBezTo>
                  <a:pt x="30783" y="7955"/>
                  <a:pt x="30950" y="7968"/>
                  <a:pt x="31117" y="7968"/>
                </a:cubicBezTo>
                <a:cubicBezTo>
                  <a:pt x="31926" y="7968"/>
                  <a:pt x="32750" y="7681"/>
                  <a:pt x="33422" y="7192"/>
                </a:cubicBezTo>
                <a:cubicBezTo>
                  <a:pt x="33644" y="6971"/>
                  <a:pt x="33718" y="6528"/>
                  <a:pt x="34013" y="6454"/>
                </a:cubicBezTo>
                <a:cubicBezTo>
                  <a:pt x="35046" y="6012"/>
                  <a:pt x="34677" y="5569"/>
                  <a:pt x="34308" y="4905"/>
                </a:cubicBezTo>
                <a:cubicBezTo>
                  <a:pt x="34086" y="4610"/>
                  <a:pt x="33570" y="4167"/>
                  <a:pt x="33865" y="3798"/>
                </a:cubicBezTo>
                <a:cubicBezTo>
                  <a:pt x="34160" y="3282"/>
                  <a:pt x="33865" y="2987"/>
                  <a:pt x="33570" y="2618"/>
                </a:cubicBezTo>
                <a:cubicBezTo>
                  <a:pt x="33201" y="2101"/>
                  <a:pt x="32832" y="1659"/>
                  <a:pt x="32389" y="1216"/>
                </a:cubicBezTo>
                <a:cubicBezTo>
                  <a:pt x="32021" y="773"/>
                  <a:pt x="31504" y="478"/>
                  <a:pt x="30988" y="404"/>
                </a:cubicBezTo>
                <a:cubicBezTo>
                  <a:pt x="30178" y="261"/>
                  <a:pt x="29337" y="180"/>
                  <a:pt x="28485" y="180"/>
                </a:cubicBezTo>
                <a:cubicBezTo>
                  <a:pt x="28018" y="180"/>
                  <a:pt x="27548" y="205"/>
                  <a:pt x="27077" y="257"/>
                </a:cubicBezTo>
                <a:cubicBezTo>
                  <a:pt x="25971" y="257"/>
                  <a:pt x="24864" y="1"/>
                  <a:pt x="2371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Jan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77" name="Google Shape;877;p34">
            <a:hlinkClick r:id="" action="ppaction://noaction"/>
          </p:cNvPr>
          <p:cNvSpPr/>
          <p:nvPr/>
        </p:nvSpPr>
        <p:spPr>
          <a:xfrm>
            <a:off x="453799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Jul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78" name="Google Shape;878;p34">
            <a:hlinkClick r:id="" action="ppaction://noaction"/>
          </p:cNvPr>
          <p:cNvSpPr/>
          <p:nvPr/>
        </p:nvSpPr>
        <p:spPr>
          <a:xfrm>
            <a:off x="3366617" y="243101"/>
            <a:ext cx="639323" cy="302764"/>
          </a:xfrm>
          <a:custGeom>
            <a:avLst/>
            <a:gdLst/>
            <a:ahLst/>
            <a:cxnLst/>
            <a:rect l="l" t="t" r="r" b="b"/>
            <a:pathLst>
              <a:path w="34530" h="8336" extrusionOk="0">
                <a:moveTo>
                  <a:pt x="19910" y="1"/>
                </a:moveTo>
                <a:cubicBezTo>
                  <a:pt x="19299" y="1"/>
                  <a:pt x="18688" y="36"/>
                  <a:pt x="18077" y="97"/>
                </a:cubicBezTo>
                <a:cubicBezTo>
                  <a:pt x="15937" y="171"/>
                  <a:pt x="13871" y="319"/>
                  <a:pt x="11806" y="466"/>
                </a:cubicBezTo>
                <a:cubicBezTo>
                  <a:pt x="11687" y="481"/>
                  <a:pt x="11575" y="487"/>
                  <a:pt x="11467" y="487"/>
                </a:cubicBezTo>
                <a:cubicBezTo>
                  <a:pt x="11032" y="487"/>
                  <a:pt x="10655" y="393"/>
                  <a:pt x="10182" y="393"/>
                </a:cubicBezTo>
                <a:cubicBezTo>
                  <a:pt x="9255" y="485"/>
                  <a:pt x="8341" y="526"/>
                  <a:pt x="7429" y="526"/>
                </a:cubicBezTo>
                <a:cubicBezTo>
                  <a:pt x="6164" y="526"/>
                  <a:pt x="4902" y="447"/>
                  <a:pt x="3616" y="319"/>
                </a:cubicBezTo>
                <a:cubicBezTo>
                  <a:pt x="3494" y="301"/>
                  <a:pt x="3368" y="292"/>
                  <a:pt x="3241" y="292"/>
                </a:cubicBezTo>
                <a:cubicBezTo>
                  <a:pt x="2829" y="292"/>
                  <a:pt x="2405" y="388"/>
                  <a:pt x="2067" y="614"/>
                </a:cubicBezTo>
                <a:cubicBezTo>
                  <a:pt x="1476" y="983"/>
                  <a:pt x="1107" y="1721"/>
                  <a:pt x="517" y="2016"/>
                </a:cubicBezTo>
                <a:cubicBezTo>
                  <a:pt x="1" y="2237"/>
                  <a:pt x="1" y="2532"/>
                  <a:pt x="222" y="2901"/>
                </a:cubicBezTo>
                <a:cubicBezTo>
                  <a:pt x="591" y="3565"/>
                  <a:pt x="1255" y="4008"/>
                  <a:pt x="812" y="4893"/>
                </a:cubicBezTo>
                <a:cubicBezTo>
                  <a:pt x="739" y="5041"/>
                  <a:pt x="960" y="5410"/>
                  <a:pt x="1107" y="5557"/>
                </a:cubicBezTo>
                <a:cubicBezTo>
                  <a:pt x="1550" y="6147"/>
                  <a:pt x="1993" y="6664"/>
                  <a:pt x="2509" y="7180"/>
                </a:cubicBezTo>
                <a:cubicBezTo>
                  <a:pt x="2731" y="7475"/>
                  <a:pt x="3026" y="7697"/>
                  <a:pt x="3395" y="7771"/>
                </a:cubicBezTo>
                <a:cubicBezTo>
                  <a:pt x="4132" y="7918"/>
                  <a:pt x="4870" y="7992"/>
                  <a:pt x="5608" y="8066"/>
                </a:cubicBezTo>
                <a:cubicBezTo>
                  <a:pt x="6229" y="8039"/>
                  <a:pt x="6850" y="8022"/>
                  <a:pt x="7475" y="8022"/>
                </a:cubicBezTo>
                <a:cubicBezTo>
                  <a:pt x="8557" y="8022"/>
                  <a:pt x="9650" y="8073"/>
                  <a:pt x="10773" y="8213"/>
                </a:cubicBezTo>
                <a:cubicBezTo>
                  <a:pt x="11058" y="8239"/>
                  <a:pt x="11344" y="8249"/>
                  <a:pt x="11630" y="8249"/>
                </a:cubicBezTo>
                <a:cubicBezTo>
                  <a:pt x="12575" y="8249"/>
                  <a:pt x="13524" y="8141"/>
                  <a:pt x="14492" y="8141"/>
                </a:cubicBezTo>
                <a:cubicBezTo>
                  <a:pt x="14896" y="8141"/>
                  <a:pt x="15304" y="8160"/>
                  <a:pt x="15716" y="8213"/>
                </a:cubicBezTo>
                <a:cubicBezTo>
                  <a:pt x="16886" y="8308"/>
                  <a:pt x="18083" y="8335"/>
                  <a:pt x="19284" y="8335"/>
                </a:cubicBezTo>
                <a:cubicBezTo>
                  <a:pt x="20885" y="8335"/>
                  <a:pt x="22493" y="8287"/>
                  <a:pt x="24053" y="8287"/>
                </a:cubicBezTo>
                <a:cubicBezTo>
                  <a:pt x="24422" y="8287"/>
                  <a:pt x="24717" y="8213"/>
                  <a:pt x="25086" y="8213"/>
                </a:cubicBezTo>
                <a:cubicBezTo>
                  <a:pt x="26635" y="8066"/>
                  <a:pt x="28258" y="7771"/>
                  <a:pt x="29660" y="7623"/>
                </a:cubicBezTo>
                <a:cubicBezTo>
                  <a:pt x="29801" y="7632"/>
                  <a:pt x="29941" y="7637"/>
                  <a:pt x="30082" y="7637"/>
                </a:cubicBezTo>
                <a:cubicBezTo>
                  <a:pt x="31047" y="7637"/>
                  <a:pt x="32005" y="7419"/>
                  <a:pt x="32907" y="7033"/>
                </a:cubicBezTo>
                <a:cubicBezTo>
                  <a:pt x="33940" y="6369"/>
                  <a:pt x="34530" y="5336"/>
                  <a:pt x="34530" y="4155"/>
                </a:cubicBezTo>
                <a:cubicBezTo>
                  <a:pt x="34530" y="3713"/>
                  <a:pt x="34456" y="3344"/>
                  <a:pt x="34087" y="3196"/>
                </a:cubicBezTo>
                <a:cubicBezTo>
                  <a:pt x="33792" y="3122"/>
                  <a:pt x="33644" y="2901"/>
                  <a:pt x="33644" y="2606"/>
                </a:cubicBezTo>
                <a:cubicBezTo>
                  <a:pt x="33571" y="1278"/>
                  <a:pt x="32464" y="319"/>
                  <a:pt x="31136" y="319"/>
                </a:cubicBezTo>
                <a:cubicBezTo>
                  <a:pt x="29771" y="245"/>
                  <a:pt x="28424" y="227"/>
                  <a:pt x="27078" y="227"/>
                </a:cubicBezTo>
                <a:cubicBezTo>
                  <a:pt x="25732" y="227"/>
                  <a:pt x="24385" y="245"/>
                  <a:pt x="23020" y="245"/>
                </a:cubicBezTo>
                <a:lnTo>
                  <a:pt x="22504" y="245"/>
                </a:lnTo>
                <a:cubicBezTo>
                  <a:pt x="21639" y="72"/>
                  <a:pt x="20775" y="1"/>
                  <a:pt x="1991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May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79" name="Google Shape;879;p34">
            <a:hlinkClick r:id="" action="ppaction://noaction"/>
          </p:cNvPr>
          <p:cNvSpPr/>
          <p:nvPr/>
        </p:nvSpPr>
        <p:spPr>
          <a:xfrm>
            <a:off x="3966646" y="251654"/>
            <a:ext cx="610643" cy="285657"/>
          </a:xfrm>
          <a:custGeom>
            <a:avLst/>
            <a:gdLst/>
            <a:ahLst/>
            <a:cxnLst/>
            <a:rect l="l" t="t" r="r" b="b"/>
            <a:pathLst>
              <a:path w="32981" h="7865" extrusionOk="0">
                <a:moveTo>
                  <a:pt x="15136" y="1"/>
                </a:moveTo>
                <a:cubicBezTo>
                  <a:pt x="14158" y="1"/>
                  <a:pt x="13158" y="34"/>
                  <a:pt x="12027" y="34"/>
                </a:cubicBezTo>
                <a:cubicBezTo>
                  <a:pt x="9739" y="107"/>
                  <a:pt x="7083" y="34"/>
                  <a:pt x="4427" y="255"/>
                </a:cubicBezTo>
                <a:cubicBezTo>
                  <a:pt x="3247" y="329"/>
                  <a:pt x="2140" y="919"/>
                  <a:pt x="1402" y="1878"/>
                </a:cubicBezTo>
                <a:cubicBezTo>
                  <a:pt x="1107" y="2247"/>
                  <a:pt x="664" y="2690"/>
                  <a:pt x="738" y="3059"/>
                </a:cubicBezTo>
                <a:cubicBezTo>
                  <a:pt x="1033" y="3870"/>
                  <a:pt x="517" y="4460"/>
                  <a:pt x="222" y="5051"/>
                </a:cubicBezTo>
                <a:cubicBezTo>
                  <a:pt x="0" y="5420"/>
                  <a:pt x="74" y="5862"/>
                  <a:pt x="443" y="6157"/>
                </a:cubicBezTo>
                <a:cubicBezTo>
                  <a:pt x="1107" y="6600"/>
                  <a:pt x="1845" y="7043"/>
                  <a:pt x="2435" y="7412"/>
                </a:cubicBezTo>
                <a:cubicBezTo>
                  <a:pt x="2632" y="7559"/>
                  <a:pt x="2829" y="7608"/>
                  <a:pt x="3025" y="7608"/>
                </a:cubicBezTo>
                <a:cubicBezTo>
                  <a:pt x="3419" y="7608"/>
                  <a:pt x="3812" y="7412"/>
                  <a:pt x="4206" y="7412"/>
                </a:cubicBezTo>
                <a:cubicBezTo>
                  <a:pt x="5583" y="7412"/>
                  <a:pt x="7026" y="7444"/>
                  <a:pt x="8469" y="7444"/>
                </a:cubicBezTo>
                <a:cubicBezTo>
                  <a:pt x="9190" y="7444"/>
                  <a:pt x="9912" y="7436"/>
                  <a:pt x="10625" y="7412"/>
                </a:cubicBezTo>
                <a:cubicBezTo>
                  <a:pt x="12543" y="7412"/>
                  <a:pt x="14461" y="7633"/>
                  <a:pt x="16306" y="7707"/>
                </a:cubicBezTo>
                <a:cubicBezTo>
                  <a:pt x="17265" y="7633"/>
                  <a:pt x="18224" y="7633"/>
                  <a:pt x="19183" y="7633"/>
                </a:cubicBezTo>
                <a:cubicBezTo>
                  <a:pt x="19884" y="7773"/>
                  <a:pt x="20574" y="7807"/>
                  <a:pt x="21261" y="7807"/>
                </a:cubicBezTo>
                <a:cubicBezTo>
                  <a:pt x="21897" y="7807"/>
                  <a:pt x="22531" y="7778"/>
                  <a:pt x="23169" y="7778"/>
                </a:cubicBezTo>
                <a:cubicBezTo>
                  <a:pt x="23657" y="7778"/>
                  <a:pt x="24147" y="7795"/>
                  <a:pt x="24643" y="7854"/>
                </a:cubicBezTo>
                <a:cubicBezTo>
                  <a:pt x="24725" y="7861"/>
                  <a:pt x="24807" y="7864"/>
                  <a:pt x="24889" y="7864"/>
                </a:cubicBezTo>
                <a:cubicBezTo>
                  <a:pt x="25542" y="7864"/>
                  <a:pt x="26195" y="7672"/>
                  <a:pt x="26849" y="7672"/>
                </a:cubicBezTo>
                <a:cubicBezTo>
                  <a:pt x="26999" y="7672"/>
                  <a:pt x="27149" y="7682"/>
                  <a:pt x="27299" y="7707"/>
                </a:cubicBezTo>
                <a:cubicBezTo>
                  <a:pt x="28480" y="7707"/>
                  <a:pt x="29734" y="7707"/>
                  <a:pt x="30988" y="7633"/>
                </a:cubicBezTo>
                <a:cubicBezTo>
                  <a:pt x="32169" y="7485"/>
                  <a:pt x="32980" y="6453"/>
                  <a:pt x="32906" y="5272"/>
                </a:cubicBezTo>
                <a:cubicBezTo>
                  <a:pt x="32685" y="4756"/>
                  <a:pt x="32685" y="4239"/>
                  <a:pt x="32833" y="3723"/>
                </a:cubicBezTo>
                <a:cubicBezTo>
                  <a:pt x="32980" y="2985"/>
                  <a:pt x="31726" y="1288"/>
                  <a:pt x="30988" y="919"/>
                </a:cubicBezTo>
                <a:cubicBezTo>
                  <a:pt x="29764" y="533"/>
                  <a:pt x="28541" y="315"/>
                  <a:pt x="27268" y="315"/>
                </a:cubicBezTo>
                <a:cubicBezTo>
                  <a:pt x="27082" y="315"/>
                  <a:pt x="26896" y="319"/>
                  <a:pt x="26709" y="329"/>
                </a:cubicBezTo>
                <a:cubicBezTo>
                  <a:pt x="23389" y="181"/>
                  <a:pt x="19995" y="255"/>
                  <a:pt x="16601" y="34"/>
                </a:cubicBezTo>
                <a:cubicBezTo>
                  <a:pt x="16109" y="9"/>
                  <a:pt x="15625" y="1"/>
                  <a:pt x="15136" y="1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Jun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80" name="Google Shape;880;p34">
            <a:hlinkClick r:id="" action="ppaction://noaction"/>
          </p:cNvPr>
          <p:cNvSpPr/>
          <p:nvPr/>
        </p:nvSpPr>
        <p:spPr>
          <a:xfrm>
            <a:off x="2793917" y="253633"/>
            <a:ext cx="611995" cy="281698"/>
          </a:xfrm>
          <a:custGeom>
            <a:avLst/>
            <a:gdLst/>
            <a:ahLst/>
            <a:cxnLst/>
            <a:rect l="l" t="t" r="r" b="b"/>
            <a:pathLst>
              <a:path w="33054" h="7756" extrusionOk="0">
                <a:moveTo>
                  <a:pt x="7314" y="0"/>
                </a:moveTo>
                <a:cubicBezTo>
                  <a:pt x="6855" y="0"/>
                  <a:pt x="6392" y="260"/>
                  <a:pt x="5891" y="260"/>
                </a:cubicBezTo>
                <a:cubicBezTo>
                  <a:pt x="5798" y="260"/>
                  <a:pt x="5703" y="251"/>
                  <a:pt x="5607" y="230"/>
                </a:cubicBezTo>
                <a:cubicBezTo>
                  <a:pt x="5017" y="156"/>
                  <a:pt x="4409" y="119"/>
                  <a:pt x="3791" y="119"/>
                </a:cubicBezTo>
                <a:cubicBezTo>
                  <a:pt x="3173" y="119"/>
                  <a:pt x="2546" y="156"/>
                  <a:pt x="1918" y="230"/>
                </a:cubicBezTo>
                <a:cubicBezTo>
                  <a:pt x="812" y="378"/>
                  <a:pt x="0" y="1411"/>
                  <a:pt x="74" y="2591"/>
                </a:cubicBezTo>
                <a:cubicBezTo>
                  <a:pt x="222" y="3108"/>
                  <a:pt x="295" y="3624"/>
                  <a:pt x="148" y="4140"/>
                </a:cubicBezTo>
                <a:cubicBezTo>
                  <a:pt x="0" y="4804"/>
                  <a:pt x="1254" y="6501"/>
                  <a:pt x="1992" y="6870"/>
                </a:cubicBezTo>
                <a:cubicBezTo>
                  <a:pt x="3108" y="7281"/>
                  <a:pt x="4223" y="7505"/>
                  <a:pt x="5376" y="7505"/>
                </a:cubicBezTo>
                <a:cubicBezTo>
                  <a:pt x="5672" y="7505"/>
                  <a:pt x="5970" y="7491"/>
                  <a:pt x="6271" y="7461"/>
                </a:cubicBezTo>
                <a:cubicBezTo>
                  <a:pt x="10403" y="7461"/>
                  <a:pt x="14535" y="7756"/>
                  <a:pt x="18667" y="7756"/>
                </a:cubicBezTo>
                <a:lnTo>
                  <a:pt x="20585" y="7756"/>
                </a:lnTo>
                <a:cubicBezTo>
                  <a:pt x="21230" y="7737"/>
                  <a:pt x="21881" y="7733"/>
                  <a:pt x="22533" y="7733"/>
                </a:cubicBezTo>
                <a:cubicBezTo>
                  <a:pt x="23186" y="7733"/>
                  <a:pt x="23840" y="7737"/>
                  <a:pt x="24495" y="7737"/>
                </a:cubicBezTo>
                <a:cubicBezTo>
                  <a:pt x="25805" y="7737"/>
                  <a:pt x="27114" y="7719"/>
                  <a:pt x="28406" y="7608"/>
                </a:cubicBezTo>
                <a:cubicBezTo>
                  <a:pt x="29734" y="7534"/>
                  <a:pt x="30914" y="6870"/>
                  <a:pt x="31726" y="5764"/>
                </a:cubicBezTo>
                <a:cubicBezTo>
                  <a:pt x="31947" y="5468"/>
                  <a:pt x="32316" y="5026"/>
                  <a:pt x="32168" y="4657"/>
                </a:cubicBezTo>
                <a:cubicBezTo>
                  <a:pt x="31873" y="3919"/>
                  <a:pt x="32390" y="3550"/>
                  <a:pt x="32611" y="2960"/>
                </a:cubicBezTo>
                <a:cubicBezTo>
                  <a:pt x="32759" y="2665"/>
                  <a:pt x="33054" y="2296"/>
                  <a:pt x="32759" y="1927"/>
                </a:cubicBezTo>
                <a:cubicBezTo>
                  <a:pt x="31947" y="1115"/>
                  <a:pt x="30988" y="525"/>
                  <a:pt x="29955" y="230"/>
                </a:cubicBezTo>
                <a:cubicBezTo>
                  <a:pt x="29906" y="222"/>
                  <a:pt x="29857" y="218"/>
                  <a:pt x="29807" y="218"/>
                </a:cubicBezTo>
                <a:cubicBezTo>
                  <a:pt x="29413" y="218"/>
                  <a:pt x="29012" y="451"/>
                  <a:pt x="28553" y="451"/>
                </a:cubicBezTo>
                <a:cubicBezTo>
                  <a:pt x="27176" y="451"/>
                  <a:pt x="25799" y="419"/>
                  <a:pt x="24421" y="419"/>
                </a:cubicBezTo>
                <a:cubicBezTo>
                  <a:pt x="23733" y="419"/>
                  <a:pt x="23044" y="427"/>
                  <a:pt x="22356" y="451"/>
                </a:cubicBezTo>
                <a:cubicBezTo>
                  <a:pt x="20511" y="451"/>
                  <a:pt x="18667" y="304"/>
                  <a:pt x="16822" y="156"/>
                </a:cubicBezTo>
                <a:cubicBezTo>
                  <a:pt x="16644" y="131"/>
                  <a:pt x="16465" y="121"/>
                  <a:pt x="16287" y="121"/>
                </a:cubicBezTo>
                <a:cubicBezTo>
                  <a:pt x="15611" y="121"/>
                  <a:pt x="14935" y="266"/>
                  <a:pt x="14258" y="266"/>
                </a:cubicBezTo>
                <a:cubicBezTo>
                  <a:pt x="14080" y="266"/>
                  <a:pt x="13902" y="256"/>
                  <a:pt x="13723" y="230"/>
                </a:cubicBezTo>
                <a:cubicBezTo>
                  <a:pt x="12690" y="83"/>
                  <a:pt x="11657" y="64"/>
                  <a:pt x="10615" y="64"/>
                </a:cubicBezTo>
                <a:cubicBezTo>
                  <a:pt x="10268" y="64"/>
                  <a:pt x="9920" y="66"/>
                  <a:pt x="9570" y="66"/>
                </a:cubicBezTo>
                <a:cubicBezTo>
                  <a:pt x="8870" y="66"/>
                  <a:pt x="8165" y="58"/>
                  <a:pt x="7452" y="9"/>
                </a:cubicBezTo>
                <a:cubicBezTo>
                  <a:pt x="7406" y="3"/>
                  <a:pt x="7360" y="0"/>
                  <a:pt x="731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Apr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81" name="Google Shape;881;p34">
            <a:hlinkClick r:id="rId8" action="ppaction://hlinksldjump"/>
          </p:cNvPr>
          <p:cNvSpPr/>
          <p:nvPr/>
        </p:nvSpPr>
        <p:spPr>
          <a:xfrm>
            <a:off x="1614355" y="249983"/>
            <a:ext cx="611995" cy="288998"/>
          </a:xfrm>
          <a:custGeom>
            <a:avLst/>
            <a:gdLst/>
            <a:ahLst/>
            <a:cxnLst/>
            <a:rect l="l" t="t" r="r" b="b"/>
            <a:pathLst>
              <a:path w="33054" h="7957" extrusionOk="0">
                <a:moveTo>
                  <a:pt x="19164" y="0"/>
                </a:moveTo>
                <a:cubicBezTo>
                  <a:pt x="17273" y="0"/>
                  <a:pt x="15387" y="31"/>
                  <a:pt x="13502" y="159"/>
                </a:cubicBezTo>
                <a:cubicBezTo>
                  <a:pt x="12823" y="203"/>
                  <a:pt x="12143" y="214"/>
                  <a:pt x="11464" y="214"/>
                </a:cubicBezTo>
                <a:cubicBezTo>
                  <a:pt x="10743" y="214"/>
                  <a:pt x="10023" y="202"/>
                  <a:pt x="9303" y="202"/>
                </a:cubicBezTo>
                <a:cubicBezTo>
                  <a:pt x="8416" y="202"/>
                  <a:pt x="7528" y="221"/>
                  <a:pt x="6641" y="307"/>
                </a:cubicBezTo>
                <a:cubicBezTo>
                  <a:pt x="5018" y="381"/>
                  <a:pt x="3468" y="307"/>
                  <a:pt x="1993" y="897"/>
                </a:cubicBezTo>
                <a:cubicBezTo>
                  <a:pt x="1255" y="1192"/>
                  <a:pt x="0" y="2889"/>
                  <a:pt x="148" y="3701"/>
                </a:cubicBezTo>
                <a:cubicBezTo>
                  <a:pt x="222" y="4217"/>
                  <a:pt x="222" y="4734"/>
                  <a:pt x="74" y="5250"/>
                </a:cubicBezTo>
                <a:cubicBezTo>
                  <a:pt x="0" y="6431"/>
                  <a:pt x="812" y="7390"/>
                  <a:pt x="1919" y="7611"/>
                </a:cubicBezTo>
                <a:cubicBezTo>
                  <a:pt x="3911" y="7685"/>
                  <a:pt x="5977" y="7759"/>
                  <a:pt x="7969" y="7832"/>
                </a:cubicBezTo>
                <a:cubicBezTo>
                  <a:pt x="8088" y="7843"/>
                  <a:pt x="8205" y="7848"/>
                  <a:pt x="8321" y="7848"/>
                </a:cubicBezTo>
                <a:cubicBezTo>
                  <a:pt x="8882" y="7848"/>
                  <a:pt x="9417" y="7743"/>
                  <a:pt x="9977" y="7743"/>
                </a:cubicBezTo>
                <a:cubicBezTo>
                  <a:pt x="10094" y="7743"/>
                  <a:pt x="10211" y="7748"/>
                  <a:pt x="10330" y="7759"/>
                </a:cubicBezTo>
                <a:cubicBezTo>
                  <a:pt x="10758" y="7789"/>
                  <a:pt x="11185" y="7807"/>
                  <a:pt x="11613" y="7807"/>
                </a:cubicBezTo>
                <a:cubicBezTo>
                  <a:pt x="12218" y="7807"/>
                  <a:pt x="12823" y="7771"/>
                  <a:pt x="13428" y="7685"/>
                </a:cubicBezTo>
                <a:cubicBezTo>
                  <a:pt x="13719" y="7597"/>
                  <a:pt x="14010" y="7556"/>
                  <a:pt x="14292" y="7556"/>
                </a:cubicBezTo>
                <a:cubicBezTo>
                  <a:pt x="14725" y="7556"/>
                  <a:pt x="15137" y="7654"/>
                  <a:pt x="15494" y="7832"/>
                </a:cubicBezTo>
                <a:cubicBezTo>
                  <a:pt x="15771" y="7915"/>
                  <a:pt x="16037" y="7957"/>
                  <a:pt x="16297" y="7957"/>
                </a:cubicBezTo>
                <a:cubicBezTo>
                  <a:pt x="16730" y="7957"/>
                  <a:pt x="17145" y="7842"/>
                  <a:pt x="17560" y="7611"/>
                </a:cubicBezTo>
                <a:cubicBezTo>
                  <a:pt x="17781" y="7685"/>
                  <a:pt x="17929" y="7832"/>
                  <a:pt x="18224" y="7832"/>
                </a:cubicBezTo>
                <a:cubicBezTo>
                  <a:pt x="18331" y="7841"/>
                  <a:pt x="18437" y="7844"/>
                  <a:pt x="18544" y="7844"/>
                </a:cubicBezTo>
                <a:cubicBezTo>
                  <a:pt x="19396" y="7844"/>
                  <a:pt x="20249" y="7611"/>
                  <a:pt x="21102" y="7611"/>
                </a:cubicBezTo>
                <a:cubicBezTo>
                  <a:pt x="21468" y="7580"/>
                  <a:pt x="21848" y="7563"/>
                  <a:pt x="22229" y="7563"/>
                </a:cubicBezTo>
                <a:cubicBezTo>
                  <a:pt x="22769" y="7563"/>
                  <a:pt x="23313" y="7598"/>
                  <a:pt x="23831" y="7685"/>
                </a:cubicBezTo>
                <a:cubicBezTo>
                  <a:pt x="24058" y="7737"/>
                  <a:pt x="24285" y="7756"/>
                  <a:pt x="24512" y="7756"/>
                </a:cubicBezTo>
                <a:cubicBezTo>
                  <a:pt x="25154" y="7756"/>
                  <a:pt x="25797" y="7601"/>
                  <a:pt x="26440" y="7601"/>
                </a:cubicBezTo>
                <a:cubicBezTo>
                  <a:pt x="26529" y="7601"/>
                  <a:pt x="26619" y="7604"/>
                  <a:pt x="26709" y="7611"/>
                </a:cubicBezTo>
                <a:cubicBezTo>
                  <a:pt x="26893" y="7685"/>
                  <a:pt x="27096" y="7722"/>
                  <a:pt x="27308" y="7722"/>
                </a:cubicBezTo>
                <a:cubicBezTo>
                  <a:pt x="27520" y="7722"/>
                  <a:pt x="27742" y="7685"/>
                  <a:pt x="27963" y="7611"/>
                </a:cubicBezTo>
                <a:cubicBezTo>
                  <a:pt x="28221" y="7500"/>
                  <a:pt x="28498" y="7445"/>
                  <a:pt x="28775" y="7445"/>
                </a:cubicBezTo>
                <a:cubicBezTo>
                  <a:pt x="29051" y="7445"/>
                  <a:pt x="29328" y="7500"/>
                  <a:pt x="29586" y="7611"/>
                </a:cubicBezTo>
                <a:cubicBezTo>
                  <a:pt x="29631" y="7614"/>
                  <a:pt x="29674" y="7616"/>
                  <a:pt x="29717" y="7616"/>
                </a:cubicBezTo>
                <a:cubicBezTo>
                  <a:pt x="30677" y="7616"/>
                  <a:pt x="31321" y="6854"/>
                  <a:pt x="32169" y="6431"/>
                </a:cubicBezTo>
                <a:cubicBezTo>
                  <a:pt x="32980" y="5914"/>
                  <a:pt x="33054" y="5619"/>
                  <a:pt x="32611" y="4660"/>
                </a:cubicBezTo>
                <a:cubicBezTo>
                  <a:pt x="32316" y="4217"/>
                  <a:pt x="31873" y="3774"/>
                  <a:pt x="32242" y="3184"/>
                </a:cubicBezTo>
                <a:cubicBezTo>
                  <a:pt x="32316" y="3110"/>
                  <a:pt x="32242" y="2889"/>
                  <a:pt x="32169" y="2742"/>
                </a:cubicBezTo>
                <a:cubicBezTo>
                  <a:pt x="31652" y="1487"/>
                  <a:pt x="30545" y="602"/>
                  <a:pt x="29217" y="307"/>
                </a:cubicBezTo>
                <a:cubicBezTo>
                  <a:pt x="28406" y="159"/>
                  <a:pt x="27520" y="12"/>
                  <a:pt x="26635" y="12"/>
                </a:cubicBezTo>
                <a:cubicBezTo>
                  <a:pt x="25925" y="24"/>
                  <a:pt x="25217" y="28"/>
                  <a:pt x="24511" y="28"/>
                </a:cubicBezTo>
                <a:cubicBezTo>
                  <a:pt x="22720" y="28"/>
                  <a:pt x="20939" y="0"/>
                  <a:pt x="1916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Feb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82" name="Google Shape;882;p34">
            <a:hlinkClick r:id="" action="ppaction://noaction"/>
          </p:cNvPr>
          <p:cNvSpPr/>
          <p:nvPr/>
        </p:nvSpPr>
        <p:spPr>
          <a:xfrm>
            <a:off x="749579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Dec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83" name="Google Shape;883;p34">
            <a:hlinkClick r:id="" action="ppaction://noaction"/>
          </p:cNvPr>
          <p:cNvSpPr/>
          <p:nvPr/>
        </p:nvSpPr>
        <p:spPr>
          <a:xfrm>
            <a:off x="5717556" y="243101"/>
            <a:ext cx="639323" cy="302764"/>
          </a:xfrm>
          <a:custGeom>
            <a:avLst/>
            <a:gdLst/>
            <a:ahLst/>
            <a:cxnLst/>
            <a:rect l="l" t="t" r="r" b="b"/>
            <a:pathLst>
              <a:path w="34530" h="8336" extrusionOk="0">
                <a:moveTo>
                  <a:pt x="19910" y="1"/>
                </a:moveTo>
                <a:cubicBezTo>
                  <a:pt x="19299" y="1"/>
                  <a:pt x="18688" y="36"/>
                  <a:pt x="18077" y="97"/>
                </a:cubicBezTo>
                <a:cubicBezTo>
                  <a:pt x="15937" y="171"/>
                  <a:pt x="13871" y="319"/>
                  <a:pt x="11806" y="466"/>
                </a:cubicBezTo>
                <a:cubicBezTo>
                  <a:pt x="11687" y="481"/>
                  <a:pt x="11575" y="487"/>
                  <a:pt x="11467" y="487"/>
                </a:cubicBezTo>
                <a:cubicBezTo>
                  <a:pt x="11032" y="487"/>
                  <a:pt x="10655" y="393"/>
                  <a:pt x="10182" y="393"/>
                </a:cubicBezTo>
                <a:cubicBezTo>
                  <a:pt x="9255" y="485"/>
                  <a:pt x="8341" y="526"/>
                  <a:pt x="7429" y="526"/>
                </a:cubicBezTo>
                <a:cubicBezTo>
                  <a:pt x="6164" y="526"/>
                  <a:pt x="4902" y="447"/>
                  <a:pt x="3616" y="319"/>
                </a:cubicBezTo>
                <a:cubicBezTo>
                  <a:pt x="3494" y="301"/>
                  <a:pt x="3368" y="292"/>
                  <a:pt x="3241" y="292"/>
                </a:cubicBezTo>
                <a:cubicBezTo>
                  <a:pt x="2829" y="292"/>
                  <a:pt x="2405" y="388"/>
                  <a:pt x="2067" y="614"/>
                </a:cubicBezTo>
                <a:cubicBezTo>
                  <a:pt x="1476" y="983"/>
                  <a:pt x="1107" y="1721"/>
                  <a:pt x="517" y="2016"/>
                </a:cubicBezTo>
                <a:cubicBezTo>
                  <a:pt x="1" y="2237"/>
                  <a:pt x="1" y="2532"/>
                  <a:pt x="222" y="2901"/>
                </a:cubicBezTo>
                <a:cubicBezTo>
                  <a:pt x="591" y="3565"/>
                  <a:pt x="1255" y="4008"/>
                  <a:pt x="812" y="4893"/>
                </a:cubicBezTo>
                <a:cubicBezTo>
                  <a:pt x="739" y="5041"/>
                  <a:pt x="960" y="5410"/>
                  <a:pt x="1107" y="5557"/>
                </a:cubicBezTo>
                <a:cubicBezTo>
                  <a:pt x="1550" y="6147"/>
                  <a:pt x="1993" y="6664"/>
                  <a:pt x="2509" y="7180"/>
                </a:cubicBezTo>
                <a:cubicBezTo>
                  <a:pt x="2731" y="7475"/>
                  <a:pt x="3026" y="7697"/>
                  <a:pt x="3395" y="7771"/>
                </a:cubicBezTo>
                <a:cubicBezTo>
                  <a:pt x="4132" y="7918"/>
                  <a:pt x="4870" y="7992"/>
                  <a:pt x="5608" y="8066"/>
                </a:cubicBezTo>
                <a:cubicBezTo>
                  <a:pt x="6229" y="8039"/>
                  <a:pt x="6850" y="8022"/>
                  <a:pt x="7475" y="8022"/>
                </a:cubicBezTo>
                <a:cubicBezTo>
                  <a:pt x="8557" y="8022"/>
                  <a:pt x="9650" y="8073"/>
                  <a:pt x="10773" y="8213"/>
                </a:cubicBezTo>
                <a:cubicBezTo>
                  <a:pt x="11058" y="8239"/>
                  <a:pt x="11344" y="8249"/>
                  <a:pt x="11630" y="8249"/>
                </a:cubicBezTo>
                <a:cubicBezTo>
                  <a:pt x="12575" y="8249"/>
                  <a:pt x="13524" y="8141"/>
                  <a:pt x="14492" y="8141"/>
                </a:cubicBezTo>
                <a:cubicBezTo>
                  <a:pt x="14896" y="8141"/>
                  <a:pt x="15304" y="8160"/>
                  <a:pt x="15716" y="8213"/>
                </a:cubicBezTo>
                <a:cubicBezTo>
                  <a:pt x="16886" y="8308"/>
                  <a:pt x="18083" y="8335"/>
                  <a:pt x="19284" y="8335"/>
                </a:cubicBezTo>
                <a:cubicBezTo>
                  <a:pt x="20885" y="8335"/>
                  <a:pt x="22493" y="8287"/>
                  <a:pt x="24053" y="8287"/>
                </a:cubicBezTo>
                <a:cubicBezTo>
                  <a:pt x="24422" y="8287"/>
                  <a:pt x="24717" y="8213"/>
                  <a:pt x="25086" y="8213"/>
                </a:cubicBezTo>
                <a:cubicBezTo>
                  <a:pt x="26635" y="8066"/>
                  <a:pt x="28258" y="7771"/>
                  <a:pt x="29660" y="7623"/>
                </a:cubicBezTo>
                <a:cubicBezTo>
                  <a:pt x="29801" y="7632"/>
                  <a:pt x="29941" y="7637"/>
                  <a:pt x="30082" y="7637"/>
                </a:cubicBezTo>
                <a:cubicBezTo>
                  <a:pt x="31047" y="7637"/>
                  <a:pt x="32005" y="7419"/>
                  <a:pt x="32907" y="7033"/>
                </a:cubicBezTo>
                <a:cubicBezTo>
                  <a:pt x="33940" y="6369"/>
                  <a:pt x="34530" y="5336"/>
                  <a:pt x="34530" y="4155"/>
                </a:cubicBezTo>
                <a:cubicBezTo>
                  <a:pt x="34530" y="3713"/>
                  <a:pt x="34456" y="3344"/>
                  <a:pt x="34087" y="3196"/>
                </a:cubicBezTo>
                <a:cubicBezTo>
                  <a:pt x="33792" y="3122"/>
                  <a:pt x="33644" y="2901"/>
                  <a:pt x="33644" y="2606"/>
                </a:cubicBezTo>
                <a:cubicBezTo>
                  <a:pt x="33571" y="1278"/>
                  <a:pt x="32464" y="319"/>
                  <a:pt x="31136" y="319"/>
                </a:cubicBezTo>
                <a:cubicBezTo>
                  <a:pt x="29771" y="245"/>
                  <a:pt x="28424" y="227"/>
                  <a:pt x="27078" y="227"/>
                </a:cubicBezTo>
                <a:cubicBezTo>
                  <a:pt x="25732" y="227"/>
                  <a:pt x="24385" y="245"/>
                  <a:pt x="23020" y="245"/>
                </a:cubicBezTo>
                <a:lnTo>
                  <a:pt x="22504" y="245"/>
                </a:lnTo>
                <a:cubicBezTo>
                  <a:pt x="21639" y="72"/>
                  <a:pt x="20775" y="1"/>
                  <a:pt x="1991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Sep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84" name="Google Shape;884;p34">
            <a:hlinkClick r:id="" action="ppaction://noaction"/>
          </p:cNvPr>
          <p:cNvSpPr/>
          <p:nvPr/>
        </p:nvSpPr>
        <p:spPr>
          <a:xfrm>
            <a:off x="6317584" y="251654"/>
            <a:ext cx="610643" cy="285657"/>
          </a:xfrm>
          <a:custGeom>
            <a:avLst/>
            <a:gdLst/>
            <a:ahLst/>
            <a:cxnLst/>
            <a:rect l="l" t="t" r="r" b="b"/>
            <a:pathLst>
              <a:path w="32981" h="7865" extrusionOk="0">
                <a:moveTo>
                  <a:pt x="15136" y="1"/>
                </a:moveTo>
                <a:cubicBezTo>
                  <a:pt x="14158" y="1"/>
                  <a:pt x="13158" y="34"/>
                  <a:pt x="12027" y="34"/>
                </a:cubicBezTo>
                <a:cubicBezTo>
                  <a:pt x="9739" y="107"/>
                  <a:pt x="7083" y="34"/>
                  <a:pt x="4427" y="255"/>
                </a:cubicBezTo>
                <a:cubicBezTo>
                  <a:pt x="3247" y="329"/>
                  <a:pt x="2140" y="919"/>
                  <a:pt x="1402" y="1878"/>
                </a:cubicBezTo>
                <a:cubicBezTo>
                  <a:pt x="1107" y="2247"/>
                  <a:pt x="664" y="2690"/>
                  <a:pt x="738" y="3059"/>
                </a:cubicBezTo>
                <a:cubicBezTo>
                  <a:pt x="1033" y="3870"/>
                  <a:pt x="517" y="4460"/>
                  <a:pt x="222" y="5051"/>
                </a:cubicBezTo>
                <a:cubicBezTo>
                  <a:pt x="0" y="5420"/>
                  <a:pt x="74" y="5862"/>
                  <a:pt x="443" y="6157"/>
                </a:cubicBezTo>
                <a:cubicBezTo>
                  <a:pt x="1107" y="6600"/>
                  <a:pt x="1845" y="7043"/>
                  <a:pt x="2435" y="7412"/>
                </a:cubicBezTo>
                <a:cubicBezTo>
                  <a:pt x="2632" y="7559"/>
                  <a:pt x="2829" y="7608"/>
                  <a:pt x="3025" y="7608"/>
                </a:cubicBezTo>
                <a:cubicBezTo>
                  <a:pt x="3419" y="7608"/>
                  <a:pt x="3812" y="7412"/>
                  <a:pt x="4206" y="7412"/>
                </a:cubicBezTo>
                <a:cubicBezTo>
                  <a:pt x="5583" y="7412"/>
                  <a:pt x="7026" y="7444"/>
                  <a:pt x="8469" y="7444"/>
                </a:cubicBezTo>
                <a:cubicBezTo>
                  <a:pt x="9190" y="7444"/>
                  <a:pt x="9912" y="7436"/>
                  <a:pt x="10625" y="7412"/>
                </a:cubicBezTo>
                <a:cubicBezTo>
                  <a:pt x="12543" y="7412"/>
                  <a:pt x="14461" y="7633"/>
                  <a:pt x="16306" y="7707"/>
                </a:cubicBezTo>
                <a:cubicBezTo>
                  <a:pt x="17265" y="7633"/>
                  <a:pt x="18224" y="7633"/>
                  <a:pt x="19183" y="7633"/>
                </a:cubicBezTo>
                <a:cubicBezTo>
                  <a:pt x="19884" y="7773"/>
                  <a:pt x="20574" y="7807"/>
                  <a:pt x="21261" y="7807"/>
                </a:cubicBezTo>
                <a:cubicBezTo>
                  <a:pt x="21897" y="7807"/>
                  <a:pt x="22531" y="7778"/>
                  <a:pt x="23169" y="7778"/>
                </a:cubicBezTo>
                <a:cubicBezTo>
                  <a:pt x="23657" y="7778"/>
                  <a:pt x="24147" y="7795"/>
                  <a:pt x="24643" y="7854"/>
                </a:cubicBezTo>
                <a:cubicBezTo>
                  <a:pt x="24725" y="7861"/>
                  <a:pt x="24807" y="7864"/>
                  <a:pt x="24889" y="7864"/>
                </a:cubicBezTo>
                <a:cubicBezTo>
                  <a:pt x="25542" y="7864"/>
                  <a:pt x="26195" y="7672"/>
                  <a:pt x="26849" y="7672"/>
                </a:cubicBezTo>
                <a:cubicBezTo>
                  <a:pt x="26999" y="7672"/>
                  <a:pt x="27149" y="7682"/>
                  <a:pt x="27299" y="7707"/>
                </a:cubicBezTo>
                <a:cubicBezTo>
                  <a:pt x="28480" y="7707"/>
                  <a:pt x="29734" y="7707"/>
                  <a:pt x="30988" y="7633"/>
                </a:cubicBezTo>
                <a:cubicBezTo>
                  <a:pt x="32169" y="7485"/>
                  <a:pt x="32980" y="6453"/>
                  <a:pt x="32906" y="5272"/>
                </a:cubicBezTo>
                <a:cubicBezTo>
                  <a:pt x="32685" y="4756"/>
                  <a:pt x="32685" y="4239"/>
                  <a:pt x="32833" y="3723"/>
                </a:cubicBezTo>
                <a:cubicBezTo>
                  <a:pt x="32980" y="2985"/>
                  <a:pt x="31726" y="1288"/>
                  <a:pt x="30988" y="919"/>
                </a:cubicBezTo>
                <a:cubicBezTo>
                  <a:pt x="29764" y="533"/>
                  <a:pt x="28541" y="315"/>
                  <a:pt x="27268" y="315"/>
                </a:cubicBezTo>
                <a:cubicBezTo>
                  <a:pt x="27082" y="315"/>
                  <a:pt x="26896" y="319"/>
                  <a:pt x="26709" y="329"/>
                </a:cubicBezTo>
                <a:cubicBezTo>
                  <a:pt x="23389" y="181"/>
                  <a:pt x="19995" y="255"/>
                  <a:pt x="16601" y="34"/>
                </a:cubicBezTo>
                <a:cubicBezTo>
                  <a:pt x="16109" y="9"/>
                  <a:pt x="15625" y="1"/>
                  <a:pt x="15136" y="1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Oct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85" name="Google Shape;885;p34">
            <a:hlinkClick r:id="" action="ppaction://noaction"/>
          </p:cNvPr>
          <p:cNvSpPr/>
          <p:nvPr/>
        </p:nvSpPr>
        <p:spPr>
          <a:xfrm>
            <a:off x="5144855" y="253633"/>
            <a:ext cx="611995" cy="281698"/>
          </a:xfrm>
          <a:custGeom>
            <a:avLst/>
            <a:gdLst/>
            <a:ahLst/>
            <a:cxnLst/>
            <a:rect l="l" t="t" r="r" b="b"/>
            <a:pathLst>
              <a:path w="33054" h="7756" extrusionOk="0">
                <a:moveTo>
                  <a:pt x="7314" y="0"/>
                </a:moveTo>
                <a:cubicBezTo>
                  <a:pt x="6855" y="0"/>
                  <a:pt x="6392" y="260"/>
                  <a:pt x="5891" y="260"/>
                </a:cubicBezTo>
                <a:cubicBezTo>
                  <a:pt x="5798" y="260"/>
                  <a:pt x="5703" y="251"/>
                  <a:pt x="5607" y="230"/>
                </a:cubicBezTo>
                <a:cubicBezTo>
                  <a:pt x="5017" y="156"/>
                  <a:pt x="4409" y="119"/>
                  <a:pt x="3791" y="119"/>
                </a:cubicBezTo>
                <a:cubicBezTo>
                  <a:pt x="3173" y="119"/>
                  <a:pt x="2546" y="156"/>
                  <a:pt x="1918" y="230"/>
                </a:cubicBezTo>
                <a:cubicBezTo>
                  <a:pt x="812" y="378"/>
                  <a:pt x="0" y="1411"/>
                  <a:pt x="74" y="2591"/>
                </a:cubicBezTo>
                <a:cubicBezTo>
                  <a:pt x="222" y="3108"/>
                  <a:pt x="295" y="3624"/>
                  <a:pt x="148" y="4140"/>
                </a:cubicBezTo>
                <a:cubicBezTo>
                  <a:pt x="0" y="4804"/>
                  <a:pt x="1254" y="6501"/>
                  <a:pt x="1992" y="6870"/>
                </a:cubicBezTo>
                <a:cubicBezTo>
                  <a:pt x="3108" y="7281"/>
                  <a:pt x="4223" y="7505"/>
                  <a:pt x="5376" y="7505"/>
                </a:cubicBezTo>
                <a:cubicBezTo>
                  <a:pt x="5672" y="7505"/>
                  <a:pt x="5970" y="7491"/>
                  <a:pt x="6271" y="7461"/>
                </a:cubicBezTo>
                <a:cubicBezTo>
                  <a:pt x="10403" y="7461"/>
                  <a:pt x="14535" y="7756"/>
                  <a:pt x="18667" y="7756"/>
                </a:cubicBezTo>
                <a:lnTo>
                  <a:pt x="20585" y="7756"/>
                </a:lnTo>
                <a:cubicBezTo>
                  <a:pt x="21230" y="7737"/>
                  <a:pt x="21881" y="7733"/>
                  <a:pt x="22533" y="7733"/>
                </a:cubicBezTo>
                <a:cubicBezTo>
                  <a:pt x="23186" y="7733"/>
                  <a:pt x="23840" y="7737"/>
                  <a:pt x="24495" y="7737"/>
                </a:cubicBezTo>
                <a:cubicBezTo>
                  <a:pt x="25805" y="7737"/>
                  <a:pt x="27114" y="7719"/>
                  <a:pt x="28406" y="7608"/>
                </a:cubicBezTo>
                <a:cubicBezTo>
                  <a:pt x="29734" y="7534"/>
                  <a:pt x="30914" y="6870"/>
                  <a:pt x="31726" y="5764"/>
                </a:cubicBezTo>
                <a:cubicBezTo>
                  <a:pt x="31947" y="5468"/>
                  <a:pt x="32316" y="5026"/>
                  <a:pt x="32168" y="4657"/>
                </a:cubicBezTo>
                <a:cubicBezTo>
                  <a:pt x="31873" y="3919"/>
                  <a:pt x="32390" y="3550"/>
                  <a:pt x="32611" y="2960"/>
                </a:cubicBezTo>
                <a:cubicBezTo>
                  <a:pt x="32759" y="2665"/>
                  <a:pt x="33054" y="2296"/>
                  <a:pt x="32759" y="1927"/>
                </a:cubicBezTo>
                <a:cubicBezTo>
                  <a:pt x="31947" y="1115"/>
                  <a:pt x="30988" y="525"/>
                  <a:pt x="29955" y="230"/>
                </a:cubicBezTo>
                <a:cubicBezTo>
                  <a:pt x="29906" y="222"/>
                  <a:pt x="29857" y="218"/>
                  <a:pt x="29807" y="218"/>
                </a:cubicBezTo>
                <a:cubicBezTo>
                  <a:pt x="29413" y="218"/>
                  <a:pt x="29012" y="451"/>
                  <a:pt x="28553" y="451"/>
                </a:cubicBezTo>
                <a:cubicBezTo>
                  <a:pt x="27176" y="451"/>
                  <a:pt x="25799" y="419"/>
                  <a:pt x="24421" y="419"/>
                </a:cubicBezTo>
                <a:cubicBezTo>
                  <a:pt x="23733" y="419"/>
                  <a:pt x="23044" y="427"/>
                  <a:pt x="22356" y="451"/>
                </a:cubicBezTo>
                <a:cubicBezTo>
                  <a:pt x="20511" y="451"/>
                  <a:pt x="18667" y="304"/>
                  <a:pt x="16822" y="156"/>
                </a:cubicBezTo>
                <a:cubicBezTo>
                  <a:pt x="16644" y="131"/>
                  <a:pt x="16465" y="121"/>
                  <a:pt x="16287" y="121"/>
                </a:cubicBezTo>
                <a:cubicBezTo>
                  <a:pt x="15611" y="121"/>
                  <a:pt x="14935" y="266"/>
                  <a:pt x="14258" y="266"/>
                </a:cubicBezTo>
                <a:cubicBezTo>
                  <a:pt x="14080" y="266"/>
                  <a:pt x="13902" y="256"/>
                  <a:pt x="13723" y="230"/>
                </a:cubicBezTo>
                <a:cubicBezTo>
                  <a:pt x="12690" y="83"/>
                  <a:pt x="11657" y="64"/>
                  <a:pt x="10615" y="64"/>
                </a:cubicBezTo>
                <a:cubicBezTo>
                  <a:pt x="10268" y="64"/>
                  <a:pt x="9920" y="66"/>
                  <a:pt x="9570" y="66"/>
                </a:cubicBezTo>
                <a:cubicBezTo>
                  <a:pt x="8870" y="66"/>
                  <a:pt x="8165" y="58"/>
                  <a:pt x="7452" y="9"/>
                </a:cubicBezTo>
                <a:cubicBezTo>
                  <a:pt x="7406" y="3"/>
                  <a:pt x="7360" y="0"/>
                  <a:pt x="731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Aug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86" name="Google Shape;886;p34">
            <a:hlinkClick r:id="" action="ppaction://noaction"/>
          </p:cNvPr>
          <p:cNvSpPr/>
          <p:nvPr/>
        </p:nvSpPr>
        <p:spPr>
          <a:xfrm>
            <a:off x="6888933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Nov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87" name="Google Shape;887;p34">
            <a:hlinkClick r:id="" action="ppaction://hlinkshowjump?jump=nextslide"/>
          </p:cNvPr>
          <p:cNvSpPr/>
          <p:nvPr/>
        </p:nvSpPr>
        <p:spPr>
          <a:xfrm>
            <a:off x="810265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&gt;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88" name="Google Shape;888;p34">
            <a:hlinkClick r:id="" action="ppaction://hlinkshowjump?jump=previousslide"/>
          </p:cNvPr>
          <p:cNvSpPr/>
          <p:nvPr/>
        </p:nvSpPr>
        <p:spPr>
          <a:xfrm>
            <a:off x="395191" y="243773"/>
            <a:ext cx="648877" cy="301420"/>
          </a:xfrm>
          <a:custGeom>
            <a:avLst/>
            <a:gdLst/>
            <a:ahLst/>
            <a:cxnLst/>
            <a:rect l="l" t="t" r="r" b="b"/>
            <a:pathLst>
              <a:path w="35046" h="8299" extrusionOk="0">
                <a:moveTo>
                  <a:pt x="23715" y="1"/>
                </a:moveTo>
                <a:cubicBezTo>
                  <a:pt x="23485" y="1"/>
                  <a:pt x="23253" y="11"/>
                  <a:pt x="23019" y="35"/>
                </a:cubicBezTo>
                <a:cubicBezTo>
                  <a:pt x="22133" y="88"/>
                  <a:pt x="21209" y="140"/>
                  <a:pt x="20274" y="140"/>
                </a:cubicBezTo>
                <a:cubicBezTo>
                  <a:pt x="19887" y="140"/>
                  <a:pt x="19498" y="131"/>
                  <a:pt x="19109" y="109"/>
                </a:cubicBezTo>
                <a:cubicBezTo>
                  <a:pt x="17670" y="35"/>
                  <a:pt x="16232" y="17"/>
                  <a:pt x="14793" y="17"/>
                </a:cubicBezTo>
                <a:cubicBezTo>
                  <a:pt x="13354" y="17"/>
                  <a:pt x="11916" y="35"/>
                  <a:pt x="10477" y="35"/>
                </a:cubicBezTo>
                <a:lnTo>
                  <a:pt x="9813" y="35"/>
                </a:lnTo>
                <a:cubicBezTo>
                  <a:pt x="8042" y="183"/>
                  <a:pt x="6271" y="699"/>
                  <a:pt x="4427" y="699"/>
                </a:cubicBezTo>
                <a:cubicBezTo>
                  <a:pt x="3542" y="699"/>
                  <a:pt x="2656" y="847"/>
                  <a:pt x="1771" y="1290"/>
                </a:cubicBezTo>
                <a:cubicBezTo>
                  <a:pt x="517" y="1806"/>
                  <a:pt x="369" y="2913"/>
                  <a:pt x="148" y="4020"/>
                </a:cubicBezTo>
                <a:cubicBezTo>
                  <a:pt x="0" y="4462"/>
                  <a:pt x="221" y="4905"/>
                  <a:pt x="590" y="5126"/>
                </a:cubicBezTo>
                <a:cubicBezTo>
                  <a:pt x="812" y="5274"/>
                  <a:pt x="959" y="5495"/>
                  <a:pt x="1033" y="5790"/>
                </a:cubicBezTo>
                <a:cubicBezTo>
                  <a:pt x="1254" y="7045"/>
                  <a:pt x="2213" y="7930"/>
                  <a:pt x="3468" y="8004"/>
                </a:cubicBezTo>
                <a:cubicBezTo>
                  <a:pt x="4124" y="8017"/>
                  <a:pt x="4781" y="8020"/>
                  <a:pt x="5435" y="8020"/>
                </a:cubicBezTo>
                <a:cubicBezTo>
                  <a:pt x="6436" y="8020"/>
                  <a:pt x="7432" y="8011"/>
                  <a:pt x="8420" y="8011"/>
                </a:cubicBezTo>
                <a:cubicBezTo>
                  <a:pt x="10491" y="8011"/>
                  <a:pt x="12522" y="8051"/>
                  <a:pt x="14461" y="8299"/>
                </a:cubicBezTo>
                <a:cubicBezTo>
                  <a:pt x="14815" y="8244"/>
                  <a:pt x="15129" y="8230"/>
                  <a:pt x="15418" y="8230"/>
                </a:cubicBezTo>
                <a:cubicBezTo>
                  <a:pt x="15734" y="8230"/>
                  <a:pt x="16019" y="8247"/>
                  <a:pt x="16293" y="8247"/>
                </a:cubicBezTo>
                <a:cubicBezTo>
                  <a:pt x="16447" y="8247"/>
                  <a:pt x="16598" y="8242"/>
                  <a:pt x="16748" y="8225"/>
                </a:cubicBezTo>
                <a:cubicBezTo>
                  <a:pt x="18814" y="7930"/>
                  <a:pt x="20880" y="8077"/>
                  <a:pt x="22872" y="7782"/>
                </a:cubicBezTo>
                <a:cubicBezTo>
                  <a:pt x="22956" y="7772"/>
                  <a:pt x="23041" y="7767"/>
                  <a:pt x="23125" y="7767"/>
                </a:cubicBezTo>
                <a:cubicBezTo>
                  <a:pt x="23631" y="7767"/>
                  <a:pt x="24137" y="7930"/>
                  <a:pt x="24643" y="7930"/>
                </a:cubicBezTo>
                <a:cubicBezTo>
                  <a:pt x="25639" y="7819"/>
                  <a:pt x="26635" y="7764"/>
                  <a:pt x="27631" y="7764"/>
                </a:cubicBezTo>
                <a:cubicBezTo>
                  <a:pt x="28627" y="7764"/>
                  <a:pt x="29623" y="7819"/>
                  <a:pt x="30619" y="7930"/>
                </a:cubicBezTo>
                <a:cubicBezTo>
                  <a:pt x="30783" y="7955"/>
                  <a:pt x="30950" y="7968"/>
                  <a:pt x="31117" y="7968"/>
                </a:cubicBezTo>
                <a:cubicBezTo>
                  <a:pt x="31926" y="7968"/>
                  <a:pt x="32750" y="7681"/>
                  <a:pt x="33422" y="7192"/>
                </a:cubicBezTo>
                <a:cubicBezTo>
                  <a:pt x="33644" y="6971"/>
                  <a:pt x="33718" y="6528"/>
                  <a:pt x="34013" y="6454"/>
                </a:cubicBezTo>
                <a:cubicBezTo>
                  <a:pt x="35046" y="6012"/>
                  <a:pt x="34677" y="5569"/>
                  <a:pt x="34308" y="4905"/>
                </a:cubicBezTo>
                <a:cubicBezTo>
                  <a:pt x="34086" y="4610"/>
                  <a:pt x="33570" y="4167"/>
                  <a:pt x="33865" y="3798"/>
                </a:cubicBezTo>
                <a:cubicBezTo>
                  <a:pt x="34160" y="3282"/>
                  <a:pt x="33865" y="2987"/>
                  <a:pt x="33570" y="2618"/>
                </a:cubicBezTo>
                <a:cubicBezTo>
                  <a:pt x="33201" y="2101"/>
                  <a:pt x="32832" y="1659"/>
                  <a:pt x="32389" y="1216"/>
                </a:cubicBezTo>
                <a:cubicBezTo>
                  <a:pt x="32021" y="773"/>
                  <a:pt x="31504" y="478"/>
                  <a:pt x="30988" y="404"/>
                </a:cubicBezTo>
                <a:cubicBezTo>
                  <a:pt x="30178" y="261"/>
                  <a:pt x="29337" y="180"/>
                  <a:pt x="28485" y="180"/>
                </a:cubicBezTo>
                <a:cubicBezTo>
                  <a:pt x="28018" y="180"/>
                  <a:pt x="27548" y="205"/>
                  <a:pt x="27077" y="257"/>
                </a:cubicBezTo>
                <a:cubicBezTo>
                  <a:pt x="25971" y="257"/>
                  <a:pt x="24864" y="1"/>
                  <a:pt x="2371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&lt;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grpSp>
        <p:nvGrpSpPr>
          <p:cNvPr id="41" name="Google Shape;1114;p38">
            <a:extLst>
              <a:ext uri="{FF2B5EF4-FFF2-40B4-BE49-F238E27FC236}">
                <a16:creationId xmlns="" xmlns:a16="http://schemas.microsoft.com/office/drawing/2014/main" id="{25F3CFE4-B29C-4EF3-80D3-2364971785AD}"/>
              </a:ext>
            </a:extLst>
          </p:cNvPr>
          <p:cNvGrpSpPr/>
          <p:nvPr/>
        </p:nvGrpSpPr>
        <p:grpSpPr>
          <a:xfrm>
            <a:off x="1329211" y="2230880"/>
            <a:ext cx="385405" cy="385333"/>
            <a:chOff x="-1184600" y="2189099"/>
            <a:chExt cx="716100" cy="716100"/>
          </a:xfrm>
        </p:grpSpPr>
        <p:sp>
          <p:nvSpPr>
            <p:cNvPr id="42" name="Google Shape;1115;p38">
              <a:extLst>
                <a:ext uri="{FF2B5EF4-FFF2-40B4-BE49-F238E27FC236}">
                  <a16:creationId xmlns="" xmlns:a16="http://schemas.microsoft.com/office/drawing/2014/main" id="{9F3BC0ED-441A-4D6B-8E97-31986B5B8B23}"/>
                </a:ext>
              </a:extLst>
            </p:cNvPr>
            <p:cNvSpPr/>
            <p:nvPr/>
          </p:nvSpPr>
          <p:spPr>
            <a:xfrm>
              <a:off x="-1184600" y="2189099"/>
              <a:ext cx="716100" cy="71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396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43" name="Google Shape;1116;p38">
              <a:extLst>
                <a:ext uri="{FF2B5EF4-FFF2-40B4-BE49-F238E27FC236}">
                  <a16:creationId xmlns="" xmlns:a16="http://schemas.microsoft.com/office/drawing/2014/main" id="{704B1BEC-A409-4C91-847F-056D8557DA3D}"/>
                </a:ext>
              </a:extLst>
            </p:cNvPr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-1166706" y="2197616"/>
              <a:ext cx="675860" cy="67586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44" name="Google Shape;1114;p38">
            <a:extLst>
              <a:ext uri="{FF2B5EF4-FFF2-40B4-BE49-F238E27FC236}">
                <a16:creationId xmlns="" xmlns:a16="http://schemas.microsoft.com/office/drawing/2014/main" id="{1DCC67D3-F49A-418F-9EC8-3E0EEDCF96DF}"/>
              </a:ext>
            </a:extLst>
          </p:cNvPr>
          <p:cNvGrpSpPr/>
          <p:nvPr/>
        </p:nvGrpSpPr>
        <p:grpSpPr>
          <a:xfrm>
            <a:off x="1306782" y="2809469"/>
            <a:ext cx="385405" cy="385333"/>
            <a:chOff x="-1184600" y="2189099"/>
            <a:chExt cx="716100" cy="716100"/>
          </a:xfrm>
        </p:grpSpPr>
        <p:sp>
          <p:nvSpPr>
            <p:cNvPr id="45" name="Google Shape;1115;p38">
              <a:extLst>
                <a:ext uri="{FF2B5EF4-FFF2-40B4-BE49-F238E27FC236}">
                  <a16:creationId xmlns="" xmlns:a16="http://schemas.microsoft.com/office/drawing/2014/main" id="{2A0DB530-6520-4301-A79A-52FE0EEACF0C}"/>
                </a:ext>
              </a:extLst>
            </p:cNvPr>
            <p:cNvSpPr/>
            <p:nvPr/>
          </p:nvSpPr>
          <p:spPr>
            <a:xfrm>
              <a:off x="-1184600" y="2189099"/>
              <a:ext cx="716100" cy="71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396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46" name="Google Shape;1116;p38">
              <a:extLst>
                <a:ext uri="{FF2B5EF4-FFF2-40B4-BE49-F238E27FC236}">
                  <a16:creationId xmlns="" xmlns:a16="http://schemas.microsoft.com/office/drawing/2014/main" id="{C0FB056E-C590-4140-9156-170F545DACB4}"/>
                </a:ext>
              </a:extLst>
            </p:cNvPr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-1166706" y="2197616"/>
              <a:ext cx="675860" cy="67586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0" name="Google Shape;1114;p38">
            <a:extLst>
              <a:ext uri="{FF2B5EF4-FFF2-40B4-BE49-F238E27FC236}">
                <a16:creationId xmlns="" xmlns:a16="http://schemas.microsoft.com/office/drawing/2014/main" id="{705FC25E-E6C4-43D5-A223-F64DE60D7198}"/>
              </a:ext>
            </a:extLst>
          </p:cNvPr>
          <p:cNvGrpSpPr/>
          <p:nvPr/>
        </p:nvGrpSpPr>
        <p:grpSpPr>
          <a:xfrm>
            <a:off x="1302605" y="3392691"/>
            <a:ext cx="385405" cy="385333"/>
            <a:chOff x="-1184600" y="2189099"/>
            <a:chExt cx="716100" cy="716100"/>
          </a:xfrm>
        </p:grpSpPr>
        <p:sp>
          <p:nvSpPr>
            <p:cNvPr id="51" name="Google Shape;1115;p38">
              <a:extLst>
                <a:ext uri="{FF2B5EF4-FFF2-40B4-BE49-F238E27FC236}">
                  <a16:creationId xmlns="" xmlns:a16="http://schemas.microsoft.com/office/drawing/2014/main" id="{406EEA74-ECFA-4CCA-B123-5E9AD9F5E629}"/>
                </a:ext>
              </a:extLst>
            </p:cNvPr>
            <p:cNvSpPr/>
            <p:nvPr/>
          </p:nvSpPr>
          <p:spPr>
            <a:xfrm>
              <a:off x="-1184600" y="2189099"/>
              <a:ext cx="716100" cy="71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396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52" name="Google Shape;1116;p38">
              <a:extLst>
                <a:ext uri="{FF2B5EF4-FFF2-40B4-BE49-F238E27FC236}">
                  <a16:creationId xmlns="" xmlns:a16="http://schemas.microsoft.com/office/drawing/2014/main" id="{25FCDBBA-549E-427B-9D54-BE2B2A160840}"/>
                </a:ext>
              </a:extLst>
            </p:cNvPr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-1166706" y="2197616"/>
              <a:ext cx="675860" cy="67586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3" name="Google Shape;1114;p38">
            <a:extLst>
              <a:ext uri="{FF2B5EF4-FFF2-40B4-BE49-F238E27FC236}">
                <a16:creationId xmlns="" xmlns:a16="http://schemas.microsoft.com/office/drawing/2014/main" id="{BE81DD06-9F09-4D14-AAB0-43AF285BBB7F}"/>
              </a:ext>
            </a:extLst>
          </p:cNvPr>
          <p:cNvGrpSpPr/>
          <p:nvPr/>
        </p:nvGrpSpPr>
        <p:grpSpPr>
          <a:xfrm>
            <a:off x="1297136" y="3974267"/>
            <a:ext cx="385405" cy="385333"/>
            <a:chOff x="-1184600" y="2189099"/>
            <a:chExt cx="716100" cy="716100"/>
          </a:xfrm>
        </p:grpSpPr>
        <p:sp>
          <p:nvSpPr>
            <p:cNvPr id="54" name="Google Shape;1115;p38">
              <a:extLst>
                <a:ext uri="{FF2B5EF4-FFF2-40B4-BE49-F238E27FC236}">
                  <a16:creationId xmlns="" xmlns:a16="http://schemas.microsoft.com/office/drawing/2014/main" id="{93A8B218-8716-4D5A-91CB-97992BD62CA6}"/>
                </a:ext>
              </a:extLst>
            </p:cNvPr>
            <p:cNvSpPr/>
            <p:nvPr/>
          </p:nvSpPr>
          <p:spPr>
            <a:xfrm>
              <a:off x="-1184600" y="2189099"/>
              <a:ext cx="716100" cy="71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396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55" name="Google Shape;1116;p38">
              <a:extLst>
                <a:ext uri="{FF2B5EF4-FFF2-40B4-BE49-F238E27FC236}">
                  <a16:creationId xmlns="" xmlns:a16="http://schemas.microsoft.com/office/drawing/2014/main" id="{B13D6DC4-6E4C-4896-A373-CA92E4A4C917}"/>
                </a:ext>
              </a:extLst>
            </p:cNvPr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-1166706" y="2197616"/>
              <a:ext cx="675860" cy="67586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8" name="Google Shape;853;p34">
            <a:extLst>
              <a:ext uri="{FF2B5EF4-FFF2-40B4-BE49-F238E27FC236}">
                <a16:creationId xmlns="" xmlns:a16="http://schemas.microsoft.com/office/drawing/2014/main" id="{FB441028-C520-48D0-9B4C-DFA080DD7623}"/>
              </a:ext>
            </a:extLst>
          </p:cNvPr>
          <p:cNvSpPr txBox="1">
            <a:spLocks/>
          </p:cNvSpPr>
          <p:nvPr/>
        </p:nvSpPr>
        <p:spPr>
          <a:xfrm>
            <a:off x="1264734" y="2206666"/>
            <a:ext cx="2688000" cy="5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ulish"/>
              <a:buNone/>
              <a:defRPr sz="1600" b="0" i="0" u="none" strike="noStrike" cap="none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9pPr>
          </a:lstStyle>
          <a:p>
            <a:pPr marL="0" indent="0"/>
            <a:r>
              <a:rPr lang="en-US" dirty="0"/>
              <a:t> Product (</a:t>
            </a:r>
            <a:r>
              <a:rPr lang="en-US" dirty="0" err="1"/>
              <a:t>Produk</a:t>
            </a:r>
            <a:r>
              <a:rPr lang="en-US" dirty="0"/>
              <a:t>)</a:t>
            </a:r>
          </a:p>
          <a:p>
            <a:pPr marL="0" indent="0"/>
            <a:endParaRPr lang="en-US" dirty="0"/>
          </a:p>
        </p:txBody>
      </p:sp>
      <p:sp>
        <p:nvSpPr>
          <p:cNvPr id="39" name="Google Shape;853;p34">
            <a:extLst>
              <a:ext uri="{FF2B5EF4-FFF2-40B4-BE49-F238E27FC236}">
                <a16:creationId xmlns="" xmlns:a16="http://schemas.microsoft.com/office/drawing/2014/main" id="{3A3C4D5A-671B-46D2-BF5F-23F23B7FB0B1}"/>
              </a:ext>
            </a:extLst>
          </p:cNvPr>
          <p:cNvSpPr txBox="1">
            <a:spLocks/>
          </p:cNvSpPr>
          <p:nvPr/>
        </p:nvSpPr>
        <p:spPr>
          <a:xfrm>
            <a:off x="1478548" y="3993563"/>
            <a:ext cx="2688000" cy="5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ulish"/>
              <a:buNone/>
              <a:defRPr sz="1600" b="0" i="0" u="none" strike="noStrike" cap="none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9pPr>
          </a:lstStyle>
          <a:p>
            <a:pPr marL="0" indent="0"/>
            <a:r>
              <a:rPr lang="en-US" dirty="0"/>
              <a:t>Promotion (</a:t>
            </a:r>
            <a:r>
              <a:rPr lang="en-US" dirty="0" err="1"/>
              <a:t>Promosi</a:t>
            </a:r>
            <a:r>
              <a:rPr lang="en-US" dirty="0"/>
              <a:t>)</a:t>
            </a:r>
          </a:p>
          <a:p>
            <a:pPr marL="0" indent="0"/>
            <a:endParaRPr lang="en-US" dirty="0"/>
          </a:p>
          <a:p>
            <a:pPr marL="0" indent="0"/>
            <a:endParaRPr lang="en-US" dirty="0"/>
          </a:p>
        </p:txBody>
      </p:sp>
      <p:sp>
        <p:nvSpPr>
          <p:cNvPr id="40" name="Google Shape;853;p34">
            <a:extLst>
              <a:ext uri="{FF2B5EF4-FFF2-40B4-BE49-F238E27FC236}">
                <a16:creationId xmlns="" xmlns:a16="http://schemas.microsoft.com/office/drawing/2014/main" id="{58F57215-AC07-4FCC-AB78-0231DBBDA434}"/>
              </a:ext>
            </a:extLst>
          </p:cNvPr>
          <p:cNvSpPr txBox="1">
            <a:spLocks/>
          </p:cNvSpPr>
          <p:nvPr/>
        </p:nvSpPr>
        <p:spPr>
          <a:xfrm>
            <a:off x="1217741" y="3394249"/>
            <a:ext cx="2688000" cy="5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ulish"/>
              <a:buNone/>
              <a:defRPr sz="1600" b="0" i="0" u="none" strike="noStrike" cap="none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9pPr>
          </a:lstStyle>
          <a:p>
            <a:pPr marL="0" indent="0"/>
            <a:r>
              <a:rPr lang="en-US" dirty="0"/>
              <a:t> Place (</a:t>
            </a:r>
            <a:r>
              <a:rPr lang="en-US" dirty="0" err="1"/>
              <a:t>Tempat</a:t>
            </a:r>
            <a:r>
              <a:rPr lang="en-US" dirty="0"/>
              <a:t>)</a:t>
            </a:r>
          </a:p>
          <a:p>
            <a:pPr marL="0" indent="0"/>
            <a:endParaRPr lang="en-US" dirty="0"/>
          </a:p>
          <a:p>
            <a:pPr marL="0" indent="0"/>
            <a:endParaRPr lang="en-US" dirty="0"/>
          </a:p>
        </p:txBody>
      </p:sp>
      <p:grpSp>
        <p:nvGrpSpPr>
          <p:cNvPr id="47" name="Google Shape;1114;p38">
            <a:extLst>
              <a:ext uri="{FF2B5EF4-FFF2-40B4-BE49-F238E27FC236}">
                <a16:creationId xmlns="" xmlns:a16="http://schemas.microsoft.com/office/drawing/2014/main" id="{7B1EC601-4B5D-4938-A8F2-73EB9DD11044}"/>
              </a:ext>
            </a:extLst>
          </p:cNvPr>
          <p:cNvGrpSpPr/>
          <p:nvPr/>
        </p:nvGrpSpPr>
        <p:grpSpPr>
          <a:xfrm>
            <a:off x="5220301" y="2187364"/>
            <a:ext cx="385405" cy="385333"/>
            <a:chOff x="-1184600" y="2189099"/>
            <a:chExt cx="716100" cy="716100"/>
          </a:xfrm>
        </p:grpSpPr>
        <p:sp>
          <p:nvSpPr>
            <p:cNvPr id="48" name="Google Shape;1115;p38">
              <a:extLst>
                <a:ext uri="{FF2B5EF4-FFF2-40B4-BE49-F238E27FC236}">
                  <a16:creationId xmlns="" xmlns:a16="http://schemas.microsoft.com/office/drawing/2014/main" id="{A25B0074-9E6C-4131-8086-7E6EE99ABEF4}"/>
                </a:ext>
              </a:extLst>
            </p:cNvPr>
            <p:cNvSpPr/>
            <p:nvPr/>
          </p:nvSpPr>
          <p:spPr>
            <a:xfrm>
              <a:off x="-1184600" y="2189099"/>
              <a:ext cx="716100" cy="71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396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49" name="Google Shape;1116;p38">
              <a:extLst>
                <a:ext uri="{FF2B5EF4-FFF2-40B4-BE49-F238E27FC236}">
                  <a16:creationId xmlns="" xmlns:a16="http://schemas.microsoft.com/office/drawing/2014/main" id="{315A0D82-3EB8-485D-AAF2-BB3E11522428}"/>
                </a:ext>
              </a:extLst>
            </p:cNvPr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-1166706" y="2197616"/>
              <a:ext cx="675860" cy="67586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6" name="Google Shape;1114;p38">
            <a:extLst>
              <a:ext uri="{FF2B5EF4-FFF2-40B4-BE49-F238E27FC236}">
                <a16:creationId xmlns="" xmlns:a16="http://schemas.microsoft.com/office/drawing/2014/main" id="{8F729500-3B28-4DE4-8068-FD9AE958A742}"/>
              </a:ext>
            </a:extLst>
          </p:cNvPr>
          <p:cNvGrpSpPr/>
          <p:nvPr/>
        </p:nvGrpSpPr>
        <p:grpSpPr>
          <a:xfrm>
            <a:off x="5237063" y="2872984"/>
            <a:ext cx="385405" cy="385333"/>
            <a:chOff x="-1184600" y="2189099"/>
            <a:chExt cx="716100" cy="716100"/>
          </a:xfrm>
        </p:grpSpPr>
        <p:sp>
          <p:nvSpPr>
            <p:cNvPr id="57" name="Google Shape;1115;p38">
              <a:extLst>
                <a:ext uri="{FF2B5EF4-FFF2-40B4-BE49-F238E27FC236}">
                  <a16:creationId xmlns="" xmlns:a16="http://schemas.microsoft.com/office/drawing/2014/main" id="{1EF004B6-0B95-4E55-BC76-586770A0C15F}"/>
                </a:ext>
              </a:extLst>
            </p:cNvPr>
            <p:cNvSpPr/>
            <p:nvPr/>
          </p:nvSpPr>
          <p:spPr>
            <a:xfrm>
              <a:off x="-1184600" y="2189099"/>
              <a:ext cx="716100" cy="71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396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58" name="Google Shape;1116;p38">
              <a:extLst>
                <a:ext uri="{FF2B5EF4-FFF2-40B4-BE49-F238E27FC236}">
                  <a16:creationId xmlns="" xmlns:a16="http://schemas.microsoft.com/office/drawing/2014/main" id="{D07E9C1F-0DA7-465C-821C-2507E091C06D}"/>
                </a:ext>
              </a:extLst>
            </p:cNvPr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-1166706" y="2197616"/>
              <a:ext cx="675860" cy="67586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9" name="Google Shape;1114;p38">
            <a:extLst>
              <a:ext uri="{FF2B5EF4-FFF2-40B4-BE49-F238E27FC236}">
                <a16:creationId xmlns="" xmlns:a16="http://schemas.microsoft.com/office/drawing/2014/main" id="{2693E7FF-BEDB-4584-95BA-68E83BA152E1}"/>
              </a:ext>
            </a:extLst>
          </p:cNvPr>
          <p:cNvGrpSpPr/>
          <p:nvPr/>
        </p:nvGrpSpPr>
        <p:grpSpPr>
          <a:xfrm>
            <a:off x="5238261" y="3686954"/>
            <a:ext cx="385405" cy="385333"/>
            <a:chOff x="-1184600" y="2189099"/>
            <a:chExt cx="716100" cy="716100"/>
          </a:xfrm>
        </p:grpSpPr>
        <p:sp>
          <p:nvSpPr>
            <p:cNvPr id="60" name="Google Shape;1115;p38">
              <a:extLst>
                <a:ext uri="{FF2B5EF4-FFF2-40B4-BE49-F238E27FC236}">
                  <a16:creationId xmlns="" xmlns:a16="http://schemas.microsoft.com/office/drawing/2014/main" id="{C544205A-58E6-44C7-B047-8331C6D5F4DA}"/>
                </a:ext>
              </a:extLst>
            </p:cNvPr>
            <p:cNvSpPr/>
            <p:nvPr/>
          </p:nvSpPr>
          <p:spPr>
            <a:xfrm>
              <a:off x="-1184600" y="2189099"/>
              <a:ext cx="716100" cy="71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396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61" name="Google Shape;1116;p38">
              <a:extLst>
                <a:ext uri="{FF2B5EF4-FFF2-40B4-BE49-F238E27FC236}">
                  <a16:creationId xmlns="" xmlns:a16="http://schemas.microsoft.com/office/drawing/2014/main" id="{127A5BDA-3048-49BD-B7DA-E4190A42805A}"/>
                </a:ext>
              </a:extLst>
            </p:cNvPr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-1166706" y="2197616"/>
              <a:ext cx="675860" cy="67586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1" name="Google Shape;853;p34">
            <a:extLst>
              <a:ext uri="{FF2B5EF4-FFF2-40B4-BE49-F238E27FC236}">
                <a16:creationId xmlns="" xmlns:a16="http://schemas.microsoft.com/office/drawing/2014/main" id="{BDE92E63-B613-4E34-9105-12D5F56BDFD2}"/>
              </a:ext>
            </a:extLst>
          </p:cNvPr>
          <p:cNvSpPr txBox="1">
            <a:spLocks/>
          </p:cNvSpPr>
          <p:nvPr/>
        </p:nvSpPr>
        <p:spPr>
          <a:xfrm>
            <a:off x="5191505" y="2874800"/>
            <a:ext cx="2688000" cy="5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ulish"/>
              <a:buNone/>
              <a:defRPr sz="1600" b="0" i="0" u="none" strike="noStrike" cap="none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9pPr>
          </a:lstStyle>
          <a:p>
            <a:pPr marL="0" indent="0"/>
            <a:r>
              <a:rPr lang="en-US" dirty="0"/>
              <a:t>People (Orang)</a:t>
            </a:r>
          </a:p>
          <a:p>
            <a:pPr marL="0" indent="0"/>
            <a:endParaRPr lang="en-US" dirty="0"/>
          </a:p>
          <a:p>
            <a:pPr marL="0" indent="0"/>
            <a:endParaRPr lang="en-US" dirty="0"/>
          </a:p>
        </p:txBody>
      </p:sp>
      <p:sp>
        <p:nvSpPr>
          <p:cNvPr id="72" name="Google Shape;853;p34">
            <a:extLst>
              <a:ext uri="{FF2B5EF4-FFF2-40B4-BE49-F238E27FC236}">
                <a16:creationId xmlns="" xmlns:a16="http://schemas.microsoft.com/office/drawing/2014/main" id="{E2A5F9A7-A8F6-4DDB-B64D-13257D45843D}"/>
              </a:ext>
            </a:extLst>
          </p:cNvPr>
          <p:cNvSpPr txBox="1">
            <a:spLocks/>
          </p:cNvSpPr>
          <p:nvPr/>
        </p:nvSpPr>
        <p:spPr>
          <a:xfrm>
            <a:off x="5584227" y="3676035"/>
            <a:ext cx="2688000" cy="5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ulish"/>
              <a:buNone/>
              <a:defRPr sz="1600" b="0" i="0" u="none" strike="noStrike" cap="none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9pPr>
          </a:lstStyle>
          <a:p>
            <a:pPr marL="0" indent="0"/>
            <a:r>
              <a:rPr lang="en-US" dirty="0"/>
              <a:t> Physical Evidence (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)</a:t>
            </a:r>
          </a:p>
          <a:p>
            <a:pPr marL="0" indent="0"/>
            <a:endParaRPr lang="en-US" dirty="0"/>
          </a:p>
          <a:p>
            <a:pPr marL="0" indent="0"/>
            <a:endParaRPr lang="en-US" dirty="0"/>
          </a:p>
        </p:txBody>
      </p:sp>
      <p:sp>
        <p:nvSpPr>
          <p:cNvPr id="77" name="Google Shape;853;p34">
            <a:extLst>
              <a:ext uri="{FF2B5EF4-FFF2-40B4-BE49-F238E27FC236}">
                <a16:creationId xmlns="" xmlns:a16="http://schemas.microsoft.com/office/drawing/2014/main" id="{292E5C02-770A-4D83-96ED-027B3A7D514C}"/>
              </a:ext>
            </a:extLst>
          </p:cNvPr>
          <p:cNvSpPr txBox="1">
            <a:spLocks/>
          </p:cNvSpPr>
          <p:nvPr/>
        </p:nvSpPr>
        <p:spPr>
          <a:xfrm>
            <a:off x="5182948" y="2145662"/>
            <a:ext cx="2688000" cy="5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ulish"/>
              <a:buNone/>
              <a:defRPr sz="1600" b="0" i="0" u="none" strike="noStrike" cap="none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ulish"/>
              <a:buNone/>
              <a:defRPr sz="1400" b="0" i="0" u="none" strike="noStrike" cap="none">
                <a:solidFill>
                  <a:schemeClr val="accent2"/>
                </a:solidFill>
                <a:latin typeface="Mulish"/>
                <a:ea typeface="Mulish"/>
                <a:cs typeface="Mulish"/>
                <a:sym typeface="Mulish"/>
              </a:defRPr>
            </a:lvl9pPr>
          </a:lstStyle>
          <a:p>
            <a:pPr marL="0" indent="0"/>
            <a:r>
              <a:rPr lang="en-US" dirty="0"/>
              <a:t> Process (Proses)</a:t>
            </a:r>
          </a:p>
          <a:p>
            <a:pPr marL="0" indent="0"/>
            <a:endParaRPr lang="en-US" dirty="0"/>
          </a:p>
          <a:p>
            <a:pPr marL="0" indent="0"/>
            <a:endParaRPr lang="en-US" dirty="0"/>
          </a:p>
          <a:p>
            <a:pPr marL="0" indent="0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9" name="Google Shape;2479;p58"/>
          <p:cNvPicPr preferRelativeResize="0"/>
          <p:nvPr/>
        </p:nvPicPr>
        <p:blipFill rotWithShape="1">
          <a:blip r:embed="rId3">
            <a:alphaModFix/>
          </a:blip>
          <a:srcRect l="57099" t="45960" r="6113" b="30009"/>
          <a:stretch/>
        </p:blipFill>
        <p:spPr>
          <a:xfrm rot="10800000">
            <a:off x="5802740" y="3509046"/>
            <a:ext cx="1233172" cy="10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0" name="Google Shape;2480;p58"/>
          <p:cNvPicPr preferRelativeResize="0"/>
          <p:nvPr/>
        </p:nvPicPr>
        <p:blipFill rotWithShape="1">
          <a:blip r:embed="rId4">
            <a:alphaModFix/>
          </a:blip>
          <a:srcRect l="57099" t="45960" r="6113" b="30009"/>
          <a:stretch/>
        </p:blipFill>
        <p:spPr>
          <a:xfrm rot="10800000" flipH="1">
            <a:off x="2495549" y="3509046"/>
            <a:ext cx="1233172" cy="10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1" name="Google Shape;2481;p58"/>
          <p:cNvPicPr preferRelativeResize="0"/>
          <p:nvPr/>
        </p:nvPicPr>
        <p:blipFill rotWithShape="1">
          <a:blip r:embed="rId5">
            <a:alphaModFix/>
          </a:blip>
          <a:srcRect l="57099" t="45960" r="6113" b="30009"/>
          <a:stretch/>
        </p:blipFill>
        <p:spPr>
          <a:xfrm rot="10800000">
            <a:off x="5593312" y="2140671"/>
            <a:ext cx="1233172" cy="10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2" name="Google Shape;2482;p58"/>
          <p:cNvPicPr preferRelativeResize="0"/>
          <p:nvPr/>
        </p:nvPicPr>
        <p:blipFill rotWithShape="1">
          <a:blip r:embed="rId6">
            <a:alphaModFix/>
          </a:blip>
          <a:srcRect l="57099" t="45960" r="6113" b="30009"/>
          <a:stretch/>
        </p:blipFill>
        <p:spPr>
          <a:xfrm rot="10800000" flipH="1">
            <a:off x="2752724" y="2140671"/>
            <a:ext cx="1233172" cy="10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5" name="Google Shape;2485;p5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108103" y="1341099"/>
            <a:ext cx="2524132" cy="269819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6" name="Google Shape;2486;p5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37550" y="1352854"/>
            <a:ext cx="2729068" cy="3219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7" name="Google Shape;2487;p58"/>
          <p:cNvPicPr preferRelativeResize="0"/>
          <p:nvPr/>
        </p:nvPicPr>
        <p:blipFill rotWithShape="1">
          <a:blip r:embed="rId9">
            <a:alphaModFix amt="90000"/>
          </a:blip>
          <a:srcRect r="2657"/>
          <a:stretch/>
        </p:blipFill>
        <p:spPr>
          <a:xfrm>
            <a:off x="2510133" y="544030"/>
            <a:ext cx="4490457" cy="566313"/>
          </a:xfrm>
          <a:prstGeom prst="rect">
            <a:avLst/>
          </a:prstGeom>
          <a:noFill/>
          <a:ln>
            <a:noFill/>
          </a:ln>
        </p:spPr>
      </p:pic>
      <p:sp>
        <p:nvSpPr>
          <p:cNvPr id="2488" name="Google Shape;2488;p58"/>
          <p:cNvSpPr txBox="1">
            <a:spLocks noGrp="1"/>
          </p:cNvSpPr>
          <p:nvPr>
            <p:ph type="title"/>
          </p:nvPr>
        </p:nvSpPr>
        <p:spPr>
          <a:xfrm>
            <a:off x="503594" y="785222"/>
            <a:ext cx="8068800" cy="44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 smtClean="0"/>
              <a:t> </a:t>
            </a:r>
            <a:r>
              <a:rPr lang="id-ID" dirty="0" smtClean="0"/>
              <a:t>c. </a:t>
            </a:r>
            <a:r>
              <a:rPr lang="en-US" sz="2800" dirty="0" err="1" smtClean="0"/>
              <a:t>Pemasaran</a:t>
            </a:r>
            <a:r>
              <a:rPr lang="en-US" sz="2800" dirty="0" smtClean="0"/>
              <a:t> </a:t>
            </a:r>
            <a:r>
              <a:rPr lang="en-US" sz="2800" dirty="0"/>
              <a:t>Digital</a:t>
            </a:r>
            <a:r>
              <a:rPr lang="id-ID" dirty="0"/>
              <a:t/>
            </a:r>
            <a:br>
              <a:rPr lang="id-ID" dirty="0"/>
            </a:br>
            <a:endParaRPr dirty="0"/>
          </a:p>
        </p:txBody>
      </p:sp>
      <p:sp>
        <p:nvSpPr>
          <p:cNvPr id="2489" name="Google Shape;2489;p58"/>
          <p:cNvSpPr txBox="1"/>
          <p:nvPr/>
        </p:nvSpPr>
        <p:spPr>
          <a:xfrm>
            <a:off x="637550" y="2055226"/>
            <a:ext cx="2779481" cy="2005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Adalah segala kegiatan memasarkan dan mempromosikan barang maupun jasa menguggunakan media online dengan jangkauan pasar yang sangat luas, dan mudah dilakukan dimana saja dan kapan saja.</a:t>
            </a:r>
            <a:endParaRPr dirty="0">
              <a:solidFill>
                <a:schemeClr val="dk2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2490" name="Google Shape;2490;p58"/>
          <p:cNvSpPr txBox="1"/>
          <p:nvPr/>
        </p:nvSpPr>
        <p:spPr>
          <a:xfrm>
            <a:off x="1125952" y="1553002"/>
            <a:ext cx="1588800" cy="2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600" b="1" dirty="0" smtClean="0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1. Pengertian Digital Marketing</a:t>
            </a:r>
            <a:endParaRPr sz="1600" b="1" dirty="0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491" name="Google Shape;2491;p58"/>
          <p:cNvSpPr txBox="1"/>
          <p:nvPr/>
        </p:nvSpPr>
        <p:spPr>
          <a:xfrm>
            <a:off x="5717556" y="2272903"/>
            <a:ext cx="2790092" cy="850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Wingdings" pitchFamily="2" charset="2"/>
              </a:rPr>
              <a:t></a:t>
            </a: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Kecepatan </a:t>
            </a: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Penyebaran</a:t>
            </a:r>
          </a:p>
          <a:p>
            <a:pPr lvl="0" algn="ctr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Wingdings" pitchFamily="2" charset="2"/>
              </a:rPr>
              <a:t></a:t>
            </a: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Kemudahan </a:t>
            </a: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Evaluasi</a:t>
            </a:r>
          </a:p>
          <a:p>
            <a:pPr lvl="0" algn="ctr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Wingdings" pitchFamily="2" charset="2"/>
              </a:rPr>
              <a:t></a:t>
            </a: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Jangkauan </a:t>
            </a: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yang Luas</a:t>
            </a:r>
            <a:endParaRPr dirty="0">
              <a:solidFill>
                <a:schemeClr val="bg2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2492" name="Google Shape;2492;p58"/>
          <p:cNvSpPr txBox="1"/>
          <p:nvPr/>
        </p:nvSpPr>
        <p:spPr>
          <a:xfrm>
            <a:off x="6513854" y="1679264"/>
            <a:ext cx="1588800" cy="2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600" b="1" dirty="0" smtClean="0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2. Manfaat Digital Marketing </a:t>
            </a:r>
            <a:endParaRPr sz="1600" b="1" dirty="0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pic>
        <p:nvPicPr>
          <p:cNvPr id="2497" name="Google Shape;2497;p58"/>
          <p:cNvPicPr preferRelativeResize="0"/>
          <p:nvPr/>
        </p:nvPicPr>
        <p:blipFill rotWithShape="1">
          <a:blip r:embed="rId10">
            <a:alphaModFix amt="85000"/>
          </a:blip>
          <a:srcRect l="2229" t="1922" r="1653"/>
          <a:stretch/>
        </p:blipFill>
        <p:spPr>
          <a:xfrm>
            <a:off x="4228393" y="2245871"/>
            <a:ext cx="693517" cy="624347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2498" name="Google Shape;2498;p58"/>
          <p:cNvPicPr preferRelativeResize="0"/>
          <p:nvPr/>
        </p:nvPicPr>
        <p:blipFill>
          <a:blip r:embed="rId11">
            <a:alphaModFix amt="82000"/>
          </a:blip>
          <a:stretch>
            <a:fillRect/>
          </a:stretch>
        </p:blipFill>
        <p:spPr>
          <a:xfrm>
            <a:off x="4252850" y="2724581"/>
            <a:ext cx="648877" cy="5218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99" name="Google Shape;2499;p58"/>
          <p:cNvPicPr preferRelativeResize="0"/>
          <p:nvPr/>
        </p:nvPicPr>
        <p:blipFill>
          <a:blip r:embed="rId12">
            <a:alphaModFix amt="82000"/>
          </a:blip>
          <a:stretch>
            <a:fillRect/>
          </a:stretch>
        </p:blipFill>
        <p:spPr>
          <a:xfrm>
            <a:off x="4755361" y="2391398"/>
            <a:ext cx="602560" cy="66636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00" name="Google Shape;2500;p58"/>
          <p:cNvPicPr preferRelativeResize="0"/>
          <p:nvPr/>
        </p:nvPicPr>
        <p:blipFill>
          <a:blip r:embed="rId13">
            <a:alphaModFix amt="85000"/>
          </a:blip>
          <a:stretch>
            <a:fillRect/>
          </a:stretch>
        </p:blipFill>
        <p:spPr>
          <a:xfrm>
            <a:off x="3985896" y="2542861"/>
            <a:ext cx="488402" cy="580718"/>
          </a:xfrm>
          <a:prstGeom prst="rect">
            <a:avLst/>
          </a:prstGeom>
          <a:noFill/>
          <a:ln>
            <a:noFill/>
          </a:ln>
        </p:spPr>
      </p:pic>
      <p:sp>
        <p:nvSpPr>
          <p:cNvPr id="2501" name="Google Shape;2501;p58">
            <a:hlinkClick r:id="" action="ppaction://noaction"/>
          </p:cNvPr>
          <p:cNvSpPr/>
          <p:nvPr/>
        </p:nvSpPr>
        <p:spPr>
          <a:xfrm>
            <a:off x="2187056" y="244208"/>
            <a:ext cx="646155" cy="300548"/>
          </a:xfrm>
          <a:custGeom>
            <a:avLst/>
            <a:gdLst/>
            <a:ahLst/>
            <a:cxnLst/>
            <a:rect l="l" t="t" r="r" b="b"/>
            <a:pathLst>
              <a:path w="34899" h="8275" extrusionOk="0">
                <a:moveTo>
                  <a:pt x="11224" y="0"/>
                </a:moveTo>
                <a:cubicBezTo>
                  <a:pt x="11086" y="0"/>
                  <a:pt x="10957" y="19"/>
                  <a:pt x="10846" y="56"/>
                </a:cubicBezTo>
                <a:cubicBezTo>
                  <a:pt x="9739" y="222"/>
                  <a:pt x="8633" y="305"/>
                  <a:pt x="7557" y="305"/>
                </a:cubicBezTo>
                <a:cubicBezTo>
                  <a:pt x="7198" y="305"/>
                  <a:pt x="6843" y="295"/>
                  <a:pt x="6493" y="277"/>
                </a:cubicBezTo>
                <a:cubicBezTo>
                  <a:pt x="6317" y="263"/>
                  <a:pt x="6143" y="257"/>
                  <a:pt x="5972" y="257"/>
                </a:cubicBezTo>
                <a:cubicBezTo>
                  <a:pt x="5209" y="257"/>
                  <a:pt x="4486" y="378"/>
                  <a:pt x="3763" y="498"/>
                </a:cubicBezTo>
                <a:cubicBezTo>
                  <a:pt x="2951" y="720"/>
                  <a:pt x="959" y="2564"/>
                  <a:pt x="812" y="3376"/>
                </a:cubicBezTo>
                <a:lnTo>
                  <a:pt x="812" y="3597"/>
                </a:lnTo>
                <a:cubicBezTo>
                  <a:pt x="1402" y="4187"/>
                  <a:pt x="738" y="4556"/>
                  <a:pt x="517" y="4999"/>
                </a:cubicBezTo>
                <a:cubicBezTo>
                  <a:pt x="222" y="5589"/>
                  <a:pt x="0" y="5811"/>
                  <a:pt x="738" y="6548"/>
                </a:cubicBezTo>
                <a:cubicBezTo>
                  <a:pt x="1589" y="7465"/>
                  <a:pt x="2789" y="7975"/>
                  <a:pt x="4028" y="7975"/>
                </a:cubicBezTo>
                <a:cubicBezTo>
                  <a:pt x="4185" y="7975"/>
                  <a:pt x="4343" y="7967"/>
                  <a:pt x="4501" y="7950"/>
                </a:cubicBezTo>
                <a:cubicBezTo>
                  <a:pt x="5829" y="7803"/>
                  <a:pt x="7138" y="7729"/>
                  <a:pt x="8448" y="7729"/>
                </a:cubicBezTo>
                <a:cubicBezTo>
                  <a:pt x="9758" y="7729"/>
                  <a:pt x="11067" y="7803"/>
                  <a:pt x="12395" y="7950"/>
                </a:cubicBezTo>
                <a:cubicBezTo>
                  <a:pt x="14166" y="8024"/>
                  <a:pt x="15863" y="7950"/>
                  <a:pt x="17634" y="8171"/>
                </a:cubicBezTo>
                <a:cubicBezTo>
                  <a:pt x="18430" y="8238"/>
                  <a:pt x="19240" y="8274"/>
                  <a:pt x="20053" y="8274"/>
                </a:cubicBezTo>
                <a:cubicBezTo>
                  <a:pt x="21048" y="8274"/>
                  <a:pt x="22045" y="8220"/>
                  <a:pt x="23020" y="8098"/>
                </a:cubicBezTo>
                <a:cubicBezTo>
                  <a:pt x="23754" y="8057"/>
                  <a:pt x="24493" y="8044"/>
                  <a:pt x="25236" y="8044"/>
                </a:cubicBezTo>
                <a:cubicBezTo>
                  <a:pt x="26437" y="8044"/>
                  <a:pt x="27644" y="8077"/>
                  <a:pt x="28845" y="8077"/>
                </a:cubicBezTo>
                <a:cubicBezTo>
                  <a:pt x="29588" y="8077"/>
                  <a:pt x="30328" y="8065"/>
                  <a:pt x="31062" y="8024"/>
                </a:cubicBezTo>
                <a:cubicBezTo>
                  <a:pt x="32611" y="7950"/>
                  <a:pt x="33423" y="7286"/>
                  <a:pt x="33718" y="5811"/>
                </a:cubicBezTo>
                <a:cubicBezTo>
                  <a:pt x="33718" y="5589"/>
                  <a:pt x="33865" y="5442"/>
                  <a:pt x="34013" y="5294"/>
                </a:cubicBezTo>
                <a:cubicBezTo>
                  <a:pt x="34603" y="4925"/>
                  <a:pt x="34898" y="4114"/>
                  <a:pt x="34529" y="3450"/>
                </a:cubicBezTo>
                <a:cubicBezTo>
                  <a:pt x="34308" y="2859"/>
                  <a:pt x="34308" y="2048"/>
                  <a:pt x="33570" y="1605"/>
                </a:cubicBezTo>
                <a:cubicBezTo>
                  <a:pt x="32685" y="1089"/>
                  <a:pt x="31652" y="720"/>
                  <a:pt x="30545" y="720"/>
                </a:cubicBezTo>
                <a:cubicBezTo>
                  <a:pt x="29881" y="720"/>
                  <a:pt x="29217" y="720"/>
                  <a:pt x="28553" y="572"/>
                </a:cubicBezTo>
                <a:cubicBezTo>
                  <a:pt x="27078" y="277"/>
                  <a:pt x="25602" y="56"/>
                  <a:pt x="24126" y="56"/>
                </a:cubicBezTo>
                <a:cubicBezTo>
                  <a:pt x="23154" y="29"/>
                  <a:pt x="22182" y="12"/>
                  <a:pt x="21213" y="12"/>
                </a:cubicBezTo>
                <a:cubicBezTo>
                  <a:pt x="19536" y="12"/>
                  <a:pt x="17869" y="63"/>
                  <a:pt x="16232" y="203"/>
                </a:cubicBezTo>
                <a:cubicBezTo>
                  <a:pt x="15621" y="291"/>
                  <a:pt x="15010" y="332"/>
                  <a:pt x="14403" y="332"/>
                </a:cubicBezTo>
                <a:cubicBezTo>
                  <a:pt x="13472" y="332"/>
                  <a:pt x="12551" y="234"/>
                  <a:pt x="11657" y="56"/>
                </a:cubicBezTo>
                <a:cubicBezTo>
                  <a:pt x="11510" y="19"/>
                  <a:pt x="11362" y="0"/>
                  <a:pt x="1122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Mar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02" name="Google Shape;2502;p58">
            <a:hlinkClick r:id="rId14" action="ppaction://hlinksldjump"/>
          </p:cNvPr>
          <p:cNvSpPr/>
          <p:nvPr/>
        </p:nvSpPr>
        <p:spPr>
          <a:xfrm>
            <a:off x="1004773" y="243773"/>
            <a:ext cx="648877" cy="301420"/>
          </a:xfrm>
          <a:custGeom>
            <a:avLst/>
            <a:gdLst/>
            <a:ahLst/>
            <a:cxnLst/>
            <a:rect l="l" t="t" r="r" b="b"/>
            <a:pathLst>
              <a:path w="35046" h="8299" extrusionOk="0">
                <a:moveTo>
                  <a:pt x="23715" y="1"/>
                </a:moveTo>
                <a:cubicBezTo>
                  <a:pt x="23485" y="1"/>
                  <a:pt x="23253" y="11"/>
                  <a:pt x="23019" y="35"/>
                </a:cubicBezTo>
                <a:cubicBezTo>
                  <a:pt x="22133" y="88"/>
                  <a:pt x="21209" y="140"/>
                  <a:pt x="20274" y="140"/>
                </a:cubicBezTo>
                <a:cubicBezTo>
                  <a:pt x="19887" y="140"/>
                  <a:pt x="19498" y="131"/>
                  <a:pt x="19109" y="109"/>
                </a:cubicBezTo>
                <a:cubicBezTo>
                  <a:pt x="17670" y="35"/>
                  <a:pt x="16232" y="17"/>
                  <a:pt x="14793" y="17"/>
                </a:cubicBezTo>
                <a:cubicBezTo>
                  <a:pt x="13354" y="17"/>
                  <a:pt x="11916" y="35"/>
                  <a:pt x="10477" y="35"/>
                </a:cubicBezTo>
                <a:lnTo>
                  <a:pt x="9813" y="35"/>
                </a:lnTo>
                <a:cubicBezTo>
                  <a:pt x="8042" y="183"/>
                  <a:pt x="6271" y="699"/>
                  <a:pt x="4427" y="699"/>
                </a:cubicBezTo>
                <a:cubicBezTo>
                  <a:pt x="3542" y="699"/>
                  <a:pt x="2656" y="847"/>
                  <a:pt x="1771" y="1290"/>
                </a:cubicBezTo>
                <a:cubicBezTo>
                  <a:pt x="517" y="1806"/>
                  <a:pt x="369" y="2913"/>
                  <a:pt x="148" y="4020"/>
                </a:cubicBezTo>
                <a:cubicBezTo>
                  <a:pt x="0" y="4462"/>
                  <a:pt x="221" y="4905"/>
                  <a:pt x="590" y="5126"/>
                </a:cubicBezTo>
                <a:cubicBezTo>
                  <a:pt x="812" y="5274"/>
                  <a:pt x="959" y="5495"/>
                  <a:pt x="1033" y="5790"/>
                </a:cubicBezTo>
                <a:cubicBezTo>
                  <a:pt x="1254" y="7045"/>
                  <a:pt x="2213" y="7930"/>
                  <a:pt x="3468" y="8004"/>
                </a:cubicBezTo>
                <a:cubicBezTo>
                  <a:pt x="4124" y="8017"/>
                  <a:pt x="4781" y="8020"/>
                  <a:pt x="5435" y="8020"/>
                </a:cubicBezTo>
                <a:cubicBezTo>
                  <a:pt x="6436" y="8020"/>
                  <a:pt x="7432" y="8011"/>
                  <a:pt x="8420" y="8011"/>
                </a:cubicBezTo>
                <a:cubicBezTo>
                  <a:pt x="10491" y="8011"/>
                  <a:pt x="12522" y="8051"/>
                  <a:pt x="14461" y="8299"/>
                </a:cubicBezTo>
                <a:cubicBezTo>
                  <a:pt x="14815" y="8244"/>
                  <a:pt x="15129" y="8230"/>
                  <a:pt x="15418" y="8230"/>
                </a:cubicBezTo>
                <a:cubicBezTo>
                  <a:pt x="15734" y="8230"/>
                  <a:pt x="16019" y="8247"/>
                  <a:pt x="16293" y="8247"/>
                </a:cubicBezTo>
                <a:cubicBezTo>
                  <a:pt x="16447" y="8247"/>
                  <a:pt x="16598" y="8242"/>
                  <a:pt x="16748" y="8225"/>
                </a:cubicBezTo>
                <a:cubicBezTo>
                  <a:pt x="18814" y="7930"/>
                  <a:pt x="20880" y="8077"/>
                  <a:pt x="22872" y="7782"/>
                </a:cubicBezTo>
                <a:cubicBezTo>
                  <a:pt x="22956" y="7772"/>
                  <a:pt x="23041" y="7767"/>
                  <a:pt x="23125" y="7767"/>
                </a:cubicBezTo>
                <a:cubicBezTo>
                  <a:pt x="23631" y="7767"/>
                  <a:pt x="24137" y="7930"/>
                  <a:pt x="24643" y="7930"/>
                </a:cubicBezTo>
                <a:cubicBezTo>
                  <a:pt x="25639" y="7819"/>
                  <a:pt x="26635" y="7764"/>
                  <a:pt x="27631" y="7764"/>
                </a:cubicBezTo>
                <a:cubicBezTo>
                  <a:pt x="28627" y="7764"/>
                  <a:pt x="29623" y="7819"/>
                  <a:pt x="30619" y="7930"/>
                </a:cubicBezTo>
                <a:cubicBezTo>
                  <a:pt x="30783" y="7955"/>
                  <a:pt x="30950" y="7968"/>
                  <a:pt x="31117" y="7968"/>
                </a:cubicBezTo>
                <a:cubicBezTo>
                  <a:pt x="31926" y="7968"/>
                  <a:pt x="32750" y="7681"/>
                  <a:pt x="33422" y="7192"/>
                </a:cubicBezTo>
                <a:cubicBezTo>
                  <a:pt x="33644" y="6971"/>
                  <a:pt x="33718" y="6528"/>
                  <a:pt x="34013" y="6454"/>
                </a:cubicBezTo>
                <a:cubicBezTo>
                  <a:pt x="35046" y="6012"/>
                  <a:pt x="34677" y="5569"/>
                  <a:pt x="34308" y="4905"/>
                </a:cubicBezTo>
                <a:cubicBezTo>
                  <a:pt x="34086" y="4610"/>
                  <a:pt x="33570" y="4167"/>
                  <a:pt x="33865" y="3798"/>
                </a:cubicBezTo>
                <a:cubicBezTo>
                  <a:pt x="34160" y="3282"/>
                  <a:pt x="33865" y="2987"/>
                  <a:pt x="33570" y="2618"/>
                </a:cubicBezTo>
                <a:cubicBezTo>
                  <a:pt x="33201" y="2101"/>
                  <a:pt x="32832" y="1659"/>
                  <a:pt x="32389" y="1216"/>
                </a:cubicBezTo>
                <a:cubicBezTo>
                  <a:pt x="32021" y="773"/>
                  <a:pt x="31504" y="478"/>
                  <a:pt x="30988" y="404"/>
                </a:cubicBezTo>
                <a:cubicBezTo>
                  <a:pt x="30178" y="261"/>
                  <a:pt x="29337" y="180"/>
                  <a:pt x="28485" y="180"/>
                </a:cubicBezTo>
                <a:cubicBezTo>
                  <a:pt x="28018" y="180"/>
                  <a:pt x="27548" y="205"/>
                  <a:pt x="27077" y="257"/>
                </a:cubicBezTo>
                <a:cubicBezTo>
                  <a:pt x="25971" y="257"/>
                  <a:pt x="24864" y="1"/>
                  <a:pt x="2371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Jan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03" name="Google Shape;2503;p58">
            <a:hlinkClick r:id="" action="ppaction://noaction"/>
          </p:cNvPr>
          <p:cNvSpPr/>
          <p:nvPr/>
        </p:nvSpPr>
        <p:spPr>
          <a:xfrm>
            <a:off x="453799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Jul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04" name="Google Shape;2504;p58">
            <a:hlinkClick r:id="" action="ppaction://noaction"/>
          </p:cNvPr>
          <p:cNvSpPr/>
          <p:nvPr/>
        </p:nvSpPr>
        <p:spPr>
          <a:xfrm>
            <a:off x="3366617" y="243101"/>
            <a:ext cx="639323" cy="302764"/>
          </a:xfrm>
          <a:custGeom>
            <a:avLst/>
            <a:gdLst/>
            <a:ahLst/>
            <a:cxnLst/>
            <a:rect l="l" t="t" r="r" b="b"/>
            <a:pathLst>
              <a:path w="34530" h="8336" extrusionOk="0">
                <a:moveTo>
                  <a:pt x="19910" y="1"/>
                </a:moveTo>
                <a:cubicBezTo>
                  <a:pt x="19299" y="1"/>
                  <a:pt x="18688" y="36"/>
                  <a:pt x="18077" y="97"/>
                </a:cubicBezTo>
                <a:cubicBezTo>
                  <a:pt x="15937" y="171"/>
                  <a:pt x="13871" y="319"/>
                  <a:pt x="11806" y="466"/>
                </a:cubicBezTo>
                <a:cubicBezTo>
                  <a:pt x="11687" y="481"/>
                  <a:pt x="11575" y="487"/>
                  <a:pt x="11467" y="487"/>
                </a:cubicBezTo>
                <a:cubicBezTo>
                  <a:pt x="11032" y="487"/>
                  <a:pt x="10655" y="393"/>
                  <a:pt x="10182" y="393"/>
                </a:cubicBezTo>
                <a:cubicBezTo>
                  <a:pt x="9255" y="485"/>
                  <a:pt x="8341" y="526"/>
                  <a:pt x="7429" y="526"/>
                </a:cubicBezTo>
                <a:cubicBezTo>
                  <a:pt x="6164" y="526"/>
                  <a:pt x="4902" y="447"/>
                  <a:pt x="3616" y="319"/>
                </a:cubicBezTo>
                <a:cubicBezTo>
                  <a:pt x="3494" y="301"/>
                  <a:pt x="3368" y="292"/>
                  <a:pt x="3241" y="292"/>
                </a:cubicBezTo>
                <a:cubicBezTo>
                  <a:pt x="2829" y="292"/>
                  <a:pt x="2405" y="388"/>
                  <a:pt x="2067" y="614"/>
                </a:cubicBezTo>
                <a:cubicBezTo>
                  <a:pt x="1476" y="983"/>
                  <a:pt x="1107" y="1721"/>
                  <a:pt x="517" y="2016"/>
                </a:cubicBezTo>
                <a:cubicBezTo>
                  <a:pt x="1" y="2237"/>
                  <a:pt x="1" y="2532"/>
                  <a:pt x="222" y="2901"/>
                </a:cubicBezTo>
                <a:cubicBezTo>
                  <a:pt x="591" y="3565"/>
                  <a:pt x="1255" y="4008"/>
                  <a:pt x="812" y="4893"/>
                </a:cubicBezTo>
                <a:cubicBezTo>
                  <a:pt x="739" y="5041"/>
                  <a:pt x="960" y="5410"/>
                  <a:pt x="1107" y="5557"/>
                </a:cubicBezTo>
                <a:cubicBezTo>
                  <a:pt x="1550" y="6147"/>
                  <a:pt x="1993" y="6664"/>
                  <a:pt x="2509" y="7180"/>
                </a:cubicBezTo>
                <a:cubicBezTo>
                  <a:pt x="2731" y="7475"/>
                  <a:pt x="3026" y="7697"/>
                  <a:pt x="3395" y="7771"/>
                </a:cubicBezTo>
                <a:cubicBezTo>
                  <a:pt x="4132" y="7918"/>
                  <a:pt x="4870" y="7992"/>
                  <a:pt x="5608" y="8066"/>
                </a:cubicBezTo>
                <a:cubicBezTo>
                  <a:pt x="6229" y="8039"/>
                  <a:pt x="6850" y="8022"/>
                  <a:pt x="7475" y="8022"/>
                </a:cubicBezTo>
                <a:cubicBezTo>
                  <a:pt x="8557" y="8022"/>
                  <a:pt x="9650" y="8073"/>
                  <a:pt x="10773" y="8213"/>
                </a:cubicBezTo>
                <a:cubicBezTo>
                  <a:pt x="11058" y="8239"/>
                  <a:pt x="11344" y="8249"/>
                  <a:pt x="11630" y="8249"/>
                </a:cubicBezTo>
                <a:cubicBezTo>
                  <a:pt x="12575" y="8249"/>
                  <a:pt x="13524" y="8141"/>
                  <a:pt x="14492" y="8141"/>
                </a:cubicBezTo>
                <a:cubicBezTo>
                  <a:pt x="14896" y="8141"/>
                  <a:pt x="15304" y="8160"/>
                  <a:pt x="15716" y="8213"/>
                </a:cubicBezTo>
                <a:cubicBezTo>
                  <a:pt x="16886" y="8308"/>
                  <a:pt x="18083" y="8335"/>
                  <a:pt x="19284" y="8335"/>
                </a:cubicBezTo>
                <a:cubicBezTo>
                  <a:pt x="20885" y="8335"/>
                  <a:pt x="22493" y="8287"/>
                  <a:pt x="24053" y="8287"/>
                </a:cubicBezTo>
                <a:cubicBezTo>
                  <a:pt x="24422" y="8287"/>
                  <a:pt x="24717" y="8213"/>
                  <a:pt x="25086" y="8213"/>
                </a:cubicBezTo>
                <a:cubicBezTo>
                  <a:pt x="26635" y="8066"/>
                  <a:pt x="28258" y="7771"/>
                  <a:pt x="29660" y="7623"/>
                </a:cubicBezTo>
                <a:cubicBezTo>
                  <a:pt x="29801" y="7632"/>
                  <a:pt x="29941" y="7637"/>
                  <a:pt x="30082" y="7637"/>
                </a:cubicBezTo>
                <a:cubicBezTo>
                  <a:pt x="31047" y="7637"/>
                  <a:pt x="32005" y="7419"/>
                  <a:pt x="32907" y="7033"/>
                </a:cubicBezTo>
                <a:cubicBezTo>
                  <a:pt x="33940" y="6369"/>
                  <a:pt x="34530" y="5336"/>
                  <a:pt x="34530" y="4155"/>
                </a:cubicBezTo>
                <a:cubicBezTo>
                  <a:pt x="34530" y="3713"/>
                  <a:pt x="34456" y="3344"/>
                  <a:pt x="34087" y="3196"/>
                </a:cubicBezTo>
                <a:cubicBezTo>
                  <a:pt x="33792" y="3122"/>
                  <a:pt x="33644" y="2901"/>
                  <a:pt x="33644" y="2606"/>
                </a:cubicBezTo>
                <a:cubicBezTo>
                  <a:pt x="33571" y="1278"/>
                  <a:pt x="32464" y="319"/>
                  <a:pt x="31136" y="319"/>
                </a:cubicBezTo>
                <a:cubicBezTo>
                  <a:pt x="29771" y="245"/>
                  <a:pt x="28424" y="227"/>
                  <a:pt x="27078" y="227"/>
                </a:cubicBezTo>
                <a:cubicBezTo>
                  <a:pt x="25732" y="227"/>
                  <a:pt x="24385" y="245"/>
                  <a:pt x="23020" y="245"/>
                </a:cubicBezTo>
                <a:lnTo>
                  <a:pt x="22504" y="245"/>
                </a:lnTo>
                <a:cubicBezTo>
                  <a:pt x="21639" y="72"/>
                  <a:pt x="20775" y="1"/>
                  <a:pt x="1991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May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05" name="Google Shape;2505;p58">
            <a:hlinkClick r:id="" action="ppaction://noaction"/>
          </p:cNvPr>
          <p:cNvSpPr/>
          <p:nvPr/>
        </p:nvSpPr>
        <p:spPr>
          <a:xfrm>
            <a:off x="3966646" y="251654"/>
            <a:ext cx="610643" cy="285657"/>
          </a:xfrm>
          <a:custGeom>
            <a:avLst/>
            <a:gdLst/>
            <a:ahLst/>
            <a:cxnLst/>
            <a:rect l="l" t="t" r="r" b="b"/>
            <a:pathLst>
              <a:path w="32981" h="7865" extrusionOk="0">
                <a:moveTo>
                  <a:pt x="15136" y="1"/>
                </a:moveTo>
                <a:cubicBezTo>
                  <a:pt x="14158" y="1"/>
                  <a:pt x="13158" y="34"/>
                  <a:pt x="12027" y="34"/>
                </a:cubicBezTo>
                <a:cubicBezTo>
                  <a:pt x="9739" y="107"/>
                  <a:pt x="7083" y="34"/>
                  <a:pt x="4427" y="255"/>
                </a:cubicBezTo>
                <a:cubicBezTo>
                  <a:pt x="3247" y="329"/>
                  <a:pt x="2140" y="919"/>
                  <a:pt x="1402" y="1878"/>
                </a:cubicBezTo>
                <a:cubicBezTo>
                  <a:pt x="1107" y="2247"/>
                  <a:pt x="664" y="2690"/>
                  <a:pt x="738" y="3059"/>
                </a:cubicBezTo>
                <a:cubicBezTo>
                  <a:pt x="1033" y="3870"/>
                  <a:pt x="517" y="4460"/>
                  <a:pt x="222" y="5051"/>
                </a:cubicBezTo>
                <a:cubicBezTo>
                  <a:pt x="0" y="5420"/>
                  <a:pt x="74" y="5862"/>
                  <a:pt x="443" y="6157"/>
                </a:cubicBezTo>
                <a:cubicBezTo>
                  <a:pt x="1107" y="6600"/>
                  <a:pt x="1845" y="7043"/>
                  <a:pt x="2435" y="7412"/>
                </a:cubicBezTo>
                <a:cubicBezTo>
                  <a:pt x="2632" y="7559"/>
                  <a:pt x="2829" y="7608"/>
                  <a:pt x="3025" y="7608"/>
                </a:cubicBezTo>
                <a:cubicBezTo>
                  <a:pt x="3419" y="7608"/>
                  <a:pt x="3812" y="7412"/>
                  <a:pt x="4206" y="7412"/>
                </a:cubicBezTo>
                <a:cubicBezTo>
                  <a:pt x="5583" y="7412"/>
                  <a:pt x="7026" y="7444"/>
                  <a:pt x="8469" y="7444"/>
                </a:cubicBezTo>
                <a:cubicBezTo>
                  <a:pt x="9190" y="7444"/>
                  <a:pt x="9912" y="7436"/>
                  <a:pt x="10625" y="7412"/>
                </a:cubicBezTo>
                <a:cubicBezTo>
                  <a:pt x="12543" y="7412"/>
                  <a:pt x="14461" y="7633"/>
                  <a:pt x="16306" y="7707"/>
                </a:cubicBezTo>
                <a:cubicBezTo>
                  <a:pt x="17265" y="7633"/>
                  <a:pt x="18224" y="7633"/>
                  <a:pt x="19183" y="7633"/>
                </a:cubicBezTo>
                <a:cubicBezTo>
                  <a:pt x="19884" y="7773"/>
                  <a:pt x="20574" y="7807"/>
                  <a:pt x="21261" y="7807"/>
                </a:cubicBezTo>
                <a:cubicBezTo>
                  <a:pt x="21897" y="7807"/>
                  <a:pt x="22531" y="7778"/>
                  <a:pt x="23169" y="7778"/>
                </a:cubicBezTo>
                <a:cubicBezTo>
                  <a:pt x="23657" y="7778"/>
                  <a:pt x="24147" y="7795"/>
                  <a:pt x="24643" y="7854"/>
                </a:cubicBezTo>
                <a:cubicBezTo>
                  <a:pt x="24725" y="7861"/>
                  <a:pt x="24807" y="7864"/>
                  <a:pt x="24889" y="7864"/>
                </a:cubicBezTo>
                <a:cubicBezTo>
                  <a:pt x="25542" y="7864"/>
                  <a:pt x="26195" y="7672"/>
                  <a:pt x="26849" y="7672"/>
                </a:cubicBezTo>
                <a:cubicBezTo>
                  <a:pt x="26999" y="7672"/>
                  <a:pt x="27149" y="7682"/>
                  <a:pt x="27299" y="7707"/>
                </a:cubicBezTo>
                <a:cubicBezTo>
                  <a:pt x="28480" y="7707"/>
                  <a:pt x="29734" y="7707"/>
                  <a:pt x="30988" y="7633"/>
                </a:cubicBezTo>
                <a:cubicBezTo>
                  <a:pt x="32169" y="7485"/>
                  <a:pt x="32980" y="6453"/>
                  <a:pt x="32906" y="5272"/>
                </a:cubicBezTo>
                <a:cubicBezTo>
                  <a:pt x="32685" y="4756"/>
                  <a:pt x="32685" y="4239"/>
                  <a:pt x="32833" y="3723"/>
                </a:cubicBezTo>
                <a:cubicBezTo>
                  <a:pt x="32980" y="2985"/>
                  <a:pt x="31726" y="1288"/>
                  <a:pt x="30988" y="919"/>
                </a:cubicBezTo>
                <a:cubicBezTo>
                  <a:pt x="29764" y="533"/>
                  <a:pt x="28541" y="315"/>
                  <a:pt x="27268" y="315"/>
                </a:cubicBezTo>
                <a:cubicBezTo>
                  <a:pt x="27082" y="315"/>
                  <a:pt x="26896" y="319"/>
                  <a:pt x="26709" y="329"/>
                </a:cubicBezTo>
                <a:cubicBezTo>
                  <a:pt x="23389" y="181"/>
                  <a:pt x="19995" y="255"/>
                  <a:pt x="16601" y="34"/>
                </a:cubicBezTo>
                <a:cubicBezTo>
                  <a:pt x="16109" y="9"/>
                  <a:pt x="15625" y="1"/>
                  <a:pt x="15136" y="1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Jun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06" name="Google Shape;2506;p58">
            <a:hlinkClick r:id="" action="ppaction://noaction"/>
          </p:cNvPr>
          <p:cNvSpPr/>
          <p:nvPr/>
        </p:nvSpPr>
        <p:spPr>
          <a:xfrm>
            <a:off x="2793917" y="253633"/>
            <a:ext cx="611995" cy="281698"/>
          </a:xfrm>
          <a:custGeom>
            <a:avLst/>
            <a:gdLst/>
            <a:ahLst/>
            <a:cxnLst/>
            <a:rect l="l" t="t" r="r" b="b"/>
            <a:pathLst>
              <a:path w="33054" h="7756" extrusionOk="0">
                <a:moveTo>
                  <a:pt x="7314" y="0"/>
                </a:moveTo>
                <a:cubicBezTo>
                  <a:pt x="6855" y="0"/>
                  <a:pt x="6392" y="260"/>
                  <a:pt x="5891" y="260"/>
                </a:cubicBezTo>
                <a:cubicBezTo>
                  <a:pt x="5798" y="260"/>
                  <a:pt x="5703" y="251"/>
                  <a:pt x="5607" y="230"/>
                </a:cubicBezTo>
                <a:cubicBezTo>
                  <a:pt x="5017" y="156"/>
                  <a:pt x="4409" y="119"/>
                  <a:pt x="3791" y="119"/>
                </a:cubicBezTo>
                <a:cubicBezTo>
                  <a:pt x="3173" y="119"/>
                  <a:pt x="2546" y="156"/>
                  <a:pt x="1918" y="230"/>
                </a:cubicBezTo>
                <a:cubicBezTo>
                  <a:pt x="812" y="378"/>
                  <a:pt x="0" y="1411"/>
                  <a:pt x="74" y="2591"/>
                </a:cubicBezTo>
                <a:cubicBezTo>
                  <a:pt x="222" y="3108"/>
                  <a:pt x="295" y="3624"/>
                  <a:pt x="148" y="4140"/>
                </a:cubicBezTo>
                <a:cubicBezTo>
                  <a:pt x="0" y="4804"/>
                  <a:pt x="1254" y="6501"/>
                  <a:pt x="1992" y="6870"/>
                </a:cubicBezTo>
                <a:cubicBezTo>
                  <a:pt x="3108" y="7281"/>
                  <a:pt x="4223" y="7505"/>
                  <a:pt x="5376" y="7505"/>
                </a:cubicBezTo>
                <a:cubicBezTo>
                  <a:pt x="5672" y="7505"/>
                  <a:pt x="5970" y="7491"/>
                  <a:pt x="6271" y="7461"/>
                </a:cubicBezTo>
                <a:cubicBezTo>
                  <a:pt x="10403" y="7461"/>
                  <a:pt x="14535" y="7756"/>
                  <a:pt x="18667" y="7756"/>
                </a:cubicBezTo>
                <a:lnTo>
                  <a:pt x="20585" y="7756"/>
                </a:lnTo>
                <a:cubicBezTo>
                  <a:pt x="21230" y="7737"/>
                  <a:pt x="21881" y="7733"/>
                  <a:pt x="22533" y="7733"/>
                </a:cubicBezTo>
                <a:cubicBezTo>
                  <a:pt x="23186" y="7733"/>
                  <a:pt x="23840" y="7737"/>
                  <a:pt x="24495" y="7737"/>
                </a:cubicBezTo>
                <a:cubicBezTo>
                  <a:pt x="25805" y="7737"/>
                  <a:pt x="27114" y="7719"/>
                  <a:pt x="28406" y="7608"/>
                </a:cubicBezTo>
                <a:cubicBezTo>
                  <a:pt x="29734" y="7534"/>
                  <a:pt x="30914" y="6870"/>
                  <a:pt x="31726" y="5764"/>
                </a:cubicBezTo>
                <a:cubicBezTo>
                  <a:pt x="31947" y="5468"/>
                  <a:pt x="32316" y="5026"/>
                  <a:pt x="32168" y="4657"/>
                </a:cubicBezTo>
                <a:cubicBezTo>
                  <a:pt x="31873" y="3919"/>
                  <a:pt x="32390" y="3550"/>
                  <a:pt x="32611" y="2960"/>
                </a:cubicBezTo>
                <a:cubicBezTo>
                  <a:pt x="32759" y="2665"/>
                  <a:pt x="33054" y="2296"/>
                  <a:pt x="32759" y="1927"/>
                </a:cubicBezTo>
                <a:cubicBezTo>
                  <a:pt x="31947" y="1115"/>
                  <a:pt x="30988" y="525"/>
                  <a:pt x="29955" y="230"/>
                </a:cubicBezTo>
                <a:cubicBezTo>
                  <a:pt x="29906" y="222"/>
                  <a:pt x="29857" y="218"/>
                  <a:pt x="29807" y="218"/>
                </a:cubicBezTo>
                <a:cubicBezTo>
                  <a:pt x="29413" y="218"/>
                  <a:pt x="29012" y="451"/>
                  <a:pt x="28553" y="451"/>
                </a:cubicBezTo>
                <a:cubicBezTo>
                  <a:pt x="27176" y="451"/>
                  <a:pt x="25799" y="419"/>
                  <a:pt x="24421" y="419"/>
                </a:cubicBezTo>
                <a:cubicBezTo>
                  <a:pt x="23733" y="419"/>
                  <a:pt x="23044" y="427"/>
                  <a:pt x="22356" y="451"/>
                </a:cubicBezTo>
                <a:cubicBezTo>
                  <a:pt x="20511" y="451"/>
                  <a:pt x="18667" y="304"/>
                  <a:pt x="16822" y="156"/>
                </a:cubicBezTo>
                <a:cubicBezTo>
                  <a:pt x="16644" y="131"/>
                  <a:pt x="16465" y="121"/>
                  <a:pt x="16287" y="121"/>
                </a:cubicBezTo>
                <a:cubicBezTo>
                  <a:pt x="15611" y="121"/>
                  <a:pt x="14935" y="266"/>
                  <a:pt x="14258" y="266"/>
                </a:cubicBezTo>
                <a:cubicBezTo>
                  <a:pt x="14080" y="266"/>
                  <a:pt x="13902" y="256"/>
                  <a:pt x="13723" y="230"/>
                </a:cubicBezTo>
                <a:cubicBezTo>
                  <a:pt x="12690" y="83"/>
                  <a:pt x="11657" y="64"/>
                  <a:pt x="10615" y="64"/>
                </a:cubicBezTo>
                <a:cubicBezTo>
                  <a:pt x="10268" y="64"/>
                  <a:pt x="9920" y="66"/>
                  <a:pt x="9570" y="66"/>
                </a:cubicBezTo>
                <a:cubicBezTo>
                  <a:pt x="8870" y="66"/>
                  <a:pt x="8165" y="58"/>
                  <a:pt x="7452" y="9"/>
                </a:cubicBezTo>
                <a:cubicBezTo>
                  <a:pt x="7406" y="3"/>
                  <a:pt x="7360" y="0"/>
                  <a:pt x="731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Apr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07" name="Google Shape;2507;p58">
            <a:hlinkClick r:id="rId15" action="ppaction://hlinksldjump"/>
          </p:cNvPr>
          <p:cNvSpPr/>
          <p:nvPr/>
        </p:nvSpPr>
        <p:spPr>
          <a:xfrm>
            <a:off x="1614355" y="249983"/>
            <a:ext cx="611995" cy="288998"/>
          </a:xfrm>
          <a:custGeom>
            <a:avLst/>
            <a:gdLst/>
            <a:ahLst/>
            <a:cxnLst/>
            <a:rect l="l" t="t" r="r" b="b"/>
            <a:pathLst>
              <a:path w="33054" h="7957" extrusionOk="0">
                <a:moveTo>
                  <a:pt x="19164" y="0"/>
                </a:moveTo>
                <a:cubicBezTo>
                  <a:pt x="17273" y="0"/>
                  <a:pt x="15387" y="31"/>
                  <a:pt x="13502" y="159"/>
                </a:cubicBezTo>
                <a:cubicBezTo>
                  <a:pt x="12823" y="203"/>
                  <a:pt x="12143" y="214"/>
                  <a:pt x="11464" y="214"/>
                </a:cubicBezTo>
                <a:cubicBezTo>
                  <a:pt x="10743" y="214"/>
                  <a:pt x="10023" y="202"/>
                  <a:pt x="9303" y="202"/>
                </a:cubicBezTo>
                <a:cubicBezTo>
                  <a:pt x="8416" y="202"/>
                  <a:pt x="7528" y="221"/>
                  <a:pt x="6641" y="307"/>
                </a:cubicBezTo>
                <a:cubicBezTo>
                  <a:pt x="5018" y="381"/>
                  <a:pt x="3468" y="307"/>
                  <a:pt x="1993" y="897"/>
                </a:cubicBezTo>
                <a:cubicBezTo>
                  <a:pt x="1255" y="1192"/>
                  <a:pt x="0" y="2889"/>
                  <a:pt x="148" y="3701"/>
                </a:cubicBezTo>
                <a:cubicBezTo>
                  <a:pt x="222" y="4217"/>
                  <a:pt x="222" y="4734"/>
                  <a:pt x="74" y="5250"/>
                </a:cubicBezTo>
                <a:cubicBezTo>
                  <a:pt x="0" y="6431"/>
                  <a:pt x="812" y="7390"/>
                  <a:pt x="1919" y="7611"/>
                </a:cubicBezTo>
                <a:cubicBezTo>
                  <a:pt x="3911" y="7685"/>
                  <a:pt x="5977" y="7759"/>
                  <a:pt x="7969" y="7832"/>
                </a:cubicBezTo>
                <a:cubicBezTo>
                  <a:pt x="8088" y="7843"/>
                  <a:pt x="8205" y="7848"/>
                  <a:pt x="8321" y="7848"/>
                </a:cubicBezTo>
                <a:cubicBezTo>
                  <a:pt x="8882" y="7848"/>
                  <a:pt x="9417" y="7743"/>
                  <a:pt x="9977" y="7743"/>
                </a:cubicBezTo>
                <a:cubicBezTo>
                  <a:pt x="10094" y="7743"/>
                  <a:pt x="10211" y="7748"/>
                  <a:pt x="10330" y="7759"/>
                </a:cubicBezTo>
                <a:cubicBezTo>
                  <a:pt x="10758" y="7789"/>
                  <a:pt x="11185" y="7807"/>
                  <a:pt x="11613" y="7807"/>
                </a:cubicBezTo>
                <a:cubicBezTo>
                  <a:pt x="12218" y="7807"/>
                  <a:pt x="12823" y="7771"/>
                  <a:pt x="13428" y="7685"/>
                </a:cubicBezTo>
                <a:cubicBezTo>
                  <a:pt x="13719" y="7597"/>
                  <a:pt x="14010" y="7556"/>
                  <a:pt x="14292" y="7556"/>
                </a:cubicBezTo>
                <a:cubicBezTo>
                  <a:pt x="14725" y="7556"/>
                  <a:pt x="15137" y="7654"/>
                  <a:pt x="15494" y="7832"/>
                </a:cubicBezTo>
                <a:cubicBezTo>
                  <a:pt x="15771" y="7915"/>
                  <a:pt x="16037" y="7957"/>
                  <a:pt x="16297" y="7957"/>
                </a:cubicBezTo>
                <a:cubicBezTo>
                  <a:pt x="16730" y="7957"/>
                  <a:pt x="17145" y="7842"/>
                  <a:pt x="17560" y="7611"/>
                </a:cubicBezTo>
                <a:cubicBezTo>
                  <a:pt x="17781" y="7685"/>
                  <a:pt x="17929" y="7832"/>
                  <a:pt x="18224" y="7832"/>
                </a:cubicBezTo>
                <a:cubicBezTo>
                  <a:pt x="18331" y="7841"/>
                  <a:pt x="18437" y="7844"/>
                  <a:pt x="18544" y="7844"/>
                </a:cubicBezTo>
                <a:cubicBezTo>
                  <a:pt x="19396" y="7844"/>
                  <a:pt x="20249" y="7611"/>
                  <a:pt x="21102" y="7611"/>
                </a:cubicBezTo>
                <a:cubicBezTo>
                  <a:pt x="21468" y="7580"/>
                  <a:pt x="21848" y="7563"/>
                  <a:pt x="22229" y="7563"/>
                </a:cubicBezTo>
                <a:cubicBezTo>
                  <a:pt x="22769" y="7563"/>
                  <a:pt x="23313" y="7598"/>
                  <a:pt x="23831" y="7685"/>
                </a:cubicBezTo>
                <a:cubicBezTo>
                  <a:pt x="24058" y="7737"/>
                  <a:pt x="24285" y="7756"/>
                  <a:pt x="24512" y="7756"/>
                </a:cubicBezTo>
                <a:cubicBezTo>
                  <a:pt x="25154" y="7756"/>
                  <a:pt x="25797" y="7601"/>
                  <a:pt x="26440" y="7601"/>
                </a:cubicBezTo>
                <a:cubicBezTo>
                  <a:pt x="26529" y="7601"/>
                  <a:pt x="26619" y="7604"/>
                  <a:pt x="26709" y="7611"/>
                </a:cubicBezTo>
                <a:cubicBezTo>
                  <a:pt x="26893" y="7685"/>
                  <a:pt x="27096" y="7722"/>
                  <a:pt x="27308" y="7722"/>
                </a:cubicBezTo>
                <a:cubicBezTo>
                  <a:pt x="27520" y="7722"/>
                  <a:pt x="27742" y="7685"/>
                  <a:pt x="27963" y="7611"/>
                </a:cubicBezTo>
                <a:cubicBezTo>
                  <a:pt x="28221" y="7500"/>
                  <a:pt x="28498" y="7445"/>
                  <a:pt x="28775" y="7445"/>
                </a:cubicBezTo>
                <a:cubicBezTo>
                  <a:pt x="29051" y="7445"/>
                  <a:pt x="29328" y="7500"/>
                  <a:pt x="29586" y="7611"/>
                </a:cubicBezTo>
                <a:cubicBezTo>
                  <a:pt x="29631" y="7614"/>
                  <a:pt x="29674" y="7616"/>
                  <a:pt x="29717" y="7616"/>
                </a:cubicBezTo>
                <a:cubicBezTo>
                  <a:pt x="30677" y="7616"/>
                  <a:pt x="31321" y="6854"/>
                  <a:pt x="32169" y="6431"/>
                </a:cubicBezTo>
                <a:cubicBezTo>
                  <a:pt x="32980" y="5914"/>
                  <a:pt x="33054" y="5619"/>
                  <a:pt x="32611" y="4660"/>
                </a:cubicBezTo>
                <a:cubicBezTo>
                  <a:pt x="32316" y="4217"/>
                  <a:pt x="31873" y="3774"/>
                  <a:pt x="32242" y="3184"/>
                </a:cubicBezTo>
                <a:cubicBezTo>
                  <a:pt x="32316" y="3110"/>
                  <a:pt x="32242" y="2889"/>
                  <a:pt x="32169" y="2742"/>
                </a:cubicBezTo>
                <a:cubicBezTo>
                  <a:pt x="31652" y="1487"/>
                  <a:pt x="30545" y="602"/>
                  <a:pt x="29217" y="307"/>
                </a:cubicBezTo>
                <a:cubicBezTo>
                  <a:pt x="28406" y="159"/>
                  <a:pt x="27520" y="12"/>
                  <a:pt x="26635" y="12"/>
                </a:cubicBezTo>
                <a:cubicBezTo>
                  <a:pt x="25925" y="24"/>
                  <a:pt x="25217" y="28"/>
                  <a:pt x="24511" y="28"/>
                </a:cubicBezTo>
                <a:cubicBezTo>
                  <a:pt x="22720" y="28"/>
                  <a:pt x="20939" y="0"/>
                  <a:pt x="1916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Feb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08" name="Google Shape;2508;p58">
            <a:hlinkClick r:id="" action="ppaction://noaction"/>
          </p:cNvPr>
          <p:cNvSpPr/>
          <p:nvPr/>
        </p:nvSpPr>
        <p:spPr>
          <a:xfrm>
            <a:off x="749579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Dec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09" name="Google Shape;2509;p58">
            <a:hlinkClick r:id="" action="ppaction://noaction"/>
          </p:cNvPr>
          <p:cNvSpPr/>
          <p:nvPr/>
        </p:nvSpPr>
        <p:spPr>
          <a:xfrm>
            <a:off x="5717556" y="243101"/>
            <a:ext cx="639323" cy="302764"/>
          </a:xfrm>
          <a:custGeom>
            <a:avLst/>
            <a:gdLst/>
            <a:ahLst/>
            <a:cxnLst/>
            <a:rect l="l" t="t" r="r" b="b"/>
            <a:pathLst>
              <a:path w="34530" h="8336" extrusionOk="0">
                <a:moveTo>
                  <a:pt x="19910" y="1"/>
                </a:moveTo>
                <a:cubicBezTo>
                  <a:pt x="19299" y="1"/>
                  <a:pt x="18688" y="36"/>
                  <a:pt x="18077" y="97"/>
                </a:cubicBezTo>
                <a:cubicBezTo>
                  <a:pt x="15937" y="171"/>
                  <a:pt x="13871" y="319"/>
                  <a:pt x="11806" y="466"/>
                </a:cubicBezTo>
                <a:cubicBezTo>
                  <a:pt x="11687" y="481"/>
                  <a:pt x="11575" y="487"/>
                  <a:pt x="11467" y="487"/>
                </a:cubicBezTo>
                <a:cubicBezTo>
                  <a:pt x="11032" y="487"/>
                  <a:pt x="10655" y="393"/>
                  <a:pt x="10182" y="393"/>
                </a:cubicBezTo>
                <a:cubicBezTo>
                  <a:pt x="9255" y="485"/>
                  <a:pt x="8341" y="526"/>
                  <a:pt x="7429" y="526"/>
                </a:cubicBezTo>
                <a:cubicBezTo>
                  <a:pt x="6164" y="526"/>
                  <a:pt x="4902" y="447"/>
                  <a:pt x="3616" y="319"/>
                </a:cubicBezTo>
                <a:cubicBezTo>
                  <a:pt x="3494" y="301"/>
                  <a:pt x="3368" y="292"/>
                  <a:pt x="3241" y="292"/>
                </a:cubicBezTo>
                <a:cubicBezTo>
                  <a:pt x="2829" y="292"/>
                  <a:pt x="2405" y="388"/>
                  <a:pt x="2067" y="614"/>
                </a:cubicBezTo>
                <a:cubicBezTo>
                  <a:pt x="1476" y="983"/>
                  <a:pt x="1107" y="1721"/>
                  <a:pt x="517" y="2016"/>
                </a:cubicBezTo>
                <a:cubicBezTo>
                  <a:pt x="1" y="2237"/>
                  <a:pt x="1" y="2532"/>
                  <a:pt x="222" y="2901"/>
                </a:cubicBezTo>
                <a:cubicBezTo>
                  <a:pt x="591" y="3565"/>
                  <a:pt x="1255" y="4008"/>
                  <a:pt x="812" y="4893"/>
                </a:cubicBezTo>
                <a:cubicBezTo>
                  <a:pt x="739" y="5041"/>
                  <a:pt x="960" y="5410"/>
                  <a:pt x="1107" y="5557"/>
                </a:cubicBezTo>
                <a:cubicBezTo>
                  <a:pt x="1550" y="6147"/>
                  <a:pt x="1993" y="6664"/>
                  <a:pt x="2509" y="7180"/>
                </a:cubicBezTo>
                <a:cubicBezTo>
                  <a:pt x="2731" y="7475"/>
                  <a:pt x="3026" y="7697"/>
                  <a:pt x="3395" y="7771"/>
                </a:cubicBezTo>
                <a:cubicBezTo>
                  <a:pt x="4132" y="7918"/>
                  <a:pt x="4870" y="7992"/>
                  <a:pt x="5608" y="8066"/>
                </a:cubicBezTo>
                <a:cubicBezTo>
                  <a:pt x="6229" y="8039"/>
                  <a:pt x="6850" y="8022"/>
                  <a:pt x="7475" y="8022"/>
                </a:cubicBezTo>
                <a:cubicBezTo>
                  <a:pt x="8557" y="8022"/>
                  <a:pt x="9650" y="8073"/>
                  <a:pt x="10773" y="8213"/>
                </a:cubicBezTo>
                <a:cubicBezTo>
                  <a:pt x="11058" y="8239"/>
                  <a:pt x="11344" y="8249"/>
                  <a:pt x="11630" y="8249"/>
                </a:cubicBezTo>
                <a:cubicBezTo>
                  <a:pt x="12575" y="8249"/>
                  <a:pt x="13524" y="8141"/>
                  <a:pt x="14492" y="8141"/>
                </a:cubicBezTo>
                <a:cubicBezTo>
                  <a:pt x="14896" y="8141"/>
                  <a:pt x="15304" y="8160"/>
                  <a:pt x="15716" y="8213"/>
                </a:cubicBezTo>
                <a:cubicBezTo>
                  <a:pt x="16886" y="8308"/>
                  <a:pt x="18083" y="8335"/>
                  <a:pt x="19284" y="8335"/>
                </a:cubicBezTo>
                <a:cubicBezTo>
                  <a:pt x="20885" y="8335"/>
                  <a:pt x="22493" y="8287"/>
                  <a:pt x="24053" y="8287"/>
                </a:cubicBezTo>
                <a:cubicBezTo>
                  <a:pt x="24422" y="8287"/>
                  <a:pt x="24717" y="8213"/>
                  <a:pt x="25086" y="8213"/>
                </a:cubicBezTo>
                <a:cubicBezTo>
                  <a:pt x="26635" y="8066"/>
                  <a:pt x="28258" y="7771"/>
                  <a:pt x="29660" y="7623"/>
                </a:cubicBezTo>
                <a:cubicBezTo>
                  <a:pt x="29801" y="7632"/>
                  <a:pt x="29941" y="7637"/>
                  <a:pt x="30082" y="7637"/>
                </a:cubicBezTo>
                <a:cubicBezTo>
                  <a:pt x="31047" y="7637"/>
                  <a:pt x="32005" y="7419"/>
                  <a:pt x="32907" y="7033"/>
                </a:cubicBezTo>
                <a:cubicBezTo>
                  <a:pt x="33940" y="6369"/>
                  <a:pt x="34530" y="5336"/>
                  <a:pt x="34530" y="4155"/>
                </a:cubicBezTo>
                <a:cubicBezTo>
                  <a:pt x="34530" y="3713"/>
                  <a:pt x="34456" y="3344"/>
                  <a:pt x="34087" y="3196"/>
                </a:cubicBezTo>
                <a:cubicBezTo>
                  <a:pt x="33792" y="3122"/>
                  <a:pt x="33644" y="2901"/>
                  <a:pt x="33644" y="2606"/>
                </a:cubicBezTo>
                <a:cubicBezTo>
                  <a:pt x="33571" y="1278"/>
                  <a:pt x="32464" y="319"/>
                  <a:pt x="31136" y="319"/>
                </a:cubicBezTo>
                <a:cubicBezTo>
                  <a:pt x="29771" y="245"/>
                  <a:pt x="28424" y="227"/>
                  <a:pt x="27078" y="227"/>
                </a:cubicBezTo>
                <a:cubicBezTo>
                  <a:pt x="25732" y="227"/>
                  <a:pt x="24385" y="245"/>
                  <a:pt x="23020" y="245"/>
                </a:cubicBezTo>
                <a:lnTo>
                  <a:pt x="22504" y="245"/>
                </a:lnTo>
                <a:cubicBezTo>
                  <a:pt x="21639" y="72"/>
                  <a:pt x="20775" y="1"/>
                  <a:pt x="1991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Sep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10" name="Google Shape;2510;p58">
            <a:hlinkClick r:id="" action="ppaction://noaction"/>
          </p:cNvPr>
          <p:cNvSpPr/>
          <p:nvPr/>
        </p:nvSpPr>
        <p:spPr>
          <a:xfrm>
            <a:off x="6317584" y="251654"/>
            <a:ext cx="610643" cy="285657"/>
          </a:xfrm>
          <a:custGeom>
            <a:avLst/>
            <a:gdLst/>
            <a:ahLst/>
            <a:cxnLst/>
            <a:rect l="l" t="t" r="r" b="b"/>
            <a:pathLst>
              <a:path w="32981" h="7865" extrusionOk="0">
                <a:moveTo>
                  <a:pt x="15136" y="1"/>
                </a:moveTo>
                <a:cubicBezTo>
                  <a:pt x="14158" y="1"/>
                  <a:pt x="13158" y="34"/>
                  <a:pt x="12027" y="34"/>
                </a:cubicBezTo>
                <a:cubicBezTo>
                  <a:pt x="9739" y="107"/>
                  <a:pt x="7083" y="34"/>
                  <a:pt x="4427" y="255"/>
                </a:cubicBezTo>
                <a:cubicBezTo>
                  <a:pt x="3247" y="329"/>
                  <a:pt x="2140" y="919"/>
                  <a:pt x="1402" y="1878"/>
                </a:cubicBezTo>
                <a:cubicBezTo>
                  <a:pt x="1107" y="2247"/>
                  <a:pt x="664" y="2690"/>
                  <a:pt x="738" y="3059"/>
                </a:cubicBezTo>
                <a:cubicBezTo>
                  <a:pt x="1033" y="3870"/>
                  <a:pt x="517" y="4460"/>
                  <a:pt x="222" y="5051"/>
                </a:cubicBezTo>
                <a:cubicBezTo>
                  <a:pt x="0" y="5420"/>
                  <a:pt x="74" y="5862"/>
                  <a:pt x="443" y="6157"/>
                </a:cubicBezTo>
                <a:cubicBezTo>
                  <a:pt x="1107" y="6600"/>
                  <a:pt x="1845" y="7043"/>
                  <a:pt x="2435" y="7412"/>
                </a:cubicBezTo>
                <a:cubicBezTo>
                  <a:pt x="2632" y="7559"/>
                  <a:pt x="2829" y="7608"/>
                  <a:pt x="3025" y="7608"/>
                </a:cubicBezTo>
                <a:cubicBezTo>
                  <a:pt x="3419" y="7608"/>
                  <a:pt x="3812" y="7412"/>
                  <a:pt x="4206" y="7412"/>
                </a:cubicBezTo>
                <a:cubicBezTo>
                  <a:pt x="5583" y="7412"/>
                  <a:pt x="7026" y="7444"/>
                  <a:pt x="8469" y="7444"/>
                </a:cubicBezTo>
                <a:cubicBezTo>
                  <a:pt x="9190" y="7444"/>
                  <a:pt x="9912" y="7436"/>
                  <a:pt x="10625" y="7412"/>
                </a:cubicBezTo>
                <a:cubicBezTo>
                  <a:pt x="12543" y="7412"/>
                  <a:pt x="14461" y="7633"/>
                  <a:pt x="16306" y="7707"/>
                </a:cubicBezTo>
                <a:cubicBezTo>
                  <a:pt x="17265" y="7633"/>
                  <a:pt x="18224" y="7633"/>
                  <a:pt x="19183" y="7633"/>
                </a:cubicBezTo>
                <a:cubicBezTo>
                  <a:pt x="19884" y="7773"/>
                  <a:pt x="20574" y="7807"/>
                  <a:pt x="21261" y="7807"/>
                </a:cubicBezTo>
                <a:cubicBezTo>
                  <a:pt x="21897" y="7807"/>
                  <a:pt x="22531" y="7778"/>
                  <a:pt x="23169" y="7778"/>
                </a:cubicBezTo>
                <a:cubicBezTo>
                  <a:pt x="23657" y="7778"/>
                  <a:pt x="24147" y="7795"/>
                  <a:pt x="24643" y="7854"/>
                </a:cubicBezTo>
                <a:cubicBezTo>
                  <a:pt x="24725" y="7861"/>
                  <a:pt x="24807" y="7864"/>
                  <a:pt x="24889" y="7864"/>
                </a:cubicBezTo>
                <a:cubicBezTo>
                  <a:pt x="25542" y="7864"/>
                  <a:pt x="26195" y="7672"/>
                  <a:pt x="26849" y="7672"/>
                </a:cubicBezTo>
                <a:cubicBezTo>
                  <a:pt x="26999" y="7672"/>
                  <a:pt x="27149" y="7682"/>
                  <a:pt x="27299" y="7707"/>
                </a:cubicBezTo>
                <a:cubicBezTo>
                  <a:pt x="28480" y="7707"/>
                  <a:pt x="29734" y="7707"/>
                  <a:pt x="30988" y="7633"/>
                </a:cubicBezTo>
                <a:cubicBezTo>
                  <a:pt x="32169" y="7485"/>
                  <a:pt x="32980" y="6453"/>
                  <a:pt x="32906" y="5272"/>
                </a:cubicBezTo>
                <a:cubicBezTo>
                  <a:pt x="32685" y="4756"/>
                  <a:pt x="32685" y="4239"/>
                  <a:pt x="32833" y="3723"/>
                </a:cubicBezTo>
                <a:cubicBezTo>
                  <a:pt x="32980" y="2985"/>
                  <a:pt x="31726" y="1288"/>
                  <a:pt x="30988" y="919"/>
                </a:cubicBezTo>
                <a:cubicBezTo>
                  <a:pt x="29764" y="533"/>
                  <a:pt x="28541" y="315"/>
                  <a:pt x="27268" y="315"/>
                </a:cubicBezTo>
                <a:cubicBezTo>
                  <a:pt x="27082" y="315"/>
                  <a:pt x="26896" y="319"/>
                  <a:pt x="26709" y="329"/>
                </a:cubicBezTo>
                <a:cubicBezTo>
                  <a:pt x="23389" y="181"/>
                  <a:pt x="19995" y="255"/>
                  <a:pt x="16601" y="34"/>
                </a:cubicBezTo>
                <a:cubicBezTo>
                  <a:pt x="16109" y="9"/>
                  <a:pt x="15625" y="1"/>
                  <a:pt x="15136" y="1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Oct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11" name="Google Shape;2511;p58">
            <a:hlinkClick r:id="" action="ppaction://noaction"/>
          </p:cNvPr>
          <p:cNvSpPr/>
          <p:nvPr/>
        </p:nvSpPr>
        <p:spPr>
          <a:xfrm>
            <a:off x="5144855" y="253633"/>
            <a:ext cx="611995" cy="281698"/>
          </a:xfrm>
          <a:custGeom>
            <a:avLst/>
            <a:gdLst/>
            <a:ahLst/>
            <a:cxnLst/>
            <a:rect l="l" t="t" r="r" b="b"/>
            <a:pathLst>
              <a:path w="33054" h="7756" extrusionOk="0">
                <a:moveTo>
                  <a:pt x="7314" y="0"/>
                </a:moveTo>
                <a:cubicBezTo>
                  <a:pt x="6855" y="0"/>
                  <a:pt x="6392" y="260"/>
                  <a:pt x="5891" y="260"/>
                </a:cubicBezTo>
                <a:cubicBezTo>
                  <a:pt x="5798" y="260"/>
                  <a:pt x="5703" y="251"/>
                  <a:pt x="5607" y="230"/>
                </a:cubicBezTo>
                <a:cubicBezTo>
                  <a:pt x="5017" y="156"/>
                  <a:pt x="4409" y="119"/>
                  <a:pt x="3791" y="119"/>
                </a:cubicBezTo>
                <a:cubicBezTo>
                  <a:pt x="3173" y="119"/>
                  <a:pt x="2546" y="156"/>
                  <a:pt x="1918" y="230"/>
                </a:cubicBezTo>
                <a:cubicBezTo>
                  <a:pt x="812" y="378"/>
                  <a:pt x="0" y="1411"/>
                  <a:pt x="74" y="2591"/>
                </a:cubicBezTo>
                <a:cubicBezTo>
                  <a:pt x="222" y="3108"/>
                  <a:pt x="295" y="3624"/>
                  <a:pt x="148" y="4140"/>
                </a:cubicBezTo>
                <a:cubicBezTo>
                  <a:pt x="0" y="4804"/>
                  <a:pt x="1254" y="6501"/>
                  <a:pt x="1992" y="6870"/>
                </a:cubicBezTo>
                <a:cubicBezTo>
                  <a:pt x="3108" y="7281"/>
                  <a:pt x="4223" y="7505"/>
                  <a:pt x="5376" y="7505"/>
                </a:cubicBezTo>
                <a:cubicBezTo>
                  <a:pt x="5672" y="7505"/>
                  <a:pt x="5970" y="7491"/>
                  <a:pt x="6271" y="7461"/>
                </a:cubicBezTo>
                <a:cubicBezTo>
                  <a:pt x="10403" y="7461"/>
                  <a:pt x="14535" y="7756"/>
                  <a:pt x="18667" y="7756"/>
                </a:cubicBezTo>
                <a:lnTo>
                  <a:pt x="20585" y="7756"/>
                </a:lnTo>
                <a:cubicBezTo>
                  <a:pt x="21230" y="7737"/>
                  <a:pt x="21881" y="7733"/>
                  <a:pt x="22533" y="7733"/>
                </a:cubicBezTo>
                <a:cubicBezTo>
                  <a:pt x="23186" y="7733"/>
                  <a:pt x="23840" y="7737"/>
                  <a:pt x="24495" y="7737"/>
                </a:cubicBezTo>
                <a:cubicBezTo>
                  <a:pt x="25805" y="7737"/>
                  <a:pt x="27114" y="7719"/>
                  <a:pt x="28406" y="7608"/>
                </a:cubicBezTo>
                <a:cubicBezTo>
                  <a:pt x="29734" y="7534"/>
                  <a:pt x="30914" y="6870"/>
                  <a:pt x="31726" y="5764"/>
                </a:cubicBezTo>
                <a:cubicBezTo>
                  <a:pt x="31947" y="5468"/>
                  <a:pt x="32316" y="5026"/>
                  <a:pt x="32168" y="4657"/>
                </a:cubicBezTo>
                <a:cubicBezTo>
                  <a:pt x="31873" y="3919"/>
                  <a:pt x="32390" y="3550"/>
                  <a:pt x="32611" y="2960"/>
                </a:cubicBezTo>
                <a:cubicBezTo>
                  <a:pt x="32759" y="2665"/>
                  <a:pt x="33054" y="2296"/>
                  <a:pt x="32759" y="1927"/>
                </a:cubicBezTo>
                <a:cubicBezTo>
                  <a:pt x="31947" y="1115"/>
                  <a:pt x="30988" y="525"/>
                  <a:pt x="29955" y="230"/>
                </a:cubicBezTo>
                <a:cubicBezTo>
                  <a:pt x="29906" y="222"/>
                  <a:pt x="29857" y="218"/>
                  <a:pt x="29807" y="218"/>
                </a:cubicBezTo>
                <a:cubicBezTo>
                  <a:pt x="29413" y="218"/>
                  <a:pt x="29012" y="451"/>
                  <a:pt x="28553" y="451"/>
                </a:cubicBezTo>
                <a:cubicBezTo>
                  <a:pt x="27176" y="451"/>
                  <a:pt x="25799" y="419"/>
                  <a:pt x="24421" y="419"/>
                </a:cubicBezTo>
                <a:cubicBezTo>
                  <a:pt x="23733" y="419"/>
                  <a:pt x="23044" y="427"/>
                  <a:pt x="22356" y="451"/>
                </a:cubicBezTo>
                <a:cubicBezTo>
                  <a:pt x="20511" y="451"/>
                  <a:pt x="18667" y="304"/>
                  <a:pt x="16822" y="156"/>
                </a:cubicBezTo>
                <a:cubicBezTo>
                  <a:pt x="16644" y="131"/>
                  <a:pt x="16465" y="121"/>
                  <a:pt x="16287" y="121"/>
                </a:cubicBezTo>
                <a:cubicBezTo>
                  <a:pt x="15611" y="121"/>
                  <a:pt x="14935" y="266"/>
                  <a:pt x="14258" y="266"/>
                </a:cubicBezTo>
                <a:cubicBezTo>
                  <a:pt x="14080" y="266"/>
                  <a:pt x="13902" y="256"/>
                  <a:pt x="13723" y="230"/>
                </a:cubicBezTo>
                <a:cubicBezTo>
                  <a:pt x="12690" y="83"/>
                  <a:pt x="11657" y="64"/>
                  <a:pt x="10615" y="64"/>
                </a:cubicBezTo>
                <a:cubicBezTo>
                  <a:pt x="10268" y="64"/>
                  <a:pt x="9920" y="66"/>
                  <a:pt x="9570" y="66"/>
                </a:cubicBezTo>
                <a:cubicBezTo>
                  <a:pt x="8870" y="66"/>
                  <a:pt x="8165" y="58"/>
                  <a:pt x="7452" y="9"/>
                </a:cubicBezTo>
                <a:cubicBezTo>
                  <a:pt x="7406" y="3"/>
                  <a:pt x="7360" y="0"/>
                  <a:pt x="731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Aug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12" name="Google Shape;2512;p58">
            <a:hlinkClick r:id="" action="ppaction://noaction"/>
          </p:cNvPr>
          <p:cNvSpPr/>
          <p:nvPr/>
        </p:nvSpPr>
        <p:spPr>
          <a:xfrm>
            <a:off x="6888933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Nov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13" name="Google Shape;2513;p58">
            <a:hlinkClick r:id="" action="ppaction://hlinkshowjump?jump=nextslide"/>
          </p:cNvPr>
          <p:cNvSpPr/>
          <p:nvPr/>
        </p:nvSpPr>
        <p:spPr>
          <a:xfrm>
            <a:off x="810265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&gt;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14" name="Google Shape;2514;p58">
            <a:hlinkClick r:id="" action="ppaction://hlinkshowjump?jump=previousslide"/>
          </p:cNvPr>
          <p:cNvSpPr/>
          <p:nvPr/>
        </p:nvSpPr>
        <p:spPr>
          <a:xfrm>
            <a:off x="395191" y="243773"/>
            <a:ext cx="648877" cy="301420"/>
          </a:xfrm>
          <a:custGeom>
            <a:avLst/>
            <a:gdLst/>
            <a:ahLst/>
            <a:cxnLst/>
            <a:rect l="l" t="t" r="r" b="b"/>
            <a:pathLst>
              <a:path w="35046" h="8299" extrusionOk="0">
                <a:moveTo>
                  <a:pt x="23715" y="1"/>
                </a:moveTo>
                <a:cubicBezTo>
                  <a:pt x="23485" y="1"/>
                  <a:pt x="23253" y="11"/>
                  <a:pt x="23019" y="35"/>
                </a:cubicBezTo>
                <a:cubicBezTo>
                  <a:pt x="22133" y="88"/>
                  <a:pt x="21209" y="140"/>
                  <a:pt x="20274" y="140"/>
                </a:cubicBezTo>
                <a:cubicBezTo>
                  <a:pt x="19887" y="140"/>
                  <a:pt x="19498" y="131"/>
                  <a:pt x="19109" y="109"/>
                </a:cubicBezTo>
                <a:cubicBezTo>
                  <a:pt x="17670" y="35"/>
                  <a:pt x="16232" y="17"/>
                  <a:pt x="14793" y="17"/>
                </a:cubicBezTo>
                <a:cubicBezTo>
                  <a:pt x="13354" y="17"/>
                  <a:pt x="11916" y="35"/>
                  <a:pt x="10477" y="35"/>
                </a:cubicBezTo>
                <a:lnTo>
                  <a:pt x="9813" y="35"/>
                </a:lnTo>
                <a:cubicBezTo>
                  <a:pt x="8042" y="183"/>
                  <a:pt x="6271" y="699"/>
                  <a:pt x="4427" y="699"/>
                </a:cubicBezTo>
                <a:cubicBezTo>
                  <a:pt x="3542" y="699"/>
                  <a:pt x="2656" y="847"/>
                  <a:pt x="1771" y="1290"/>
                </a:cubicBezTo>
                <a:cubicBezTo>
                  <a:pt x="517" y="1806"/>
                  <a:pt x="369" y="2913"/>
                  <a:pt x="148" y="4020"/>
                </a:cubicBezTo>
                <a:cubicBezTo>
                  <a:pt x="0" y="4462"/>
                  <a:pt x="221" y="4905"/>
                  <a:pt x="590" y="5126"/>
                </a:cubicBezTo>
                <a:cubicBezTo>
                  <a:pt x="812" y="5274"/>
                  <a:pt x="959" y="5495"/>
                  <a:pt x="1033" y="5790"/>
                </a:cubicBezTo>
                <a:cubicBezTo>
                  <a:pt x="1254" y="7045"/>
                  <a:pt x="2213" y="7930"/>
                  <a:pt x="3468" y="8004"/>
                </a:cubicBezTo>
                <a:cubicBezTo>
                  <a:pt x="4124" y="8017"/>
                  <a:pt x="4781" y="8020"/>
                  <a:pt x="5435" y="8020"/>
                </a:cubicBezTo>
                <a:cubicBezTo>
                  <a:pt x="6436" y="8020"/>
                  <a:pt x="7432" y="8011"/>
                  <a:pt x="8420" y="8011"/>
                </a:cubicBezTo>
                <a:cubicBezTo>
                  <a:pt x="10491" y="8011"/>
                  <a:pt x="12522" y="8051"/>
                  <a:pt x="14461" y="8299"/>
                </a:cubicBezTo>
                <a:cubicBezTo>
                  <a:pt x="14815" y="8244"/>
                  <a:pt x="15129" y="8230"/>
                  <a:pt x="15418" y="8230"/>
                </a:cubicBezTo>
                <a:cubicBezTo>
                  <a:pt x="15734" y="8230"/>
                  <a:pt x="16019" y="8247"/>
                  <a:pt x="16293" y="8247"/>
                </a:cubicBezTo>
                <a:cubicBezTo>
                  <a:pt x="16447" y="8247"/>
                  <a:pt x="16598" y="8242"/>
                  <a:pt x="16748" y="8225"/>
                </a:cubicBezTo>
                <a:cubicBezTo>
                  <a:pt x="18814" y="7930"/>
                  <a:pt x="20880" y="8077"/>
                  <a:pt x="22872" y="7782"/>
                </a:cubicBezTo>
                <a:cubicBezTo>
                  <a:pt x="22956" y="7772"/>
                  <a:pt x="23041" y="7767"/>
                  <a:pt x="23125" y="7767"/>
                </a:cubicBezTo>
                <a:cubicBezTo>
                  <a:pt x="23631" y="7767"/>
                  <a:pt x="24137" y="7930"/>
                  <a:pt x="24643" y="7930"/>
                </a:cubicBezTo>
                <a:cubicBezTo>
                  <a:pt x="25639" y="7819"/>
                  <a:pt x="26635" y="7764"/>
                  <a:pt x="27631" y="7764"/>
                </a:cubicBezTo>
                <a:cubicBezTo>
                  <a:pt x="28627" y="7764"/>
                  <a:pt x="29623" y="7819"/>
                  <a:pt x="30619" y="7930"/>
                </a:cubicBezTo>
                <a:cubicBezTo>
                  <a:pt x="30783" y="7955"/>
                  <a:pt x="30950" y="7968"/>
                  <a:pt x="31117" y="7968"/>
                </a:cubicBezTo>
                <a:cubicBezTo>
                  <a:pt x="31926" y="7968"/>
                  <a:pt x="32750" y="7681"/>
                  <a:pt x="33422" y="7192"/>
                </a:cubicBezTo>
                <a:cubicBezTo>
                  <a:pt x="33644" y="6971"/>
                  <a:pt x="33718" y="6528"/>
                  <a:pt x="34013" y="6454"/>
                </a:cubicBezTo>
                <a:cubicBezTo>
                  <a:pt x="35046" y="6012"/>
                  <a:pt x="34677" y="5569"/>
                  <a:pt x="34308" y="4905"/>
                </a:cubicBezTo>
                <a:cubicBezTo>
                  <a:pt x="34086" y="4610"/>
                  <a:pt x="33570" y="4167"/>
                  <a:pt x="33865" y="3798"/>
                </a:cubicBezTo>
                <a:cubicBezTo>
                  <a:pt x="34160" y="3282"/>
                  <a:pt x="33865" y="2987"/>
                  <a:pt x="33570" y="2618"/>
                </a:cubicBezTo>
                <a:cubicBezTo>
                  <a:pt x="33201" y="2101"/>
                  <a:pt x="32832" y="1659"/>
                  <a:pt x="32389" y="1216"/>
                </a:cubicBezTo>
                <a:cubicBezTo>
                  <a:pt x="32021" y="773"/>
                  <a:pt x="31504" y="478"/>
                  <a:pt x="30988" y="404"/>
                </a:cubicBezTo>
                <a:cubicBezTo>
                  <a:pt x="30178" y="261"/>
                  <a:pt x="29337" y="180"/>
                  <a:pt x="28485" y="180"/>
                </a:cubicBezTo>
                <a:cubicBezTo>
                  <a:pt x="28018" y="180"/>
                  <a:pt x="27548" y="205"/>
                  <a:pt x="27077" y="257"/>
                </a:cubicBezTo>
                <a:cubicBezTo>
                  <a:pt x="25971" y="257"/>
                  <a:pt x="24864" y="1"/>
                  <a:pt x="2371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&lt;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</p:spTree>
    <p:extLst>
      <p:ext uri="{BB962C8B-B14F-4D97-AF65-F5344CB8AC3E}">
        <p14:creationId xmlns:p14="http://schemas.microsoft.com/office/powerpoint/2010/main" val="295438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9" name="Google Shape;2479;p58"/>
          <p:cNvPicPr preferRelativeResize="0"/>
          <p:nvPr/>
        </p:nvPicPr>
        <p:blipFill rotWithShape="1">
          <a:blip r:embed="rId3">
            <a:alphaModFix/>
          </a:blip>
          <a:srcRect l="57099" t="45960" r="6113" b="30009"/>
          <a:stretch/>
        </p:blipFill>
        <p:spPr>
          <a:xfrm rot="10800000">
            <a:off x="5802740" y="3509046"/>
            <a:ext cx="1233172" cy="10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0" name="Google Shape;2480;p58"/>
          <p:cNvPicPr preferRelativeResize="0"/>
          <p:nvPr/>
        </p:nvPicPr>
        <p:blipFill rotWithShape="1">
          <a:blip r:embed="rId4">
            <a:alphaModFix/>
          </a:blip>
          <a:srcRect l="57099" t="45960" r="6113" b="30009"/>
          <a:stretch/>
        </p:blipFill>
        <p:spPr>
          <a:xfrm rot="10800000" flipH="1">
            <a:off x="2495549" y="3509046"/>
            <a:ext cx="1233172" cy="10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1" name="Google Shape;2481;p58"/>
          <p:cNvPicPr preferRelativeResize="0"/>
          <p:nvPr/>
        </p:nvPicPr>
        <p:blipFill rotWithShape="1">
          <a:blip r:embed="rId5">
            <a:alphaModFix/>
          </a:blip>
          <a:srcRect l="57099" t="45960" r="6113" b="30009"/>
          <a:stretch/>
        </p:blipFill>
        <p:spPr>
          <a:xfrm rot="10800000">
            <a:off x="5593312" y="2140671"/>
            <a:ext cx="1233172" cy="10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2" name="Google Shape;2482;p58"/>
          <p:cNvPicPr preferRelativeResize="0"/>
          <p:nvPr/>
        </p:nvPicPr>
        <p:blipFill rotWithShape="1">
          <a:blip r:embed="rId6">
            <a:alphaModFix/>
          </a:blip>
          <a:srcRect l="57099" t="45960" r="6113" b="30009"/>
          <a:stretch/>
        </p:blipFill>
        <p:spPr>
          <a:xfrm rot="10800000" flipH="1">
            <a:off x="2752724" y="2140671"/>
            <a:ext cx="1233172" cy="10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3" name="Google Shape;2483;p5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223645" y="1271958"/>
            <a:ext cx="2798520" cy="3164570"/>
          </a:xfrm>
          <a:prstGeom prst="rect">
            <a:avLst/>
          </a:prstGeom>
          <a:noFill/>
          <a:ln>
            <a:noFill/>
          </a:ln>
        </p:spPr>
      </p:pic>
      <p:sp>
        <p:nvSpPr>
          <p:cNvPr id="2495" name="Google Shape;2495;p58"/>
          <p:cNvSpPr txBox="1"/>
          <p:nvPr/>
        </p:nvSpPr>
        <p:spPr>
          <a:xfrm>
            <a:off x="5288472" y="1119673"/>
            <a:ext cx="3200921" cy="2907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a. Analisis </a:t>
            </a: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Situasi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b. </a:t>
            </a: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Temukan </a:t>
            </a: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Audiens Target Anda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c. Analisis </a:t>
            </a: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tujuan anda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d. Kembangkan </a:t>
            </a: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strategi yang akan anda gunakan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e. Rencana </a:t>
            </a: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aksi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f. Sumber </a:t>
            </a: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daya dan anggaran </a:t>
            </a:r>
            <a:endParaRPr dirty="0">
              <a:solidFill>
                <a:schemeClr val="bg2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2496" name="Google Shape;2496;p58"/>
          <p:cNvSpPr txBox="1"/>
          <p:nvPr/>
        </p:nvSpPr>
        <p:spPr>
          <a:xfrm>
            <a:off x="5929779" y="1343807"/>
            <a:ext cx="2212170" cy="2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400" b="1" dirty="0" smtClean="0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4. </a:t>
            </a:r>
            <a:r>
              <a:rPr lang="id-ID" sz="1600" b="1" dirty="0" smtClean="0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Mengembangkan Pemasaran Digital </a:t>
            </a:r>
            <a:endParaRPr sz="1600" b="1" dirty="0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pic>
        <p:nvPicPr>
          <p:cNvPr id="2497" name="Google Shape;2497;p58"/>
          <p:cNvPicPr preferRelativeResize="0"/>
          <p:nvPr/>
        </p:nvPicPr>
        <p:blipFill rotWithShape="1">
          <a:blip r:embed="rId8">
            <a:alphaModFix amt="85000"/>
          </a:blip>
          <a:srcRect l="2229" t="1922" r="1653"/>
          <a:stretch/>
        </p:blipFill>
        <p:spPr>
          <a:xfrm>
            <a:off x="719629" y="871205"/>
            <a:ext cx="421145" cy="478275"/>
          </a:xfrm>
          <a:prstGeom prst="ellipse">
            <a:avLst/>
          </a:prstGeom>
          <a:noFill/>
          <a:ln>
            <a:noFill/>
          </a:ln>
        </p:spPr>
      </p:pic>
      <p:pic>
        <p:nvPicPr>
          <p:cNvPr id="2498" name="Google Shape;2498;p58"/>
          <p:cNvPicPr preferRelativeResize="0"/>
          <p:nvPr/>
        </p:nvPicPr>
        <p:blipFill>
          <a:blip r:embed="rId9">
            <a:alphaModFix amt="82000"/>
          </a:blip>
          <a:stretch>
            <a:fillRect/>
          </a:stretch>
        </p:blipFill>
        <p:spPr>
          <a:xfrm>
            <a:off x="982341" y="984976"/>
            <a:ext cx="461275" cy="573964"/>
          </a:xfrm>
          <a:prstGeom prst="rect">
            <a:avLst/>
          </a:prstGeom>
          <a:noFill/>
          <a:ln>
            <a:noFill/>
          </a:ln>
        </p:spPr>
      </p:pic>
      <p:pic>
        <p:nvPicPr>
          <p:cNvPr id="2499" name="Google Shape;2499;p58"/>
          <p:cNvPicPr preferRelativeResize="0"/>
          <p:nvPr/>
        </p:nvPicPr>
        <p:blipFill>
          <a:blip r:embed="rId10">
            <a:alphaModFix amt="82000"/>
          </a:blip>
          <a:stretch>
            <a:fillRect/>
          </a:stretch>
        </p:blipFill>
        <p:spPr>
          <a:xfrm>
            <a:off x="1329211" y="723188"/>
            <a:ext cx="717664" cy="50714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00" name="Google Shape;2500;p58"/>
          <p:cNvPicPr preferRelativeResize="0"/>
          <p:nvPr/>
        </p:nvPicPr>
        <p:blipFill>
          <a:blip r:embed="rId11">
            <a:alphaModFix amt="85000"/>
          </a:blip>
          <a:stretch>
            <a:fillRect/>
          </a:stretch>
        </p:blipFill>
        <p:spPr>
          <a:xfrm>
            <a:off x="1212979" y="969249"/>
            <a:ext cx="619291" cy="522158"/>
          </a:xfrm>
          <a:prstGeom prst="rect">
            <a:avLst/>
          </a:prstGeom>
          <a:noFill/>
          <a:ln>
            <a:noFill/>
          </a:ln>
        </p:spPr>
      </p:pic>
      <p:sp>
        <p:nvSpPr>
          <p:cNvPr id="2501" name="Google Shape;2501;p58">
            <a:hlinkClick r:id="" action="ppaction://noaction"/>
          </p:cNvPr>
          <p:cNvSpPr/>
          <p:nvPr/>
        </p:nvSpPr>
        <p:spPr>
          <a:xfrm>
            <a:off x="2187056" y="244208"/>
            <a:ext cx="646155" cy="300548"/>
          </a:xfrm>
          <a:custGeom>
            <a:avLst/>
            <a:gdLst/>
            <a:ahLst/>
            <a:cxnLst/>
            <a:rect l="l" t="t" r="r" b="b"/>
            <a:pathLst>
              <a:path w="34899" h="8275" extrusionOk="0">
                <a:moveTo>
                  <a:pt x="11224" y="0"/>
                </a:moveTo>
                <a:cubicBezTo>
                  <a:pt x="11086" y="0"/>
                  <a:pt x="10957" y="19"/>
                  <a:pt x="10846" y="56"/>
                </a:cubicBezTo>
                <a:cubicBezTo>
                  <a:pt x="9739" y="222"/>
                  <a:pt x="8633" y="305"/>
                  <a:pt x="7557" y="305"/>
                </a:cubicBezTo>
                <a:cubicBezTo>
                  <a:pt x="7198" y="305"/>
                  <a:pt x="6843" y="295"/>
                  <a:pt x="6493" y="277"/>
                </a:cubicBezTo>
                <a:cubicBezTo>
                  <a:pt x="6317" y="263"/>
                  <a:pt x="6143" y="257"/>
                  <a:pt x="5972" y="257"/>
                </a:cubicBezTo>
                <a:cubicBezTo>
                  <a:pt x="5209" y="257"/>
                  <a:pt x="4486" y="378"/>
                  <a:pt x="3763" y="498"/>
                </a:cubicBezTo>
                <a:cubicBezTo>
                  <a:pt x="2951" y="720"/>
                  <a:pt x="959" y="2564"/>
                  <a:pt x="812" y="3376"/>
                </a:cubicBezTo>
                <a:lnTo>
                  <a:pt x="812" y="3597"/>
                </a:lnTo>
                <a:cubicBezTo>
                  <a:pt x="1402" y="4187"/>
                  <a:pt x="738" y="4556"/>
                  <a:pt x="517" y="4999"/>
                </a:cubicBezTo>
                <a:cubicBezTo>
                  <a:pt x="222" y="5589"/>
                  <a:pt x="0" y="5811"/>
                  <a:pt x="738" y="6548"/>
                </a:cubicBezTo>
                <a:cubicBezTo>
                  <a:pt x="1589" y="7465"/>
                  <a:pt x="2789" y="7975"/>
                  <a:pt x="4028" y="7975"/>
                </a:cubicBezTo>
                <a:cubicBezTo>
                  <a:pt x="4185" y="7975"/>
                  <a:pt x="4343" y="7967"/>
                  <a:pt x="4501" y="7950"/>
                </a:cubicBezTo>
                <a:cubicBezTo>
                  <a:pt x="5829" y="7803"/>
                  <a:pt x="7138" y="7729"/>
                  <a:pt x="8448" y="7729"/>
                </a:cubicBezTo>
                <a:cubicBezTo>
                  <a:pt x="9758" y="7729"/>
                  <a:pt x="11067" y="7803"/>
                  <a:pt x="12395" y="7950"/>
                </a:cubicBezTo>
                <a:cubicBezTo>
                  <a:pt x="14166" y="8024"/>
                  <a:pt x="15863" y="7950"/>
                  <a:pt x="17634" y="8171"/>
                </a:cubicBezTo>
                <a:cubicBezTo>
                  <a:pt x="18430" y="8238"/>
                  <a:pt x="19240" y="8274"/>
                  <a:pt x="20053" y="8274"/>
                </a:cubicBezTo>
                <a:cubicBezTo>
                  <a:pt x="21048" y="8274"/>
                  <a:pt x="22045" y="8220"/>
                  <a:pt x="23020" y="8098"/>
                </a:cubicBezTo>
                <a:cubicBezTo>
                  <a:pt x="23754" y="8057"/>
                  <a:pt x="24493" y="8044"/>
                  <a:pt x="25236" y="8044"/>
                </a:cubicBezTo>
                <a:cubicBezTo>
                  <a:pt x="26437" y="8044"/>
                  <a:pt x="27644" y="8077"/>
                  <a:pt x="28845" y="8077"/>
                </a:cubicBezTo>
                <a:cubicBezTo>
                  <a:pt x="29588" y="8077"/>
                  <a:pt x="30328" y="8065"/>
                  <a:pt x="31062" y="8024"/>
                </a:cubicBezTo>
                <a:cubicBezTo>
                  <a:pt x="32611" y="7950"/>
                  <a:pt x="33423" y="7286"/>
                  <a:pt x="33718" y="5811"/>
                </a:cubicBezTo>
                <a:cubicBezTo>
                  <a:pt x="33718" y="5589"/>
                  <a:pt x="33865" y="5442"/>
                  <a:pt x="34013" y="5294"/>
                </a:cubicBezTo>
                <a:cubicBezTo>
                  <a:pt x="34603" y="4925"/>
                  <a:pt x="34898" y="4114"/>
                  <a:pt x="34529" y="3450"/>
                </a:cubicBezTo>
                <a:cubicBezTo>
                  <a:pt x="34308" y="2859"/>
                  <a:pt x="34308" y="2048"/>
                  <a:pt x="33570" y="1605"/>
                </a:cubicBezTo>
                <a:cubicBezTo>
                  <a:pt x="32685" y="1089"/>
                  <a:pt x="31652" y="720"/>
                  <a:pt x="30545" y="720"/>
                </a:cubicBezTo>
                <a:cubicBezTo>
                  <a:pt x="29881" y="720"/>
                  <a:pt x="29217" y="720"/>
                  <a:pt x="28553" y="572"/>
                </a:cubicBezTo>
                <a:cubicBezTo>
                  <a:pt x="27078" y="277"/>
                  <a:pt x="25602" y="56"/>
                  <a:pt x="24126" y="56"/>
                </a:cubicBezTo>
                <a:cubicBezTo>
                  <a:pt x="23154" y="29"/>
                  <a:pt x="22182" y="12"/>
                  <a:pt x="21213" y="12"/>
                </a:cubicBezTo>
                <a:cubicBezTo>
                  <a:pt x="19536" y="12"/>
                  <a:pt x="17869" y="63"/>
                  <a:pt x="16232" y="203"/>
                </a:cubicBezTo>
                <a:cubicBezTo>
                  <a:pt x="15621" y="291"/>
                  <a:pt x="15010" y="332"/>
                  <a:pt x="14403" y="332"/>
                </a:cubicBezTo>
                <a:cubicBezTo>
                  <a:pt x="13472" y="332"/>
                  <a:pt x="12551" y="234"/>
                  <a:pt x="11657" y="56"/>
                </a:cubicBezTo>
                <a:cubicBezTo>
                  <a:pt x="11510" y="19"/>
                  <a:pt x="11362" y="0"/>
                  <a:pt x="1122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Mar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02" name="Google Shape;2502;p58">
            <a:hlinkClick r:id="rId12" action="ppaction://hlinksldjump"/>
          </p:cNvPr>
          <p:cNvSpPr/>
          <p:nvPr/>
        </p:nvSpPr>
        <p:spPr>
          <a:xfrm>
            <a:off x="1004773" y="243773"/>
            <a:ext cx="648877" cy="301420"/>
          </a:xfrm>
          <a:custGeom>
            <a:avLst/>
            <a:gdLst/>
            <a:ahLst/>
            <a:cxnLst/>
            <a:rect l="l" t="t" r="r" b="b"/>
            <a:pathLst>
              <a:path w="35046" h="8299" extrusionOk="0">
                <a:moveTo>
                  <a:pt x="23715" y="1"/>
                </a:moveTo>
                <a:cubicBezTo>
                  <a:pt x="23485" y="1"/>
                  <a:pt x="23253" y="11"/>
                  <a:pt x="23019" y="35"/>
                </a:cubicBezTo>
                <a:cubicBezTo>
                  <a:pt x="22133" y="88"/>
                  <a:pt x="21209" y="140"/>
                  <a:pt x="20274" y="140"/>
                </a:cubicBezTo>
                <a:cubicBezTo>
                  <a:pt x="19887" y="140"/>
                  <a:pt x="19498" y="131"/>
                  <a:pt x="19109" y="109"/>
                </a:cubicBezTo>
                <a:cubicBezTo>
                  <a:pt x="17670" y="35"/>
                  <a:pt x="16232" y="17"/>
                  <a:pt x="14793" y="17"/>
                </a:cubicBezTo>
                <a:cubicBezTo>
                  <a:pt x="13354" y="17"/>
                  <a:pt x="11916" y="35"/>
                  <a:pt x="10477" y="35"/>
                </a:cubicBezTo>
                <a:lnTo>
                  <a:pt x="9813" y="35"/>
                </a:lnTo>
                <a:cubicBezTo>
                  <a:pt x="8042" y="183"/>
                  <a:pt x="6271" y="699"/>
                  <a:pt x="4427" y="699"/>
                </a:cubicBezTo>
                <a:cubicBezTo>
                  <a:pt x="3542" y="699"/>
                  <a:pt x="2656" y="847"/>
                  <a:pt x="1771" y="1290"/>
                </a:cubicBezTo>
                <a:cubicBezTo>
                  <a:pt x="517" y="1806"/>
                  <a:pt x="369" y="2913"/>
                  <a:pt x="148" y="4020"/>
                </a:cubicBezTo>
                <a:cubicBezTo>
                  <a:pt x="0" y="4462"/>
                  <a:pt x="221" y="4905"/>
                  <a:pt x="590" y="5126"/>
                </a:cubicBezTo>
                <a:cubicBezTo>
                  <a:pt x="812" y="5274"/>
                  <a:pt x="959" y="5495"/>
                  <a:pt x="1033" y="5790"/>
                </a:cubicBezTo>
                <a:cubicBezTo>
                  <a:pt x="1254" y="7045"/>
                  <a:pt x="2213" y="7930"/>
                  <a:pt x="3468" y="8004"/>
                </a:cubicBezTo>
                <a:cubicBezTo>
                  <a:pt x="4124" y="8017"/>
                  <a:pt x="4781" y="8020"/>
                  <a:pt x="5435" y="8020"/>
                </a:cubicBezTo>
                <a:cubicBezTo>
                  <a:pt x="6436" y="8020"/>
                  <a:pt x="7432" y="8011"/>
                  <a:pt x="8420" y="8011"/>
                </a:cubicBezTo>
                <a:cubicBezTo>
                  <a:pt x="10491" y="8011"/>
                  <a:pt x="12522" y="8051"/>
                  <a:pt x="14461" y="8299"/>
                </a:cubicBezTo>
                <a:cubicBezTo>
                  <a:pt x="14815" y="8244"/>
                  <a:pt x="15129" y="8230"/>
                  <a:pt x="15418" y="8230"/>
                </a:cubicBezTo>
                <a:cubicBezTo>
                  <a:pt x="15734" y="8230"/>
                  <a:pt x="16019" y="8247"/>
                  <a:pt x="16293" y="8247"/>
                </a:cubicBezTo>
                <a:cubicBezTo>
                  <a:pt x="16447" y="8247"/>
                  <a:pt x="16598" y="8242"/>
                  <a:pt x="16748" y="8225"/>
                </a:cubicBezTo>
                <a:cubicBezTo>
                  <a:pt x="18814" y="7930"/>
                  <a:pt x="20880" y="8077"/>
                  <a:pt x="22872" y="7782"/>
                </a:cubicBezTo>
                <a:cubicBezTo>
                  <a:pt x="22956" y="7772"/>
                  <a:pt x="23041" y="7767"/>
                  <a:pt x="23125" y="7767"/>
                </a:cubicBezTo>
                <a:cubicBezTo>
                  <a:pt x="23631" y="7767"/>
                  <a:pt x="24137" y="7930"/>
                  <a:pt x="24643" y="7930"/>
                </a:cubicBezTo>
                <a:cubicBezTo>
                  <a:pt x="25639" y="7819"/>
                  <a:pt x="26635" y="7764"/>
                  <a:pt x="27631" y="7764"/>
                </a:cubicBezTo>
                <a:cubicBezTo>
                  <a:pt x="28627" y="7764"/>
                  <a:pt x="29623" y="7819"/>
                  <a:pt x="30619" y="7930"/>
                </a:cubicBezTo>
                <a:cubicBezTo>
                  <a:pt x="30783" y="7955"/>
                  <a:pt x="30950" y="7968"/>
                  <a:pt x="31117" y="7968"/>
                </a:cubicBezTo>
                <a:cubicBezTo>
                  <a:pt x="31926" y="7968"/>
                  <a:pt x="32750" y="7681"/>
                  <a:pt x="33422" y="7192"/>
                </a:cubicBezTo>
                <a:cubicBezTo>
                  <a:pt x="33644" y="6971"/>
                  <a:pt x="33718" y="6528"/>
                  <a:pt x="34013" y="6454"/>
                </a:cubicBezTo>
                <a:cubicBezTo>
                  <a:pt x="35046" y="6012"/>
                  <a:pt x="34677" y="5569"/>
                  <a:pt x="34308" y="4905"/>
                </a:cubicBezTo>
                <a:cubicBezTo>
                  <a:pt x="34086" y="4610"/>
                  <a:pt x="33570" y="4167"/>
                  <a:pt x="33865" y="3798"/>
                </a:cubicBezTo>
                <a:cubicBezTo>
                  <a:pt x="34160" y="3282"/>
                  <a:pt x="33865" y="2987"/>
                  <a:pt x="33570" y="2618"/>
                </a:cubicBezTo>
                <a:cubicBezTo>
                  <a:pt x="33201" y="2101"/>
                  <a:pt x="32832" y="1659"/>
                  <a:pt x="32389" y="1216"/>
                </a:cubicBezTo>
                <a:cubicBezTo>
                  <a:pt x="32021" y="773"/>
                  <a:pt x="31504" y="478"/>
                  <a:pt x="30988" y="404"/>
                </a:cubicBezTo>
                <a:cubicBezTo>
                  <a:pt x="30178" y="261"/>
                  <a:pt x="29337" y="180"/>
                  <a:pt x="28485" y="180"/>
                </a:cubicBezTo>
                <a:cubicBezTo>
                  <a:pt x="28018" y="180"/>
                  <a:pt x="27548" y="205"/>
                  <a:pt x="27077" y="257"/>
                </a:cubicBezTo>
                <a:cubicBezTo>
                  <a:pt x="25971" y="257"/>
                  <a:pt x="24864" y="1"/>
                  <a:pt x="2371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Jan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03" name="Google Shape;2503;p58">
            <a:hlinkClick r:id="" action="ppaction://noaction"/>
          </p:cNvPr>
          <p:cNvSpPr/>
          <p:nvPr/>
        </p:nvSpPr>
        <p:spPr>
          <a:xfrm>
            <a:off x="453799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Jul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04" name="Google Shape;2504;p58">
            <a:hlinkClick r:id="" action="ppaction://noaction"/>
          </p:cNvPr>
          <p:cNvSpPr/>
          <p:nvPr/>
        </p:nvSpPr>
        <p:spPr>
          <a:xfrm>
            <a:off x="3366617" y="243101"/>
            <a:ext cx="639323" cy="302764"/>
          </a:xfrm>
          <a:custGeom>
            <a:avLst/>
            <a:gdLst/>
            <a:ahLst/>
            <a:cxnLst/>
            <a:rect l="l" t="t" r="r" b="b"/>
            <a:pathLst>
              <a:path w="34530" h="8336" extrusionOk="0">
                <a:moveTo>
                  <a:pt x="19910" y="1"/>
                </a:moveTo>
                <a:cubicBezTo>
                  <a:pt x="19299" y="1"/>
                  <a:pt x="18688" y="36"/>
                  <a:pt x="18077" y="97"/>
                </a:cubicBezTo>
                <a:cubicBezTo>
                  <a:pt x="15937" y="171"/>
                  <a:pt x="13871" y="319"/>
                  <a:pt x="11806" y="466"/>
                </a:cubicBezTo>
                <a:cubicBezTo>
                  <a:pt x="11687" y="481"/>
                  <a:pt x="11575" y="487"/>
                  <a:pt x="11467" y="487"/>
                </a:cubicBezTo>
                <a:cubicBezTo>
                  <a:pt x="11032" y="487"/>
                  <a:pt x="10655" y="393"/>
                  <a:pt x="10182" y="393"/>
                </a:cubicBezTo>
                <a:cubicBezTo>
                  <a:pt x="9255" y="485"/>
                  <a:pt x="8341" y="526"/>
                  <a:pt x="7429" y="526"/>
                </a:cubicBezTo>
                <a:cubicBezTo>
                  <a:pt x="6164" y="526"/>
                  <a:pt x="4902" y="447"/>
                  <a:pt x="3616" y="319"/>
                </a:cubicBezTo>
                <a:cubicBezTo>
                  <a:pt x="3494" y="301"/>
                  <a:pt x="3368" y="292"/>
                  <a:pt x="3241" y="292"/>
                </a:cubicBezTo>
                <a:cubicBezTo>
                  <a:pt x="2829" y="292"/>
                  <a:pt x="2405" y="388"/>
                  <a:pt x="2067" y="614"/>
                </a:cubicBezTo>
                <a:cubicBezTo>
                  <a:pt x="1476" y="983"/>
                  <a:pt x="1107" y="1721"/>
                  <a:pt x="517" y="2016"/>
                </a:cubicBezTo>
                <a:cubicBezTo>
                  <a:pt x="1" y="2237"/>
                  <a:pt x="1" y="2532"/>
                  <a:pt x="222" y="2901"/>
                </a:cubicBezTo>
                <a:cubicBezTo>
                  <a:pt x="591" y="3565"/>
                  <a:pt x="1255" y="4008"/>
                  <a:pt x="812" y="4893"/>
                </a:cubicBezTo>
                <a:cubicBezTo>
                  <a:pt x="739" y="5041"/>
                  <a:pt x="960" y="5410"/>
                  <a:pt x="1107" y="5557"/>
                </a:cubicBezTo>
                <a:cubicBezTo>
                  <a:pt x="1550" y="6147"/>
                  <a:pt x="1993" y="6664"/>
                  <a:pt x="2509" y="7180"/>
                </a:cubicBezTo>
                <a:cubicBezTo>
                  <a:pt x="2731" y="7475"/>
                  <a:pt x="3026" y="7697"/>
                  <a:pt x="3395" y="7771"/>
                </a:cubicBezTo>
                <a:cubicBezTo>
                  <a:pt x="4132" y="7918"/>
                  <a:pt x="4870" y="7992"/>
                  <a:pt x="5608" y="8066"/>
                </a:cubicBezTo>
                <a:cubicBezTo>
                  <a:pt x="6229" y="8039"/>
                  <a:pt x="6850" y="8022"/>
                  <a:pt x="7475" y="8022"/>
                </a:cubicBezTo>
                <a:cubicBezTo>
                  <a:pt x="8557" y="8022"/>
                  <a:pt x="9650" y="8073"/>
                  <a:pt x="10773" y="8213"/>
                </a:cubicBezTo>
                <a:cubicBezTo>
                  <a:pt x="11058" y="8239"/>
                  <a:pt x="11344" y="8249"/>
                  <a:pt x="11630" y="8249"/>
                </a:cubicBezTo>
                <a:cubicBezTo>
                  <a:pt x="12575" y="8249"/>
                  <a:pt x="13524" y="8141"/>
                  <a:pt x="14492" y="8141"/>
                </a:cubicBezTo>
                <a:cubicBezTo>
                  <a:pt x="14896" y="8141"/>
                  <a:pt x="15304" y="8160"/>
                  <a:pt x="15716" y="8213"/>
                </a:cubicBezTo>
                <a:cubicBezTo>
                  <a:pt x="16886" y="8308"/>
                  <a:pt x="18083" y="8335"/>
                  <a:pt x="19284" y="8335"/>
                </a:cubicBezTo>
                <a:cubicBezTo>
                  <a:pt x="20885" y="8335"/>
                  <a:pt x="22493" y="8287"/>
                  <a:pt x="24053" y="8287"/>
                </a:cubicBezTo>
                <a:cubicBezTo>
                  <a:pt x="24422" y="8287"/>
                  <a:pt x="24717" y="8213"/>
                  <a:pt x="25086" y="8213"/>
                </a:cubicBezTo>
                <a:cubicBezTo>
                  <a:pt x="26635" y="8066"/>
                  <a:pt x="28258" y="7771"/>
                  <a:pt x="29660" y="7623"/>
                </a:cubicBezTo>
                <a:cubicBezTo>
                  <a:pt x="29801" y="7632"/>
                  <a:pt x="29941" y="7637"/>
                  <a:pt x="30082" y="7637"/>
                </a:cubicBezTo>
                <a:cubicBezTo>
                  <a:pt x="31047" y="7637"/>
                  <a:pt x="32005" y="7419"/>
                  <a:pt x="32907" y="7033"/>
                </a:cubicBezTo>
                <a:cubicBezTo>
                  <a:pt x="33940" y="6369"/>
                  <a:pt x="34530" y="5336"/>
                  <a:pt x="34530" y="4155"/>
                </a:cubicBezTo>
                <a:cubicBezTo>
                  <a:pt x="34530" y="3713"/>
                  <a:pt x="34456" y="3344"/>
                  <a:pt x="34087" y="3196"/>
                </a:cubicBezTo>
                <a:cubicBezTo>
                  <a:pt x="33792" y="3122"/>
                  <a:pt x="33644" y="2901"/>
                  <a:pt x="33644" y="2606"/>
                </a:cubicBezTo>
                <a:cubicBezTo>
                  <a:pt x="33571" y="1278"/>
                  <a:pt x="32464" y="319"/>
                  <a:pt x="31136" y="319"/>
                </a:cubicBezTo>
                <a:cubicBezTo>
                  <a:pt x="29771" y="245"/>
                  <a:pt x="28424" y="227"/>
                  <a:pt x="27078" y="227"/>
                </a:cubicBezTo>
                <a:cubicBezTo>
                  <a:pt x="25732" y="227"/>
                  <a:pt x="24385" y="245"/>
                  <a:pt x="23020" y="245"/>
                </a:cubicBezTo>
                <a:lnTo>
                  <a:pt x="22504" y="245"/>
                </a:lnTo>
                <a:cubicBezTo>
                  <a:pt x="21639" y="72"/>
                  <a:pt x="20775" y="1"/>
                  <a:pt x="1991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May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05" name="Google Shape;2505;p58">
            <a:hlinkClick r:id="" action="ppaction://noaction"/>
          </p:cNvPr>
          <p:cNvSpPr/>
          <p:nvPr/>
        </p:nvSpPr>
        <p:spPr>
          <a:xfrm>
            <a:off x="3966646" y="251654"/>
            <a:ext cx="610643" cy="285657"/>
          </a:xfrm>
          <a:custGeom>
            <a:avLst/>
            <a:gdLst/>
            <a:ahLst/>
            <a:cxnLst/>
            <a:rect l="l" t="t" r="r" b="b"/>
            <a:pathLst>
              <a:path w="32981" h="7865" extrusionOk="0">
                <a:moveTo>
                  <a:pt x="15136" y="1"/>
                </a:moveTo>
                <a:cubicBezTo>
                  <a:pt x="14158" y="1"/>
                  <a:pt x="13158" y="34"/>
                  <a:pt x="12027" y="34"/>
                </a:cubicBezTo>
                <a:cubicBezTo>
                  <a:pt x="9739" y="107"/>
                  <a:pt x="7083" y="34"/>
                  <a:pt x="4427" y="255"/>
                </a:cubicBezTo>
                <a:cubicBezTo>
                  <a:pt x="3247" y="329"/>
                  <a:pt x="2140" y="919"/>
                  <a:pt x="1402" y="1878"/>
                </a:cubicBezTo>
                <a:cubicBezTo>
                  <a:pt x="1107" y="2247"/>
                  <a:pt x="664" y="2690"/>
                  <a:pt x="738" y="3059"/>
                </a:cubicBezTo>
                <a:cubicBezTo>
                  <a:pt x="1033" y="3870"/>
                  <a:pt x="517" y="4460"/>
                  <a:pt x="222" y="5051"/>
                </a:cubicBezTo>
                <a:cubicBezTo>
                  <a:pt x="0" y="5420"/>
                  <a:pt x="74" y="5862"/>
                  <a:pt x="443" y="6157"/>
                </a:cubicBezTo>
                <a:cubicBezTo>
                  <a:pt x="1107" y="6600"/>
                  <a:pt x="1845" y="7043"/>
                  <a:pt x="2435" y="7412"/>
                </a:cubicBezTo>
                <a:cubicBezTo>
                  <a:pt x="2632" y="7559"/>
                  <a:pt x="2829" y="7608"/>
                  <a:pt x="3025" y="7608"/>
                </a:cubicBezTo>
                <a:cubicBezTo>
                  <a:pt x="3419" y="7608"/>
                  <a:pt x="3812" y="7412"/>
                  <a:pt x="4206" y="7412"/>
                </a:cubicBezTo>
                <a:cubicBezTo>
                  <a:pt x="5583" y="7412"/>
                  <a:pt x="7026" y="7444"/>
                  <a:pt x="8469" y="7444"/>
                </a:cubicBezTo>
                <a:cubicBezTo>
                  <a:pt x="9190" y="7444"/>
                  <a:pt x="9912" y="7436"/>
                  <a:pt x="10625" y="7412"/>
                </a:cubicBezTo>
                <a:cubicBezTo>
                  <a:pt x="12543" y="7412"/>
                  <a:pt x="14461" y="7633"/>
                  <a:pt x="16306" y="7707"/>
                </a:cubicBezTo>
                <a:cubicBezTo>
                  <a:pt x="17265" y="7633"/>
                  <a:pt x="18224" y="7633"/>
                  <a:pt x="19183" y="7633"/>
                </a:cubicBezTo>
                <a:cubicBezTo>
                  <a:pt x="19884" y="7773"/>
                  <a:pt x="20574" y="7807"/>
                  <a:pt x="21261" y="7807"/>
                </a:cubicBezTo>
                <a:cubicBezTo>
                  <a:pt x="21897" y="7807"/>
                  <a:pt x="22531" y="7778"/>
                  <a:pt x="23169" y="7778"/>
                </a:cubicBezTo>
                <a:cubicBezTo>
                  <a:pt x="23657" y="7778"/>
                  <a:pt x="24147" y="7795"/>
                  <a:pt x="24643" y="7854"/>
                </a:cubicBezTo>
                <a:cubicBezTo>
                  <a:pt x="24725" y="7861"/>
                  <a:pt x="24807" y="7864"/>
                  <a:pt x="24889" y="7864"/>
                </a:cubicBezTo>
                <a:cubicBezTo>
                  <a:pt x="25542" y="7864"/>
                  <a:pt x="26195" y="7672"/>
                  <a:pt x="26849" y="7672"/>
                </a:cubicBezTo>
                <a:cubicBezTo>
                  <a:pt x="26999" y="7672"/>
                  <a:pt x="27149" y="7682"/>
                  <a:pt x="27299" y="7707"/>
                </a:cubicBezTo>
                <a:cubicBezTo>
                  <a:pt x="28480" y="7707"/>
                  <a:pt x="29734" y="7707"/>
                  <a:pt x="30988" y="7633"/>
                </a:cubicBezTo>
                <a:cubicBezTo>
                  <a:pt x="32169" y="7485"/>
                  <a:pt x="32980" y="6453"/>
                  <a:pt x="32906" y="5272"/>
                </a:cubicBezTo>
                <a:cubicBezTo>
                  <a:pt x="32685" y="4756"/>
                  <a:pt x="32685" y="4239"/>
                  <a:pt x="32833" y="3723"/>
                </a:cubicBezTo>
                <a:cubicBezTo>
                  <a:pt x="32980" y="2985"/>
                  <a:pt x="31726" y="1288"/>
                  <a:pt x="30988" y="919"/>
                </a:cubicBezTo>
                <a:cubicBezTo>
                  <a:pt x="29764" y="533"/>
                  <a:pt x="28541" y="315"/>
                  <a:pt x="27268" y="315"/>
                </a:cubicBezTo>
                <a:cubicBezTo>
                  <a:pt x="27082" y="315"/>
                  <a:pt x="26896" y="319"/>
                  <a:pt x="26709" y="329"/>
                </a:cubicBezTo>
                <a:cubicBezTo>
                  <a:pt x="23389" y="181"/>
                  <a:pt x="19995" y="255"/>
                  <a:pt x="16601" y="34"/>
                </a:cubicBezTo>
                <a:cubicBezTo>
                  <a:pt x="16109" y="9"/>
                  <a:pt x="15625" y="1"/>
                  <a:pt x="15136" y="1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Jun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06" name="Google Shape;2506;p58">
            <a:hlinkClick r:id="" action="ppaction://noaction"/>
          </p:cNvPr>
          <p:cNvSpPr/>
          <p:nvPr/>
        </p:nvSpPr>
        <p:spPr>
          <a:xfrm>
            <a:off x="2793917" y="253633"/>
            <a:ext cx="611995" cy="281698"/>
          </a:xfrm>
          <a:custGeom>
            <a:avLst/>
            <a:gdLst/>
            <a:ahLst/>
            <a:cxnLst/>
            <a:rect l="l" t="t" r="r" b="b"/>
            <a:pathLst>
              <a:path w="33054" h="7756" extrusionOk="0">
                <a:moveTo>
                  <a:pt x="7314" y="0"/>
                </a:moveTo>
                <a:cubicBezTo>
                  <a:pt x="6855" y="0"/>
                  <a:pt x="6392" y="260"/>
                  <a:pt x="5891" y="260"/>
                </a:cubicBezTo>
                <a:cubicBezTo>
                  <a:pt x="5798" y="260"/>
                  <a:pt x="5703" y="251"/>
                  <a:pt x="5607" y="230"/>
                </a:cubicBezTo>
                <a:cubicBezTo>
                  <a:pt x="5017" y="156"/>
                  <a:pt x="4409" y="119"/>
                  <a:pt x="3791" y="119"/>
                </a:cubicBezTo>
                <a:cubicBezTo>
                  <a:pt x="3173" y="119"/>
                  <a:pt x="2546" y="156"/>
                  <a:pt x="1918" y="230"/>
                </a:cubicBezTo>
                <a:cubicBezTo>
                  <a:pt x="812" y="378"/>
                  <a:pt x="0" y="1411"/>
                  <a:pt x="74" y="2591"/>
                </a:cubicBezTo>
                <a:cubicBezTo>
                  <a:pt x="222" y="3108"/>
                  <a:pt x="295" y="3624"/>
                  <a:pt x="148" y="4140"/>
                </a:cubicBezTo>
                <a:cubicBezTo>
                  <a:pt x="0" y="4804"/>
                  <a:pt x="1254" y="6501"/>
                  <a:pt x="1992" y="6870"/>
                </a:cubicBezTo>
                <a:cubicBezTo>
                  <a:pt x="3108" y="7281"/>
                  <a:pt x="4223" y="7505"/>
                  <a:pt x="5376" y="7505"/>
                </a:cubicBezTo>
                <a:cubicBezTo>
                  <a:pt x="5672" y="7505"/>
                  <a:pt x="5970" y="7491"/>
                  <a:pt x="6271" y="7461"/>
                </a:cubicBezTo>
                <a:cubicBezTo>
                  <a:pt x="10403" y="7461"/>
                  <a:pt x="14535" y="7756"/>
                  <a:pt x="18667" y="7756"/>
                </a:cubicBezTo>
                <a:lnTo>
                  <a:pt x="20585" y="7756"/>
                </a:lnTo>
                <a:cubicBezTo>
                  <a:pt x="21230" y="7737"/>
                  <a:pt x="21881" y="7733"/>
                  <a:pt x="22533" y="7733"/>
                </a:cubicBezTo>
                <a:cubicBezTo>
                  <a:pt x="23186" y="7733"/>
                  <a:pt x="23840" y="7737"/>
                  <a:pt x="24495" y="7737"/>
                </a:cubicBezTo>
                <a:cubicBezTo>
                  <a:pt x="25805" y="7737"/>
                  <a:pt x="27114" y="7719"/>
                  <a:pt x="28406" y="7608"/>
                </a:cubicBezTo>
                <a:cubicBezTo>
                  <a:pt x="29734" y="7534"/>
                  <a:pt x="30914" y="6870"/>
                  <a:pt x="31726" y="5764"/>
                </a:cubicBezTo>
                <a:cubicBezTo>
                  <a:pt x="31947" y="5468"/>
                  <a:pt x="32316" y="5026"/>
                  <a:pt x="32168" y="4657"/>
                </a:cubicBezTo>
                <a:cubicBezTo>
                  <a:pt x="31873" y="3919"/>
                  <a:pt x="32390" y="3550"/>
                  <a:pt x="32611" y="2960"/>
                </a:cubicBezTo>
                <a:cubicBezTo>
                  <a:pt x="32759" y="2665"/>
                  <a:pt x="33054" y="2296"/>
                  <a:pt x="32759" y="1927"/>
                </a:cubicBezTo>
                <a:cubicBezTo>
                  <a:pt x="31947" y="1115"/>
                  <a:pt x="30988" y="525"/>
                  <a:pt x="29955" y="230"/>
                </a:cubicBezTo>
                <a:cubicBezTo>
                  <a:pt x="29906" y="222"/>
                  <a:pt x="29857" y="218"/>
                  <a:pt x="29807" y="218"/>
                </a:cubicBezTo>
                <a:cubicBezTo>
                  <a:pt x="29413" y="218"/>
                  <a:pt x="29012" y="451"/>
                  <a:pt x="28553" y="451"/>
                </a:cubicBezTo>
                <a:cubicBezTo>
                  <a:pt x="27176" y="451"/>
                  <a:pt x="25799" y="419"/>
                  <a:pt x="24421" y="419"/>
                </a:cubicBezTo>
                <a:cubicBezTo>
                  <a:pt x="23733" y="419"/>
                  <a:pt x="23044" y="427"/>
                  <a:pt x="22356" y="451"/>
                </a:cubicBezTo>
                <a:cubicBezTo>
                  <a:pt x="20511" y="451"/>
                  <a:pt x="18667" y="304"/>
                  <a:pt x="16822" y="156"/>
                </a:cubicBezTo>
                <a:cubicBezTo>
                  <a:pt x="16644" y="131"/>
                  <a:pt x="16465" y="121"/>
                  <a:pt x="16287" y="121"/>
                </a:cubicBezTo>
                <a:cubicBezTo>
                  <a:pt x="15611" y="121"/>
                  <a:pt x="14935" y="266"/>
                  <a:pt x="14258" y="266"/>
                </a:cubicBezTo>
                <a:cubicBezTo>
                  <a:pt x="14080" y="266"/>
                  <a:pt x="13902" y="256"/>
                  <a:pt x="13723" y="230"/>
                </a:cubicBezTo>
                <a:cubicBezTo>
                  <a:pt x="12690" y="83"/>
                  <a:pt x="11657" y="64"/>
                  <a:pt x="10615" y="64"/>
                </a:cubicBezTo>
                <a:cubicBezTo>
                  <a:pt x="10268" y="64"/>
                  <a:pt x="9920" y="66"/>
                  <a:pt x="9570" y="66"/>
                </a:cubicBezTo>
                <a:cubicBezTo>
                  <a:pt x="8870" y="66"/>
                  <a:pt x="8165" y="58"/>
                  <a:pt x="7452" y="9"/>
                </a:cubicBezTo>
                <a:cubicBezTo>
                  <a:pt x="7406" y="3"/>
                  <a:pt x="7360" y="0"/>
                  <a:pt x="731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Apr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07" name="Google Shape;2507;p58">
            <a:hlinkClick r:id="rId13" action="ppaction://hlinksldjump"/>
          </p:cNvPr>
          <p:cNvSpPr/>
          <p:nvPr/>
        </p:nvSpPr>
        <p:spPr>
          <a:xfrm>
            <a:off x="1614355" y="249983"/>
            <a:ext cx="611995" cy="288998"/>
          </a:xfrm>
          <a:custGeom>
            <a:avLst/>
            <a:gdLst/>
            <a:ahLst/>
            <a:cxnLst/>
            <a:rect l="l" t="t" r="r" b="b"/>
            <a:pathLst>
              <a:path w="33054" h="7957" extrusionOk="0">
                <a:moveTo>
                  <a:pt x="19164" y="0"/>
                </a:moveTo>
                <a:cubicBezTo>
                  <a:pt x="17273" y="0"/>
                  <a:pt x="15387" y="31"/>
                  <a:pt x="13502" y="159"/>
                </a:cubicBezTo>
                <a:cubicBezTo>
                  <a:pt x="12823" y="203"/>
                  <a:pt x="12143" y="214"/>
                  <a:pt x="11464" y="214"/>
                </a:cubicBezTo>
                <a:cubicBezTo>
                  <a:pt x="10743" y="214"/>
                  <a:pt x="10023" y="202"/>
                  <a:pt x="9303" y="202"/>
                </a:cubicBezTo>
                <a:cubicBezTo>
                  <a:pt x="8416" y="202"/>
                  <a:pt x="7528" y="221"/>
                  <a:pt x="6641" y="307"/>
                </a:cubicBezTo>
                <a:cubicBezTo>
                  <a:pt x="5018" y="381"/>
                  <a:pt x="3468" y="307"/>
                  <a:pt x="1993" y="897"/>
                </a:cubicBezTo>
                <a:cubicBezTo>
                  <a:pt x="1255" y="1192"/>
                  <a:pt x="0" y="2889"/>
                  <a:pt x="148" y="3701"/>
                </a:cubicBezTo>
                <a:cubicBezTo>
                  <a:pt x="222" y="4217"/>
                  <a:pt x="222" y="4734"/>
                  <a:pt x="74" y="5250"/>
                </a:cubicBezTo>
                <a:cubicBezTo>
                  <a:pt x="0" y="6431"/>
                  <a:pt x="812" y="7390"/>
                  <a:pt x="1919" y="7611"/>
                </a:cubicBezTo>
                <a:cubicBezTo>
                  <a:pt x="3911" y="7685"/>
                  <a:pt x="5977" y="7759"/>
                  <a:pt x="7969" y="7832"/>
                </a:cubicBezTo>
                <a:cubicBezTo>
                  <a:pt x="8088" y="7843"/>
                  <a:pt x="8205" y="7848"/>
                  <a:pt x="8321" y="7848"/>
                </a:cubicBezTo>
                <a:cubicBezTo>
                  <a:pt x="8882" y="7848"/>
                  <a:pt x="9417" y="7743"/>
                  <a:pt x="9977" y="7743"/>
                </a:cubicBezTo>
                <a:cubicBezTo>
                  <a:pt x="10094" y="7743"/>
                  <a:pt x="10211" y="7748"/>
                  <a:pt x="10330" y="7759"/>
                </a:cubicBezTo>
                <a:cubicBezTo>
                  <a:pt x="10758" y="7789"/>
                  <a:pt x="11185" y="7807"/>
                  <a:pt x="11613" y="7807"/>
                </a:cubicBezTo>
                <a:cubicBezTo>
                  <a:pt x="12218" y="7807"/>
                  <a:pt x="12823" y="7771"/>
                  <a:pt x="13428" y="7685"/>
                </a:cubicBezTo>
                <a:cubicBezTo>
                  <a:pt x="13719" y="7597"/>
                  <a:pt x="14010" y="7556"/>
                  <a:pt x="14292" y="7556"/>
                </a:cubicBezTo>
                <a:cubicBezTo>
                  <a:pt x="14725" y="7556"/>
                  <a:pt x="15137" y="7654"/>
                  <a:pt x="15494" y="7832"/>
                </a:cubicBezTo>
                <a:cubicBezTo>
                  <a:pt x="15771" y="7915"/>
                  <a:pt x="16037" y="7957"/>
                  <a:pt x="16297" y="7957"/>
                </a:cubicBezTo>
                <a:cubicBezTo>
                  <a:pt x="16730" y="7957"/>
                  <a:pt x="17145" y="7842"/>
                  <a:pt x="17560" y="7611"/>
                </a:cubicBezTo>
                <a:cubicBezTo>
                  <a:pt x="17781" y="7685"/>
                  <a:pt x="17929" y="7832"/>
                  <a:pt x="18224" y="7832"/>
                </a:cubicBezTo>
                <a:cubicBezTo>
                  <a:pt x="18331" y="7841"/>
                  <a:pt x="18437" y="7844"/>
                  <a:pt x="18544" y="7844"/>
                </a:cubicBezTo>
                <a:cubicBezTo>
                  <a:pt x="19396" y="7844"/>
                  <a:pt x="20249" y="7611"/>
                  <a:pt x="21102" y="7611"/>
                </a:cubicBezTo>
                <a:cubicBezTo>
                  <a:pt x="21468" y="7580"/>
                  <a:pt x="21848" y="7563"/>
                  <a:pt x="22229" y="7563"/>
                </a:cubicBezTo>
                <a:cubicBezTo>
                  <a:pt x="22769" y="7563"/>
                  <a:pt x="23313" y="7598"/>
                  <a:pt x="23831" y="7685"/>
                </a:cubicBezTo>
                <a:cubicBezTo>
                  <a:pt x="24058" y="7737"/>
                  <a:pt x="24285" y="7756"/>
                  <a:pt x="24512" y="7756"/>
                </a:cubicBezTo>
                <a:cubicBezTo>
                  <a:pt x="25154" y="7756"/>
                  <a:pt x="25797" y="7601"/>
                  <a:pt x="26440" y="7601"/>
                </a:cubicBezTo>
                <a:cubicBezTo>
                  <a:pt x="26529" y="7601"/>
                  <a:pt x="26619" y="7604"/>
                  <a:pt x="26709" y="7611"/>
                </a:cubicBezTo>
                <a:cubicBezTo>
                  <a:pt x="26893" y="7685"/>
                  <a:pt x="27096" y="7722"/>
                  <a:pt x="27308" y="7722"/>
                </a:cubicBezTo>
                <a:cubicBezTo>
                  <a:pt x="27520" y="7722"/>
                  <a:pt x="27742" y="7685"/>
                  <a:pt x="27963" y="7611"/>
                </a:cubicBezTo>
                <a:cubicBezTo>
                  <a:pt x="28221" y="7500"/>
                  <a:pt x="28498" y="7445"/>
                  <a:pt x="28775" y="7445"/>
                </a:cubicBezTo>
                <a:cubicBezTo>
                  <a:pt x="29051" y="7445"/>
                  <a:pt x="29328" y="7500"/>
                  <a:pt x="29586" y="7611"/>
                </a:cubicBezTo>
                <a:cubicBezTo>
                  <a:pt x="29631" y="7614"/>
                  <a:pt x="29674" y="7616"/>
                  <a:pt x="29717" y="7616"/>
                </a:cubicBezTo>
                <a:cubicBezTo>
                  <a:pt x="30677" y="7616"/>
                  <a:pt x="31321" y="6854"/>
                  <a:pt x="32169" y="6431"/>
                </a:cubicBezTo>
                <a:cubicBezTo>
                  <a:pt x="32980" y="5914"/>
                  <a:pt x="33054" y="5619"/>
                  <a:pt x="32611" y="4660"/>
                </a:cubicBezTo>
                <a:cubicBezTo>
                  <a:pt x="32316" y="4217"/>
                  <a:pt x="31873" y="3774"/>
                  <a:pt x="32242" y="3184"/>
                </a:cubicBezTo>
                <a:cubicBezTo>
                  <a:pt x="32316" y="3110"/>
                  <a:pt x="32242" y="2889"/>
                  <a:pt x="32169" y="2742"/>
                </a:cubicBezTo>
                <a:cubicBezTo>
                  <a:pt x="31652" y="1487"/>
                  <a:pt x="30545" y="602"/>
                  <a:pt x="29217" y="307"/>
                </a:cubicBezTo>
                <a:cubicBezTo>
                  <a:pt x="28406" y="159"/>
                  <a:pt x="27520" y="12"/>
                  <a:pt x="26635" y="12"/>
                </a:cubicBezTo>
                <a:cubicBezTo>
                  <a:pt x="25925" y="24"/>
                  <a:pt x="25217" y="28"/>
                  <a:pt x="24511" y="28"/>
                </a:cubicBezTo>
                <a:cubicBezTo>
                  <a:pt x="22720" y="28"/>
                  <a:pt x="20939" y="0"/>
                  <a:pt x="1916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Feb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08" name="Google Shape;2508;p58">
            <a:hlinkClick r:id="" action="ppaction://noaction"/>
          </p:cNvPr>
          <p:cNvSpPr/>
          <p:nvPr/>
        </p:nvSpPr>
        <p:spPr>
          <a:xfrm>
            <a:off x="749579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Dec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09" name="Google Shape;2509;p58">
            <a:hlinkClick r:id="" action="ppaction://noaction"/>
          </p:cNvPr>
          <p:cNvSpPr/>
          <p:nvPr/>
        </p:nvSpPr>
        <p:spPr>
          <a:xfrm>
            <a:off x="5717556" y="243101"/>
            <a:ext cx="639323" cy="302764"/>
          </a:xfrm>
          <a:custGeom>
            <a:avLst/>
            <a:gdLst/>
            <a:ahLst/>
            <a:cxnLst/>
            <a:rect l="l" t="t" r="r" b="b"/>
            <a:pathLst>
              <a:path w="34530" h="8336" extrusionOk="0">
                <a:moveTo>
                  <a:pt x="19910" y="1"/>
                </a:moveTo>
                <a:cubicBezTo>
                  <a:pt x="19299" y="1"/>
                  <a:pt x="18688" y="36"/>
                  <a:pt x="18077" y="97"/>
                </a:cubicBezTo>
                <a:cubicBezTo>
                  <a:pt x="15937" y="171"/>
                  <a:pt x="13871" y="319"/>
                  <a:pt x="11806" y="466"/>
                </a:cubicBezTo>
                <a:cubicBezTo>
                  <a:pt x="11687" y="481"/>
                  <a:pt x="11575" y="487"/>
                  <a:pt x="11467" y="487"/>
                </a:cubicBezTo>
                <a:cubicBezTo>
                  <a:pt x="11032" y="487"/>
                  <a:pt x="10655" y="393"/>
                  <a:pt x="10182" y="393"/>
                </a:cubicBezTo>
                <a:cubicBezTo>
                  <a:pt x="9255" y="485"/>
                  <a:pt x="8341" y="526"/>
                  <a:pt x="7429" y="526"/>
                </a:cubicBezTo>
                <a:cubicBezTo>
                  <a:pt x="6164" y="526"/>
                  <a:pt x="4902" y="447"/>
                  <a:pt x="3616" y="319"/>
                </a:cubicBezTo>
                <a:cubicBezTo>
                  <a:pt x="3494" y="301"/>
                  <a:pt x="3368" y="292"/>
                  <a:pt x="3241" y="292"/>
                </a:cubicBezTo>
                <a:cubicBezTo>
                  <a:pt x="2829" y="292"/>
                  <a:pt x="2405" y="388"/>
                  <a:pt x="2067" y="614"/>
                </a:cubicBezTo>
                <a:cubicBezTo>
                  <a:pt x="1476" y="983"/>
                  <a:pt x="1107" y="1721"/>
                  <a:pt x="517" y="2016"/>
                </a:cubicBezTo>
                <a:cubicBezTo>
                  <a:pt x="1" y="2237"/>
                  <a:pt x="1" y="2532"/>
                  <a:pt x="222" y="2901"/>
                </a:cubicBezTo>
                <a:cubicBezTo>
                  <a:pt x="591" y="3565"/>
                  <a:pt x="1255" y="4008"/>
                  <a:pt x="812" y="4893"/>
                </a:cubicBezTo>
                <a:cubicBezTo>
                  <a:pt x="739" y="5041"/>
                  <a:pt x="960" y="5410"/>
                  <a:pt x="1107" y="5557"/>
                </a:cubicBezTo>
                <a:cubicBezTo>
                  <a:pt x="1550" y="6147"/>
                  <a:pt x="1993" y="6664"/>
                  <a:pt x="2509" y="7180"/>
                </a:cubicBezTo>
                <a:cubicBezTo>
                  <a:pt x="2731" y="7475"/>
                  <a:pt x="3026" y="7697"/>
                  <a:pt x="3395" y="7771"/>
                </a:cubicBezTo>
                <a:cubicBezTo>
                  <a:pt x="4132" y="7918"/>
                  <a:pt x="4870" y="7992"/>
                  <a:pt x="5608" y="8066"/>
                </a:cubicBezTo>
                <a:cubicBezTo>
                  <a:pt x="6229" y="8039"/>
                  <a:pt x="6850" y="8022"/>
                  <a:pt x="7475" y="8022"/>
                </a:cubicBezTo>
                <a:cubicBezTo>
                  <a:pt x="8557" y="8022"/>
                  <a:pt x="9650" y="8073"/>
                  <a:pt x="10773" y="8213"/>
                </a:cubicBezTo>
                <a:cubicBezTo>
                  <a:pt x="11058" y="8239"/>
                  <a:pt x="11344" y="8249"/>
                  <a:pt x="11630" y="8249"/>
                </a:cubicBezTo>
                <a:cubicBezTo>
                  <a:pt x="12575" y="8249"/>
                  <a:pt x="13524" y="8141"/>
                  <a:pt x="14492" y="8141"/>
                </a:cubicBezTo>
                <a:cubicBezTo>
                  <a:pt x="14896" y="8141"/>
                  <a:pt x="15304" y="8160"/>
                  <a:pt x="15716" y="8213"/>
                </a:cubicBezTo>
                <a:cubicBezTo>
                  <a:pt x="16886" y="8308"/>
                  <a:pt x="18083" y="8335"/>
                  <a:pt x="19284" y="8335"/>
                </a:cubicBezTo>
                <a:cubicBezTo>
                  <a:pt x="20885" y="8335"/>
                  <a:pt x="22493" y="8287"/>
                  <a:pt x="24053" y="8287"/>
                </a:cubicBezTo>
                <a:cubicBezTo>
                  <a:pt x="24422" y="8287"/>
                  <a:pt x="24717" y="8213"/>
                  <a:pt x="25086" y="8213"/>
                </a:cubicBezTo>
                <a:cubicBezTo>
                  <a:pt x="26635" y="8066"/>
                  <a:pt x="28258" y="7771"/>
                  <a:pt x="29660" y="7623"/>
                </a:cubicBezTo>
                <a:cubicBezTo>
                  <a:pt x="29801" y="7632"/>
                  <a:pt x="29941" y="7637"/>
                  <a:pt x="30082" y="7637"/>
                </a:cubicBezTo>
                <a:cubicBezTo>
                  <a:pt x="31047" y="7637"/>
                  <a:pt x="32005" y="7419"/>
                  <a:pt x="32907" y="7033"/>
                </a:cubicBezTo>
                <a:cubicBezTo>
                  <a:pt x="33940" y="6369"/>
                  <a:pt x="34530" y="5336"/>
                  <a:pt x="34530" y="4155"/>
                </a:cubicBezTo>
                <a:cubicBezTo>
                  <a:pt x="34530" y="3713"/>
                  <a:pt x="34456" y="3344"/>
                  <a:pt x="34087" y="3196"/>
                </a:cubicBezTo>
                <a:cubicBezTo>
                  <a:pt x="33792" y="3122"/>
                  <a:pt x="33644" y="2901"/>
                  <a:pt x="33644" y="2606"/>
                </a:cubicBezTo>
                <a:cubicBezTo>
                  <a:pt x="33571" y="1278"/>
                  <a:pt x="32464" y="319"/>
                  <a:pt x="31136" y="319"/>
                </a:cubicBezTo>
                <a:cubicBezTo>
                  <a:pt x="29771" y="245"/>
                  <a:pt x="28424" y="227"/>
                  <a:pt x="27078" y="227"/>
                </a:cubicBezTo>
                <a:cubicBezTo>
                  <a:pt x="25732" y="227"/>
                  <a:pt x="24385" y="245"/>
                  <a:pt x="23020" y="245"/>
                </a:cubicBezTo>
                <a:lnTo>
                  <a:pt x="22504" y="245"/>
                </a:lnTo>
                <a:cubicBezTo>
                  <a:pt x="21639" y="72"/>
                  <a:pt x="20775" y="1"/>
                  <a:pt x="1991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Sep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10" name="Google Shape;2510;p58">
            <a:hlinkClick r:id="" action="ppaction://noaction"/>
          </p:cNvPr>
          <p:cNvSpPr/>
          <p:nvPr/>
        </p:nvSpPr>
        <p:spPr>
          <a:xfrm>
            <a:off x="6317584" y="251654"/>
            <a:ext cx="610643" cy="285657"/>
          </a:xfrm>
          <a:custGeom>
            <a:avLst/>
            <a:gdLst/>
            <a:ahLst/>
            <a:cxnLst/>
            <a:rect l="l" t="t" r="r" b="b"/>
            <a:pathLst>
              <a:path w="32981" h="7865" extrusionOk="0">
                <a:moveTo>
                  <a:pt x="15136" y="1"/>
                </a:moveTo>
                <a:cubicBezTo>
                  <a:pt x="14158" y="1"/>
                  <a:pt x="13158" y="34"/>
                  <a:pt x="12027" y="34"/>
                </a:cubicBezTo>
                <a:cubicBezTo>
                  <a:pt x="9739" y="107"/>
                  <a:pt x="7083" y="34"/>
                  <a:pt x="4427" y="255"/>
                </a:cubicBezTo>
                <a:cubicBezTo>
                  <a:pt x="3247" y="329"/>
                  <a:pt x="2140" y="919"/>
                  <a:pt x="1402" y="1878"/>
                </a:cubicBezTo>
                <a:cubicBezTo>
                  <a:pt x="1107" y="2247"/>
                  <a:pt x="664" y="2690"/>
                  <a:pt x="738" y="3059"/>
                </a:cubicBezTo>
                <a:cubicBezTo>
                  <a:pt x="1033" y="3870"/>
                  <a:pt x="517" y="4460"/>
                  <a:pt x="222" y="5051"/>
                </a:cubicBezTo>
                <a:cubicBezTo>
                  <a:pt x="0" y="5420"/>
                  <a:pt x="74" y="5862"/>
                  <a:pt x="443" y="6157"/>
                </a:cubicBezTo>
                <a:cubicBezTo>
                  <a:pt x="1107" y="6600"/>
                  <a:pt x="1845" y="7043"/>
                  <a:pt x="2435" y="7412"/>
                </a:cubicBezTo>
                <a:cubicBezTo>
                  <a:pt x="2632" y="7559"/>
                  <a:pt x="2829" y="7608"/>
                  <a:pt x="3025" y="7608"/>
                </a:cubicBezTo>
                <a:cubicBezTo>
                  <a:pt x="3419" y="7608"/>
                  <a:pt x="3812" y="7412"/>
                  <a:pt x="4206" y="7412"/>
                </a:cubicBezTo>
                <a:cubicBezTo>
                  <a:pt x="5583" y="7412"/>
                  <a:pt x="7026" y="7444"/>
                  <a:pt x="8469" y="7444"/>
                </a:cubicBezTo>
                <a:cubicBezTo>
                  <a:pt x="9190" y="7444"/>
                  <a:pt x="9912" y="7436"/>
                  <a:pt x="10625" y="7412"/>
                </a:cubicBezTo>
                <a:cubicBezTo>
                  <a:pt x="12543" y="7412"/>
                  <a:pt x="14461" y="7633"/>
                  <a:pt x="16306" y="7707"/>
                </a:cubicBezTo>
                <a:cubicBezTo>
                  <a:pt x="17265" y="7633"/>
                  <a:pt x="18224" y="7633"/>
                  <a:pt x="19183" y="7633"/>
                </a:cubicBezTo>
                <a:cubicBezTo>
                  <a:pt x="19884" y="7773"/>
                  <a:pt x="20574" y="7807"/>
                  <a:pt x="21261" y="7807"/>
                </a:cubicBezTo>
                <a:cubicBezTo>
                  <a:pt x="21897" y="7807"/>
                  <a:pt x="22531" y="7778"/>
                  <a:pt x="23169" y="7778"/>
                </a:cubicBezTo>
                <a:cubicBezTo>
                  <a:pt x="23657" y="7778"/>
                  <a:pt x="24147" y="7795"/>
                  <a:pt x="24643" y="7854"/>
                </a:cubicBezTo>
                <a:cubicBezTo>
                  <a:pt x="24725" y="7861"/>
                  <a:pt x="24807" y="7864"/>
                  <a:pt x="24889" y="7864"/>
                </a:cubicBezTo>
                <a:cubicBezTo>
                  <a:pt x="25542" y="7864"/>
                  <a:pt x="26195" y="7672"/>
                  <a:pt x="26849" y="7672"/>
                </a:cubicBezTo>
                <a:cubicBezTo>
                  <a:pt x="26999" y="7672"/>
                  <a:pt x="27149" y="7682"/>
                  <a:pt x="27299" y="7707"/>
                </a:cubicBezTo>
                <a:cubicBezTo>
                  <a:pt x="28480" y="7707"/>
                  <a:pt x="29734" y="7707"/>
                  <a:pt x="30988" y="7633"/>
                </a:cubicBezTo>
                <a:cubicBezTo>
                  <a:pt x="32169" y="7485"/>
                  <a:pt x="32980" y="6453"/>
                  <a:pt x="32906" y="5272"/>
                </a:cubicBezTo>
                <a:cubicBezTo>
                  <a:pt x="32685" y="4756"/>
                  <a:pt x="32685" y="4239"/>
                  <a:pt x="32833" y="3723"/>
                </a:cubicBezTo>
                <a:cubicBezTo>
                  <a:pt x="32980" y="2985"/>
                  <a:pt x="31726" y="1288"/>
                  <a:pt x="30988" y="919"/>
                </a:cubicBezTo>
                <a:cubicBezTo>
                  <a:pt x="29764" y="533"/>
                  <a:pt x="28541" y="315"/>
                  <a:pt x="27268" y="315"/>
                </a:cubicBezTo>
                <a:cubicBezTo>
                  <a:pt x="27082" y="315"/>
                  <a:pt x="26896" y="319"/>
                  <a:pt x="26709" y="329"/>
                </a:cubicBezTo>
                <a:cubicBezTo>
                  <a:pt x="23389" y="181"/>
                  <a:pt x="19995" y="255"/>
                  <a:pt x="16601" y="34"/>
                </a:cubicBezTo>
                <a:cubicBezTo>
                  <a:pt x="16109" y="9"/>
                  <a:pt x="15625" y="1"/>
                  <a:pt x="15136" y="1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Oct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11" name="Google Shape;2511;p58">
            <a:hlinkClick r:id="" action="ppaction://noaction"/>
          </p:cNvPr>
          <p:cNvSpPr/>
          <p:nvPr/>
        </p:nvSpPr>
        <p:spPr>
          <a:xfrm>
            <a:off x="5144855" y="253633"/>
            <a:ext cx="611995" cy="281698"/>
          </a:xfrm>
          <a:custGeom>
            <a:avLst/>
            <a:gdLst/>
            <a:ahLst/>
            <a:cxnLst/>
            <a:rect l="l" t="t" r="r" b="b"/>
            <a:pathLst>
              <a:path w="33054" h="7756" extrusionOk="0">
                <a:moveTo>
                  <a:pt x="7314" y="0"/>
                </a:moveTo>
                <a:cubicBezTo>
                  <a:pt x="6855" y="0"/>
                  <a:pt x="6392" y="260"/>
                  <a:pt x="5891" y="260"/>
                </a:cubicBezTo>
                <a:cubicBezTo>
                  <a:pt x="5798" y="260"/>
                  <a:pt x="5703" y="251"/>
                  <a:pt x="5607" y="230"/>
                </a:cubicBezTo>
                <a:cubicBezTo>
                  <a:pt x="5017" y="156"/>
                  <a:pt x="4409" y="119"/>
                  <a:pt x="3791" y="119"/>
                </a:cubicBezTo>
                <a:cubicBezTo>
                  <a:pt x="3173" y="119"/>
                  <a:pt x="2546" y="156"/>
                  <a:pt x="1918" y="230"/>
                </a:cubicBezTo>
                <a:cubicBezTo>
                  <a:pt x="812" y="378"/>
                  <a:pt x="0" y="1411"/>
                  <a:pt x="74" y="2591"/>
                </a:cubicBezTo>
                <a:cubicBezTo>
                  <a:pt x="222" y="3108"/>
                  <a:pt x="295" y="3624"/>
                  <a:pt x="148" y="4140"/>
                </a:cubicBezTo>
                <a:cubicBezTo>
                  <a:pt x="0" y="4804"/>
                  <a:pt x="1254" y="6501"/>
                  <a:pt x="1992" y="6870"/>
                </a:cubicBezTo>
                <a:cubicBezTo>
                  <a:pt x="3108" y="7281"/>
                  <a:pt x="4223" y="7505"/>
                  <a:pt x="5376" y="7505"/>
                </a:cubicBezTo>
                <a:cubicBezTo>
                  <a:pt x="5672" y="7505"/>
                  <a:pt x="5970" y="7491"/>
                  <a:pt x="6271" y="7461"/>
                </a:cubicBezTo>
                <a:cubicBezTo>
                  <a:pt x="10403" y="7461"/>
                  <a:pt x="14535" y="7756"/>
                  <a:pt x="18667" y="7756"/>
                </a:cubicBezTo>
                <a:lnTo>
                  <a:pt x="20585" y="7756"/>
                </a:lnTo>
                <a:cubicBezTo>
                  <a:pt x="21230" y="7737"/>
                  <a:pt x="21881" y="7733"/>
                  <a:pt x="22533" y="7733"/>
                </a:cubicBezTo>
                <a:cubicBezTo>
                  <a:pt x="23186" y="7733"/>
                  <a:pt x="23840" y="7737"/>
                  <a:pt x="24495" y="7737"/>
                </a:cubicBezTo>
                <a:cubicBezTo>
                  <a:pt x="25805" y="7737"/>
                  <a:pt x="27114" y="7719"/>
                  <a:pt x="28406" y="7608"/>
                </a:cubicBezTo>
                <a:cubicBezTo>
                  <a:pt x="29734" y="7534"/>
                  <a:pt x="30914" y="6870"/>
                  <a:pt x="31726" y="5764"/>
                </a:cubicBezTo>
                <a:cubicBezTo>
                  <a:pt x="31947" y="5468"/>
                  <a:pt x="32316" y="5026"/>
                  <a:pt x="32168" y="4657"/>
                </a:cubicBezTo>
                <a:cubicBezTo>
                  <a:pt x="31873" y="3919"/>
                  <a:pt x="32390" y="3550"/>
                  <a:pt x="32611" y="2960"/>
                </a:cubicBezTo>
                <a:cubicBezTo>
                  <a:pt x="32759" y="2665"/>
                  <a:pt x="33054" y="2296"/>
                  <a:pt x="32759" y="1927"/>
                </a:cubicBezTo>
                <a:cubicBezTo>
                  <a:pt x="31947" y="1115"/>
                  <a:pt x="30988" y="525"/>
                  <a:pt x="29955" y="230"/>
                </a:cubicBezTo>
                <a:cubicBezTo>
                  <a:pt x="29906" y="222"/>
                  <a:pt x="29857" y="218"/>
                  <a:pt x="29807" y="218"/>
                </a:cubicBezTo>
                <a:cubicBezTo>
                  <a:pt x="29413" y="218"/>
                  <a:pt x="29012" y="451"/>
                  <a:pt x="28553" y="451"/>
                </a:cubicBezTo>
                <a:cubicBezTo>
                  <a:pt x="27176" y="451"/>
                  <a:pt x="25799" y="419"/>
                  <a:pt x="24421" y="419"/>
                </a:cubicBezTo>
                <a:cubicBezTo>
                  <a:pt x="23733" y="419"/>
                  <a:pt x="23044" y="427"/>
                  <a:pt x="22356" y="451"/>
                </a:cubicBezTo>
                <a:cubicBezTo>
                  <a:pt x="20511" y="451"/>
                  <a:pt x="18667" y="304"/>
                  <a:pt x="16822" y="156"/>
                </a:cubicBezTo>
                <a:cubicBezTo>
                  <a:pt x="16644" y="131"/>
                  <a:pt x="16465" y="121"/>
                  <a:pt x="16287" y="121"/>
                </a:cubicBezTo>
                <a:cubicBezTo>
                  <a:pt x="15611" y="121"/>
                  <a:pt x="14935" y="266"/>
                  <a:pt x="14258" y="266"/>
                </a:cubicBezTo>
                <a:cubicBezTo>
                  <a:pt x="14080" y="266"/>
                  <a:pt x="13902" y="256"/>
                  <a:pt x="13723" y="230"/>
                </a:cubicBezTo>
                <a:cubicBezTo>
                  <a:pt x="12690" y="83"/>
                  <a:pt x="11657" y="64"/>
                  <a:pt x="10615" y="64"/>
                </a:cubicBezTo>
                <a:cubicBezTo>
                  <a:pt x="10268" y="64"/>
                  <a:pt x="9920" y="66"/>
                  <a:pt x="9570" y="66"/>
                </a:cubicBezTo>
                <a:cubicBezTo>
                  <a:pt x="8870" y="66"/>
                  <a:pt x="8165" y="58"/>
                  <a:pt x="7452" y="9"/>
                </a:cubicBezTo>
                <a:cubicBezTo>
                  <a:pt x="7406" y="3"/>
                  <a:pt x="7360" y="0"/>
                  <a:pt x="731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Aug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12" name="Google Shape;2512;p58">
            <a:hlinkClick r:id="" action="ppaction://noaction"/>
          </p:cNvPr>
          <p:cNvSpPr/>
          <p:nvPr/>
        </p:nvSpPr>
        <p:spPr>
          <a:xfrm>
            <a:off x="6888933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Nov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13" name="Google Shape;2513;p58">
            <a:hlinkClick r:id="" action="ppaction://hlinkshowjump?jump=nextslide"/>
          </p:cNvPr>
          <p:cNvSpPr/>
          <p:nvPr/>
        </p:nvSpPr>
        <p:spPr>
          <a:xfrm>
            <a:off x="810265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&gt;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2514" name="Google Shape;2514;p58">
            <a:hlinkClick r:id="" action="ppaction://hlinkshowjump?jump=previousslide"/>
          </p:cNvPr>
          <p:cNvSpPr/>
          <p:nvPr/>
        </p:nvSpPr>
        <p:spPr>
          <a:xfrm>
            <a:off x="395191" y="243773"/>
            <a:ext cx="648877" cy="301420"/>
          </a:xfrm>
          <a:custGeom>
            <a:avLst/>
            <a:gdLst/>
            <a:ahLst/>
            <a:cxnLst/>
            <a:rect l="l" t="t" r="r" b="b"/>
            <a:pathLst>
              <a:path w="35046" h="8299" extrusionOk="0">
                <a:moveTo>
                  <a:pt x="23715" y="1"/>
                </a:moveTo>
                <a:cubicBezTo>
                  <a:pt x="23485" y="1"/>
                  <a:pt x="23253" y="11"/>
                  <a:pt x="23019" y="35"/>
                </a:cubicBezTo>
                <a:cubicBezTo>
                  <a:pt x="22133" y="88"/>
                  <a:pt x="21209" y="140"/>
                  <a:pt x="20274" y="140"/>
                </a:cubicBezTo>
                <a:cubicBezTo>
                  <a:pt x="19887" y="140"/>
                  <a:pt x="19498" y="131"/>
                  <a:pt x="19109" y="109"/>
                </a:cubicBezTo>
                <a:cubicBezTo>
                  <a:pt x="17670" y="35"/>
                  <a:pt x="16232" y="17"/>
                  <a:pt x="14793" y="17"/>
                </a:cubicBezTo>
                <a:cubicBezTo>
                  <a:pt x="13354" y="17"/>
                  <a:pt x="11916" y="35"/>
                  <a:pt x="10477" y="35"/>
                </a:cubicBezTo>
                <a:lnTo>
                  <a:pt x="9813" y="35"/>
                </a:lnTo>
                <a:cubicBezTo>
                  <a:pt x="8042" y="183"/>
                  <a:pt x="6271" y="699"/>
                  <a:pt x="4427" y="699"/>
                </a:cubicBezTo>
                <a:cubicBezTo>
                  <a:pt x="3542" y="699"/>
                  <a:pt x="2656" y="847"/>
                  <a:pt x="1771" y="1290"/>
                </a:cubicBezTo>
                <a:cubicBezTo>
                  <a:pt x="517" y="1806"/>
                  <a:pt x="369" y="2913"/>
                  <a:pt x="148" y="4020"/>
                </a:cubicBezTo>
                <a:cubicBezTo>
                  <a:pt x="0" y="4462"/>
                  <a:pt x="221" y="4905"/>
                  <a:pt x="590" y="5126"/>
                </a:cubicBezTo>
                <a:cubicBezTo>
                  <a:pt x="812" y="5274"/>
                  <a:pt x="959" y="5495"/>
                  <a:pt x="1033" y="5790"/>
                </a:cubicBezTo>
                <a:cubicBezTo>
                  <a:pt x="1254" y="7045"/>
                  <a:pt x="2213" y="7930"/>
                  <a:pt x="3468" y="8004"/>
                </a:cubicBezTo>
                <a:cubicBezTo>
                  <a:pt x="4124" y="8017"/>
                  <a:pt x="4781" y="8020"/>
                  <a:pt x="5435" y="8020"/>
                </a:cubicBezTo>
                <a:cubicBezTo>
                  <a:pt x="6436" y="8020"/>
                  <a:pt x="7432" y="8011"/>
                  <a:pt x="8420" y="8011"/>
                </a:cubicBezTo>
                <a:cubicBezTo>
                  <a:pt x="10491" y="8011"/>
                  <a:pt x="12522" y="8051"/>
                  <a:pt x="14461" y="8299"/>
                </a:cubicBezTo>
                <a:cubicBezTo>
                  <a:pt x="14815" y="8244"/>
                  <a:pt x="15129" y="8230"/>
                  <a:pt x="15418" y="8230"/>
                </a:cubicBezTo>
                <a:cubicBezTo>
                  <a:pt x="15734" y="8230"/>
                  <a:pt x="16019" y="8247"/>
                  <a:pt x="16293" y="8247"/>
                </a:cubicBezTo>
                <a:cubicBezTo>
                  <a:pt x="16447" y="8247"/>
                  <a:pt x="16598" y="8242"/>
                  <a:pt x="16748" y="8225"/>
                </a:cubicBezTo>
                <a:cubicBezTo>
                  <a:pt x="18814" y="7930"/>
                  <a:pt x="20880" y="8077"/>
                  <a:pt x="22872" y="7782"/>
                </a:cubicBezTo>
                <a:cubicBezTo>
                  <a:pt x="22956" y="7772"/>
                  <a:pt x="23041" y="7767"/>
                  <a:pt x="23125" y="7767"/>
                </a:cubicBezTo>
                <a:cubicBezTo>
                  <a:pt x="23631" y="7767"/>
                  <a:pt x="24137" y="7930"/>
                  <a:pt x="24643" y="7930"/>
                </a:cubicBezTo>
                <a:cubicBezTo>
                  <a:pt x="25639" y="7819"/>
                  <a:pt x="26635" y="7764"/>
                  <a:pt x="27631" y="7764"/>
                </a:cubicBezTo>
                <a:cubicBezTo>
                  <a:pt x="28627" y="7764"/>
                  <a:pt x="29623" y="7819"/>
                  <a:pt x="30619" y="7930"/>
                </a:cubicBezTo>
                <a:cubicBezTo>
                  <a:pt x="30783" y="7955"/>
                  <a:pt x="30950" y="7968"/>
                  <a:pt x="31117" y="7968"/>
                </a:cubicBezTo>
                <a:cubicBezTo>
                  <a:pt x="31926" y="7968"/>
                  <a:pt x="32750" y="7681"/>
                  <a:pt x="33422" y="7192"/>
                </a:cubicBezTo>
                <a:cubicBezTo>
                  <a:pt x="33644" y="6971"/>
                  <a:pt x="33718" y="6528"/>
                  <a:pt x="34013" y="6454"/>
                </a:cubicBezTo>
                <a:cubicBezTo>
                  <a:pt x="35046" y="6012"/>
                  <a:pt x="34677" y="5569"/>
                  <a:pt x="34308" y="4905"/>
                </a:cubicBezTo>
                <a:cubicBezTo>
                  <a:pt x="34086" y="4610"/>
                  <a:pt x="33570" y="4167"/>
                  <a:pt x="33865" y="3798"/>
                </a:cubicBezTo>
                <a:cubicBezTo>
                  <a:pt x="34160" y="3282"/>
                  <a:pt x="33865" y="2987"/>
                  <a:pt x="33570" y="2618"/>
                </a:cubicBezTo>
                <a:cubicBezTo>
                  <a:pt x="33201" y="2101"/>
                  <a:pt x="32832" y="1659"/>
                  <a:pt x="32389" y="1216"/>
                </a:cubicBezTo>
                <a:cubicBezTo>
                  <a:pt x="32021" y="773"/>
                  <a:pt x="31504" y="478"/>
                  <a:pt x="30988" y="404"/>
                </a:cubicBezTo>
                <a:cubicBezTo>
                  <a:pt x="30178" y="261"/>
                  <a:pt x="29337" y="180"/>
                  <a:pt x="28485" y="180"/>
                </a:cubicBezTo>
                <a:cubicBezTo>
                  <a:pt x="28018" y="180"/>
                  <a:pt x="27548" y="205"/>
                  <a:pt x="27077" y="257"/>
                </a:cubicBezTo>
                <a:cubicBezTo>
                  <a:pt x="25971" y="257"/>
                  <a:pt x="24864" y="1"/>
                  <a:pt x="2371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&lt;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pic>
        <p:nvPicPr>
          <p:cNvPr id="41" name="Google Shape;2484;p58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1443616" y="1230328"/>
            <a:ext cx="3075582" cy="3150321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2493;p58"/>
          <p:cNvSpPr txBox="1"/>
          <p:nvPr/>
        </p:nvSpPr>
        <p:spPr>
          <a:xfrm>
            <a:off x="1832270" y="2135836"/>
            <a:ext cx="2484565" cy="1284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Wingdings" pitchFamily="2" charset="2"/>
              </a:rPr>
              <a:t></a:t>
            </a: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Website </a:t>
            </a: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atau Blog</a:t>
            </a:r>
          </a:p>
          <a:p>
            <a:pPr lvl="0" algn="ctr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Wingdings" pitchFamily="2" charset="2"/>
              </a:rPr>
              <a:t></a:t>
            </a: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Search </a:t>
            </a: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Engine</a:t>
            </a:r>
          </a:p>
          <a:p>
            <a:pPr lvl="0" algn="ctr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Wingdings" pitchFamily="2" charset="2"/>
              </a:rPr>
              <a:t></a:t>
            </a: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Social </a:t>
            </a: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Media</a:t>
            </a:r>
          </a:p>
          <a:p>
            <a:pPr lvl="0" algn="ctr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Wingdings" pitchFamily="2" charset="2"/>
              </a:rPr>
              <a:t></a:t>
            </a: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Online </a:t>
            </a: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Advertising </a:t>
            </a:r>
          </a:p>
          <a:p>
            <a:pPr lvl="0" algn="ctr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Wingdings" pitchFamily="2" charset="2"/>
              </a:rPr>
              <a:t></a:t>
            </a: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Email </a:t>
            </a:r>
            <a:endParaRPr lang="id-ID" dirty="0" smtClean="0">
              <a:solidFill>
                <a:schemeClr val="dk2"/>
              </a:solidFill>
              <a:latin typeface="Mulish"/>
              <a:ea typeface="Mulish"/>
              <a:cs typeface="Mulish"/>
              <a:sym typeface="Mulish"/>
            </a:endParaRPr>
          </a:p>
          <a:p>
            <a:pPr lvl="0" algn="ctr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Wingdings" pitchFamily="2" charset="2"/>
              </a:rPr>
              <a:t></a:t>
            </a: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Video </a:t>
            </a:r>
            <a:endParaRPr dirty="0">
              <a:solidFill>
                <a:schemeClr val="dk2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43" name="Google Shape;2494;p58"/>
          <p:cNvSpPr txBox="1"/>
          <p:nvPr/>
        </p:nvSpPr>
        <p:spPr>
          <a:xfrm>
            <a:off x="2046875" y="1558940"/>
            <a:ext cx="1805750" cy="2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1600" b="1" dirty="0" smtClean="0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3. </a:t>
            </a:r>
            <a:r>
              <a:rPr lang="en" sz="1600" b="1" dirty="0" smtClean="0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M</a:t>
            </a:r>
            <a:r>
              <a:rPr lang="id-ID" sz="1600" b="1" dirty="0" smtClean="0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edia Digital Marketing </a:t>
            </a:r>
            <a:endParaRPr sz="1600" b="1" dirty="0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</p:spTree>
    <p:extLst>
      <p:ext uri="{BB962C8B-B14F-4D97-AF65-F5344CB8AC3E}">
        <p14:creationId xmlns:p14="http://schemas.microsoft.com/office/powerpoint/2010/main" val="18818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1" name="Google Shape;4271;p89">
            <a:hlinkClick r:id="" action="ppaction://noaction"/>
          </p:cNvPr>
          <p:cNvSpPr/>
          <p:nvPr/>
        </p:nvSpPr>
        <p:spPr>
          <a:xfrm>
            <a:off x="2187056" y="244208"/>
            <a:ext cx="646155" cy="300548"/>
          </a:xfrm>
          <a:custGeom>
            <a:avLst/>
            <a:gdLst/>
            <a:ahLst/>
            <a:cxnLst/>
            <a:rect l="l" t="t" r="r" b="b"/>
            <a:pathLst>
              <a:path w="34899" h="8275" extrusionOk="0">
                <a:moveTo>
                  <a:pt x="11224" y="0"/>
                </a:moveTo>
                <a:cubicBezTo>
                  <a:pt x="11086" y="0"/>
                  <a:pt x="10957" y="19"/>
                  <a:pt x="10846" y="56"/>
                </a:cubicBezTo>
                <a:cubicBezTo>
                  <a:pt x="9739" y="222"/>
                  <a:pt x="8633" y="305"/>
                  <a:pt x="7557" y="305"/>
                </a:cubicBezTo>
                <a:cubicBezTo>
                  <a:pt x="7198" y="305"/>
                  <a:pt x="6843" y="295"/>
                  <a:pt x="6493" y="277"/>
                </a:cubicBezTo>
                <a:cubicBezTo>
                  <a:pt x="6317" y="263"/>
                  <a:pt x="6143" y="257"/>
                  <a:pt x="5972" y="257"/>
                </a:cubicBezTo>
                <a:cubicBezTo>
                  <a:pt x="5209" y="257"/>
                  <a:pt x="4486" y="378"/>
                  <a:pt x="3763" y="498"/>
                </a:cubicBezTo>
                <a:cubicBezTo>
                  <a:pt x="2951" y="720"/>
                  <a:pt x="959" y="2564"/>
                  <a:pt x="812" y="3376"/>
                </a:cubicBezTo>
                <a:lnTo>
                  <a:pt x="812" y="3597"/>
                </a:lnTo>
                <a:cubicBezTo>
                  <a:pt x="1402" y="4187"/>
                  <a:pt x="738" y="4556"/>
                  <a:pt x="517" y="4999"/>
                </a:cubicBezTo>
                <a:cubicBezTo>
                  <a:pt x="222" y="5589"/>
                  <a:pt x="0" y="5811"/>
                  <a:pt x="738" y="6548"/>
                </a:cubicBezTo>
                <a:cubicBezTo>
                  <a:pt x="1589" y="7465"/>
                  <a:pt x="2789" y="7975"/>
                  <a:pt x="4028" y="7975"/>
                </a:cubicBezTo>
                <a:cubicBezTo>
                  <a:pt x="4185" y="7975"/>
                  <a:pt x="4343" y="7967"/>
                  <a:pt x="4501" y="7950"/>
                </a:cubicBezTo>
                <a:cubicBezTo>
                  <a:pt x="5829" y="7803"/>
                  <a:pt x="7138" y="7729"/>
                  <a:pt x="8448" y="7729"/>
                </a:cubicBezTo>
                <a:cubicBezTo>
                  <a:pt x="9758" y="7729"/>
                  <a:pt x="11067" y="7803"/>
                  <a:pt x="12395" y="7950"/>
                </a:cubicBezTo>
                <a:cubicBezTo>
                  <a:pt x="14166" y="8024"/>
                  <a:pt x="15863" y="7950"/>
                  <a:pt x="17634" y="8171"/>
                </a:cubicBezTo>
                <a:cubicBezTo>
                  <a:pt x="18430" y="8238"/>
                  <a:pt x="19240" y="8274"/>
                  <a:pt x="20053" y="8274"/>
                </a:cubicBezTo>
                <a:cubicBezTo>
                  <a:pt x="21048" y="8274"/>
                  <a:pt x="22045" y="8220"/>
                  <a:pt x="23020" y="8098"/>
                </a:cubicBezTo>
                <a:cubicBezTo>
                  <a:pt x="23754" y="8057"/>
                  <a:pt x="24493" y="8044"/>
                  <a:pt x="25236" y="8044"/>
                </a:cubicBezTo>
                <a:cubicBezTo>
                  <a:pt x="26437" y="8044"/>
                  <a:pt x="27644" y="8077"/>
                  <a:pt x="28845" y="8077"/>
                </a:cubicBezTo>
                <a:cubicBezTo>
                  <a:pt x="29588" y="8077"/>
                  <a:pt x="30328" y="8065"/>
                  <a:pt x="31062" y="8024"/>
                </a:cubicBezTo>
                <a:cubicBezTo>
                  <a:pt x="32611" y="7950"/>
                  <a:pt x="33423" y="7286"/>
                  <a:pt x="33718" y="5811"/>
                </a:cubicBezTo>
                <a:cubicBezTo>
                  <a:pt x="33718" y="5589"/>
                  <a:pt x="33865" y="5442"/>
                  <a:pt x="34013" y="5294"/>
                </a:cubicBezTo>
                <a:cubicBezTo>
                  <a:pt x="34603" y="4925"/>
                  <a:pt x="34898" y="4114"/>
                  <a:pt x="34529" y="3450"/>
                </a:cubicBezTo>
                <a:cubicBezTo>
                  <a:pt x="34308" y="2859"/>
                  <a:pt x="34308" y="2048"/>
                  <a:pt x="33570" y="1605"/>
                </a:cubicBezTo>
                <a:cubicBezTo>
                  <a:pt x="32685" y="1089"/>
                  <a:pt x="31652" y="720"/>
                  <a:pt x="30545" y="720"/>
                </a:cubicBezTo>
                <a:cubicBezTo>
                  <a:pt x="29881" y="720"/>
                  <a:pt x="29217" y="720"/>
                  <a:pt x="28553" y="572"/>
                </a:cubicBezTo>
                <a:cubicBezTo>
                  <a:pt x="27078" y="277"/>
                  <a:pt x="25602" y="56"/>
                  <a:pt x="24126" y="56"/>
                </a:cubicBezTo>
                <a:cubicBezTo>
                  <a:pt x="23154" y="29"/>
                  <a:pt x="22182" y="12"/>
                  <a:pt x="21213" y="12"/>
                </a:cubicBezTo>
                <a:cubicBezTo>
                  <a:pt x="19536" y="12"/>
                  <a:pt x="17869" y="63"/>
                  <a:pt x="16232" y="203"/>
                </a:cubicBezTo>
                <a:cubicBezTo>
                  <a:pt x="15621" y="291"/>
                  <a:pt x="15010" y="332"/>
                  <a:pt x="14403" y="332"/>
                </a:cubicBezTo>
                <a:cubicBezTo>
                  <a:pt x="13472" y="332"/>
                  <a:pt x="12551" y="234"/>
                  <a:pt x="11657" y="56"/>
                </a:cubicBezTo>
                <a:cubicBezTo>
                  <a:pt x="11510" y="19"/>
                  <a:pt x="11362" y="0"/>
                  <a:pt x="1122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Mar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72" name="Google Shape;4272;p89">
            <a:hlinkClick r:id="rId3" action="ppaction://hlinksldjump"/>
          </p:cNvPr>
          <p:cNvSpPr/>
          <p:nvPr/>
        </p:nvSpPr>
        <p:spPr>
          <a:xfrm>
            <a:off x="1004773" y="243773"/>
            <a:ext cx="648877" cy="301420"/>
          </a:xfrm>
          <a:custGeom>
            <a:avLst/>
            <a:gdLst/>
            <a:ahLst/>
            <a:cxnLst/>
            <a:rect l="l" t="t" r="r" b="b"/>
            <a:pathLst>
              <a:path w="35046" h="8299" extrusionOk="0">
                <a:moveTo>
                  <a:pt x="23715" y="1"/>
                </a:moveTo>
                <a:cubicBezTo>
                  <a:pt x="23485" y="1"/>
                  <a:pt x="23253" y="11"/>
                  <a:pt x="23019" y="35"/>
                </a:cubicBezTo>
                <a:cubicBezTo>
                  <a:pt x="22133" y="88"/>
                  <a:pt x="21209" y="140"/>
                  <a:pt x="20274" y="140"/>
                </a:cubicBezTo>
                <a:cubicBezTo>
                  <a:pt x="19887" y="140"/>
                  <a:pt x="19498" y="131"/>
                  <a:pt x="19109" y="109"/>
                </a:cubicBezTo>
                <a:cubicBezTo>
                  <a:pt x="17670" y="35"/>
                  <a:pt x="16232" y="17"/>
                  <a:pt x="14793" y="17"/>
                </a:cubicBezTo>
                <a:cubicBezTo>
                  <a:pt x="13354" y="17"/>
                  <a:pt x="11916" y="35"/>
                  <a:pt x="10477" y="35"/>
                </a:cubicBezTo>
                <a:lnTo>
                  <a:pt x="9813" y="35"/>
                </a:lnTo>
                <a:cubicBezTo>
                  <a:pt x="8042" y="183"/>
                  <a:pt x="6271" y="699"/>
                  <a:pt x="4427" y="699"/>
                </a:cubicBezTo>
                <a:cubicBezTo>
                  <a:pt x="3542" y="699"/>
                  <a:pt x="2656" y="847"/>
                  <a:pt x="1771" y="1290"/>
                </a:cubicBezTo>
                <a:cubicBezTo>
                  <a:pt x="517" y="1806"/>
                  <a:pt x="369" y="2913"/>
                  <a:pt x="148" y="4020"/>
                </a:cubicBezTo>
                <a:cubicBezTo>
                  <a:pt x="0" y="4462"/>
                  <a:pt x="221" y="4905"/>
                  <a:pt x="590" y="5126"/>
                </a:cubicBezTo>
                <a:cubicBezTo>
                  <a:pt x="812" y="5274"/>
                  <a:pt x="959" y="5495"/>
                  <a:pt x="1033" y="5790"/>
                </a:cubicBezTo>
                <a:cubicBezTo>
                  <a:pt x="1254" y="7045"/>
                  <a:pt x="2213" y="7930"/>
                  <a:pt x="3468" y="8004"/>
                </a:cubicBezTo>
                <a:cubicBezTo>
                  <a:pt x="4124" y="8017"/>
                  <a:pt x="4781" y="8020"/>
                  <a:pt x="5435" y="8020"/>
                </a:cubicBezTo>
                <a:cubicBezTo>
                  <a:pt x="6436" y="8020"/>
                  <a:pt x="7432" y="8011"/>
                  <a:pt x="8420" y="8011"/>
                </a:cubicBezTo>
                <a:cubicBezTo>
                  <a:pt x="10491" y="8011"/>
                  <a:pt x="12522" y="8051"/>
                  <a:pt x="14461" y="8299"/>
                </a:cubicBezTo>
                <a:cubicBezTo>
                  <a:pt x="14815" y="8244"/>
                  <a:pt x="15129" y="8230"/>
                  <a:pt x="15418" y="8230"/>
                </a:cubicBezTo>
                <a:cubicBezTo>
                  <a:pt x="15734" y="8230"/>
                  <a:pt x="16019" y="8247"/>
                  <a:pt x="16293" y="8247"/>
                </a:cubicBezTo>
                <a:cubicBezTo>
                  <a:pt x="16447" y="8247"/>
                  <a:pt x="16598" y="8242"/>
                  <a:pt x="16748" y="8225"/>
                </a:cubicBezTo>
                <a:cubicBezTo>
                  <a:pt x="18814" y="7930"/>
                  <a:pt x="20880" y="8077"/>
                  <a:pt x="22872" y="7782"/>
                </a:cubicBezTo>
                <a:cubicBezTo>
                  <a:pt x="22956" y="7772"/>
                  <a:pt x="23041" y="7767"/>
                  <a:pt x="23125" y="7767"/>
                </a:cubicBezTo>
                <a:cubicBezTo>
                  <a:pt x="23631" y="7767"/>
                  <a:pt x="24137" y="7930"/>
                  <a:pt x="24643" y="7930"/>
                </a:cubicBezTo>
                <a:cubicBezTo>
                  <a:pt x="25639" y="7819"/>
                  <a:pt x="26635" y="7764"/>
                  <a:pt x="27631" y="7764"/>
                </a:cubicBezTo>
                <a:cubicBezTo>
                  <a:pt x="28627" y="7764"/>
                  <a:pt x="29623" y="7819"/>
                  <a:pt x="30619" y="7930"/>
                </a:cubicBezTo>
                <a:cubicBezTo>
                  <a:pt x="30783" y="7955"/>
                  <a:pt x="30950" y="7968"/>
                  <a:pt x="31117" y="7968"/>
                </a:cubicBezTo>
                <a:cubicBezTo>
                  <a:pt x="31926" y="7968"/>
                  <a:pt x="32750" y="7681"/>
                  <a:pt x="33422" y="7192"/>
                </a:cubicBezTo>
                <a:cubicBezTo>
                  <a:pt x="33644" y="6971"/>
                  <a:pt x="33718" y="6528"/>
                  <a:pt x="34013" y="6454"/>
                </a:cubicBezTo>
                <a:cubicBezTo>
                  <a:pt x="35046" y="6012"/>
                  <a:pt x="34677" y="5569"/>
                  <a:pt x="34308" y="4905"/>
                </a:cubicBezTo>
                <a:cubicBezTo>
                  <a:pt x="34086" y="4610"/>
                  <a:pt x="33570" y="4167"/>
                  <a:pt x="33865" y="3798"/>
                </a:cubicBezTo>
                <a:cubicBezTo>
                  <a:pt x="34160" y="3282"/>
                  <a:pt x="33865" y="2987"/>
                  <a:pt x="33570" y="2618"/>
                </a:cubicBezTo>
                <a:cubicBezTo>
                  <a:pt x="33201" y="2101"/>
                  <a:pt x="32832" y="1659"/>
                  <a:pt x="32389" y="1216"/>
                </a:cubicBezTo>
                <a:cubicBezTo>
                  <a:pt x="32021" y="773"/>
                  <a:pt x="31504" y="478"/>
                  <a:pt x="30988" y="404"/>
                </a:cubicBezTo>
                <a:cubicBezTo>
                  <a:pt x="30178" y="261"/>
                  <a:pt x="29337" y="180"/>
                  <a:pt x="28485" y="180"/>
                </a:cubicBezTo>
                <a:cubicBezTo>
                  <a:pt x="28018" y="180"/>
                  <a:pt x="27548" y="205"/>
                  <a:pt x="27077" y="257"/>
                </a:cubicBezTo>
                <a:cubicBezTo>
                  <a:pt x="25971" y="257"/>
                  <a:pt x="24864" y="1"/>
                  <a:pt x="2371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Jan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73" name="Google Shape;4273;p89">
            <a:hlinkClick r:id="" action="ppaction://noaction"/>
          </p:cNvPr>
          <p:cNvSpPr/>
          <p:nvPr/>
        </p:nvSpPr>
        <p:spPr>
          <a:xfrm>
            <a:off x="453799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Jul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74" name="Google Shape;4274;p89">
            <a:hlinkClick r:id="" action="ppaction://noaction"/>
          </p:cNvPr>
          <p:cNvSpPr/>
          <p:nvPr/>
        </p:nvSpPr>
        <p:spPr>
          <a:xfrm>
            <a:off x="3366617" y="243101"/>
            <a:ext cx="639323" cy="302764"/>
          </a:xfrm>
          <a:custGeom>
            <a:avLst/>
            <a:gdLst/>
            <a:ahLst/>
            <a:cxnLst/>
            <a:rect l="l" t="t" r="r" b="b"/>
            <a:pathLst>
              <a:path w="34530" h="8336" extrusionOk="0">
                <a:moveTo>
                  <a:pt x="19910" y="1"/>
                </a:moveTo>
                <a:cubicBezTo>
                  <a:pt x="19299" y="1"/>
                  <a:pt x="18688" y="36"/>
                  <a:pt x="18077" y="97"/>
                </a:cubicBezTo>
                <a:cubicBezTo>
                  <a:pt x="15937" y="171"/>
                  <a:pt x="13871" y="319"/>
                  <a:pt x="11806" y="466"/>
                </a:cubicBezTo>
                <a:cubicBezTo>
                  <a:pt x="11687" y="481"/>
                  <a:pt x="11575" y="487"/>
                  <a:pt x="11467" y="487"/>
                </a:cubicBezTo>
                <a:cubicBezTo>
                  <a:pt x="11032" y="487"/>
                  <a:pt x="10655" y="393"/>
                  <a:pt x="10182" y="393"/>
                </a:cubicBezTo>
                <a:cubicBezTo>
                  <a:pt x="9255" y="485"/>
                  <a:pt x="8341" y="526"/>
                  <a:pt x="7429" y="526"/>
                </a:cubicBezTo>
                <a:cubicBezTo>
                  <a:pt x="6164" y="526"/>
                  <a:pt x="4902" y="447"/>
                  <a:pt x="3616" y="319"/>
                </a:cubicBezTo>
                <a:cubicBezTo>
                  <a:pt x="3494" y="301"/>
                  <a:pt x="3368" y="292"/>
                  <a:pt x="3241" y="292"/>
                </a:cubicBezTo>
                <a:cubicBezTo>
                  <a:pt x="2829" y="292"/>
                  <a:pt x="2405" y="388"/>
                  <a:pt x="2067" y="614"/>
                </a:cubicBezTo>
                <a:cubicBezTo>
                  <a:pt x="1476" y="983"/>
                  <a:pt x="1107" y="1721"/>
                  <a:pt x="517" y="2016"/>
                </a:cubicBezTo>
                <a:cubicBezTo>
                  <a:pt x="1" y="2237"/>
                  <a:pt x="1" y="2532"/>
                  <a:pt x="222" y="2901"/>
                </a:cubicBezTo>
                <a:cubicBezTo>
                  <a:pt x="591" y="3565"/>
                  <a:pt x="1255" y="4008"/>
                  <a:pt x="812" y="4893"/>
                </a:cubicBezTo>
                <a:cubicBezTo>
                  <a:pt x="739" y="5041"/>
                  <a:pt x="960" y="5410"/>
                  <a:pt x="1107" y="5557"/>
                </a:cubicBezTo>
                <a:cubicBezTo>
                  <a:pt x="1550" y="6147"/>
                  <a:pt x="1993" y="6664"/>
                  <a:pt x="2509" y="7180"/>
                </a:cubicBezTo>
                <a:cubicBezTo>
                  <a:pt x="2731" y="7475"/>
                  <a:pt x="3026" y="7697"/>
                  <a:pt x="3395" y="7771"/>
                </a:cubicBezTo>
                <a:cubicBezTo>
                  <a:pt x="4132" y="7918"/>
                  <a:pt x="4870" y="7992"/>
                  <a:pt x="5608" y="8066"/>
                </a:cubicBezTo>
                <a:cubicBezTo>
                  <a:pt x="6229" y="8039"/>
                  <a:pt x="6850" y="8022"/>
                  <a:pt x="7475" y="8022"/>
                </a:cubicBezTo>
                <a:cubicBezTo>
                  <a:pt x="8557" y="8022"/>
                  <a:pt x="9650" y="8073"/>
                  <a:pt x="10773" y="8213"/>
                </a:cubicBezTo>
                <a:cubicBezTo>
                  <a:pt x="11058" y="8239"/>
                  <a:pt x="11344" y="8249"/>
                  <a:pt x="11630" y="8249"/>
                </a:cubicBezTo>
                <a:cubicBezTo>
                  <a:pt x="12575" y="8249"/>
                  <a:pt x="13524" y="8141"/>
                  <a:pt x="14492" y="8141"/>
                </a:cubicBezTo>
                <a:cubicBezTo>
                  <a:pt x="14896" y="8141"/>
                  <a:pt x="15304" y="8160"/>
                  <a:pt x="15716" y="8213"/>
                </a:cubicBezTo>
                <a:cubicBezTo>
                  <a:pt x="16886" y="8308"/>
                  <a:pt x="18083" y="8335"/>
                  <a:pt x="19284" y="8335"/>
                </a:cubicBezTo>
                <a:cubicBezTo>
                  <a:pt x="20885" y="8335"/>
                  <a:pt x="22493" y="8287"/>
                  <a:pt x="24053" y="8287"/>
                </a:cubicBezTo>
                <a:cubicBezTo>
                  <a:pt x="24422" y="8287"/>
                  <a:pt x="24717" y="8213"/>
                  <a:pt x="25086" y="8213"/>
                </a:cubicBezTo>
                <a:cubicBezTo>
                  <a:pt x="26635" y="8066"/>
                  <a:pt x="28258" y="7771"/>
                  <a:pt x="29660" y="7623"/>
                </a:cubicBezTo>
                <a:cubicBezTo>
                  <a:pt x="29801" y="7632"/>
                  <a:pt x="29941" y="7637"/>
                  <a:pt x="30082" y="7637"/>
                </a:cubicBezTo>
                <a:cubicBezTo>
                  <a:pt x="31047" y="7637"/>
                  <a:pt x="32005" y="7419"/>
                  <a:pt x="32907" y="7033"/>
                </a:cubicBezTo>
                <a:cubicBezTo>
                  <a:pt x="33940" y="6369"/>
                  <a:pt x="34530" y="5336"/>
                  <a:pt x="34530" y="4155"/>
                </a:cubicBezTo>
                <a:cubicBezTo>
                  <a:pt x="34530" y="3713"/>
                  <a:pt x="34456" y="3344"/>
                  <a:pt x="34087" y="3196"/>
                </a:cubicBezTo>
                <a:cubicBezTo>
                  <a:pt x="33792" y="3122"/>
                  <a:pt x="33644" y="2901"/>
                  <a:pt x="33644" y="2606"/>
                </a:cubicBezTo>
                <a:cubicBezTo>
                  <a:pt x="33571" y="1278"/>
                  <a:pt x="32464" y="319"/>
                  <a:pt x="31136" y="319"/>
                </a:cubicBezTo>
                <a:cubicBezTo>
                  <a:pt x="29771" y="245"/>
                  <a:pt x="28424" y="227"/>
                  <a:pt x="27078" y="227"/>
                </a:cubicBezTo>
                <a:cubicBezTo>
                  <a:pt x="25732" y="227"/>
                  <a:pt x="24385" y="245"/>
                  <a:pt x="23020" y="245"/>
                </a:cubicBezTo>
                <a:lnTo>
                  <a:pt x="22504" y="245"/>
                </a:lnTo>
                <a:cubicBezTo>
                  <a:pt x="21639" y="72"/>
                  <a:pt x="20775" y="1"/>
                  <a:pt x="1991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May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75" name="Google Shape;4275;p89">
            <a:hlinkClick r:id="" action="ppaction://noaction"/>
          </p:cNvPr>
          <p:cNvSpPr/>
          <p:nvPr/>
        </p:nvSpPr>
        <p:spPr>
          <a:xfrm>
            <a:off x="3966646" y="251654"/>
            <a:ext cx="610643" cy="285657"/>
          </a:xfrm>
          <a:custGeom>
            <a:avLst/>
            <a:gdLst/>
            <a:ahLst/>
            <a:cxnLst/>
            <a:rect l="l" t="t" r="r" b="b"/>
            <a:pathLst>
              <a:path w="32981" h="7865" extrusionOk="0">
                <a:moveTo>
                  <a:pt x="15136" y="1"/>
                </a:moveTo>
                <a:cubicBezTo>
                  <a:pt x="14158" y="1"/>
                  <a:pt x="13158" y="34"/>
                  <a:pt x="12027" y="34"/>
                </a:cubicBezTo>
                <a:cubicBezTo>
                  <a:pt x="9739" y="107"/>
                  <a:pt x="7083" y="34"/>
                  <a:pt x="4427" y="255"/>
                </a:cubicBezTo>
                <a:cubicBezTo>
                  <a:pt x="3247" y="329"/>
                  <a:pt x="2140" y="919"/>
                  <a:pt x="1402" y="1878"/>
                </a:cubicBezTo>
                <a:cubicBezTo>
                  <a:pt x="1107" y="2247"/>
                  <a:pt x="664" y="2690"/>
                  <a:pt x="738" y="3059"/>
                </a:cubicBezTo>
                <a:cubicBezTo>
                  <a:pt x="1033" y="3870"/>
                  <a:pt x="517" y="4460"/>
                  <a:pt x="222" y="5051"/>
                </a:cubicBezTo>
                <a:cubicBezTo>
                  <a:pt x="0" y="5420"/>
                  <a:pt x="74" y="5862"/>
                  <a:pt x="443" y="6157"/>
                </a:cubicBezTo>
                <a:cubicBezTo>
                  <a:pt x="1107" y="6600"/>
                  <a:pt x="1845" y="7043"/>
                  <a:pt x="2435" y="7412"/>
                </a:cubicBezTo>
                <a:cubicBezTo>
                  <a:pt x="2632" y="7559"/>
                  <a:pt x="2829" y="7608"/>
                  <a:pt x="3025" y="7608"/>
                </a:cubicBezTo>
                <a:cubicBezTo>
                  <a:pt x="3419" y="7608"/>
                  <a:pt x="3812" y="7412"/>
                  <a:pt x="4206" y="7412"/>
                </a:cubicBezTo>
                <a:cubicBezTo>
                  <a:pt x="5583" y="7412"/>
                  <a:pt x="7026" y="7444"/>
                  <a:pt x="8469" y="7444"/>
                </a:cubicBezTo>
                <a:cubicBezTo>
                  <a:pt x="9190" y="7444"/>
                  <a:pt x="9912" y="7436"/>
                  <a:pt x="10625" y="7412"/>
                </a:cubicBezTo>
                <a:cubicBezTo>
                  <a:pt x="12543" y="7412"/>
                  <a:pt x="14461" y="7633"/>
                  <a:pt x="16306" y="7707"/>
                </a:cubicBezTo>
                <a:cubicBezTo>
                  <a:pt x="17265" y="7633"/>
                  <a:pt x="18224" y="7633"/>
                  <a:pt x="19183" y="7633"/>
                </a:cubicBezTo>
                <a:cubicBezTo>
                  <a:pt x="19884" y="7773"/>
                  <a:pt x="20574" y="7807"/>
                  <a:pt x="21261" y="7807"/>
                </a:cubicBezTo>
                <a:cubicBezTo>
                  <a:pt x="21897" y="7807"/>
                  <a:pt x="22531" y="7778"/>
                  <a:pt x="23169" y="7778"/>
                </a:cubicBezTo>
                <a:cubicBezTo>
                  <a:pt x="23657" y="7778"/>
                  <a:pt x="24147" y="7795"/>
                  <a:pt x="24643" y="7854"/>
                </a:cubicBezTo>
                <a:cubicBezTo>
                  <a:pt x="24725" y="7861"/>
                  <a:pt x="24807" y="7864"/>
                  <a:pt x="24889" y="7864"/>
                </a:cubicBezTo>
                <a:cubicBezTo>
                  <a:pt x="25542" y="7864"/>
                  <a:pt x="26195" y="7672"/>
                  <a:pt x="26849" y="7672"/>
                </a:cubicBezTo>
                <a:cubicBezTo>
                  <a:pt x="26999" y="7672"/>
                  <a:pt x="27149" y="7682"/>
                  <a:pt x="27299" y="7707"/>
                </a:cubicBezTo>
                <a:cubicBezTo>
                  <a:pt x="28480" y="7707"/>
                  <a:pt x="29734" y="7707"/>
                  <a:pt x="30988" y="7633"/>
                </a:cubicBezTo>
                <a:cubicBezTo>
                  <a:pt x="32169" y="7485"/>
                  <a:pt x="32980" y="6453"/>
                  <a:pt x="32906" y="5272"/>
                </a:cubicBezTo>
                <a:cubicBezTo>
                  <a:pt x="32685" y="4756"/>
                  <a:pt x="32685" y="4239"/>
                  <a:pt x="32833" y="3723"/>
                </a:cubicBezTo>
                <a:cubicBezTo>
                  <a:pt x="32980" y="2985"/>
                  <a:pt x="31726" y="1288"/>
                  <a:pt x="30988" y="919"/>
                </a:cubicBezTo>
                <a:cubicBezTo>
                  <a:pt x="29764" y="533"/>
                  <a:pt x="28541" y="315"/>
                  <a:pt x="27268" y="315"/>
                </a:cubicBezTo>
                <a:cubicBezTo>
                  <a:pt x="27082" y="315"/>
                  <a:pt x="26896" y="319"/>
                  <a:pt x="26709" y="329"/>
                </a:cubicBezTo>
                <a:cubicBezTo>
                  <a:pt x="23389" y="181"/>
                  <a:pt x="19995" y="255"/>
                  <a:pt x="16601" y="34"/>
                </a:cubicBezTo>
                <a:cubicBezTo>
                  <a:pt x="16109" y="9"/>
                  <a:pt x="15625" y="1"/>
                  <a:pt x="15136" y="1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Jun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76" name="Google Shape;4276;p89">
            <a:hlinkClick r:id="" action="ppaction://noaction"/>
          </p:cNvPr>
          <p:cNvSpPr/>
          <p:nvPr/>
        </p:nvSpPr>
        <p:spPr>
          <a:xfrm>
            <a:off x="2793917" y="253633"/>
            <a:ext cx="611995" cy="281698"/>
          </a:xfrm>
          <a:custGeom>
            <a:avLst/>
            <a:gdLst/>
            <a:ahLst/>
            <a:cxnLst/>
            <a:rect l="l" t="t" r="r" b="b"/>
            <a:pathLst>
              <a:path w="33054" h="7756" extrusionOk="0">
                <a:moveTo>
                  <a:pt x="7314" y="0"/>
                </a:moveTo>
                <a:cubicBezTo>
                  <a:pt x="6855" y="0"/>
                  <a:pt x="6392" y="260"/>
                  <a:pt x="5891" y="260"/>
                </a:cubicBezTo>
                <a:cubicBezTo>
                  <a:pt x="5798" y="260"/>
                  <a:pt x="5703" y="251"/>
                  <a:pt x="5607" y="230"/>
                </a:cubicBezTo>
                <a:cubicBezTo>
                  <a:pt x="5017" y="156"/>
                  <a:pt x="4409" y="119"/>
                  <a:pt x="3791" y="119"/>
                </a:cubicBezTo>
                <a:cubicBezTo>
                  <a:pt x="3173" y="119"/>
                  <a:pt x="2546" y="156"/>
                  <a:pt x="1918" y="230"/>
                </a:cubicBezTo>
                <a:cubicBezTo>
                  <a:pt x="812" y="378"/>
                  <a:pt x="0" y="1411"/>
                  <a:pt x="74" y="2591"/>
                </a:cubicBezTo>
                <a:cubicBezTo>
                  <a:pt x="222" y="3108"/>
                  <a:pt x="295" y="3624"/>
                  <a:pt x="148" y="4140"/>
                </a:cubicBezTo>
                <a:cubicBezTo>
                  <a:pt x="0" y="4804"/>
                  <a:pt x="1254" y="6501"/>
                  <a:pt x="1992" y="6870"/>
                </a:cubicBezTo>
                <a:cubicBezTo>
                  <a:pt x="3108" y="7281"/>
                  <a:pt x="4223" y="7505"/>
                  <a:pt x="5376" y="7505"/>
                </a:cubicBezTo>
                <a:cubicBezTo>
                  <a:pt x="5672" y="7505"/>
                  <a:pt x="5970" y="7491"/>
                  <a:pt x="6271" y="7461"/>
                </a:cubicBezTo>
                <a:cubicBezTo>
                  <a:pt x="10403" y="7461"/>
                  <a:pt x="14535" y="7756"/>
                  <a:pt x="18667" y="7756"/>
                </a:cubicBezTo>
                <a:lnTo>
                  <a:pt x="20585" y="7756"/>
                </a:lnTo>
                <a:cubicBezTo>
                  <a:pt x="21230" y="7737"/>
                  <a:pt x="21881" y="7733"/>
                  <a:pt x="22533" y="7733"/>
                </a:cubicBezTo>
                <a:cubicBezTo>
                  <a:pt x="23186" y="7733"/>
                  <a:pt x="23840" y="7737"/>
                  <a:pt x="24495" y="7737"/>
                </a:cubicBezTo>
                <a:cubicBezTo>
                  <a:pt x="25805" y="7737"/>
                  <a:pt x="27114" y="7719"/>
                  <a:pt x="28406" y="7608"/>
                </a:cubicBezTo>
                <a:cubicBezTo>
                  <a:pt x="29734" y="7534"/>
                  <a:pt x="30914" y="6870"/>
                  <a:pt x="31726" y="5764"/>
                </a:cubicBezTo>
                <a:cubicBezTo>
                  <a:pt x="31947" y="5468"/>
                  <a:pt x="32316" y="5026"/>
                  <a:pt x="32168" y="4657"/>
                </a:cubicBezTo>
                <a:cubicBezTo>
                  <a:pt x="31873" y="3919"/>
                  <a:pt x="32390" y="3550"/>
                  <a:pt x="32611" y="2960"/>
                </a:cubicBezTo>
                <a:cubicBezTo>
                  <a:pt x="32759" y="2665"/>
                  <a:pt x="33054" y="2296"/>
                  <a:pt x="32759" y="1927"/>
                </a:cubicBezTo>
                <a:cubicBezTo>
                  <a:pt x="31947" y="1115"/>
                  <a:pt x="30988" y="525"/>
                  <a:pt x="29955" y="230"/>
                </a:cubicBezTo>
                <a:cubicBezTo>
                  <a:pt x="29906" y="222"/>
                  <a:pt x="29857" y="218"/>
                  <a:pt x="29807" y="218"/>
                </a:cubicBezTo>
                <a:cubicBezTo>
                  <a:pt x="29413" y="218"/>
                  <a:pt x="29012" y="451"/>
                  <a:pt x="28553" y="451"/>
                </a:cubicBezTo>
                <a:cubicBezTo>
                  <a:pt x="27176" y="451"/>
                  <a:pt x="25799" y="419"/>
                  <a:pt x="24421" y="419"/>
                </a:cubicBezTo>
                <a:cubicBezTo>
                  <a:pt x="23733" y="419"/>
                  <a:pt x="23044" y="427"/>
                  <a:pt x="22356" y="451"/>
                </a:cubicBezTo>
                <a:cubicBezTo>
                  <a:pt x="20511" y="451"/>
                  <a:pt x="18667" y="304"/>
                  <a:pt x="16822" y="156"/>
                </a:cubicBezTo>
                <a:cubicBezTo>
                  <a:pt x="16644" y="131"/>
                  <a:pt x="16465" y="121"/>
                  <a:pt x="16287" y="121"/>
                </a:cubicBezTo>
                <a:cubicBezTo>
                  <a:pt x="15611" y="121"/>
                  <a:pt x="14935" y="266"/>
                  <a:pt x="14258" y="266"/>
                </a:cubicBezTo>
                <a:cubicBezTo>
                  <a:pt x="14080" y="266"/>
                  <a:pt x="13902" y="256"/>
                  <a:pt x="13723" y="230"/>
                </a:cubicBezTo>
                <a:cubicBezTo>
                  <a:pt x="12690" y="83"/>
                  <a:pt x="11657" y="64"/>
                  <a:pt x="10615" y="64"/>
                </a:cubicBezTo>
                <a:cubicBezTo>
                  <a:pt x="10268" y="64"/>
                  <a:pt x="9920" y="66"/>
                  <a:pt x="9570" y="66"/>
                </a:cubicBezTo>
                <a:cubicBezTo>
                  <a:pt x="8870" y="66"/>
                  <a:pt x="8165" y="58"/>
                  <a:pt x="7452" y="9"/>
                </a:cubicBezTo>
                <a:cubicBezTo>
                  <a:pt x="7406" y="3"/>
                  <a:pt x="7360" y="0"/>
                  <a:pt x="731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Apr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77" name="Google Shape;4277;p89">
            <a:hlinkClick r:id="rId4" action="ppaction://hlinksldjump"/>
          </p:cNvPr>
          <p:cNvSpPr/>
          <p:nvPr/>
        </p:nvSpPr>
        <p:spPr>
          <a:xfrm>
            <a:off x="1614355" y="249983"/>
            <a:ext cx="611995" cy="288998"/>
          </a:xfrm>
          <a:custGeom>
            <a:avLst/>
            <a:gdLst/>
            <a:ahLst/>
            <a:cxnLst/>
            <a:rect l="l" t="t" r="r" b="b"/>
            <a:pathLst>
              <a:path w="33054" h="7957" extrusionOk="0">
                <a:moveTo>
                  <a:pt x="19164" y="0"/>
                </a:moveTo>
                <a:cubicBezTo>
                  <a:pt x="17273" y="0"/>
                  <a:pt x="15387" y="31"/>
                  <a:pt x="13502" y="159"/>
                </a:cubicBezTo>
                <a:cubicBezTo>
                  <a:pt x="12823" y="203"/>
                  <a:pt x="12143" y="214"/>
                  <a:pt x="11464" y="214"/>
                </a:cubicBezTo>
                <a:cubicBezTo>
                  <a:pt x="10743" y="214"/>
                  <a:pt x="10023" y="202"/>
                  <a:pt x="9303" y="202"/>
                </a:cubicBezTo>
                <a:cubicBezTo>
                  <a:pt x="8416" y="202"/>
                  <a:pt x="7528" y="221"/>
                  <a:pt x="6641" y="307"/>
                </a:cubicBezTo>
                <a:cubicBezTo>
                  <a:pt x="5018" y="381"/>
                  <a:pt x="3468" y="307"/>
                  <a:pt x="1993" y="897"/>
                </a:cubicBezTo>
                <a:cubicBezTo>
                  <a:pt x="1255" y="1192"/>
                  <a:pt x="0" y="2889"/>
                  <a:pt x="148" y="3701"/>
                </a:cubicBezTo>
                <a:cubicBezTo>
                  <a:pt x="222" y="4217"/>
                  <a:pt x="222" y="4734"/>
                  <a:pt x="74" y="5250"/>
                </a:cubicBezTo>
                <a:cubicBezTo>
                  <a:pt x="0" y="6431"/>
                  <a:pt x="812" y="7390"/>
                  <a:pt x="1919" y="7611"/>
                </a:cubicBezTo>
                <a:cubicBezTo>
                  <a:pt x="3911" y="7685"/>
                  <a:pt x="5977" y="7759"/>
                  <a:pt x="7969" y="7832"/>
                </a:cubicBezTo>
                <a:cubicBezTo>
                  <a:pt x="8088" y="7843"/>
                  <a:pt x="8205" y="7848"/>
                  <a:pt x="8321" y="7848"/>
                </a:cubicBezTo>
                <a:cubicBezTo>
                  <a:pt x="8882" y="7848"/>
                  <a:pt x="9417" y="7743"/>
                  <a:pt x="9977" y="7743"/>
                </a:cubicBezTo>
                <a:cubicBezTo>
                  <a:pt x="10094" y="7743"/>
                  <a:pt x="10211" y="7748"/>
                  <a:pt x="10330" y="7759"/>
                </a:cubicBezTo>
                <a:cubicBezTo>
                  <a:pt x="10758" y="7789"/>
                  <a:pt x="11185" y="7807"/>
                  <a:pt x="11613" y="7807"/>
                </a:cubicBezTo>
                <a:cubicBezTo>
                  <a:pt x="12218" y="7807"/>
                  <a:pt x="12823" y="7771"/>
                  <a:pt x="13428" y="7685"/>
                </a:cubicBezTo>
                <a:cubicBezTo>
                  <a:pt x="13719" y="7597"/>
                  <a:pt x="14010" y="7556"/>
                  <a:pt x="14292" y="7556"/>
                </a:cubicBezTo>
                <a:cubicBezTo>
                  <a:pt x="14725" y="7556"/>
                  <a:pt x="15137" y="7654"/>
                  <a:pt x="15494" y="7832"/>
                </a:cubicBezTo>
                <a:cubicBezTo>
                  <a:pt x="15771" y="7915"/>
                  <a:pt x="16037" y="7957"/>
                  <a:pt x="16297" y="7957"/>
                </a:cubicBezTo>
                <a:cubicBezTo>
                  <a:pt x="16730" y="7957"/>
                  <a:pt x="17145" y="7842"/>
                  <a:pt x="17560" y="7611"/>
                </a:cubicBezTo>
                <a:cubicBezTo>
                  <a:pt x="17781" y="7685"/>
                  <a:pt x="17929" y="7832"/>
                  <a:pt x="18224" y="7832"/>
                </a:cubicBezTo>
                <a:cubicBezTo>
                  <a:pt x="18331" y="7841"/>
                  <a:pt x="18437" y="7844"/>
                  <a:pt x="18544" y="7844"/>
                </a:cubicBezTo>
                <a:cubicBezTo>
                  <a:pt x="19396" y="7844"/>
                  <a:pt x="20249" y="7611"/>
                  <a:pt x="21102" y="7611"/>
                </a:cubicBezTo>
                <a:cubicBezTo>
                  <a:pt x="21468" y="7580"/>
                  <a:pt x="21848" y="7563"/>
                  <a:pt x="22229" y="7563"/>
                </a:cubicBezTo>
                <a:cubicBezTo>
                  <a:pt x="22769" y="7563"/>
                  <a:pt x="23313" y="7598"/>
                  <a:pt x="23831" y="7685"/>
                </a:cubicBezTo>
                <a:cubicBezTo>
                  <a:pt x="24058" y="7737"/>
                  <a:pt x="24285" y="7756"/>
                  <a:pt x="24512" y="7756"/>
                </a:cubicBezTo>
                <a:cubicBezTo>
                  <a:pt x="25154" y="7756"/>
                  <a:pt x="25797" y="7601"/>
                  <a:pt x="26440" y="7601"/>
                </a:cubicBezTo>
                <a:cubicBezTo>
                  <a:pt x="26529" y="7601"/>
                  <a:pt x="26619" y="7604"/>
                  <a:pt x="26709" y="7611"/>
                </a:cubicBezTo>
                <a:cubicBezTo>
                  <a:pt x="26893" y="7685"/>
                  <a:pt x="27096" y="7722"/>
                  <a:pt x="27308" y="7722"/>
                </a:cubicBezTo>
                <a:cubicBezTo>
                  <a:pt x="27520" y="7722"/>
                  <a:pt x="27742" y="7685"/>
                  <a:pt x="27963" y="7611"/>
                </a:cubicBezTo>
                <a:cubicBezTo>
                  <a:pt x="28221" y="7500"/>
                  <a:pt x="28498" y="7445"/>
                  <a:pt x="28775" y="7445"/>
                </a:cubicBezTo>
                <a:cubicBezTo>
                  <a:pt x="29051" y="7445"/>
                  <a:pt x="29328" y="7500"/>
                  <a:pt x="29586" y="7611"/>
                </a:cubicBezTo>
                <a:cubicBezTo>
                  <a:pt x="29631" y="7614"/>
                  <a:pt x="29674" y="7616"/>
                  <a:pt x="29717" y="7616"/>
                </a:cubicBezTo>
                <a:cubicBezTo>
                  <a:pt x="30677" y="7616"/>
                  <a:pt x="31321" y="6854"/>
                  <a:pt x="32169" y="6431"/>
                </a:cubicBezTo>
                <a:cubicBezTo>
                  <a:pt x="32980" y="5914"/>
                  <a:pt x="33054" y="5619"/>
                  <a:pt x="32611" y="4660"/>
                </a:cubicBezTo>
                <a:cubicBezTo>
                  <a:pt x="32316" y="4217"/>
                  <a:pt x="31873" y="3774"/>
                  <a:pt x="32242" y="3184"/>
                </a:cubicBezTo>
                <a:cubicBezTo>
                  <a:pt x="32316" y="3110"/>
                  <a:pt x="32242" y="2889"/>
                  <a:pt x="32169" y="2742"/>
                </a:cubicBezTo>
                <a:cubicBezTo>
                  <a:pt x="31652" y="1487"/>
                  <a:pt x="30545" y="602"/>
                  <a:pt x="29217" y="307"/>
                </a:cubicBezTo>
                <a:cubicBezTo>
                  <a:pt x="28406" y="159"/>
                  <a:pt x="27520" y="12"/>
                  <a:pt x="26635" y="12"/>
                </a:cubicBezTo>
                <a:cubicBezTo>
                  <a:pt x="25925" y="24"/>
                  <a:pt x="25217" y="28"/>
                  <a:pt x="24511" y="28"/>
                </a:cubicBezTo>
                <a:cubicBezTo>
                  <a:pt x="22720" y="28"/>
                  <a:pt x="20939" y="0"/>
                  <a:pt x="1916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Feb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78" name="Google Shape;4278;p89">
            <a:hlinkClick r:id="" action="ppaction://noaction"/>
          </p:cNvPr>
          <p:cNvSpPr/>
          <p:nvPr/>
        </p:nvSpPr>
        <p:spPr>
          <a:xfrm>
            <a:off x="749579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Dec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79" name="Google Shape;4279;p89">
            <a:hlinkClick r:id="" action="ppaction://noaction"/>
          </p:cNvPr>
          <p:cNvSpPr/>
          <p:nvPr/>
        </p:nvSpPr>
        <p:spPr>
          <a:xfrm>
            <a:off x="5717556" y="243101"/>
            <a:ext cx="639323" cy="302764"/>
          </a:xfrm>
          <a:custGeom>
            <a:avLst/>
            <a:gdLst/>
            <a:ahLst/>
            <a:cxnLst/>
            <a:rect l="l" t="t" r="r" b="b"/>
            <a:pathLst>
              <a:path w="34530" h="8336" extrusionOk="0">
                <a:moveTo>
                  <a:pt x="19910" y="1"/>
                </a:moveTo>
                <a:cubicBezTo>
                  <a:pt x="19299" y="1"/>
                  <a:pt x="18688" y="36"/>
                  <a:pt x="18077" y="97"/>
                </a:cubicBezTo>
                <a:cubicBezTo>
                  <a:pt x="15937" y="171"/>
                  <a:pt x="13871" y="319"/>
                  <a:pt x="11806" y="466"/>
                </a:cubicBezTo>
                <a:cubicBezTo>
                  <a:pt x="11687" y="481"/>
                  <a:pt x="11575" y="487"/>
                  <a:pt x="11467" y="487"/>
                </a:cubicBezTo>
                <a:cubicBezTo>
                  <a:pt x="11032" y="487"/>
                  <a:pt x="10655" y="393"/>
                  <a:pt x="10182" y="393"/>
                </a:cubicBezTo>
                <a:cubicBezTo>
                  <a:pt x="9255" y="485"/>
                  <a:pt x="8341" y="526"/>
                  <a:pt x="7429" y="526"/>
                </a:cubicBezTo>
                <a:cubicBezTo>
                  <a:pt x="6164" y="526"/>
                  <a:pt x="4902" y="447"/>
                  <a:pt x="3616" y="319"/>
                </a:cubicBezTo>
                <a:cubicBezTo>
                  <a:pt x="3494" y="301"/>
                  <a:pt x="3368" y="292"/>
                  <a:pt x="3241" y="292"/>
                </a:cubicBezTo>
                <a:cubicBezTo>
                  <a:pt x="2829" y="292"/>
                  <a:pt x="2405" y="388"/>
                  <a:pt x="2067" y="614"/>
                </a:cubicBezTo>
                <a:cubicBezTo>
                  <a:pt x="1476" y="983"/>
                  <a:pt x="1107" y="1721"/>
                  <a:pt x="517" y="2016"/>
                </a:cubicBezTo>
                <a:cubicBezTo>
                  <a:pt x="1" y="2237"/>
                  <a:pt x="1" y="2532"/>
                  <a:pt x="222" y="2901"/>
                </a:cubicBezTo>
                <a:cubicBezTo>
                  <a:pt x="591" y="3565"/>
                  <a:pt x="1255" y="4008"/>
                  <a:pt x="812" y="4893"/>
                </a:cubicBezTo>
                <a:cubicBezTo>
                  <a:pt x="739" y="5041"/>
                  <a:pt x="960" y="5410"/>
                  <a:pt x="1107" y="5557"/>
                </a:cubicBezTo>
                <a:cubicBezTo>
                  <a:pt x="1550" y="6147"/>
                  <a:pt x="1993" y="6664"/>
                  <a:pt x="2509" y="7180"/>
                </a:cubicBezTo>
                <a:cubicBezTo>
                  <a:pt x="2731" y="7475"/>
                  <a:pt x="3026" y="7697"/>
                  <a:pt x="3395" y="7771"/>
                </a:cubicBezTo>
                <a:cubicBezTo>
                  <a:pt x="4132" y="7918"/>
                  <a:pt x="4870" y="7992"/>
                  <a:pt x="5608" y="8066"/>
                </a:cubicBezTo>
                <a:cubicBezTo>
                  <a:pt x="6229" y="8039"/>
                  <a:pt x="6850" y="8022"/>
                  <a:pt x="7475" y="8022"/>
                </a:cubicBezTo>
                <a:cubicBezTo>
                  <a:pt x="8557" y="8022"/>
                  <a:pt x="9650" y="8073"/>
                  <a:pt x="10773" y="8213"/>
                </a:cubicBezTo>
                <a:cubicBezTo>
                  <a:pt x="11058" y="8239"/>
                  <a:pt x="11344" y="8249"/>
                  <a:pt x="11630" y="8249"/>
                </a:cubicBezTo>
                <a:cubicBezTo>
                  <a:pt x="12575" y="8249"/>
                  <a:pt x="13524" y="8141"/>
                  <a:pt x="14492" y="8141"/>
                </a:cubicBezTo>
                <a:cubicBezTo>
                  <a:pt x="14896" y="8141"/>
                  <a:pt x="15304" y="8160"/>
                  <a:pt x="15716" y="8213"/>
                </a:cubicBezTo>
                <a:cubicBezTo>
                  <a:pt x="16886" y="8308"/>
                  <a:pt x="18083" y="8335"/>
                  <a:pt x="19284" y="8335"/>
                </a:cubicBezTo>
                <a:cubicBezTo>
                  <a:pt x="20885" y="8335"/>
                  <a:pt x="22493" y="8287"/>
                  <a:pt x="24053" y="8287"/>
                </a:cubicBezTo>
                <a:cubicBezTo>
                  <a:pt x="24422" y="8287"/>
                  <a:pt x="24717" y="8213"/>
                  <a:pt x="25086" y="8213"/>
                </a:cubicBezTo>
                <a:cubicBezTo>
                  <a:pt x="26635" y="8066"/>
                  <a:pt x="28258" y="7771"/>
                  <a:pt x="29660" y="7623"/>
                </a:cubicBezTo>
                <a:cubicBezTo>
                  <a:pt x="29801" y="7632"/>
                  <a:pt x="29941" y="7637"/>
                  <a:pt x="30082" y="7637"/>
                </a:cubicBezTo>
                <a:cubicBezTo>
                  <a:pt x="31047" y="7637"/>
                  <a:pt x="32005" y="7419"/>
                  <a:pt x="32907" y="7033"/>
                </a:cubicBezTo>
                <a:cubicBezTo>
                  <a:pt x="33940" y="6369"/>
                  <a:pt x="34530" y="5336"/>
                  <a:pt x="34530" y="4155"/>
                </a:cubicBezTo>
                <a:cubicBezTo>
                  <a:pt x="34530" y="3713"/>
                  <a:pt x="34456" y="3344"/>
                  <a:pt x="34087" y="3196"/>
                </a:cubicBezTo>
                <a:cubicBezTo>
                  <a:pt x="33792" y="3122"/>
                  <a:pt x="33644" y="2901"/>
                  <a:pt x="33644" y="2606"/>
                </a:cubicBezTo>
                <a:cubicBezTo>
                  <a:pt x="33571" y="1278"/>
                  <a:pt x="32464" y="319"/>
                  <a:pt x="31136" y="319"/>
                </a:cubicBezTo>
                <a:cubicBezTo>
                  <a:pt x="29771" y="245"/>
                  <a:pt x="28424" y="227"/>
                  <a:pt x="27078" y="227"/>
                </a:cubicBezTo>
                <a:cubicBezTo>
                  <a:pt x="25732" y="227"/>
                  <a:pt x="24385" y="245"/>
                  <a:pt x="23020" y="245"/>
                </a:cubicBezTo>
                <a:lnTo>
                  <a:pt x="22504" y="245"/>
                </a:lnTo>
                <a:cubicBezTo>
                  <a:pt x="21639" y="72"/>
                  <a:pt x="20775" y="1"/>
                  <a:pt x="1991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Sep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80" name="Google Shape;4280;p89">
            <a:hlinkClick r:id="" action="ppaction://noaction"/>
          </p:cNvPr>
          <p:cNvSpPr/>
          <p:nvPr/>
        </p:nvSpPr>
        <p:spPr>
          <a:xfrm>
            <a:off x="6317584" y="251654"/>
            <a:ext cx="610643" cy="285657"/>
          </a:xfrm>
          <a:custGeom>
            <a:avLst/>
            <a:gdLst/>
            <a:ahLst/>
            <a:cxnLst/>
            <a:rect l="l" t="t" r="r" b="b"/>
            <a:pathLst>
              <a:path w="32981" h="7865" extrusionOk="0">
                <a:moveTo>
                  <a:pt x="15136" y="1"/>
                </a:moveTo>
                <a:cubicBezTo>
                  <a:pt x="14158" y="1"/>
                  <a:pt x="13158" y="34"/>
                  <a:pt x="12027" y="34"/>
                </a:cubicBezTo>
                <a:cubicBezTo>
                  <a:pt x="9739" y="107"/>
                  <a:pt x="7083" y="34"/>
                  <a:pt x="4427" y="255"/>
                </a:cubicBezTo>
                <a:cubicBezTo>
                  <a:pt x="3247" y="329"/>
                  <a:pt x="2140" y="919"/>
                  <a:pt x="1402" y="1878"/>
                </a:cubicBezTo>
                <a:cubicBezTo>
                  <a:pt x="1107" y="2247"/>
                  <a:pt x="664" y="2690"/>
                  <a:pt x="738" y="3059"/>
                </a:cubicBezTo>
                <a:cubicBezTo>
                  <a:pt x="1033" y="3870"/>
                  <a:pt x="517" y="4460"/>
                  <a:pt x="222" y="5051"/>
                </a:cubicBezTo>
                <a:cubicBezTo>
                  <a:pt x="0" y="5420"/>
                  <a:pt x="74" y="5862"/>
                  <a:pt x="443" y="6157"/>
                </a:cubicBezTo>
                <a:cubicBezTo>
                  <a:pt x="1107" y="6600"/>
                  <a:pt x="1845" y="7043"/>
                  <a:pt x="2435" y="7412"/>
                </a:cubicBezTo>
                <a:cubicBezTo>
                  <a:pt x="2632" y="7559"/>
                  <a:pt x="2829" y="7608"/>
                  <a:pt x="3025" y="7608"/>
                </a:cubicBezTo>
                <a:cubicBezTo>
                  <a:pt x="3419" y="7608"/>
                  <a:pt x="3812" y="7412"/>
                  <a:pt x="4206" y="7412"/>
                </a:cubicBezTo>
                <a:cubicBezTo>
                  <a:pt x="5583" y="7412"/>
                  <a:pt x="7026" y="7444"/>
                  <a:pt x="8469" y="7444"/>
                </a:cubicBezTo>
                <a:cubicBezTo>
                  <a:pt x="9190" y="7444"/>
                  <a:pt x="9912" y="7436"/>
                  <a:pt x="10625" y="7412"/>
                </a:cubicBezTo>
                <a:cubicBezTo>
                  <a:pt x="12543" y="7412"/>
                  <a:pt x="14461" y="7633"/>
                  <a:pt x="16306" y="7707"/>
                </a:cubicBezTo>
                <a:cubicBezTo>
                  <a:pt x="17265" y="7633"/>
                  <a:pt x="18224" y="7633"/>
                  <a:pt x="19183" y="7633"/>
                </a:cubicBezTo>
                <a:cubicBezTo>
                  <a:pt x="19884" y="7773"/>
                  <a:pt x="20574" y="7807"/>
                  <a:pt x="21261" y="7807"/>
                </a:cubicBezTo>
                <a:cubicBezTo>
                  <a:pt x="21897" y="7807"/>
                  <a:pt x="22531" y="7778"/>
                  <a:pt x="23169" y="7778"/>
                </a:cubicBezTo>
                <a:cubicBezTo>
                  <a:pt x="23657" y="7778"/>
                  <a:pt x="24147" y="7795"/>
                  <a:pt x="24643" y="7854"/>
                </a:cubicBezTo>
                <a:cubicBezTo>
                  <a:pt x="24725" y="7861"/>
                  <a:pt x="24807" y="7864"/>
                  <a:pt x="24889" y="7864"/>
                </a:cubicBezTo>
                <a:cubicBezTo>
                  <a:pt x="25542" y="7864"/>
                  <a:pt x="26195" y="7672"/>
                  <a:pt x="26849" y="7672"/>
                </a:cubicBezTo>
                <a:cubicBezTo>
                  <a:pt x="26999" y="7672"/>
                  <a:pt x="27149" y="7682"/>
                  <a:pt x="27299" y="7707"/>
                </a:cubicBezTo>
                <a:cubicBezTo>
                  <a:pt x="28480" y="7707"/>
                  <a:pt x="29734" y="7707"/>
                  <a:pt x="30988" y="7633"/>
                </a:cubicBezTo>
                <a:cubicBezTo>
                  <a:pt x="32169" y="7485"/>
                  <a:pt x="32980" y="6453"/>
                  <a:pt x="32906" y="5272"/>
                </a:cubicBezTo>
                <a:cubicBezTo>
                  <a:pt x="32685" y="4756"/>
                  <a:pt x="32685" y="4239"/>
                  <a:pt x="32833" y="3723"/>
                </a:cubicBezTo>
                <a:cubicBezTo>
                  <a:pt x="32980" y="2985"/>
                  <a:pt x="31726" y="1288"/>
                  <a:pt x="30988" y="919"/>
                </a:cubicBezTo>
                <a:cubicBezTo>
                  <a:pt x="29764" y="533"/>
                  <a:pt x="28541" y="315"/>
                  <a:pt x="27268" y="315"/>
                </a:cubicBezTo>
                <a:cubicBezTo>
                  <a:pt x="27082" y="315"/>
                  <a:pt x="26896" y="319"/>
                  <a:pt x="26709" y="329"/>
                </a:cubicBezTo>
                <a:cubicBezTo>
                  <a:pt x="23389" y="181"/>
                  <a:pt x="19995" y="255"/>
                  <a:pt x="16601" y="34"/>
                </a:cubicBezTo>
                <a:cubicBezTo>
                  <a:pt x="16109" y="9"/>
                  <a:pt x="15625" y="1"/>
                  <a:pt x="15136" y="1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Oct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81" name="Google Shape;4281;p89">
            <a:hlinkClick r:id="" action="ppaction://noaction"/>
          </p:cNvPr>
          <p:cNvSpPr/>
          <p:nvPr/>
        </p:nvSpPr>
        <p:spPr>
          <a:xfrm>
            <a:off x="5144855" y="253633"/>
            <a:ext cx="611995" cy="281698"/>
          </a:xfrm>
          <a:custGeom>
            <a:avLst/>
            <a:gdLst/>
            <a:ahLst/>
            <a:cxnLst/>
            <a:rect l="l" t="t" r="r" b="b"/>
            <a:pathLst>
              <a:path w="33054" h="7756" extrusionOk="0">
                <a:moveTo>
                  <a:pt x="7314" y="0"/>
                </a:moveTo>
                <a:cubicBezTo>
                  <a:pt x="6855" y="0"/>
                  <a:pt x="6392" y="260"/>
                  <a:pt x="5891" y="260"/>
                </a:cubicBezTo>
                <a:cubicBezTo>
                  <a:pt x="5798" y="260"/>
                  <a:pt x="5703" y="251"/>
                  <a:pt x="5607" y="230"/>
                </a:cubicBezTo>
                <a:cubicBezTo>
                  <a:pt x="5017" y="156"/>
                  <a:pt x="4409" y="119"/>
                  <a:pt x="3791" y="119"/>
                </a:cubicBezTo>
                <a:cubicBezTo>
                  <a:pt x="3173" y="119"/>
                  <a:pt x="2546" y="156"/>
                  <a:pt x="1918" y="230"/>
                </a:cubicBezTo>
                <a:cubicBezTo>
                  <a:pt x="812" y="378"/>
                  <a:pt x="0" y="1411"/>
                  <a:pt x="74" y="2591"/>
                </a:cubicBezTo>
                <a:cubicBezTo>
                  <a:pt x="222" y="3108"/>
                  <a:pt x="295" y="3624"/>
                  <a:pt x="148" y="4140"/>
                </a:cubicBezTo>
                <a:cubicBezTo>
                  <a:pt x="0" y="4804"/>
                  <a:pt x="1254" y="6501"/>
                  <a:pt x="1992" y="6870"/>
                </a:cubicBezTo>
                <a:cubicBezTo>
                  <a:pt x="3108" y="7281"/>
                  <a:pt x="4223" y="7505"/>
                  <a:pt x="5376" y="7505"/>
                </a:cubicBezTo>
                <a:cubicBezTo>
                  <a:pt x="5672" y="7505"/>
                  <a:pt x="5970" y="7491"/>
                  <a:pt x="6271" y="7461"/>
                </a:cubicBezTo>
                <a:cubicBezTo>
                  <a:pt x="10403" y="7461"/>
                  <a:pt x="14535" y="7756"/>
                  <a:pt x="18667" y="7756"/>
                </a:cubicBezTo>
                <a:lnTo>
                  <a:pt x="20585" y="7756"/>
                </a:lnTo>
                <a:cubicBezTo>
                  <a:pt x="21230" y="7737"/>
                  <a:pt x="21881" y="7733"/>
                  <a:pt x="22533" y="7733"/>
                </a:cubicBezTo>
                <a:cubicBezTo>
                  <a:pt x="23186" y="7733"/>
                  <a:pt x="23840" y="7737"/>
                  <a:pt x="24495" y="7737"/>
                </a:cubicBezTo>
                <a:cubicBezTo>
                  <a:pt x="25805" y="7737"/>
                  <a:pt x="27114" y="7719"/>
                  <a:pt x="28406" y="7608"/>
                </a:cubicBezTo>
                <a:cubicBezTo>
                  <a:pt x="29734" y="7534"/>
                  <a:pt x="30914" y="6870"/>
                  <a:pt x="31726" y="5764"/>
                </a:cubicBezTo>
                <a:cubicBezTo>
                  <a:pt x="31947" y="5468"/>
                  <a:pt x="32316" y="5026"/>
                  <a:pt x="32168" y="4657"/>
                </a:cubicBezTo>
                <a:cubicBezTo>
                  <a:pt x="31873" y="3919"/>
                  <a:pt x="32390" y="3550"/>
                  <a:pt x="32611" y="2960"/>
                </a:cubicBezTo>
                <a:cubicBezTo>
                  <a:pt x="32759" y="2665"/>
                  <a:pt x="33054" y="2296"/>
                  <a:pt x="32759" y="1927"/>
                </a:cubicBezTo>
                <a:cubicBezTo>
                  <a:pt x="31947" y="1115"/>
                  <a:pt x="30988" y="525"/>
                  <a:pt x="29955" y="230"/>
                </a:cubicBezTo>
                <a:cubicBezTo>
                  <a:pt x="29906" y="222"/>
                  <a:pt x="29857" y="218"/>
                  <a:pt x="29807" y="218"/>
                </a:cubicBezTo>
                <a:cubicBezTo>
                  <a:pt x="29413" y="218"/>
                  <a:pt x="29012" y="451"/>
                  <a:pt x="28553" y="451"/>
                </a:cubicBezTo>
                <a:cubicBezTo>
                  <a:pt x="27176" y="451"/>
                  <a:pt x="25799" y="419"/>
                  <a:pt x="24421" y="419"/>
                </a:cubicBezTo>
                <a:cubicBezTo>
                  <a:pt x="23733" y="419"/>
                  <a:pt x="23044" y="427"/>
                  <a:pt x="22356" y="451"/>
                </a:cubicBezTo>
                <a:cubicBezTo>
                  <a:pt x="20511" y="451"/>
                  <a:pt x="18667" y="304"/>
                  <a:pt x="16822" y="156"/>
                </a:cubicBezTo>
                <a:cubicBezTo>
                  <a:pt x="16644" y="131"/>
                  <a:pt x="16465" y="121"/>
                  <a:pt x="16287" y="121"/>
                </a:cubicBezTo>
                <a:cubicBezTo>
                  <a:pt x="15611" y="121"/>
                  <a:pt x="14935" y="266"/>
                  <a:pt x="14258" y="266"/>
                </a:cubicBezTo>
                <a:cubicBezTo>
                  <a:pt x="14080" y="266"/>
                  <a:pt x="13902" y="256"/>
                  <a:pt x="13723" y="230"/>
                </a:cubicBezTo>
                <a:cubicBezTo>
                  <a:pt x="12690" y="83"/>
                  <a:pt x="11657" y="64"/>
                  <a:pt x="10615" y="64"/>
                </a:cubicBezTo>
                <a:cubicBezTo>
                  <a:pt x="10268" y="64"/>
                  <a:pt x="9920" y="66"/>
                  <a:pt x="9570" y="66"/>
                </a:cubicBezTo>
                <a:cubicBezTo>
                  <a:pt x="8870" y="66"/>
                  <a:pt x="8165" y="58"/>
                  <a:pt x="7452" y="9"/>
                </a:cubicBezTo>
                <a:cubicBezTo>
                  <a:pt x="7406" y="3"/>
                  <a:pt x="7360" y="0"/>
                  <a:pt x="731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Aug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82" name="Google Shape;4282;p89">
            <a:hlinkClick r:id="" action="ppaction://noaction"/>
          </p:cNvPr>
          <p:cNvSpPr/>
          <p:nvPr/>
        </p:nvSpPr>
        <p:spPr>
          <a:xfrm>
            <a:off x="6888933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Nov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83" name="Google Shape;4283;p89">
            <a:hlinkClick r:id="" action="ppaction://hlinkshowjump?jump=nextslide"/>
          </p:cNvPr>
          <p:cNvSpPr/>
          <p:nvPr/>
        </p:nvSpPr>
        <p:spPr>
          <a:xfrm>
            <a:off x="810265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&gt;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84" name="Google Shape;4284;p89">
            <a:hlinkClick r:id="" action="ppaction://hlinkshowjump?jump=previousslide"/>
          </p:cNvPr>
          <p:cNvSpPr/>
          <p:nvPr/>
        </p:nvSpPr>
        <p:spPr>
          <a:xfrm>
            <a:off x="395191" y="243773"/>
            <a:ext cx="648877" cy="301420"/>
          </a:xfrm>
          <a:custGeom>
            <a:avLst/>
            <a:gdLst/>
            <a:ahLst/>
            <a:cxnLst/>
            <a:rect l="l" t="t" r="r" b="b"/>
            <a:pathLst>
              <a:path w="35046" h="8299" extrusionOk="0">
                <a:moveTo>
                  <a:pt x="23715" y="1"/>
                </a:moveTo>
                <a:cubicBezTo>
                  <a:pt x="23485" y="1"/>
                  <a:pt x="23253" y="11"/>
                  <a:pt x="23019" y="35"/>
                </a:cubicBezTo>
                <a:cubicBezTo>
                  <a:pt x="22133" y="88"/>
                  <a:pt x="21209" y="140"/>
                  <a:pt x="20274" y="140"/>
                </a:cubicBezTo>
                <a:cubicBezTo>
                  <a:pt x="19887" y="140"/>
                  <a:pt x="19498" y="131"/>
                  <a:pt x="19109" y="109"/>
                </a:cubicBezTo>
                <a:cubicBezTo>
                  <a:pt x="17670" y="35"/>
                  <a:pt x="16232" y="17"/>
                  <a:pt x="14793" y="17"/>
                </a:cubicBezTo>
                <a:cubicBezTo>
                  <a:pt x="13354" y="17"/>
                  <a:pt x="11916" y="35"/>
                  <a:pt x="10477" y="35"/>
                </a:cubicBezTo>
                <a:lnTo>
                  <a:pt x="9813" y="35"/>
                </a:lnTo>
                <a:cubicBezTo>
                  <a:pt x="8042" y="183"/>
                  <a:pt x="6271" y="699"/>
                  <a:pt x="4427" y="699"/>
                </a:cubicBezTo>
                <a:cubicBezTo>
                  <a:pt x="3542" y="699"/>
                  <a:pt x="2656" y="847"/>
                  <a:pt x="1771" y="1290"/>
                </a:cubicBezTo>
                <a:cubicBezTo>
                  <a:pt x="517" y="1806"/>
                  <a:pt x="369" y="2913"/>
                  <a:pt x="148" y="4020"/>
                </a:cubicBezTo>
                <a:cubicBezTo>
                  <a:pt x="0" y="4462"/>
                  <a:pt x="221" y="4905"/>
                  <a:pt x="590" y="5126"/>
                </a:cubicBezTo>
                <a:cubicBezTo>
                  <a:pt x="812" y="5274"/>
                  <a:pt x="959" y="5495"/>
                  <a:pt x="1033" y="5790"/>
                </a:cubicBezTo>
                <a:cubicBezTo>
                  <a:pt x="1254" y="7045"/>
                  <a:pt x="2213" y="7930"/>
                  <a:pt x="3468" y="8004"/>
                </a:cubicBezTo>
                <a:cubicBezTo>
                  <a:pt x="4124" y="8017"/>
                  <a:pt x="4781" y="8020"/>
                  <a:pt x="5435" y="8020"/>
                </a:cubicBezTo>
                <a:cubicBezTo>
                  <a:pt x="6436" y="8020"/>
                  <a:pt x="7432" y="8011"/>
                  <a:pt x="8420" y="8011"/>
                </a:cubicBezTo>
                <a:cubicBezTo>
                  <a:pt x="10491" y="8011"/>
                  <a:pt x="12522" y="8051"/>
                  <a:pt x="14461" y="8299"/>
                </a:cubicBezTo>
                <a:cubicBezTo>
                  <a:pt x="14815" y="8244"/>
                  <a:pt x="15129" y="8230"/>
                  <a:pt x="15418" y="8230"/>
                </a:cubicBezTo>
                <a:cubicBezTo>
                  <a:pt x="15734" y="8230"/>
                  <a:pt x="16019" y="8247"/>
                  <a:pt x="16293" y="8247"/>
                </a:cubicBezTo>
                <a:cubicBezTo>
                  <a:pt x="16447" y="8247"/>
                  <a:pt x="16598" y="8242"/>
                  <a:pt x="16748" y="8225"/>
                </a:cubicBezTo>
                <a:cubicBezTo>
                  <a:pt x="18814" y="7930"/>
                  <a:pt x="20880" y="8077"/>
                  <a:pt x="22872" y="7782"/>
                </a:cubicBezTo>
                <a:cubicBezTo>
                  <a:pt x="22956" y="7772"/>
                  <a:pt x="23041" y="7767"/>
                  <a:pt x="23125" y="7767"/>
                </a:cubicBezTo>
                <a:cubicBezTo>
                  <a:pt x="23631" y="7767"/>
                  <a:pt x="24137" y="7930"/>
                  <a:pt x="24643" y="7930"/>
                </a:cubicBezTo>
                <a:cubicBezTo>
                  <a:pt x="25639" y="7819"/>
                  <a:pt x="26635" y="7764"/>
                  <a:pt x="27631" y="7764"/>
                </a:cubicBezTo>
                <a:cubicBezTo>
                  <a:pt x="28627" y="7764"/>
                  <a:pt x="29623" y="7819"/>
                  <a:pt x="30619" y="7930"/>
                </a:cubicBezTo>
                <a:cubicBezTo>
                  <a:pt x="30783" y="7955"/>
                  <a:pt x="30950" y="7968"/>
                  <a:pt x="31117" y="7968"/>
                </a:cubicBezTo>
                <a:cubicBezTo>
                  <a:pt x="31926" y="7968"/>
                  <a:pt x="32750" y="7681"/>
                  <a:pt x="33422" y="7192"/>
                </a:cubicBezTo>
                <a:cubicBezTo>
                  <a:pt x="33644" y="6971"/>
                  <a:pt x="33718" y="6528"/>
                  <a:pt x="34013" y="6454"/>
                </a:cubicBezTo>
                <a:cubicBezTo>
                  <a:pt x="35046" y="6012"/>
                  <a:pt x="34677" y="5569"/>
                  <a:pt x="34308" y="4905"/>
                </a:cubicBezTo>
                <a:cubicBezTo>
                  <a:pt x="34086" y="4610"/>
                  <a:pt x="33570" y="4167"/>
                  <a:pt x="33865" y="3798"/>
                </a:cubicBezTo>
                <a:cubicBezTo>
                  <a:pt x="34160" y="3282"/>
                  <a:pt x="33865" y="2987"/>
                  <a:pt x="33570" y="2618"/>
                </a:cubicBezTo>
                <a:cubicBezTo>
                  <a:pt x="33201" y="2101"/>
                  <a:pt x="32832" y="1659"/>
                  <a:pt x="32389" y="1216"/>
                </a:cubicBezTo>
                <a:cubicBezTo>
                  <a:pt x="32021" y="773"/>
                  <a:pt x="31504" y="478"/>
                  <a:pt x="30988" y="404"/>
                </a:cubicBezTo>
                <a:cubicBezTo>
                  <a:pt x="30178" y="261"/>
                  <a:pt x="29337" y="180"/>
                  <a:pt x="28485" y="180"/>
                </a:cubicBezTo>
                <a:cubicBezTo>
                  <a:pt x="28018" y="180"/>
                  <a:pt x="27548" y="205"/>
                  <a:pt x="27077" y="257"/>
                </a:cubicBezTo>
                <a:cubicBezTo>
                  <a:pt x="25971" y="257"/>
                  <a:pt x="24864" y="1"/>
                  <a:pt x="2371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&lt;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pic>
        <p:nvPicPr>
          <p:cNvPr id="4285" name="Google Shape;4285;p89"/>
          <p:cNvPicPr preferRelativeResize="0"/>
          <p:nvPr/>
        </p:nvPicPr>
        <p:blipFill>
          <a:blip r:embed="rId5">
            <a:alphaModFix amt="89000"/>
          </a:blip>
          <a:stretch>
            <a:fillRect/>
          </a:stretch>
        </p:blipFill>
        <p:spPr>
          <a:xfrm>
            <a:off x="8023957" y="670750"/>
            <a:ext cx="672342" cy="675973"/>
          </a:xfrm>
          <a:prstGeom prst="rect">
            <a:avLst/>
          </a:prstGeom>
          <a:noFill/>
          <a:ln>
            <a:noFill/>
          </a:ln>
        </p:spPr>
      </p:pic>
      <p:pic>
        <p:nvPicPr>
          <p:cNvPr id="4286" name="Google Shape;4286;p89"/>
          <p:cNvPicPr preferRelativeResize="0"/>
          <p:nvPr/>
        </p:nvPicPr>
        <p:blipFill>
          <a:blip r:embed="rId6">
            <a:alphaModFix amt="85000"/>
          </a:blip>
          <a:stretch>
            <a:fillRect/>
          </a:stretch>
        </p:blipFill>
        <p:spPr>
          <a:xfrm>
            <a:off x="7494675" y="699326"/>
            <a:ext cx="724644" cy="63049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4243;p88"/>
          <p:cNvPicPr preferRelativeResize="0"/>
          <p:nvPr/>
        </p:nvPicPr>
        <p:blipFill rotWithShape="1">
          <a:blip r:embed="rId7">
            <a:alphaModFix amt="90000"/>
          </a:blip>
          <a:srcRect r="2657"/>
          <a:stretch/>
        </p:blipFill>
        <p:spPr>
          <a:xfrm>
            <a:off x="5038531" y="819637"/>
            <a:ext cx="4030458" cy="335114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495;p58"/>
          <p:cNvSpPr txBox="1"/>
          <p:nvPr/>
        </p:nvSpPr>
        <p:spPr>
          <a:xfrm>
            <a:off x="5717556" y="1279878"/>
            <a:ext cx="2616966" cy="2430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Wingdings" pitchFamily="2" charset="2"/>
              </a:rPr>
              <a:t></a:t>
            </a: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Kendala </a:t>
            </a:r>
            <a:r>
              <a:rPr lang="id-ID" dirty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Digital Marketing, diantaranya </a:t>
            </a: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: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1. Mudah </a:t>
            </a:r>
            <a:r>
              <a:rPr lang="id-ID" dirty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untuk ditiru. </a:t>
            </a:r>
            <a:endParaRPr lang="id-ID" dirty="0" smtClean="0">
              <a:solidFill>
                <a:schemeClr val="bg2"/>
              </a:solidFill>
              <a:latin typeface="Mulish"/>
              <a:ea typeface="Mulish"/>
              <a:cs typeface="Mulish"/>
              <a:sym typeface="Mulish"/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2</a:t>
            </a:r>
            <a:r>
              <a:rPr lang="id-ID" dirty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. Banyak pesaing. </a:t>
            </a:r>
            <a:endParaRPr lang="id-ID" dirty="0" smtClean="0">
              <a:solidFill>
                <a:schemeClr val="bg2"/>
              </a:solidFill>
              <a:latin typeface="Mulish"/>
              <a:ea typeface="Mulish"/>
              <a:cs typeface="Mulish"/>
              <a:sym typeface="Mulish"/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3</a:t>
            </a:r>
            <a:r>
              <a:rPr lang="id-ID" dirty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. Kreatifitas harus selalu ditingkatkan</a:t>
            </a: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.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 </a:t>
            </a:r>
            <a:r>
              <a:rPr lang="id-ID" dirty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4. Bergantung dengan teknologi dan internet</a:t>
            </a: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.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5</a:t>
            </a:r>
            <a:r>
              <a:rPr lang="id-ID" dirty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. Biaya awal tinggi</a:t>
            </a: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.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6</a:t>
            </a:r>
            <a:r>
              <a:rPr lang="id-ID" dirty="0">
                <a:solidFill>
                  <a:schemeClr val="bg2"/>
                </a:solidFill>
                <a:latin typeface="Mulish"/>
                <a:ea typeface="Mulish"/>
                <a:cs typeface="Mulish"/>
                <a:sym typeface="Mulish"/>
              </a:rPr>
              <a:t>. Banyak konsumen yang masih melakukan pembelian secara offlin</a:t>
            </a:r>
            <a:endParaRPr dirty="0">
              <a:solidFill>
                <a:schemeClr val="bg2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  <p:pic>
        <p:nvPicPr>
          <p:cNvPr id="24" name="Google Shape;2487;p58"/>
          <p:cNvPicPr preferRelativeResize="0"/>
          <p:nvPr/>
        </p:nvPicPr>
        <p:blipFill rotWithShape="1">
          <a:blip r:embed="rId8">
            <a:alphaModFix amt="90000"/>
          </a:blip>
          <a:srcRect r="2657"/>
          <a:stretch/>
        </p:blipFill>
        <p:spPr>
          <a:xfrm>
            <a:off x="721780" y="545865"/>
            <a:ext cx="4450702" cy="4306012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493;p58"/>
          <p:cNvSpPr txBox="1"/>
          <p:nvPr/>
        </p:nvSpPr>
        <p:spPr>
          <a:xfrm>
            <a:off x="979440" y="1114135"/>
            <a:ext cx="3848442" cy="3385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85750" lvl="0" indent="-285750" algn="ctr" rtl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à"/>
            </a:pP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Keunggulan </a:t>
            </a:r>
            <a:r>
              <a:rPr lang="id-ID" dirty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Digital marketing, diantaranya : </a:t>
            </a:r>
            <a:endParaRPr lang="id-ID" dirty="0" smtClean="0">
              <a:solidFill>
                <a:schemeClr val="dk2"/>
              </a:solidFill>
              <a:latin typeface="Mulish"/>
              <a:ea typeface="Mulish"/>
              <a:cs typeface="Mulish"/>
              <a:sym typeface="Mulish"/>
            </a:endParaRPr>
          </a:p>
          <a:p>
            <a:pPr lvl="0" algn="ctr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1. Mampu </a:t>
            </a:r>
            <a:r>
              <a:rPr lang="id-ID" dirty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menghubungkan produsen atau perusahaan dengan konsumen melalui </a:t>
            </a: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internet.</a:t>
            </a:r>
          </a:p>
          <a:p>
            <a:pPr lvl="0" algn="ctr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2</a:t>
            </a:r>
            <a:r>
              <a:rPr lang="id-ID" dirty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. Tingkat penjualan menjadi lebih tinggi karena semakin besar jangkauannya</a:t>
            </a: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.</a:t>
            </a:r>
          </a:p>
          <a:p>
            <a:pPr lvl="0" algn="ctr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3</a:t>
            </a:r>
            <a:r>
              <a:rPr lang="id-ID" dirty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. Biaya yang diperlukan lebih hemat daripada biaya iklan di media lain</a:t>
            </a: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.</a:t>
            </a:r>
          </a:p>
          <a:p>
            <a:pPr lvl="0" algn="ctr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4</a:t>
            </a:r>
            <a:r>
              <a:rPr lang="id-ID" dirty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. Pelayanan yang diberikan secara real time kepada pelanggannya</a:t>
            </a: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.</a:t>
            </a:r>
          </a:p>
          <a:p>
            <a:pPr lvl="0" algn="ctr" rtl="0">
              <a:spcBef>
                <a:spcPts val="0"/>
              </a:spcBef>
              <a:spcAft>
                <a:spcPts val="0"/>
              </a:spcAft>
            </a:pPr>
            <a:r>
              <a:rPr lang="id-ID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5</a:t>
            </a:r>
            <a:r>
              <a:rPr lang="id-ID" dirty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. Hubungan penjual/pengusaha dengan pelanggan dapat dilakukan dimanapun dan kapanpun</a:t>
            </a:r>
            <a:endParaRPr dirty="0">
              <a:solidFill>
                <a:schemeClr val="dk2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  <p:sp>
        <p:nvSpPr>
          <p:cNvPr id="26" name="Google Shape;2496;p58"/>
          <p:cNvSpPr txBox="1"/>
          <p:nvPr/>
        </p:nvSpPr>
        <p:spPr>
          <a:xfrm>
            <a:off x="1614355" y="749434"/>
            <a:ext cx="2212170" cy="2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id-ID" sz="1600" b="1" dirty="0" smtClean="0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5</a:t>
            </a:r>
            <a:r>
              <a:rPr lang="id-ID" sz="1600" b="1" dirty="0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. Keunggulan dan Kendala Digital marketin</a:t>
            </a:r>
            <a:endParaRPr sz="1600" b="1" dirty="0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</p:spTree>
    <p:extLst>
      <p:ext uri="{BB962C8B-B14F-4D97-AF65-F5344CB8AC3E}">
        <p14:creationId xmlns:p14="http://schemas.microsoft.com/office/powerpoint/2010/main" val="3066767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8" name="Google Shape;1088;p38"/>
          <p:cNvPicPr preferRelativeResize="0"/>
          <p:nvPr/>
        </p:nvPicPr>
        <p:blipFill rotWithShape="1">
          <a:blip r:embed="rId3">
            <a:alphaModFix amt="90000"/>
          </a:blip>
          <a:srcRect r="2657"/>
          <a:stretch/>
        </p:blipFill>
        <p:spPr>
          <a:xfrm>
            <a:off x="2407119" y="606950"/>
            <a:ext cx="4661248" cy="739774"/>
          </a:xfrm>
          <a:prstGeom prst="rect">
            <a:avLst/>
          </a:prstGeom>
          <a:noFill/>
          <a:ln>
            <a:noFill/>
          </a:ln>
        </p:spPr>
      </p:pic>
      <p:sp>
        <p:nvSpPr>
          <p:cNvPr id="1089" name="Google Shape;1089;p38"/>
          <p:cNvSpPr txBox="1">
            <a:spLocks noGrp="1"/>
          </p:cNvSpPr>
          <p:nvPr>
            <p:ph type="title"/>
          </p:nvPr>
        </p:nvSpPr>
        <p:spPr>
          <a:xfrm>
            <a:off x="713225" y="756475"/>
            <a:ext cx="8068800" cy="44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/>
              <a:t>	</a:t>
            </a:r>
            <a:r>
              <a:rPr lang="id-ID" dirty="0" smtClean="0"/>
              <a:t>D. Analisis Pasar </a:t>
            </a:r>
            <a:endParaRPr dirty="0">
              <a:solidFill>
                <a:schemeClr val="dk2"/>
              </a:solidFill>
            </a:endParaRPr>
          </a:p>
        </p:txBody>
      </p:sp>
      <p:sp>
        <p:nvSpPr>
          <p:cNvPr id="1090" name="Google Shape;1090;p38">
            <a:hlinkClick r:id="" action="ppaction://noaction"/>
          </p:cNvPr>
          <p:cNvSpPr/>
          <p:nvPr/>
        </p:nvSpPr>
        <p:spPr>
          <a:xfrm>
            <a:off x="2187056" y="244208"/>
            <a:ext cx="646155" cy="300548"/>
          </a:xfrm>
          <a:custGeom>
            <a:avLst/>
            <a:gdLst/>
            <a:ahLst/>
            <a:cxnLst/>
            <a:rect l="l" t="t" r="r" b="b"/>
            <a:pathLst>
              <a:path w="34899" h="8275" extrusionOk="0">
                <a:moveTo>
                  <a:pt x="11224" y="0"/>
                </a:moveTo>
                <a:cubicBezTo>
                  <a:pt x="11086" y="0"/>
                  <a:pt x="10957" y="19"/>
                  <a:pt x="10846" y="56"/>
                </a:cubicBezTo>
                <a:cubicBezTo>
                  <a:pt x="9739" y="222"/>
                  <a:pt x="8633" y="305"/>
                  <a:pt x="7557" y="305"/>
                </a:cubicBezTo>
                <a:cubicBezTo>
                  <a:pt x="7198" y="305"/>
                  <a:pt x="6843" y="295"/>
                  <a:pt x="6493" y="277"/>
                </a:cubicBezTo>
                <a:cubicBezTo>
                  <a:pt x="6317" y="263"/>
                  <a:pt x="6143" y="257"/>
                  <a:pt x="5972" y="257"/>
                </a:cubicBezTo>
                <a:cubicBezTo>
                  <a:pt x="5209" y="257"/>
                  <a:pt x="4486" y="378"/>
                  <a:pt x="3763" y="498"/>
                </a:cubicBezTo>
                <a:cubicBezTo>
                  <a:pt x="2951" y="720"/>
                  <a:pt x="959" y="2564"/>
                  <a:pt x="812" y="3376"/>
                </a:cubicBezTo>
                <a:lnTo>
                  <a:pt x="812" y="3597"/>
                </a:lnTo>
                <a:cubicBezTo>
                  <a:pt x="1402" y="4187"/>
                  <a:pt x="738" y="4556"/>
                  <a:pt x="517" y="4999"/>
                </a:cubicBezTo>
                <a:cubicBezTo>
                  <a:pt x="222" y="5589"/>
                  <a:pt x="0" y="5811"/>
                  <a:pt x="738" y="6548"/>
                </a:cubicBezTo>
                <a:cubicBezTo>
                  <a:pt x="1589" y="7465"/>
                  <a:pt x="2789" y="7975"/>
                  <a:pt x="4028" y="7975"/>
                </a:cubicBezTo>
                <a:cubicBezTo>
                  <a:pt x="4185" y="7975"/>
                  <a:pt x="4343" y="7967"/>
                  <a:pt x="4501" y="7950"/>
                </a:cubicBezTo>
                <a:cubicBezTo>
                  <a:pt x="5829" y="7803"/>
                  <a:pt x="7138" y="7729"/>
                  <a:pt x="8448" y="7729"/>
                </a:cubicBezTo>
                <a:cubicBezTo>
                  <a:pt x="9758" y="7729"/>
                  <a:pt x="11067" y="7803"/>
                  <a:pt x="12395" y="7950"/>
                </a:cubicBezTo>
                <a:cubicBezTo>
                  <a:pt x="14166" y="8024"/>
                  <a:pt x="15863" y="7950"/>
                  <a:pt x="17634" y="8171"/>
                </a:cubicBezTo>
                <a:cubicBezTo>
                  <a:pt x="18430" y="8238"/>
                  <a:pt x="19240" y="8274"/>
                  <a:pt x="20053" y="8274"/>
                </a:cubicBezTo>
                <a:cubicBezTo>
                  <a:pt x="21048" y="8274"/>
                  <a:pt x="22045" y="8220"/>
                  <a:pt x="23020" y="8098"/>
                </a:cubicBezTo>
                <a:cubicBezTo>
                  <a:pt x="23754" y="8057"/>
                  <a:pt x="24493" y="8044"/>
                  <a:pt x="25236" y="8044"/>
                </a:cubicBezTo>
                <a:cubicBezTo>
                  <a:pt x="26437" y="8044"/>
                  <a:pt x="27644" y="8077"/>
                  <a:pt x="28845" y="8077"/>
                </a:cubicBezTo>
                <a:cubicBezTo>
                  <a:pt x="29588" y="8077"/>
                  <a:pt x="30328" y="8065"/>
                  <a:pt x="31062" y="8024"/>
                </a:cubicBezTo>
                <a:cubicBezTo>
                  <a:pt x="32611" y="7950"/>
                  <a:pt x="33423" y="7286"/>
                  <a:pt x="33718" y="5811"/>
                </a:cubicBezTo>
                <a:cubicBezTo>
                  <a:pt x="33718" y="5589"/>
                  <a:pt x="33865" y="5442"/>
                  <a:pt x="34013" y="5294"/>
                </a:cubicBezTo>
                <a:cubicBezTo>
                  <a:pt x="34603" y="4925"/>
                  <a:pt x="34898" y="4114"/>
                  <a:pt x="34529" y="3450"/>
                </a:cubicBezTo>
                <a:cubicBezTo>
                  <a:pt x="34308" y="2859"/>
                  <a:pt x="34308" y="2048"/>
                  <a:pt x="33570" y="1605"/>
                </a:cubicBezTo>
                <a:cubicBezTo>
                  <a:pt x="32685" y="1089"/>
                  <a:pt x="31652" y="720"/>
                  <a:pt x="30545" y="720"/>
                </a:cubicBezTo>
                <a:cubicBezTo>
                  <a:pt x="29881" y="720"/>
                  <a:pt x="29217" y="720"/>
                  <a:pt x="28553" y="572"/>
                </a:cubicBezTo>
                <a:cubicBezTo>
                  <a:pt x="27078" y="277"/>
                  <a:pt x="25602" y="56"/>
                  <a:pt x="24126" y="56"/>
                </a:cubicBezTo>
                <a:cubicBezTo>
                  <a:pt x="23154" y="29"/>
                  <a:pt x="22182" y="12"/>
                  <a:pt x="21213" y="12"/>
                </a:cubicBezTo>
                <a:cubicBezTo>
                  <a:pt x="19536" y="12"/>
                  <a:pt x="17869" y="63"/>
                  <a:pt x="16232" y="203"/>
                </a:cubicBezTo>
                <a:cubicBezTo>
                  <a:pt x="15621" y="291"/>
                  <a:pt x="15010" y="332"/>
                  <a:pt x="14403" y="332"/>
                </a:cubicBezTo>
                <a:cubicBezTo>
                  <a:pt x="13472" y="332"/>
                  <a:pt x="12551" y="234"/>
                  <a:pt x="11657" y="56"/>
                </a:cubicBezTo>
                <a:cubicBezTo>
                  <a:pt x="11510" y="19"/>
                  <a:pt x="11362" y="0"/>
                  <a:pt x="1122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Mar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091" name="Google Shape;1091;p38">
            <a:hlinkClick r:id="rId4" action="ppaction://hlinksldjump"/>
          </p:cNvPr>
          <p:cNvSpPr/>
          <p:nvPr/>
        </p:nvSpPr>
        <p:spPr>
          <a:xfrm>
            <a:off x="1004773" y="243773"/>
            <a:ext cx="648877" cy="301420"/>
          </a:xfrm>
          <a:custGeom>
            <a:avLst/>
            <a:gdLst/>
            <a:ahLst/>
            <a:cxnLst/>
            <a:rect l="l" t="t" r="r" b="b"/>
            <a:pathLst>
              <a:path w="35046" h="8299" extrusionOk="0">
                <a:moveTo>
                  <a:pt x="23715" y="1"/>
                </a:moveTo>
                <a:cubicBezTo>
                  <a:pt x="23485" y="1"/>
                  <a:pt x="23253" y="11"/>
                  <a:pt x="23019" y="35"/>
                </a:cubicBezTo>
                <a:cubicBezTo>
                  <a:pt x="22133" y="88"/>
                  <a:pt x="21209" y="140"/>
                  <a:pt x="20274" y="140"/>
                </a:cubicBezTo>
                <a:cubicBezTo>
                  <a:pt x="19887" y="140"/>
                  <a:pt x="19498" y="131"/>
                  <a:pt x="19109" y="109"/>
                </a:cubicBezTo>
                <a:cubicBezTo>
                  <a:pt x="17670" y="35"/>
                  <a:pt x="16232" y="17"/>
                  <a:pt x="14793" y="17"/>
                </a:cubicBezTo>
                <a:cubicBezTo>
                  <a:pt x="13354" y="17"/>
                  <a:pt x="11916" y="35"/>
                  <a:pt x="10477" y="35"/>
                </a:cubicBezTo>
                <a:lnTo>
                  <a:pt x="9813" y="35"/>
                </a:lnTo>
                <a:cubicBezTo>
                  <a:pt x="8042" y="183"/>
                  <a:pt x="6271" y="699"/>
                  <a:pt x="4427" y="699"/>
                </a:cubicBezTo>
                <a:cubicBezTo>
                  <a:pt x="3542" y="699"/>
                  <a:pt x="2656" y="847"/>
                  <a:pt x="1771" y="1290"/>
                </a:cubicBezTo>
                <a:cubicBezTo>
                  <a:pt x="517" y="1806"/>
                  <a:pt x="369" y="2913"/>
                  <a:pt x="148" y="4020"/>
                </a:cubicBezTo>
                <a:cubicBezTo>
                  <a:pt x="0" y="4462"/>
                  <a:pt x="221" y="4905"/>
                  <a:pt x="590" y="5126"/>
                </a:cubicBezTo>
                <a:cubicBezTo>
                  <a:pt x="812" y="5274"/>
                  <a:pt x="959" y="5495"/>
                  <a:pt x="1033" y="5790"/>
                </a:cubicBezTo>
                <a:cubicBezTo>
                  <a:pt x="1254" y="7045"/>
                  <a:pt x="2213" y="7930"/>
                  <a:pt x="3468" y="8004"/>
                </a:cubicBezTo>
                <a:cubicBezTo>
                  <a:pt x="4124" y="8017"/>
                  <a:pt x="4781" y="8020"/>
                  <a:pt x="5435" y="8020"/>
                </a:cubicBezTo>
                <a:cubicBezTo>
                  <a:pt x="6436" y="8020"/>
                  <a:pt x="7432" y="8011"/>
                  <a:pt x="8420" y="8011"/>
                </a:cubicBezTo>
                <a:cubicBezTo>
                  <a:pt x="10491" y="8011"/>
                  <a:pt x="12522" y="8051"/>
                  <a:pt x="14461" y="8299"/>
                </a:cubicBezTo>
                <a:cubicBezTo>
                  <a:pt x="14815" y="8244"/>
                  <a:pt x="15129" y="8230"/>
                  <a:pt x="15418" y="8230"/>
                </a:cubicBezTo>
                <a:cubicBezTo>
                  <a:pt x="15734" y="8230"/>
                  <a:pt x="16019" y="8247"/>
                  <a:pt x="16293" y="8247"/>
                </a:cubicBezTo>
                <a:cubicBezTo>
                  <a:pt x="16447" y="8247"/>
                  <a:pt x="16598" y="8242"/>
                  <a:pt x="16748" y="8225"/>
                </a:cubicBezTo>
                <a:cubicBezTo>
                  <a:pt x="18814" y="7930"/>
                  <a:pt x="20880" y="8077"/>
                  <a:pt x="22872" y="7782"/>
                </a:cubicBezTo>
                <a:cubicBezTo>
                  <a:pt x="22956" y="7772"/>
                  <a:pt x="23041" y="7767"/>
                  <a:pt x="23125" y="7767"/>
                </a:cubicBezTo>
                <a:cubicBezTo>
                  <a:pt x="23631" y="7767"/>
                  <a:pt x="24137" y="7930"/>
                  <a:pt x="24643" y="7930"/>
                </a:cubicBezTo>
                <a:cubicBezTo>
                  <a:pt x="25639" y="7819"/>
                  <a:pt x="26635" y="7764"/>
                  <a:pt x="27631" y="7764"/>
                </a:cubicBezTo>
                <a:cubicBezTo>
                  <a:pt x="28627" y="7764"/>
                  <a:pt x="29623" y="7819"/>
                  <a:pt x="30619" y="7930"/>
                </a:cubicBezTo>
                <a:cubicBezTo>
                  <a:pt x="30783" y="7955"/>
                  <a:pt x="30950" y="7968"/>
                  <a:pt x="31117" y="7968"/>
                </a:cubicBezTo>
                <a:cubicBezTo>
                  <a:pt x="31926" y="7968"/>
                  <a:pt x="32750" y="7681"/>
                  <a:pt x="33422" y="7192"/>
                </a:cubicBezTo>
                <a:cubicBezTo>
                  <a:pt x="33644" y="6971"/>
                  <a:pt x="33718" y="6528"/>
                  <a:pt x="34013" y="6454"/>
                </a:cubicBezTo>
                <a:cubicBezTo>
                  <a:pt x="35046" y="6012"/>
                  <a:pt x="34677" y="5569"/>
                  <a:pt x="34308" y="4905"/>
                </a:cubicBezTo>
                <a:cubicBezTo>
                  <a:pt x="34086" y="4610"/>
                  <a:pt x="33570" y="4167"/>
                  <a:pt x="33865" y="3798"/>
                </a:cubicBezTo>
                <a:cubicBezTo>
                  <a:pt x="34160" y="3282"/>
                  <a:pt x="33865" y="2987"/>
                  <a:pt x="33570" y="2618"/>
                </a:cubicBezTo>
                <a:cubicBezTo>
                  <a:pt x="33201" y="2101"/>
                  <a:pt x="32832" y="1659"/>
                  <a:pt x="32389" y="1216"/>
                </a:cubicBezTo>
                <a:cubicBezTo>
                  <a:pt x="32021" y="773"/>
                  <a:pt x="31504" y="478"/>
                  <a:pt x="30988" y="404"/>
                </a:cubicBezTo>
                <a:cubicBezTo>
                  <a:pt x="30178" y="261"/>
                  <a:pt x="29337" y="180"/>
                  <a:pt x="28485" y="180"/>
                </a:cubicBezTo>
                <a:cubicBezTo>
                  <a:pt x="28018" y="180"/>
                  <a:pt x="27548" y="205"/>
                  <a:pt x="27077" y="257"/>
                </a:cubicBezTo>
                <a:cubicBezTo>
                  <a:pt x="25971" y="257"/>
                  <a:pt x="24864" y="1"/>
                  <a:pt x="2371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Jan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092" name="Google Shape;1092;p38">
            <a:hlinkClick r:id="" action="ppaction://noaction"/>
          </p:cNvPr>
          <p:cNvSpPr/>
          <p:nvPr/>
        </p:nvSpPr>
        <p:spPr>
          <a:xfrm>
            <a:off x="453799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Jul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093" name="Google Shape;1093;p38">
            <a:hlinkClick r:id="" action="ppaction://noaction"/>
          </p:cNvPr>
          <p:cNvSpPr/>
          <p:nvPr/>
        </p:nvSpPr>
        <p:spPr>
          <a:xfrm>
            <a:off x="3366617" y="243101"/>
            <a:ext cx="639323" cy="302764"/>
          </a:xfrm>
          <a:custGeom>
            <a:avLst/>
            <a:gdLst/>
            <a:ahLst/>
            <a:cxnLst/>
            <a:rect l="l" t="t" r="r" b="b"/>
            <a:pathLst>
              <a:path w="34530" h="8336" extrusionOk="0">
                <a:moveTo>
                  <a:pt x="19910" y="1"/>
                </a:moveTo>
                <a:cubicBezTo>
                  <a:pt x="19299" y="1"/>
                  <a:pt x="18688" y="36"/>
                  <a:pt x="18077" y="97"/>
                </a:cubicBezTo>
                <a:cubicBezTo>
                  <a:pt x="15937" y="171"/>
                  <a:pt x="13871" y="319"/>
                  <a:pt x="11806" y="466"/>
                </a:cubicBezTo>
                <a:cubicBezTo>
                  <a:pt x="11687" y="481"/>
                  <a:pt x="11575" y="487"/>
                  <a:pt x="11467" y="487"/>
                </a:cubicBezTo>
                <a:cubicBezTo>
                  <a:pt x="11032" y="487"/>
                  <a:pt x="10655" y="393"/>
                  <a:pt x="10182" y="393"/>
                </a:cubicBezTo>
                <a:cubicBezTo>
                  <a:pt x="9255" y="485"/>
                  <a:pt x="8341" y="526"/>
                  <a:pt x="7429" y="526"/>
                </a:cubicBezTo>
                <a:cubicBezTo>
                  <a:pt x="6164" y="526"/>
                  <a:pt x="4902" y="447"/>
                  <a:pt x="3616" y="319"/>
                </a:cubicBezTo>
                <a:cubicBezTo>
                  <a:pt x="3494" y="301"/>
                  <a:pt x="3368" y="292"/>
                  <a:pt x="3241" y="292"/>
                </a:cubicBezTo>
                <a:cubicBezTo>
                  <a:pt x="2829" y="292"/>
                  <a:pt x="2405" y="388"/>
                  <a:pt x="2067" y="614"/>
                </a:cubicBezTo>
                <a:cubicBezTo>
                  <a:pt x="1476" y="983"/>
                  <a:pt x="1107" y="1721"/>
                  <a:pt x="517" y="2016"/>
                </a:cubicBezTo>
                <a:cubicBezTo>
                  <a:pt x="1" y="2237"/>
                  <a:pt x="1" y="2532"/>
                  <a:pt x="222" y="2901"/>
                </a:cubicBezTo>
                <a:cubicBezTo>
                  <a:pt x="591" y="3565"/>
                  <a:pt x="1255" y="4008"/>
                  <a:pt x="812" y="4893"/>
                </a:cubicBezTo>
                <a:cubicBezTo>
                  <a:pt x="739" y="5041"/>
                  <a:pt x="960" y="5410"/>
                  <a:pt x="1107" y="5557"/>
                </a:cubicBezTo>
                <a:cubicBezTo>
                  <a:pt x="1550" y="6147"/>
                  <a:pt x="1993" y="6664"/>
                  <a:pt x="2509" y="7180"/>
                </a:cubicBezTo>
                <a:cubicBezTo>
                  <a:pt x="2731" y="7475"/>
                  <a:pt x="3026" y="7697"/>
                  <a:pt x="3395" y="7771"/>
                </a:cubicBezTo>
                <a:cubicBezTo>
                  <a:pt x="4132" y="7918"/>
                  <a:pt x="4870" y="7992"/>
                  <a:pt x="5608" y="8066"/>
                </a:cubicBezTo>
                <a:cubicBezTo>
                  <a:pt x="6229" y="8039"/>
                  <a:pt x="6850" y="8022"/>
                  <a:pt x="7475" y="8022"/>
                </a:cubicBezTo>
                <a:cubicBezTo>
                  <a:pt x="8557" y="8022"/>
                  <a:pt x="9650" y="8073"/>
                  <a:pt x="10773" y="8213"/>
                </a:cubicBezTo>
                <a:cubicBezTo>
                  <a:pt x="11058" y="8239"/>
                  <a:pt x="11344" y="8249"/>
                  <a:pt x="11630" y="8249"/>
                </a:cubicBezTo>
                <a:cubicBezTo>
                  <a:pt x="12575" y="8249"/>
                  <a:pt x="13524" y="8141"/>
                  <a:pt x="14492" y="8141"/>
                </a:cubicBezTo>
                <a:cubicBezTo>
                  <a:pt x="14896" y="8141"/>
                  <a:pt x="15304" y="8160"/>
                  <a:pt x="15716" y="8213"/>
                </a:cubicBezTo>
                <a:cubicBezTo>
                  <a:pt x="16886" y="8308"/>
                  <a:pt x="18083" y="8335"/>
                  <a:pt x="19284" y="8335"/>
                </a:cubicBezTo>
                <a:cubicBezTo>
                  <a:pt x="20885" y="8335"/>
                  <a:pt x="22493" y="8287"/>
                  <a:pt x="24053" y="8287"/>
                </a:cubicBezTo>
                <a:cubicBezTo>
                  <a:pt x="24422" y="8287"/>
                  <a:pt x="24717" y="8213"/>
                  <a:pt x="25086" y="8213"/>
                </a:cubicBezTo>
                <a:cubicBezTo>
                  <a:pt x="26635" y="8066"/>
                  <a:pt x="28258" y="7771"/>
                  <a:pt x="29660" y="7623"/>
                </a:cubicBezTo>
                <a:cubicBezTo>
                  <a:pt x="29801" y="7632"/>
                  <a:pt x="29941" y="7637"/>
                  <a:pt x="30082" y="7637"/>
                </a:cubicBezTo>
                <a:cubicBezTo>
                  <a:pt x="31047" y="7637"/>
                  <a:pt x="32005" y="7419"/>
                  <a:pt x="32907" y="7033"/>
                </a:cubicBezTo>
                <a:cubicBezTo>
                  <a:pt x="33940" y="6369"/>
                  <a:pt x="34530" y="5336"/>
                  <a:pt x="34530" y="4155"/>
                </a:cubicBezTo>
                <a:cubicBezTo>
                  <a:pt x="34530" y="3713"/>
                  <a:pt x="34456" y="3344"/>
                  <a:pt x="34087" y="3196"/>
                </a:cubicBezTo>
                <a:cubicBezTo>
                  <a:pt x="33792" y="3122"/>
                  <a:pt x="33644" y="2901"/>
                  <a:pt x="33644" y="2606"/>
                </a:cubicBezTo>
                <a:cubicBezTo>
                  <a:pt x="33571" y="1278"/>
                  <a:pt x="32464" y="319"/>
                  <a:pt x="31136" y="319"/>
                </a:cubicBezTo>
                <a:cubicBezTo>
                  <a:pt x="29771" y="245"/>
                  <a:pt x="28424" y="227"/>
                  <a:pt x="27078" y="227"/>
                </a:cubicBezTo>
                <a:cubicBezTo>
                  <a:pt x="25732" y="227"/>
                  <a:pt x="24385" y="245"/>
                  <a:pt x="23020" y="245"/>
                </a:cubicBezTo>
                <a:lnTo>
                  <a:pt x="22504" y="245"/>
                </a:lnTo>
                <a:cubicBezTo>
                  <a:pt x="21639" y="72"/>
                  <a:pt x="20775" y="1"/>
                  <a:pt x="1991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May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094" name="Google Shape;1094;p38">
            <a:hlinkClick r:id="" action="ppaction://noaction"/>
          </p:cNvPr>
          <p:cNvSpPr/>
          <p:nvPr/>
        </p:nvSpPr>
        <p:spPr>
          <a:xfrm>
            <a:off x="3966646" y="251654"/>
            <a:ext cx="610643" cy="285657"/>
          </a:xfrm>
          <a:custGeom>
            <a:avLst/>
            <a:gdLst/>
            <a:ahLst/>
            <a:cxnLst/>
            <a:rect l="l" t="t" r="r" b="b"/>
            <a:pathLst>
              <a:path w="32981" h="7865" extrusionOk="0">
                <a:moveTo>
                  <a:pt x="15136" y="1"/>
                </a:moveTo>
                <a:cubicBezTo>
                  <a:pt x="14158" y="1"/>
                  <a:pt x="13158" y="34"/>
                  <a:pt x="12027" y="34"/>
                </a:cubicBezTo>
                <a:cubicBezTo>
                  <a:pt x="9739" y="107"/>
                  <a:pt x="7083" y="34"/>
                  <a:pt x="4427" y="255"/>
                </a:cubicBezTo>
                <a:cubicBezTo>
                  <a:pt x="3247" y="329"/>
                  <a:pt x="2140" y="919"/>
                  <a:pt x="1402" y="1878"/>
                </a:cubicBezTo>
                <a:cubicBezTo>
                  <a:pt x="1107" y="2247"/>
                  <a:pt x="664" y="2690"/>
                  <a:pt x="738" y="3059"/>
                </a:cubicBezTo>
                <a:cubicBezTo>
                  <a:pt x="1033" y="3870"/>
                  <a:pt x="517" y="4460"/>
                  <a:pt x="222" y="5051"/>
                </a:cubicBezTo>
                <a:cubicBezTo>
                  <a:pt x="0" y="5420"/>
                  <a:pt x="74" y="5862"/>
                  <a:pt x="443" y="6157"/>
                </a:cubicBezTo>
                <a:cubicBezTo>
                  <a:pt x="1107" y="6600"/>
                  <a:pt x="1845" y="7043"/>
                  <a:pt x="2435" y="7412"/>
                </a:cubicBezTo>
                <a:cubicBezTo>
                  <a:pt x="2632" y="7559"/>
                  <a:pt x="2829" y="7608"/>
                  <a:pt x="3025" y="7608"/>
                </a:cubicBezTo>
                <a:cubicBezTo>
                  <a:pt x="3419" y="7608"/>
                  <a:pt x="3812" y="7412"/>
                  <a:pt x="4206" y="7412"/>
                </a:cubicBezTo>
                <a:cubicBezTo>
                  <a:pt x="5583" y="7412"/>
                  <a:pt x="7026" y="7444"/>
                  <a:pt x="8469" y="7444"/>
                </a:cubicBezTo>
                <a:cubicBezTo>
                  <a:pt x="9190" y="7444"/>
                  <a:pt x="9912" y="7436"/>
                  <a:pt x="10625" y="7412"/>
                </a:cubicBezTo>
                <a:cubicBezTo>
                  <a:pt x="12543" y="7412"/>
                  <a:pt x="14461" y="7633"/>
                  <a:pt x="16306" y="7707"/>
                </a:cubicBezTo>
                <a:cubicBezTo>
                  <a:pt x="17265" y="7633"/>
                  <a:pt x="18224" y="7633"/>
                  <a:pt x="19183" y="7633"/>
                </a:cubicBezTo>
                <a:cubicBezTo>
                  <a:pt x="19884" y="7773"/>
                  <a:pt x="20574" y="7807"/>
                  <a:pt x="21261" y="7807"/>
                </a:cubicBezTo>
                <a:cubicBezTo>
                  <a:pt x="21897" y="7807"/>
                  <a:pt x="22531" y="7778"/>
                  <a:pt x="23169" y="7778"/>
                </a:cubicBezTo>
                <a:cubicBezTo>
                  <a:pt x="23657" y="7778"/>
                  <a:pt x="24147" y="7795"/>
                  <a:pt x="24643" y="7854"/>
                </a:cubicBezTo>
                <a:cubicBezTo>
                  <a:pt x="24725" y="7861"/>
                  <a:pt x="24807" y="7864"/>
                  <a:pt x="24889" y="7864"/>
                </a:cubicBezTo>
                <a:cubicBezTo>
                  <a:pt x="25542" y="7864"/>
                  <a:pt x="26195" y="7672"/>
                  <a:pt x="26849" y="7672"/>
                </a:cubicBezTo>
                <a:cubicBezTo>
                  <a:pt x="26999" y="7672"/>
                  <a:pt x="27149" y="7682"/>
                  <a:pt x="27299" y="7707"/>
                </a:cubicBezTo>
                <a:cubicBezTo>
                  <a:pt x="28480" y="7707"/>
                  <a:pt x="29734" y="7707"/>
                  <a:pt x="30988" y="7633"/>
                </a:cubicBezTo>
                <a:cubicBezTo>
                  <a:pt x="32169" y="7485"/>
                  <a:pt x="32980" y="6453"/>
                  <a:pt x="32906" y="5272"/>
                </a:cubicBezTo>
                <a:cubicBezTo>
                  <a:pt x="32685" y="4756"/>
                  <a:pt x="32685" y="4239"/>
                  <a:pt x="32833" y="3723"/>
                </a:cubicBezTo>
                <a:cubicBezTo>
                  <a:pt x="32980" y="2985"/>
                  <a:pt x="31726" y="1288"/>
                  <a:pt x="30988" y="919"/>
                </a:cubicBezTo>
                <a:cubicBezTo>
                  <a:pt x="29764" y="533"/>
                  <a:pt x="28541" y="315"/>
                  <a:pt x="27268" y="315"/>
                </a:cubicBezTo>
                <a:cubicBezTo>
                  <a:pt x="27082" y="315"/>
                  <a:pt x="26896" y="319"/>
                  <a:pt x="26709" y="329"/>
                </a:cubicBezTo>
                <a:cubicBezTo>
                  <a:pt x="23389" y="181"/>
                  <a:pt x="19995" y="255"/>
                  <a:pt x="16601" y="34"/>
                </a:cubicBezTo>
                <a:cubicBezTo>
                  <a:pt x="16109" y="9"/>
                  <a:pt x="15625" y="1"/>
                  <a:pt x="15136" y="1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Jun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095" name="Google Shape;1095;p38">
            <a:hlinkClick r:id="" action="ppaction://noaction"/>
          </p:cNvPr>
          <p:cNvSpPr/>
          <p:nvPr/>
        </p:nvSpPr>
        <p:spPr>
          <a:xfrm>
            <a:off x="2793917" y="253633"/>
            <a:ext cx="611995" cy="281698"/>
          </a:xfrm>
          <a:custGeom>
            <a:avLst/>
            <a:gdLst/>
            <a:ahLst/>
            <a:cxnLst/>
            <a:rect l="l" t="t" r="r" b="b"/>
            <a:pathLst>
              <a:path w="33054" h="7756" extrusionOk="0">
                <a:moveTo>
                  <a:pt x="7314" y="0"/>
                </a:moveTo>
                <a:cubicBezTo>
                  <a:pt x="6855" y="0"/>
                  <a:pt x="6392" y="260"/>
                  <a:pt x="5891" y="260"/>
                </a:cubicBezTo>
                <a:cubicBezTo>
                  <a:pt x="5798" y="260"/>
                  <a:pt x="5703" y="251"/>
                  <a:pt x="5607" y="230"/>
                </a:cubicBezTo>
                <a:cubicBezTo>
                  <a:pt x="5017" y="156"/>
                  <a:pt x="4409" y="119"/>
                  <a:pt x="3791" y="119"/>
                </a:cubicBezTo>
                <a:cubicBezTo>
                  <a:pt x="3173" y="119"/>
                  <a:pt x="2546" y="156"/>
                  <a:pt x="1918" y="230"/>
                </a:cubicBezTo>
                <a:cubicBezTo>
                  <a:pt x="812" y="378"/>
                  <a:pt x="0" y="1411"/>
                  <a:pt x="74" y="2591"/>
                </a:cubicBezTo>
                <a:cubicBezTo>
                  <a:pt x="222" y="3108"/>
                  <a:pt x="295" y="3624"/>
                  <a:pt x="148" y="4140"/>
                </a:cubicBezTo>
                <a:cubicBezTo>
                  <a:pt x="0" y="4804"/>
                  <a:pt x="1254" y="6501"/>
                  <a:pt x="1992" y="6870"/>
                </a:cubicBezTo>
                <a:cubicBezTo>
                  <a:pt x="3108" y="7281"/>
                  <a:pt x="4223" y="7505"/>
                  <a:pt x="5376" y="7505"/>
                </a:cubicBezTo>
                <a:cubicBezTo>
                  <a:pt x="5672" y="7505"/>
                  <a:pt x="5970" y="7491"/>
                  <a:pt x="6271" y="7461"/>
                </a:cubicBezTo>
                <a:cubicBezTo>
                  <a:pt x="10403" y="7461"/>
                  <a:pt x="14535" y="7756"/>
                  <a:pt x="18667" y="7756"/>
                </a:cubicBezTo>
                <a:lnTo>
                  <a:pt x="20585" y="7756"/>
                </a:lnTo>
                <a:cubicBezTo>
                  <a:pt x="21230" y="7737"/>
                  <a:pt x="21881" y="7733"/>
                  <a:pt x="22533" y="7733"/>
                </a:cubicBezTo>
                <a:cubicBezTo>
                  <a:pt x="23186" y="7733"/>
                  <a:pt x="23840" y="7737"/>
                  <a:pt x="24495" y="7737"/>
                </a:cubicBezTo>
                <a:cubicBezTo>
                  <a:pt x="25805" y="7737"/>
                  <a:pt x="27114" y="7719"/>
                  <a:pt x="28406" y="7608"/>
                </a:cubicBezTo>
                <a:cubicBezTo>
                  <a:pt x="29734" y="7534"/>
                  <a:pt x="30914" y="6870"/>
                  <a:pt x="31726" y="5764"/>
                </a:cubicBezTo>
                <a:cubicBezTo>
                  <a:pt x="31947" y="5468"/>
                  <a:pt x="32316" y="5026"/>
                  <a:pt x="32168" y="4657"/>
                </a:cubicBezTo>
                <a:cubicBezTo>
                  <a:pt x="31873" y="3919"/>
                  <a:pt x="32390" y="3550"/>
                  <a:pt x="32611" y="2960"/>
                </a:cubicBezTo>
                <a:cubicBezTo>
                  <a:pt x="32759" y="2665"/>
                  <a:pt x="33054" y="2296"/>
                  <a:pt x="32759" y="1927"/>
                </a:cubicBezTo>
                <a:cubicBezTo>
                  <a:pt x="31947" y="1115"/>
                  <a:pt x="30988" y="525"/>
                  <a:pt x="29955" y="230"/>
                </a:cubicBezTo>
                <a:cubicBezTo>
                  <a:pt x="29906" y="222"/>
                  <a:pt x="29857" y="218"/>
                  <a:pt x="29807" y="218"/>
                </a:cubicBezTo>
                <a:cubicBezTo>
                  <a:pt x="29413" y="218"/>
                  <a:pt x="29012" y="451"/>
                  <a:pt x="28553" y="451"/>
                </a:cubicBezTo>
                <a:cubicBezTo>
                  <a:pt x="27176" y="451"/>
                  <a:pt x="25799" y="419"/>
                  <a:pt x="24421" y="419"/>
                </a:cubicBezTo>
                <a:cubicBezTo>
                  <a:pt x="23733" y="419"/>
                  <a:pt x="23044" y="427"/>
                  <a:pt x="22356" y="451"/>
                </a:cubicBezTo>
                <a:cubicBezTo>
                  <a:pt x="20511" y="451"/>
                  <a:pt x="18667" y="304"/>
                  <a:pt x="16822" y="156"/>
                </a:cubicBezTo>
                <a:cubicBezTo>
                  <a:pt x="16644" y="131"/>
                  <a:pt x="16465" y="121"/>
                  <a:pt x="16287" y="121"/>
                </a:cubicBezTo>
                <a:cubicBezTo>
                  <a:pt x="15611" y="121"/>
                  <a:pt x="14935" y="266"/>
                  <a:pt x="14258" y="266"/>
                </a:cubicBezTo>
                <a:cubicBezTo>
                  <a:pt x="14080" y="266"/>
                  <a:pt x="13902" y="256"/>
                  <a:pt x="13723" y="230"/>
                </a:cubicBezTo>
                <a:cubicBezTo>
                  <a:pt x="12690" y="83"/>
                  <a:pt x="11657" y="64"/>
                  <a:pt x="10615" y="64"/>
                </a:cubicBezTo>
                <a:cubicBezTo>
                  <a:pt x="10268" y="64"/>
                  <a:pt x="9920" y="66"/>
                  <a:pt x="9570" y="66"/>
                </a:cubicBezTo>
                <a:cubicBezTo>
                  <a:pt x="8870" y="66"/>
                  <a:pt x="8165" y="58"/>
                  <a:pt x="7452" y="9"/>
                </a:cubicBezTo>
                <a:cubicBezTo>
                  <a:pt x="7406" y="3"/>
                  <a:pt x="7360" y="0"/>
                  <a:pt x="731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Apr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096" name="Google Shape;1096;p38">
            <a:hlinkClick r:id="rId5" action="ppaction://hlinksldjump"/>
          </p:cNvPr>
          <p:cNvSpPr/>
          <p:nvPr/>
        </p:nvSpPr>
        <p:spPr>
          <a:xfrm>
            <a:off x="1614355" y="249983"/>
            <a:ext cx="611995" cy="288998"/>
          </a:xfrm>
          <a:custGeom>
            <a:avLst/>
            <a:gdLst/>
            <a:ahLst/>
            <a:cxnLst/>
            <a:rect l="l" t="t" r="r" b="b"/>
            <a:pathLst>
              <a:path w="33054" h="7957" extrusionOk="0">
                <a:moveTo>
                  <a:pt x="19164" y="0"/>
                </a:moveTo>
                <a:cubicBezTo>
                  <a:pt x="17273" y="0"/>
                  <a:pt x="15387" y="31"/>
                  <a:pt x="13502" y="159"/>
                </a:cubicBezTo>
                <a:cubicBezTo>
                  <a:pt x="12823" y="203"/>
                  <a:pt x="12143" y="214"/>
                  <a:pt x="11464" y="214"/>
                </a:cubicBezTo>
                <a:cubicBezTo>
                  <a:pt x="10743" y="214"/>
                  <a:pt x="10023" y="202"/>
                  <a:pt x="9303" y="202"/>
                </a:cubicBezTo>
                <a:cubicBezTo>
                  <a:pt x="8416" y="202"/>
                  <a:pt x="7528" y="221"/>
                  <a:pt x="6641" y="307"/>
                </a:cubicBezTo>
                <a:cubicBezTo>
                  <a:pt x="5018" y="381"/>
                  <a:pt x="3468" y="307"/>
                  <a:pt x="1993" y="897"/>
                </a:cubicBezTo>
                <a:cubicBezTo>
                  <a:pt x="1255" y="1192"/>
                  <a:pt x="0" y="2889"/>
                  <a:pt x="148" y="3701"/>
                </a:cubicBezTo>
                <a:cubicBezTo>
                  <a:pt x="222" y="4217"/>
                  <a:pt x="222" y="4734"/>
                  <a:pt x="74" y="5250"/>
                </a:cubicBezTo>
                <a:cubicBezTo>
                  <a:pt x="0" y="6431"/>
                  <a:pt x="812" y="7390"/>
                  <a:pt x="1919" y="7611"/>
                </a:cubicBezTo>
                <a:cubicBezTo>
                  <a:pt x="3911" y="7685"/>
                  <a:pt x="5977" y="7759"/>
                  <a:pt x="7969" y="7832"/>
                </a:cubicBezTo>
                <a:cubicBezTo>
                  <a:pt x="8088" y="7843"/>
                  <a:pt x="8205" y="7848"/>
                  <a:pt x="8321" y="7848"/>
                </a:cubicBezTo>
                <a:cubicBezTo>
                  <a:pt x="8882" y="7848"/>
                  <a:pt x="9417" y="7743"/>
                  <a:pt x="9977" y="7743"/>
                </a:cubicBezTo>
                <a:cubicBezTo>
                  <a:pt x="10094" y="7743"/>
                  <a:pt x="10211" y="7748"/>
                  <a:pt x="10330" y="7759"/>
                </a:cubicBezTo>
                <a:cubicBezTo>
                  <a:pt x="10758" y="7789"/>
                  <a:pt x="11185" y="7807"/>
                  <a:pt x="11613" y="7807"/>
                </a:cubicBezTo>
                <a:cubicBezTo>
                  <a:pt x="12218" y="7807"/>
                  <a:pt x="12823" y="7771"/>
                  <a:pt x="13428" y="7685"/>
                </a:cubicBezTo>
                <a:cubicBezTo>
                  <a:pt x="13719" y="7597"/>
                  <a:pt x="14010" y="7556"/>
                  <a:pt x="14292" y="7556"/>
                </a:cubicBezTo>
                <a:cubicBezTo>
                  <a:pt x="14725" y="7556"/>
                  <a:pt x="15137" y="7654"/>
                  <a:pt x="15494" y="7832"/>
                </a:cubicBezTo>
                <a:cubicBezTo>
                  <a:pt x="15771" y="7915"/>
                  <a:pt x="16037" y="7957"/>
                  <a:pt x="16297" y="7957"/>
                </a:cubicBezTo>
                <a:cubicBezTo>
                  <a:pt x="16730" y="7957"/>
                  <a:pt x="17145" y="7842"/>
                  <a:pt x="17560" y="7611"/>
                </a:cubicBezTo>
                <a:cubicBezTo>
                  <a:pt x="17781" y="7685"/>
                  <a:pt x="17929" y="7832"/>
                  <a:pt x="18224" y="7832"/>
                </a:cubicBezTo>
                <a:cubicBezTo>
                  <a:pt x="18331" y="7841"/>
                  <a:pt x="18437" y="7844"/>
                  <a:pt x="18544" y="7844"/>
                </a:cubicBezTo>
                <a:cubicBezTo>
                  <a:pt x="19396" y="7844"/>
                  <a:pt x="20249" y="7611"/>
                  <a:pt x="21102" y="7611"/>
                </a:cubicBezTo>
                <a:cubicBezTo>
                  <a:pt x="21468" y="7580"/>
                  <a:pt x="21848" y="7563"/>
                  <a:pt x="22229" y="7563"/>
                </a:cubicBezTo>
                <a:cubicBezTo>
                  <a:pt x="22769" y="7563"/>
                  <a:pt x="23313" y="7598"/>
                  <a:pt x="23831" y="7685"/>
                </a:cubicBezTo>
                <a:cubicBezTo>
                  <a:pt x="24058" y="7737"/>
                  <a:pt x="24285" y="7756"/>
                  <a:pt x="24512" y="7756"/>
                </a:cubicBezTo>
                <a:cubicBezTo>
                  <a:pt x="25154" y="7756"/>
                  <a:pt x="25797" y="7601"/>
                  <a:pt x="26440" y="7601"/>
                </a:cubicBezTo>
                <a:cubicBezTo>
                  <a:pt x="26529" y="7601"/>
                  <a:pt x="26619" y="7604"/>
                  <a:pt x="26709" y="7611"/>
                </a:cubicBezTo>
                <a:cubicBezTo>
                  <a:pt x="26893" y="7685"/>
                  <a:pt x="27096" y="7722"/>
                  <a:pt x="27308" y="7722"/>
                </a:cubicBezTo>
                <a:cubicBezTo>
                  <a:pt x="27520" y="7722"/>
                  <a:pt x="27742" y="7685"/>
                  <a:pt x="27963" y="7611"/>
                </a:cubicBezTo>
                <a:cubicBezTo>
                  <a:pt x="28221" y="7500"/>
                  <a:pt x="28498" y="7445"/>
                  <a:pt x="28775" y="7445"/>
                </a:cubicBezTo>
                <a:cubicBezTo>
                  <a:pt x="29051" y="7445"/>
                  <a:pt x="29328" y="7500"/>
                  <a:pt x="29586" y="7611"/>
                </a:cubicBezTo>
                <a:cubicBezTo>
                  <a:pt x="29631" y="7614"/>
                  <a:pt x="29674" y="7616"/>
                  <a:pt x="29717" y="7616"/>
                </a:cubicBezTo>
                <a:cubicBezTo>
                  <a:pt x="30677" y="7616"/>
                  <a:pt x="31321" y="6854"/>
                  <a:pt x="32169" y="6431"/>
                </a:cubicBezTo>
                <a:cubicBezTo>
                  <a:pt x="32980" y="5914"/>
                  <a:pt x="33054" y="5619"/>
                  <a:pt x="32611" y="4660"/>
                </a:cubicBezTo>
                <a:cubicBezTo>
                  <a:pt x="32316" y="4217"/>
                  <a:pt x="31873" y="3774"/>
                  <a:pt x="32242" y="3184"/>
                </a:cubicBezTo>
                <a:cubicBezTo>
                  <a:pt x="32316" y="3110"/>
                  <a:pt x="32242" y="2889"/>
                  <a:pt x="32169" y="2742"/>
                </a:cubicBezTo>
                <a:cubicBezTo>
                  <a:pt x="31652" y="1487"/>
                  <a:pt x="30545" y="602"/>
                  <a:pt x="29217" y="307"/>
                </a:cubicBezTo>
                <a:cubicBezTo>
                  <a:pt x="28406" y="159"/>
                  <a:pt x="27520" y="12"/>
                  <a:pt x="26635" y="12"/>
                </a:cubicBezTo>
                <a:cubicBezTo>
                  <a:pt x="25925" y="24"/>
                  <a:pt x="25217" y="28"/>
                  <a:pt x="24511" y="28"/>
                </a:cubicBezTo>
                <a:cubicBezTo>
                  <a:pt x="22720" y="28"/>
                  <a:pt x="20939" y="0"/>
                  <a:pt x="1916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Feb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097" name="Google Shape;1097;p38">
            <a:hlinkClick r:id="" action="ppaction://noaction"/>
          </p:cNvPr>
          <p:cNvSpPr/>
          <p:nvPr/>
        </p:nvSpPr>
        <p:spPr>
          <a:xfrm>
            <a:off x="749579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Dec</a:t>
            </a:r>
            <a:endParaRPr b="1" dirty="0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098" name="Google Shape;1098;p38">
            <a:hlinkClick r:id="" action="ppaction://noaction"/>
          </p:cNvPr>
          <p:cNvSpPr/>
          <p:nvPr/>
        </p:nvSpPr>
        <p:spPr>
          <a:xfrm>
            <a:off x="5717556" y="243101"/>
            <a:ext cx="639323" cy="302764"/>
          </a:xfrm>
          <a:custGeom>
            <a:avLst/>
            <a:gdLst/>
            <a:ahLst/>
            <a:cxnLst/>
            <a:rect l="l" t="t" r="r" b="b"/>
            <a:pathLst>
              <a:path w="34530" h="8336" extrusionOk="0">
                <a:moveTo>
                  <a:pt x="19910" y="1"/>
                </a:moveTo>
                <a:cubicBezTo>
                  <a:pt x="19299" y="1"/>
                  <a:pt x="18688" y="36"/>
                  <a:pt x="18077" y="97"/>
                </a:cubicBezTo>
                <a:cubicBezTo>
                  <a:pt x="15937" y="171"/>
                  <a:pt x="13871" y="319"/>
                  <a:pt x="11806" y="466"/>
                </a:cubicBezTo>
                <a:cubicBezTo>
                  <a:pt x="11687" y="481"/>
                  <a:pt x="11575" y="487"/>
                  <a:pt x="11467" y="487"/>
                </a:cubicBezTo>
                <a:cubicBezTo>
                  <a:pt x="11032" y="487"/>
                  <a:pt x="10655" y="393"/>
                  <a:pt x="10182" y="393"/>
                </a:cubicBezTo>
                <a:cubicBezTo>
                  <a:pt x="9255" y="485"/>
                  <a:pt x="8341" y="526"/>
                  <a:pt x="7429" y="526"/>
                </a:cubicBezTo>
                <a:cubicBezTo>
                  <a:pt x="6164" y="526"/>
                  <a:pt x="4902" y="447"/>
                  <a:pt x="3616" y="319"/>
                </a:cubicBezTo>
                <a:cubicBezTo>
                  <a:pt x="3494" y="301"/>
                  <a:pt x="3368" y="292"/>
                  <a:pt x="3241" y="292"/>
                </a:cubicBezTo>
                <a:cubicBezTo>
                  <a:pt x="2829" y="292"/>
                  <a:pt x="2405" y="388"/>
                  <a:pt x="2067" y="614"/>
                </a:cubicBezTo>
                <a:cubicBezTo>
                  <a:pt x="1476" y="983"/>
                  <a:pt x="1107" y="1721"/>
                  <a:pt x="517" y="2016"/>
                </a:cubicBezTo>
                <a:cubicBezTo>
                  <a:pt x="1" y="2237"/>
                  <a:pt x="1" y="2532"/>
                  <a:pt x="222" y="2901"/>
                </a:cubicBezTo>
                <a:cubicBezTo>
                  <a:pt x="591" y="3565"/>
                  <a:pt x="1255" y="4008"/>
                  <a:pt x="812" y="4893"/>
                </a:cubicBezTo>
                <a:cubicBezTo>
                  <a:pt x="739" y="5041"/>
                  <a:pt x="960" y="5410"/>
                  <a:pt x="1107" y="5557"/>
                </a:cubicBezTo>
                <a:cubicBezTo>
                  <a:pt x="1550" y="6147"/>
                  <a:pt x="1993" y="6664"/>
                  <a:pt x="2509" y="7180"/>
                </a:cubicBezTo>
                <a:cubicBezTo>
                  <a:pt x="2731" y="7475"/>
                  <a:pt x="3026" y="7697"/>
                  <a:pt x="3395" y="7771"/>
                </a:cubicBezTo>
                <a:cubicBezTo>
                  <a:pt x="4132" y="7918"/>
                  <a:pt x="4870" y="7992"/>
                  <a:pt x="5608" y="8066"/>
                </a:cubicBezTo>
                <a:cubicBezTo>
                  <a:pt x="6229" y="8039"/>
                  <a:pt x="6850" y="8022"/>
                  <a:pt x="7475" y="8022"/>
                </a:cubicBezTo>
                <a:cubicBezTo>
                  <a:pt x="8557" y="8022"/>
                  <a:pt x="9650" y="8073"/>
                  <a:pt x="10773" y="8213"/>
                </a:cubicBezTo>
                <a:cubicBezTo>
                  <a:pt x="11058" y="8239"/>
                  <a:pt x="11344" y="8249"/>
                  <a:pt x="11630" y="8249"/>
                </a:cubicBezTo>
                <a:cubicBezTo>
                  <a:pt x="12575" y="8249"/>
                  <a:pt x="13524" y="8141"/>
                  <a:pt x="14492" y="8141"/>
                </a:cubicBezTo>
                <a:cubicBezTo>
                  <a:pt x="14896" y="8141"/>
                  <a:pt x="15304" y="8160"/>
                  <a:pt x="15716" y="8213"/>
                </a:cubicBezTo>
                <a:cubicBezTo>
                  <a:pt x="16886" y="8308"/>
                  <a:pt x="18083" y="8335"/>
                  <a:pt x="19284" y="8335"/>
                </a:cubicBezTo>
                <a:cubicBezTo>
                  <a:pt x="20885" y="8335"/>
                  <a:pt x="22493" y="8287"/>
                  <a:pt x="24053" y="8287"/>
                </a:cubicBezTo>
                <a:cubicBezTo>
                  <a:pt x="24422" y="8287"/>
                  <a:pt x="24717" y="8213"/>
                  <a:pt x="25086" y="8213"/>
                </a:cubicBezTo>
                <a:cubicBezTo>
                  <a:pt x="26635" y="8066"/>
                  <a:pt x="28258" y="7771"/>
                  <a:pt x="29660" y="7623"/>
                </a:cubicBezTo>
                <a:cubicBezTo>
                  <a:pt x="29801" y="7632"/>
                  <a:pt x="29941" y="7637"/>
                  <a:pt x="30082" y="7637"/>
                </a:cubicBezTo>
                <a:cubicBezTo>
                  <a:pt x="31047" y="7637"/>
                  <a:pt x="32005" y="7419"/>
                  <a:pt x="32907" y="7033"/>
                </a:cubicBezTo>
                <a:cubicBezTo>
                  <a:pt x="33940" y="6369"/>
                  <a:pt x="34530" y="5336"/>
                  <a:pt x="34530" y="4155"/>
                </a:cubicBezTo>
                <a:cubicBezTo>
                  <a:pt x="34530" y="3713"/>
                  <a:pt x="34456" y="3344"/>
                  <a:pt x="34087" y="3196"/>
                </a:cubicBezTo>
                <a:cubicBezTo>
                  <a:pt x="33792" y="3122"/>
                  <a:pt x="33644" y="2901"/>
                  <a:pt x="33644" y="2606"/>
                </a:cubicBezTo>
                <a:cubicBezTo>
                  <a:pt x="33571" y="1278"/>
                  <a:pt x="32464" y="319"/>
                  <a:pt x="31136" y="319"/>
                </a:cubicBezTo>
                <a:cubicBezTo>
                  <a:pt x="29771" y="245"/>
                  <a:pt x="28424" y="227"/>
                  <a:pt x="27078" y="227"/>
                </a:cubicBezTo>
                <a:cubicBezTo>
                  <a:pt x="25732" y="227"/>
                  <a:pt x="24385" y="245"/>
                  <a:pt x="23020" y="245"/>
                </a:cubicBezTo>
                <a:lnTo>
                  <a:pt x="22504" y="245"/>
                </a:lnTo>
                <a:cubicBezTo>
                  <a:pt x="21639" y="72"/>
                  <a:pt x="20775" y="1"/>
                  <a:pt x="1991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Sep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099" name="Google Shape;1099;p38">
            <a:hlinkClick r:id="" action="ppaction://noaction"/>
          </p:cNvPr>
          <p:cNvSpPr/>
          <p:nvPr/>
        </p:nvSpPr>
        <p:spPr>
          <a:xfrm>
            <a:off x="6317584" y="251654"/>
            <a:ext cx="610643" cy="285657"/>
          </a:xfrm>
          <a:custGeom>
            <a:avLst/>
            <a:gdLst/>
            <a:ahLst/>
            <a:cxnLst/>
            <a:rect l="l" t="t" r="r" b="b"/>
            <a:pathLst>
              <a:path w="32981" h="7865" extrusionOk="0">
                <a:moveTo>
                  <a:pt x="15136" y="1"/>
                </a:moveTo>
                <a:cubicBezTo>
                  <a:pt x="14158" y="1"/>
                  <a:pt x="13158" y="34"/>
                  <a:pt x="12027" y="34"/>
                </a:cubicBezTo>
                <a:cubicBezTo>
                  <a:pt x="9739" y="107"/>
                  <a:pt x="7083" y="34"/>
                  <a:pt x="4427" y="255"/>
                </a:cubicBezTo>
                <a:cubicBezTo>
                  <a:pt x="3247" y="329"/>
                  <a:pt x="2140" y="919"/>
                  <a:pt x="1402" y="1878"/>
                </a:cubicBezTo>
                <a:cubicBezTo>
                  <a:pt x="1107" y="2247"/>
                  <a:pt x="664" y="2690"/>
                  <a:pt x="738" y="3059"/>
                </a:cubicBezTo>
                <a:cubicBezTo>
                  <a:pt x="1033" y="3870"/>
                  <a:pt x="517" y="4460"/>
                  <a:pt x="222" y="5051"/>
                </a:cubicBezTo>
                <a:cubicBezTo>
                  <a:pt x="0" y="5420"/>
                  <a:pt x="74" y="5862"/>
                  <a:pt x="443" y="6157"/>
                </a:cubicBezTo>
                <a:cubicBezTo>
                  <a:pt x="1107" y="6600"/>
                  <a:pt x="1845" y="7043"/>
                  <a:pt x="2435" y="7412"/>
                </a:cubicBezTo>
                <a:cubicBezTo>
                  <a:pt x="2632" y="7559"/>
                  <a:pt x="2829" y="7608"/>
                  <a:pt x="3025" y="7608"/>
                </a:cubicBezTo>
                <a:cubicBezTo>
                  <a:pt x="3419" y="7608"/>
                  <a:pt x="3812" y="7412"/>
                  <a:pt x="4206" y="7412"/>
                </a:cubicBezTo>
                <a:cubicBezTo>
                  <a:pt x="5583" y="7412"/>
                  <a:pt x="7026" y="7444"/>
                  <a:pt x="8469" y="7444"/>
                </a:cubicBezTo>
                <a:cubicBezTo>
                  <a:pt x="9190" y="7444"/>
                  <a:pt x="9912" y="7436"/>
                  <a:pt x="10625" y="7412"/>
                </a:cubicBezTo>
                <a:cubicBezTo>
                  <a:pt x="12543" y="7412"/>
                  <a:pt x="14461" y="7633"/>
                  <a:pt x="16306" y="7707"/>
                </a:cubicBezTo>
                <a:cubicBezTo>
                  <a:pt x="17265" y="7633"/>
                  <a:pt x="18224" y="7633"/>
                  <a:pt x="19183" y="7633"/>
                </a:cubicBezTo>
                <a:cubicBezTo>
                  <a:pt x="19884" y="7773"/>
                  <a:pt x="20574" y="7807"/>
                  <a:pt x="21261" y="7807"/>
                </a:cubicBezTo>
                <a:cubicBezTo>
                  <a:pt x="21897" y="7807"/>
                  <a:pt x="22531" y="7778"/>
                  <a:pt x="23169" y="7778"/>
                </a:cubicBezTo>
                <a:cubicBezTo>
                  <a:pt x="23657" y="7778"/>
                  <a:pt x="24147" y="7795"/>
                  <a:pt x="24643" y="7854"/>
                </a:cubicBezTo>
                <a:cubicBezTo>
                  <a:pt x="24725" y="7861"/>
                  <a:pt x="24807" y="7864"/>
                  <a:pt x="24889" y="7864"/>
                </a:cubicBezTo>
                <a:cubicBezTo>
                  <a:pt x="25542" y="7864"/>
                  <a:pt x="26195" y="7672"/>
                  <a:pt x="26849" y="7672"/>
                </a:cubicBezTo>
                <a:cubicBezTo>
                  <a:pt x="26999" y="7672"/>
                  <a:pt x="27149" y="7682"/>
                  <a:pt x="27299" y="7707"/>
                </a:cubicBezTo>
                <a:cubicBezTo>
                  <a:pt x="28480" y="7707"/>
                  <a:pt x="29734" y="7707"/>
                  <a:pt x="30988" y="7633"/>
                </a:cubicBezTo>
                <a:cubicBezTo>
                  <a:pt x="32169" y="7485"/>
                  <a:pt x="32980" y="6453"/>
                  <a:pt x="32906" y="5272"/>
                </a:cubicBezTo>
                <a:cubicBezTo>
                  <a:pt x="32685" y="4756"/>
                  <a:pt x="32685" y="4239"/>
                  <a:pt x="32833" y="3723"/>
                </a:cubicBezTo>
                <a:cubicBezTo>
                  <a:pt x="32980" y="2985"/>
                  <a:pt x="31726" y="1288"/>
                  <a:pt x="30988" y="919"/>
                </a:cubicBezTo>
                <a:cubicBezTo>
                  <a:pt x="29764" y="533"/>
                  <a:pt x="28541" y="315"/>
                  <a:pt x="27268" y="315"/>
                </a:cubicBezTo>
                <a:cubicBezTo>
                  <a:pt x="27082" y="315"/>
                  <a:pt x="26896" y="319"/>
                  <a:pt x="26709" y="329"/>
                </a:cubicBezTo>
                <a:cubicBezTo>
                  <a:pt x="23389" y="181"/>
                  <a:pt x="19995" y="255"/>
                  <a:pt x="16601" y="34"/>
                </a:cubicBezTo>
                <a:cubicBezTo>
                  <a:pt x="16109" y="9"/>
                  <a:pt x="15625" y="1"/>
                  <a:pt x="15136" y="1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Oct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100" name="Google Shape;1100;p38">
            <a:hlinkClick r:id="" action="ppaction://noaction"/>
          </p:cNvPr>
          <p:cNvSpPr/>
          <p:nvPr/>
        </p:nvSpPr>
        <p:spPr>
          <a:xfrm>
            <a:off x="5144855" y="253633"/>
            <a:ext cx="611995" cy="281698"/>
          </a:xfrm>
          <a:custGeom>
            <a:avLst/>
            <a:gdLst/>
            <a:ahLst/>
            <a:cxnLst/>
            <a:rect l="l" t="t" r="r" b="b"/>
            <a:pathLst>
              <a:path w="33054" h="7756" extrusionOk="0">
                <a:moveTo>
                  <a:pt x="7314" y="0"/>
                </a:moveTo>
                <a:cubicBezTo>
                  <a:pt x="6855" y="0"/>
                  <a:pt x="6392" y="260"/>
                  <a:pt x="5891" y="260"/>
                </a:cubicBezTo>
                <a:cubicBezTo>
                  <a:pt x="5798" y="260"/>
                  <a:pt x="5703" y="251"/>
                  <a:pt x="5607" y="230"/>
                </a:cubicBezTo>
                <a:cubicBezTo>
                  <a:pt x="5017" y="156"/>
                  <a:pt x="4409" y="119"/>
                  <a:pt x="3791" y="119"/>
                </a:cubicBezTo>
                <a:cubicBezTo>
                  <a:pt x="3173" y="119"/>
                  <a:pt x="2546" y="156"/>
                  <a:pt x="1918" y="230"/>
                </a:cubicBezTo>
                <a:cubicBezTo>
                  <a:pt x="812" y="378"/>
                  <a:pt x="0" y="1411"/>
                  <a:pt x="74" y="2591"/>
                </a:cubicBezTo>
                <a:cubicBezTo>
                  <a:pt x="222" y="3108"/>
                  <a:pt x="295" y="3624"/>
                  <a:pt x="148" y="4140"/>
                </a:cubicBezTo>
                <a:cubicBezTo>
                  <a:pt x="0" y="4804"/>
                  <a:pt x="1254" y="6501"/>
                  <a:pt x="1992" y="6870"/>
                </a:cubicBezTo>
                <a:cubicBezTo>
                  <a:pt x="3108" y="7281"/>
                  <a:pt x="4223" y="7505"/>
                  <a:pt x="5376" y="7505"/>
                </a:cubicBezTo>
                <a:cubicBezTo>
                  <a:pt x="5672" y="7505"/>
                  <a:pt x="5970" y="7491"/>
                  <a:pt x="6271" y="7461"/>
                </a:cubicBezTo>
                <a:cubicBezTo>
                  <a:pt x="10403" y="7461"/>
                  <a:pt x="14535" y="7756"/>
                  <a:pt x="18667" y="7756"/>
                </a:cubicBezTo>
                <a:lnTo>
                  <a:pt x="20585" y="7756"/>
                </a:lnTo>
                <a:cubicBezTo>
                  <a:pt x="21230" y="7737"/>
                  <a:pt x="21881" y="7733"/>
                  <a:pt x="22533" y="7733"/>
                </a:cubicBezTo>
                <a:cubicBezTo>
                  <a:pt x="23186" y="7733"/>
                  <a:pt x="23840" y="7737"/>
                  <a:pt x="24495" y="7737"/>
                </a:cubicBezTo>
                <a:cubicBezTo>
                  <a:pt x="25805" y="7737"/>
                  <a:pt x="27114" y="7719"/>
                  <a:pt x="28406" y="7608"/>
                </a:cubicBezTo>
                <a:cubicBezTo>
                  <a:pt x="29734" y="7534"/>
                  <a:pt x="30914" y="6870"/>
                  <a:pt x="31726" y="5764"/>
                </a:cubicBezTo>
                <a:cubicBezTo>
                  <a:pt x="31947" y="5468"/>
                  <a:pt x="32316" y="5026"/>
                  <a:pt x="32168" y="4657"/>
                </a:cubicBezTo>
                <a:cubicBezTo>
                  <a:pt x="31873" y="3919"/>
                  <a:pt x="32390" y="3550"/>
                  <a:pt x="32611" y="2960"/>
                </a:cubicBezTo>
                <a:cubicBezTo>
                  <a:pt x="32759" y="2665"/>
                  <a:pt x="33054" y="2296"/>
                  <a:pt x="32759" y="1927"/>
                </a:cubicBezTo>
                <a:cubicBezTo>
                  <a:pt x="31947" y="1115"/>
                  <a:pt x="30988" y="525"/>
                  <a:pt x="29955" y="230"/>
                </a:cubicBezTo>
                <a:cubicBezTo>
                  <a:pt x="29906" y="222"/>
                  <a:pt x="29857" y="218"/>
                  <a:pt x="29807" y="218"/>
                </a:cubicBezTo>
                <a:cubicBezTo>
                  <a:pt x="29413" y="218"/>
                  <a:pt x="29012" y="451"/>
                  <a:pt x="28553" y="451"/>
                </a:cubicBezTo>
                <a:cubicBezTo>
                  <a:pt x="27176" y="451"/>
                  <a:pt x="25799" y="419"/>
                  <a:pt x="24421" y="419"/>
                </a:cubicBezTo>
                <a:cubicBezTo>
                  <a:pt x="23733" y="419"/>
                  <a:pt x="23044" y="427"/>
                  <a:pt x="22356" y="451"/>
                </a:cubicBezTo>
                <a:cubicBezTo>
                  <a:pt x="20511" y="451"/>
                  <a:pt x="18667" y="304"/>
                  <a:pt x="16822" y="156"/>
                </a:cubicBezTo>
                <a:cubicBezTo>
                  <a:pt x="16644" y="131"/>
                  <a:pt x="16465" y="121"/>
                  <a:pt x="16287" y="121"/>
                </a:cubicBezTo>
                <a:cubicBezTo>
                  <a:pt x="15611" y="121"/>
                  <a:pt x="14935" y="266"/>
                  <a:pt x="14258" y="266"/>
                </a:cubicBezTo>
                <a:cubicBezTo>
                  <a:pt x="14080" y="266"/>
                  <a:pt x="13902" y="256"/>
                  <a:pt x="13723" y="230"/>
                </a:cubicBezTo>
                <a:cubicBezTo>
                  <a:pt x="12690" y="83"/>
                  <a:pt x="11657" y="64"/>
                  <a:pt x="10615" y="64"/>
                </a:cubicBezTo>
                <a:cubicBezTo>
                  <a:pt x="10268" y="64"/>
                  <a:pt x="9920" y="66"/>
                  <a:pt x="9570" y="66"/>
                </a:cubicBezTo>
                <a:cubicBezTo>
                  <a:pt x="8870" y="66"/>
                  <a:pt x="8165" y="58"/>
                  <a:pt x="7452" y="9"/>
                </a:cubicBezTo>
                <a:cubicBezTo>
                  <a:pt x="7406" y="3"/>
                  <a:pt x="7360" y="0"/>
                  <a:pt x="731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Aug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101" name="Google Shape;1101;p38">
            <a:hlinkClick r:id="" action="ppaction://noaction"/>
          </p:cNvPr>
          <p:cNvSpPr/>
          <p:nvPr/>
        </p:nvSpPr>
        <p:spPr>
          <a:xfrm>
            <a:off x="6888933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Nov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102" name="Google Shape;1102;p38">
            <a:hlinkClick r:id="" action="ppaction://hlinkshowjump?jump=nextslide"/>
          </p:cNvPr>
          <p:cNvSpPr/>
          <p:nvPr/>
        </p:nvSpPr>
        <p:spPr>
          <a:xfrm>
            <a:off x="810265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&gt;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103" name="Google Shape;1103;p38">
            <a:hlinkClick r:id="" action="ppaction://hlinkshowjump?jump=previousslide"/>
          </p:cNvPr>
          <p:cNvSpPr/>
          <p:nvPr/>
        </p:nvSpPr>
        <p:spPr>
          <a:xfrm>
            <a:off x="395191" y="243773"/>
            <a:ext cx="648877" cy="301420"/>
          </a:xfrm>
          <a:custGeom>
            <a:avLst/>
            <a:gdLst/>
            <a:ahLst/>
            <a:cxnLst/>
            <a:rect l="l" t="t" r="r" b="b"/>
            <a:pathLst>
              <a:path w="35046" h="8299" extrusionOk="0">
                <a:moveTo>
                  <a:pt x="23715" y="1"/>
                </a:moveTo>
                <a:cubicBezTo>
                  <a:pt x="23485" y="1"/>
                  <a:pt x="23253" y="11"/>
                  <a:pt x="23019" y="35"/>
                </a:cubicBezTo>
                <a:cubicBezTo>
                  <a:pt x="22133" y="88"/>
                  <a:pt x="21209" y="140"/>
                  <a:pt x="20274" y="140"/>
                </a:cubicBezTo>
                <a:cubicBezTo>
                  <a:pt x="19887" y="140"/>
                  <a:pt x="19498" y="131"/>
                  <a:pt x="19109" y="109"/>
                </a:cubicBezTo>
                <a:cubicBezTo>
                  <a:pt x="17670" y="35"/>
                  <a:pt x="16232" y="17"/>
                  <a:pt x="14793" y="17"/>
                </a:cubicBezTo>
                <a:cubicBezTo>
                  <a:pt x="13354" y="17"/>
                  <a:pt x="11916" y="35"/>
                  <a:pt x="10477" y="35"/>
                </a:cubicBezTo>
                <a:lnTo>
                  <a:pt x="9813" y="35"/>
                </a:lnTo>
                <a:cubicBezTo>
                  <a:pt x="8042" y="183"/>
                  <a:pt x="6271" y="699"/>
                  <a:pt x="4427" y="699"/>
                </a:cubicBezTo>
                <a:cubicBezTo>
                  <a:pt x="3542" y="699"/>
                  <a:pt x="2656" y="847"/>
                  <a:pt x="1771" y="1290"/>
                </a:cubicBezTo>
                <a:cubicBezTo>
                  <a:pt x="517" y="1806"/>
                  <a:pt x="369" y="2913"/>
                  <a:pt x="148" y="4020"/>
                </a:cubicBezTo>
                <a:cubicBezTo>
                  <a:pt x="0" y="4462"/>
                  <a:pt x="221" y="4905"/>
                  <a:pt x="590" y="5126"/>
                </a:cubicBezTo>
                <a:cubicBezTo>
                  <a:pt x="812" y="5274"/>
                  <a:pt x="959" y="5495"/>
                  <a:pt x="1033" y="5790"/>
                </a:cubicBezTo>
                <a:cubicBezTo>
                  <a:pt x="1254" y="7045"/>
                  <a:pt x="2213" y="7930"/>
                  <a:pt x="3468" y="8004"/>
                </a:cubicBezTo>
                <a:cubicBezTo>
                  <a:pt x="4124" y="8017"/>
                  <a:pt x="4781" y="8020"/>
                  <a:pt x="5435" y="8020"/>
                </a:cubicBezTo>
                <a:cubicBezTo>
                  <a:pt x="6436" y="8020"/>
                  <a:pt x="7432" y="8011"/>
                  <a:pt x="8420" y="8011"/>
                </a:cubicBezTo>
                <a:cubicBezTo>
                  <a:pt x="10491" y="8011"/>
                  <a:pt x="12522" y="8051"/>
                  <a:pt x="14461" y="8299"/>
                </a:cubicBezTo>
                <a:cubicBezTo>
                  <a:pt x="14815" y="8244"/>
                  <a:pt x="15129" y="8230"/>
                  <a:pt x="15418" y="8230"/>
                </a:cubicBezTo>
                <a:cubicBezTo>
                  <a:pt x="15734" y="8230"/>
                  <a:pt x="16019" y="8247"/>
                  <a:pt x="16293" y="8247"/>
                </a:cubicBezTo>
                <a:cubicBezTo>
                  <a:pt x="16447" y="8247"/>
                  <a:pt x="16598" y="8242"/>
                  <a:pt x="16748" y="8225"/>
                </a:cubicBezTo>
                <a:cubicBezTo>
                  <a:pt x="18814" y="7930"/>
                  <a:pt x="20880" y="8077"/>
                  <a:pt x="22872" y="7782"/>
                </a:cubicBezTo>
                <a:cubicBezTo>
                  <a:pt x="22956" y="7772"/>
                  <a:pt x="23041" y="7767"/>
                  <a:pt x="23125" y="7767"/>
                </a:cubicBezTo>
                <a:cubicBezTo>
                  <a:pt x="23631" y="7767"/>
                  <a:pt x="24137" y="7930"/>
                  <a:pt x="24643" y="7930"/>
                </a:cubicBezTo>
                <a:cubicBezTo>
                  <a:pt x="25639" y="7819"/>
                  <a:pt x="26635" y="7764"/>
                  <a:pt x="27631" y="7764"/>
                </a:cubicBezTo>
                <a:cubicBezTo>
                  <a:pt x="28627" y="7764"/>
                  <a:pt x="29623" y="7819"/>
                  <a:pt x="30619" y="7930"/>
                </a:cubicBezTo>
                <a:cubicBezTo>
                  <a:pt x="30783" y="7955"/>
                  <a:pt x="30950" y="7968"/>
                  <a:pt x="31117" y="7968"/>
                </a:cubicBezTo>
                <a:cubicBezTo>
                  <a:pt x="31926" y="7968"/>
                  <a:pt x="32750" y="7681"/>
                  <a:pt x="33422" y="7192"/>
                </a:cubicBezTo>
                <a:cubicBezTo>
                  <a:pt x="33644" y="6971"/>
                  <a:pt x="33718" y="6528"/>
                  <a:pt x="34013" y="6454"/>
                </a:cubicBezTo>
                <a:cubicBezTo>
                  <a:pt x="35046" y="6012"/>
                  <a:pt x="34677" y="5569"/>
                  <a:pt x="34308" y="4905"/>
                </a:cubicBezTo>
                <a:cubicBezTo>
                  <a:pt x="34086" y="4610"/>
                  <a:pt x="33570" y="4167"/>
                  <a:pt x="33865" y="3798"/>
                </a:cubicBezTo>
                <a:cubicBezTo>
                  <a:pt x="34160" y="3282"/>
                  <a:pt x="33865" y="2987"/>
                  <a:pt x="33570" y="2618"/>
                </a:cubicBezTo>
                <a:cubicBezTo>
                  <a:pt x="33201" y="2101"/>
                  <a:pt x="32832" y="1659"/>
                  <a:pt x="32389" y="1216"/>
                </a:cubicBezTo>
                <a:cubicBezTo>
                  <a:pt x="32021" y="773"/>
                  <a:pt x="31504" y="478"/>
                  <a:pt x="30988" y="404"/>
                </a:cubicBezTo>
                <a:cubicBezTo>
                  <a:pt x="30178" y="261"/>
                  <a:pt x="29337" y="180"/>
                  <a:pt x="28485" y="180"/>
                </a:cubicBezTo>
                <a:cubicBezTo>
                  <a:pt x="28018" y="180"/>
                  <a:pt x="27548" y="205"/>
                  <a:pt x="27077" y="257"/>
                </a:cubicBezTo>
                <a:cubicBezTo>
                  <a:pt x="25971" y="257"/>
                  <a:pt x="24864" y="1"/>
                  <a:pt x="2371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&lt;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grpSp>
        <p:nvGrpSpPr>
          <p:cNvPr id="1104" name="Google Shape;1104;p38"/>
          <p:cNvGrpSpPr/>
          <p:nvPr/>
        </p:nvGrpSpPr>
        <p:grpSpPr>
          <a:xfrm>
            <a:off x="2176047" y="253633"/>
            <a:ext cx="1314328" cy="1314530"/>
            <a:chOff x="-2659847" y="2039853"/>
            <a:chExt cx="1951200" cy="1951500"/>
          </a:xfrm>
        </p:grpSpPr>
        <p:sp>
          <p:nvSpPr>
            <p:cNvPr id="1105" name="Google Shape;1105;p38"/>
            <p:cNvSpPr/>
            <p:nvPr/>
          </p:nvSpPr>
          <p:spPr>
            <a:xfrm>
              <a:off x="-2659847" y="2039853"/>
              <a:ext cx="1951200" cy="19515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396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1106" name="Google Shape;1106;p38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-2537029" y="2170776"/>
              <a:ext cx="1697444" cy="168296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07" name="Google Shape;1107;p38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-2301963" y="2347430"/>
              <a:ext cx="1294005" cy="133622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09" name="Google Shape;1109;p38"/>
          <p:cNvSpPr txBox="1">
            <a:spLocks noGrp="1"/>
          </p:cNvSpPr>
          <p:nvPr>
            <p:ph type="subTitle" idx="4294967295"/>
          </p:nvPr>
        </p:nvSpPr>
        <p:spPr>
          <a:xfrm>
            <a:off x="661967" y="1434307"/>
            <a:ext cx="1848166" cy="48889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id-ID" sz="1400" b="1" dirty="0" smtClean="0">
                <a:latin typeface="Patrick Hand"/>
                <a:ea typeface="Patrick Hand"/>
                <a:cs typeface="Patrick Hand"/>
                <a:sym typeface="Patrick Hand"/>
              </a:rPr>
              <a:t>Pengertian analisis pasar</a:t>
            </a:r>
            <a:endParaRPr sz="14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110" name="Google Shape;1110;p38"/>
          <p:cNvSpPr txBox="1">
            <a:spLocks noGrp="1"/>
          </p:cNvSpPr>
          <p:nvPr>
            <p:ph type="subTitle" idx="4294967295"/>
          </p:nvPr>
        </p:nvSpPr>
        <p:spPr>
          <a:xfrm>
            <a:off x="3484732" y="2220903"/>
            <a:ext cx="1797301" cy="40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id-ID" sz="1400" b="1" dirty="0" smtClean="0">
                <a:latin typeface="Patrick Hand"/>
                <a:ea typeface="Patrick Hand"/>
                <a:cs typeface="Patrick Hand"/>
                <a:sym typeface="Patrick Hand"/>
              </a:rPr>
              <a:t>Tujuan analisis pasar</a:t>
            </a:r>
            <a:endParaRPr sz="14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111" name="Google Shape;1111;p38"/>
          <p:cNvSpPr txBox="1">
            <a:spLocks noGrp="1"/>
          </p:cNvSpPr>
          <p:nvPr>
            <p:ph type="subTitle" idx="4294967295"/>
          </p:nvPr>
        </p:nvSpPr>
        <p:spPr>
          <a:xfrm>
            <a:off x="5906009" y="1365663"/>
            <a:ext cx="3083099" cy="40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id-ID" sz="1400" b="1" dirty="0" smtClean="0">
                <a:latin typeface="Patrick Hand"/>
                <a:ea typeface="Patrick Hand"/>
                <a:cs typeface="Patrick Hand"/>
                <a:sym typeface="Patrick Hand"/>
              </a:rPr>
              <a:t>Permasalahan dalam ruang lingkup analisis pasar</a:t>
            </a:r>
            <a:endParaRPr sz="14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grpSp>
        <p:nvGrpSpPr>
          <p:cNvPr id="1114" name="Google Shape;1114;p38"/>
          <p:cNvGrpSpPr/>
          <p:nvPr/>
        </p:nvGrpSpPr>
        <p:grpSpPr>
          <a:xfrm>
            <a:off x="578498" y="1711495"/>
            <a:ext cx="2111567" cy="1759493"/>
            <a:chOff x="-1184600" y="2189099"/>
            <a:chExt cx="716100" cy="716100"/>
          </a:xfrm>
        </p:grpSpPr>
        <p:sp>
          <p:nvSpPr>
            <p:cNvPr id="1115" name="Google Shape;1115;p38"/>
            <p:cNvSpPr/>
            <p:nvPr/>
          </p:nvSpPr>
          <p:spPr>
            <a:xfrm>
              <a:off x="-1184600" y="2189099"/>
              <a:ext cx="716100" cy="71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396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1116" name="Google Shape;1116;p38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-1166706" y="2197616"/>
              <a:ext cx="675860" cy="67586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117" name="Google Shape;1117;p38"/>
          <p:cNvGrpSpPr/>
          <p:nvPr/>
        </p:nvGrpSpPr>
        <p:grpSpPr>
          <a:xfrm>
            <a:off x="2690065" y="2707448"/>
            <a:ext cx="3452505" cy="2136710"/>
            <a:chOff x="-1184600" y="2189099"/>
            <a:chExt cx="716100" cy="716100"/>
          </a:xfrm>
        </p:grpSpPr>
        <p:sp>
          <p:nvSpPr>
            <p:cNvPr id="1118" name="Google Shape;1118;p38"/>
            <p:cNvSpPr/>
            <p:nvPr/>
          </p:nvSpPr>
          <p:spPr>
            <a:xfrm>
              <a:off x="-1184600" y="2189099"/>
              <a:ext cx="716100" cy="71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396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1119" name="Google Shape;1119;p38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-1166706" y="2197616"/>
              <a:ext cx="675860" cy="67586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120" name="Google Shape;1120;p38"/>
          <p:cNvGrpSpPr/>
          <p:nvPr/>
        </p:nvGrpSpPr>
        <p:grpSpPr>
          <a:xfrm>
            <a:off x="6232849" y="1732423"/>
            <a:ext cx="2444620" cy="1738566"/>
            <a:chOff x="-1184600" y="2189099"/>
            <a:chExt cx="716100" cy="716100"/>
          </a:xfrm>
        </p:grpSpPr>
        <p:sp>
          <p:nvSpPr>
            <p:cNvPr id="1121" name="Google Shape;1121;p38"/>
            <p:cNvSpPr/>
            <p:nvPr/>
          </p:nvSpPr>
          <p:spPr>
            <a:xfrm>
              <a:off x="-1184600" y="2189099"/>
              <a:ext cx="716100" cy="71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396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1122" name="Google Shape;1122;p38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-1166706" y="2197616"/>
              <a:ext cx="675860" cy="67586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32" name="Google Shape;1132;p38"/>
          <p:cNvSpPr txBox="1"/>
          <p:nvPr/>
        </p:nvSpPr>
        <p:spPr>
          <a:xfrm>
            <a:off x="3021143" y="2707448"/>
            <a:ext cx="3016074" cy="1864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1. Mengenal ciri-ciri, lingkungan, dan tipe-tipe  pasar</a:t>
            </a:r>
            <a:endParaRPr lang="id-ID" sz="1300" dirty="0" smtClean="0">
              <a:solidFill>
                <a:schemeClr val="dk2"/>
              </a:solidFill>
              <a:latin typeface="Mulish"/>
              <a:ea typeface="Mulish"/>
              <a:cs typeface="Mulish"/>
              <a:sym typeface="Mulish"/>
            </a:endParaRPr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2. Mengetahui </a:t>
            </a: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karakteristik pasar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3. Menentukan </a:t>
            </a: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keputusan yang tepat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4. Menghadapi </a:t>
            </a: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para pesaing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5. Melaksanakan </a:t>
            </a: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kebijakan dalam pemasaran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6. Membuat </a:t>
            </a: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program dalam bidang pemasaran, dan </a:t>
            </a:r>
          </a:p>
        </p:txBody>
      </p:sp>
      <p:sp>
        <p:nvSpPr>
          <p:cNvPr id="1133" name="Google Shape;1133;p38"/>
          <p:cNvSpPr txBox="1"/>
          <p:nvPr/>
        </p:nvSpPr>
        <p:spPr>
          <a:xfrm>
            <a:off x="718431" y="1711495"/>
            <a:ext cx="2304687" cy="1828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Pada </a:t>
            </a:r>
            <a:r>
              <a:rPr lang="id-ID" sz="1300" dirty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dasarnya, analisis pasar dilakukan untuk mengetahui seberapa besar potensi pasar yang bisa dimanfaatkan oleh pemasar untuk mendapatkan keuntungan  </a:t>
            </a:r>
            <a:endParaRPr sz="1300" dirty="0">
              <a:solidFill>
                <a:schemeClr val="dk2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  <p:cxnSp>
        <p:nvCxnSpPr>
          <p:cNvPr id="1135" name="Google Shape;1135;p38"/>
          <p:cNvCxnSpPr/>
          <p:nvPr/>
        </p:nvCxnSpPr>
        <p:spPr>
          <a:xfrm>
            <a:off x="1610200" y="2150375"/>
            <a:ext cx="285300" cy="0"/>
          </a:xfrm>
          <a:prstGeom prst="straightConnector1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36" name="Google Shape;1136;p38"/>
          <p:cNvCxnSpPr/>
          <p:nvPr/>
        </p:nvCxnSpPr>
        <p:spPr>
          <a:xfrm rot="10800000">
            <a:off x="3200497" y="2150375"/>
            <a:ext cx="434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37" name="Google Shape;1137;p38"/>
          <p:cNvCxnSpPr/>
          <p:nvPr/>
        </p:nvCxnSpPr>
        <p:spPr>
          <a:xfrm>
            <a:off x="1610200" y="3710688"/>
            <a:ext cx="409200" cy="0"/>
          </a:xfrm>
          <a:prstGeom prst="straightConnector1">
            <a:avLst/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38" name="Google Shape;1138;p38"/>
          <p:cNvCxnSpPr/>
          <p:nvPr/>
        </p:nvCxnSpPr>
        <p:spPr>
          <a:xfrm rot="10800000">
            <a:off x="3409897" y="3710688"/>
            <a:ext cx="2250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3" name="Google Shape;1131;p38"/>
          <p:cNvSpPr txBox="1"/>
          <p:nvPr/>
        </p:nvSpPr>
        <p:spPr>
          <a:xfrm>
            <a:off x="6462776" y="1732422"/>
            <a:ext cx="2681223" cy="1579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a. Barang </a:t>
            </a: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dan jasa yang dipasarkan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b. Tujuan </a:t>
            </a: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analisi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c. Letak </a:t>
            </a: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pasar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d. Organisasi </a:t>
            </a: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pembelian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e. </a:t>
            </a: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Kegiatan </a:t>
            </a: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pembelian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f. Perkembangan </a:t>
            </a: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pembelian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g. Saingan </a:t>
            </a:r>
            <a:r>
              <a:rPr lang="id-ID" sz="1300" dirty="0" smtClean="0">
                <a:solidFill>
                  <a:schemeClr val="dk2"/>
                </a:solidFill>
                <a:latin typeface="Mulish"/>
                <a:ea typeface="Mulish"/>
                <a:cs typeface="Mulish"/>
                <a:sym typeface="Mulish"/>
              </a:rPr>
              <a:t>perusahaan</a:t>
            </a:r>
            <a:endParaRPr sz="1300" dirty="0">
              <a:solidFill>
                <a:schemeClr val="dk2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7" name="Google Shape;1647;p46"/>
          <p:cNvPicPr preferRelativeResize="0"/>
          <p:nvPr/>
        </p:nvPicPr>
        <p:blipFill rotWithShape="1">
          <a:blip r:embed="rId3">
            <a:alphaModFix amt="90000"/>
          </a:blip>
          <a:srcRect r="2657"/>
          <a:stretch/>
        </p:blipFill>
        <p:spPr>
          <a:xfrm>
            <a:off x="2407119" y="606950"/>
            <a:ext cx="4661248" cy="739774"/>
          </a:xfrm>
          <a:prstGeom prst="rect">
            <a:avLst/>
          </a:prstGeom>
          <a:noFill/>
          <a:ln>
            <a:noFill/>
          </a:ln>
        </p:spPr>
      </p:pic>
      <p:sp>
        <p:nvSpPr>
          <p:cNvPr id="1652" name="Google Shape;1652;p46"/>
          <p:cNvSpPr txBox="1">
            <a:spLocks noGrp="1"/>
          </p:cNvSpPr>
          <p:nvPr>
            <p:ph type="title"/>
          </p:nvPr>
        </p:nvSpPr>
        <p:spPr>
          <a:xfrm>
            <a:off x="713225" y="756475"/>
            <a:ext cx="8068800" cy="44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/>
              <a:t>E. Menetapkan Strategi Pemasaran </a:t>
            </a:r>
            <a:endParaRPr dirty="0"/>
          </a:p>
        </p:txBody>
      </p:sp>
      <p:sp>
        <p:nvSpPr>
          <p:cNvPr id="1678" name="Google Shape;1678;p46">
            <a:hlinkClick r:id="" action="ppaction://noaction"/>
          </p:cNvPr>
          <p:cNvSpPr/>
          <p:nvPr/>
        </p:nvSpPr>
        <p:spPr>
          <a:xfrm>
            <a:off x="2187056" y="244208"/>
            <a:ext cx="646155" cy="300548"/>
          </a:xfrm>
          <a:custGeom>
            <a:avLst/>
            <a:gdLst/>
            <a:ahLst/>
            <a:cxnLst/>
            <a:rect l="l" t="t" r="r" b="b"/>
            <a:pathLst>
              <a:path w="34899" h="8275" extrusionOk="0">
                <a:moveTo>
                  <a:pt x="11224" y="0"/>
                </a:moveTo>
                <a:cubicBezTo>
                  <a:pt x="11086" y="0"/>
                  <a:pt x="10957" y="19"/>
                  <a:pt x="10846" y="56"/>
                </a:cubicBezTo>
                <a:cubicBezTo>
                  <a:pt x="9739" y="222"/>
                  <a:pt x="8633" y="305"/>
                  <a:pt x="7557" y="305"/>
                </a:cubicBezTo>
                <a:cubicBezTo>
                  <a:pt x="7198" y="305"/>
                  <a:pt x="6843" y="295"/>
                  <a:pt x="6493" y="277"/>
                </a:cubicBezTo>
                <a:cubicBezTo>
                  <a:pt x="6317" y="263"/>
                  <a:pt x="6143" y="257"/>
                  <a:pt x="5972" y="257"/>
                </a:cubicBezTo>
                <a:cubicBezTo>
                  <a:pt x="5209" y="257"/>
                  <a:pt x="4486" y="378"/>
                  <a:pt x="3763" y="498"/>
                </a:cubicBezTo>
                <a:cubicBezTo>
                  <a:pt x="2951" y="720"/>
                  <a:pt x="959" y="2564"/>
                  <a:pt x="812" y="3376"/>
                </a:cubicBezTo>
                <a:lnTo>
                  <a:pt x="812" y="3597"/>
                </a:lnTo>
                <a:cubicBezTo>
                  <a:pt x="1402" y="4187"/>
                  <a:pt x="738" y="4556"/>
                  <a:pt x="517" y="4999"/>
                </a:cubicBezTo>
                <a:cubicBezTo>
                  <a:pt x="222" y="5589"/>
                  <a:pt x="0" y="5811"/>
                  <a:pt x="738" y="6548"/>
                </a:cubicBezTo>
                <a:cubicBezTo>
                  <a:pt x="1589" y="7465"/>
                  <a:pt x="2789" y="7975"/>
                  <a:pt x="4028" y="7975"/>
                </a:cubicBezTo>
                <a:cubicBezTo>
                  <a:pt x="4185" y="7975"/>
                  <a:pt x="4343" y="7967"/>
                  <a:pt x="4501" y="7950"/>
                </a:cubicBezTo>
                <a:cubicBezTo>
                  <a:pt x="5829" y="7803"/>
                  <a:pt x="7138" y="7729"/>
                  <a:pt x="8448" y="7729"/>
                </a:cubicBezTo>
                <a:cubicBezTo>
                  <a:pt x="9758" y="7729"/>
                  <a:pt x="11067" y="7803"/>
                  <a:pt x="12395" y="7950"/>
                </a:cubicBezTo>
                <a:cubicBezTo>
                  <a:pt x="14166" y="8024"/>
                  <a:pt x="15863" y="7950"/>
                  <a:pt x="17634" y="8171"/>
                </a:cubicBezTo>
                <a:cubicBezTo>
                  <a:pt x="18430" y="8238"/>
                  <a:pt x="19240" y="8274"/>
                  <a:pt x="20053" y="8274"/>
                </a:cubicBezTo>
                <a:cubicBezTo>
                  <a:pt x="21048" y="8274"/>
                  <a:pt x="22045" y="8220"/>
                  <a:pt x="23020" y="8098"/>
                </a:cubicBezTo>
                <a:cubicBezTo>
                  <a:pt x="23754" y="8057"/>
                  <a:pt x="24493" y="8044"/>
                  <a:pt x="25236" y="8044"/>
                </a:cubicBezTo>
                <a:cubicBezTo>
                  <a:pt x="26437" y="8044"/>
                  <a:pt x="27644" y="8077"/>
                  <a:pt x="28845" y="8077"/>
                </a:cubicBezTo>
                <a:cubicBezTo>
                  <a:pt x="29588" y="8077"/>
                  <a:pt x="30328" y="8065"/>
                  <a:pt x="31062" y="8024"/>
                </a:cubicBezTo>
                <a:cubicBezTo>
                  <a:pt x="32611" y="7950"/>
                  <a:pt x="33423" y="7286"/>
                  <a:pt x="33718" y="5811"/>
                </a:cubicBezTo>
                <a:cubicBezTo>
                  <a:pt x="33718" y="5589"/>
                  <a:pt x="33865" y="5442"/>
                  <a:pt x="34013" y="5294"/>
                </a:cubicBezTo>
                <a:cubicBezTo>
                  <a:pt x="34603" y="4925"/>
                  <a:pt x="34898" y="4114"/>
                  <a:pt x="34529" y="3450"/>
                </a:cubicBezTo>
                <a:cubicBezTo>
                  <a:pt x="34308" y="2859"/>
                  <a:pt x="34308" y="2048"/>
                  <a:pt x="33570" y="1605"/>
                </a:cubicBezTo>
                <a:cubicBezTo>
                  <a:pt x="32685" y="1089"/>
                  <a:pt x="31652" y="720"/>
                  <a:pt x="30545" y="720"/>
                </a:cubicBezTo>
                <a:cubicBezTo>
                  <a:pt x="29881" y="720"/>
                  <a:pt x="29217" y="720"/>
                  <a:pt x="28553" y="572"/>
                </a:cubicBezTo>
                <a:cubicBezTo>
                  <a:pt x="27078" y="277"/>
                  <a:pt x="25602" y="56"/>
                  <a:pt x="24126" y="56"/>
                </a:cubicBezTo>
                <a:cubicBezTo>
                  <a:pt x="23154" y="29"/>
                  <a:pt x="22182" y="12"/>
                  <a:pt x="21213" y="12"/>
                </a:cubicBezTo>
                <a:cubicBezTo>
                  <a:pt x="19536" y="12"/>
                  <a:pt x="17869" y="63"/>
                  <a:pt x="16232" y="203"/>
                </a:cubicBezTo>
                <a:cubicBezTo>
                  <a:pt x="15621" y="291"/>
                  <a:pt x="15010" y="332"/>
                  <a:pt x="14403" y="332"/>
                </a:cubicBezTo>
                <a:cubicBezTo>
                  <a:pt x="13472" y="332"/>
                  <a:pt x="12551" y="234"/>
                  <a:pt x="11657" y="56"/>
                </a:cubicBezTo>
                <a:cubicBezTo>
                  <a:pt x="11510" y="19"/>
                  <a:pt x="11362" y="0"/>
                  <a:pt x="1122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Mar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679" name="Google Shape;1679;p46">
            <a:hlinkClick r:id="rId4" action="ppaction://hlinksldjump"/>
          </p:cNvPr>
          <p:cNvSpPr/>
          <p:nvPr/>
        </p:nvSpPr>
        <p:spPr>
          <a:xfrm>
            <a:off x="1004773" y="243773"/>
            <a:ext cx="648877" cy="301420"/>
          </a:xfrm>
          <a:custGeom>
            <a:avLst/>
            <a:gdLst/>
            <a:ahLst/>
            <a:cxnLst/>
            <a:rect l="l" t="t" r="r" b="b"/>
            <a:pathLst>
              <a:path w="35046" h="8299" extrusionOk="0">
                <a:moveTo>
                  <a:pt x="23715" y="1"/>
                </a:moveTo>
                <a:cubicBezTo>
                  <a:pt x="23485" y="1"/>
                  <a:pt x="23253" y="11"/>
                  <a:pt x="23019" y="35"/>
                </a:cubicBezTo>
                <a:cubicBezTo>
                  <a:pt x="22133" y="88"/>
                  <a:pt x="21209" y="140"/>
                  <a:pt x="20274" y="140"/>
                </a:cubicBezTo>
                <a:cubicBezTo>
                  <a:pt x="19887" y="140"/>
                  <a:pt x="19498" y="131"/>
                  <a:pt x="19109" y="109"/>
                </a:cubicBezTo>
                <a:cubicBezTo>
                  <a:pt x="17670" y="35"/>
                  <a:pt x="16232" y="17"/>
                  <a:pt x="14793" y="17"/>
                </a:cubicBezTo>
                <a:cubicBezTo>
                  <a:pt x="13354" y="17"/>
                  <a:pt x="11916" y="35"/>
                  <a:pt x="10477" y="35"/>
                </a:cubicBezTo>
                <a:lnTo>
                  <a:pt x="9813" y="35"/>
                </a:lnTo>
                <a:cubicBezTo>
                  <a:pt x="8042" y="183"/>
                  <a:pt x="6271" y="699"/>
                  <a:pt x="4427" y="699"/>
                </a:cubicBezTo>
                <a:cubicBezTo>
                  <a:pt x="3542" y="699"/>
                  <a:pt x="2656" y="847"/>
                  <a:pt x="1771" y="1290"/>
                </a:cubicBezTo>
                <a:cubicBezTo>
                  <a:pt x="517" y="1806"/>
                  <a:pt x="369" y="2913"/>
                  <a:pt x="148" y="4020"/>
                </a:cubicBezTo>
                <a:cubicBezTo>
                  <a:pt x="0" y="4462"/>
                  <a:pt x="221" y="4905"/>
                  <a:pt x="590" y="5126"/>
                </a:cubicBezTo>
                <a:cubicBezTo>
                  <a:pt x="812" y="5274"/>
                  <a:pt x="959" y="5495"/>
                  <a:pt x="1033" y="5790"/>
                </a:cubicBezTo>
                <a:cubicBezTo>
                  <a:pt x="1254" y="7045"/>
                  <a:pt x="2213" y="7930"/>
                  <a:pt x="3468" y="8004"/>
                </a:cubicBezTo>
                <a:cubicBezTo>
                  <a:pt x="4124" y="8017"/>
                  <a:pt x="4781" y="8020"/>
                  <a:pt x="5435" y="8020"/>
                </a:cubicBezTo>
                <a:cubicBezTo>
                  <a:pt x="6436" y="8020"/>
                  <a:pt x="7432" y="8011"/>
                  <a:pt x="8420" y="8011"/>
                </a:cubicBezTo>
                <a:cubicBezTo>
                  <a:pt x="10491" y="8011"/>
                  <a:pt x="12522" y="8051"/>
                  <a:pt x="14461" y="8299"/>
                </a:cubicBezTo>
                <a:cubicBezTo>
                  <a:pt x="14815" y="8244"/>
                  <a:pt x="15129" y="8230"/>
                  <a:pt x="15418" y="8230"/>
                </a:cubicBezTo>
                <a:cubicBezTo>
                  <a:pt x="15734" y="8230"/>
                  <a:pt x="16019" y="8247"/>
                  <a:pt x="16293" y="8247"/>
                </a:cubicBezTo>
                <a:cubicBezTo>
                  <a:pt x="16447" y="8247"/>
                  <a:pt x="16598" y="8242"/>
                  <a:pt x="16748" y="8225"/>
                </a:cubicBezTo>
                <a:cubicBezTo>
                  <a:pt x="18814" y="7930"/>
                  <a:pt x="20880" y="8077"/>
                  <a:pt x="22872" y="7782"/>
                </a:cubicBezTo>
                <a:cubicBezTo>
                  <a:pt x="22956" y="7772"/>
                  <a:pt x="23041" y="7767"/>
                  <a:pt x="23125" y="7767"/>
                </a:cubicBezTo>
                <a:cubicBezTo>
                  <a:pt x="23631" y="7767"/>
                  <a:pt x="24137" y="7930"/>
                  <a:pt x="24643" y="7930"/>
                </a:cubicBezTo>
                <a:cubicBezTo>
                  <a:pt x="25639" y="7819"/>
                  <a:pt x="26635" y="7764"/>
                  <a:pt x="27631" y="7764"/>
                </a:cubicBezTo>
                <a:cubicBezTo>
                  <a:pt x="28627" y="7764"/>
                  <a:pt x="29623" y="7819"/>
                  <a:pt x="30619" y="7930"/>
                </a:cubicBezTo>
                <a:cubicBezTo>
                  <a:pt x="30783" y="7955"/>
                  <a:pt x="30950" y="7968"/>
                  <a:pt x="31117" y="7968"/>
                </a:cubicBezTo>
                <a:cubicBezTo>
                  <a:pt x="31926" y="7968"/>
                  <a:pt x="32750" y="7681"/>
                  <a:pt x="33422" y="7192"/>
                </a:cubicBezTo>
                <a:cubicBezTo>
                  <a:pt x="33644" y="6971"/>
                  <a:pt x="33718" y="6528"/>
                  <a:pt x="34013" y="6454"/>
                </a:cubicBezTo>
                <a:cubicBezTo>
                  <a:pt x="35046" y="6012"/>
                  <a:pt x="34677" y="5569"/>
                  <a:pt x="34308" y="4905"/>
                </a:cubicBezTo>
                <a:cubicBezTo>
                  <a:pt x="34086" y="4610"/>
                  <a:pt x="33570" y="4167"/>
                  <a:pt x="33865" y="3798"/>
                </a:cubicBezTo>
                <a:cubicBezTo>
                  <a:pt x="34160" y="3282"/>
                  <a:pt x="33865" y="2987"/>
                  <a:pt x="33570" y="2618"/>
                </a:cubicBezTo>
                <a:cubicBezTo>
                  <a:pt x="33201" y="2101"/>
                  <a:pt x="32832" y="1659"/>
                  <a:pt x="32389" y="1216"/>
                </a:cubicBezTo>
                <a:cubicBezTo>
                  <a:pt x="32021" y="773"/>
                  <a:pt x="31504" y="478"/>
                  <a:pt x="30988" y="404"/>
                </a:cubicBezTo>
                <a:cubicBezTo>
                  <a:pt x="30178" y="261"/>
                  <a:pt x="29337" y="180"/>
                  <a:pt x="28485" y="180"/>
                </a:cubicBezTo>
                <a:cubicBezTo>
                  <a:pt x="28018" y="180"/>
                  <a:pt x="27548" y="205"/>
                  <a:pt x="27077" y="257"/>
                </a:cubicBezTo>
                <a:cubicBezTo>
                  <a:pt x="25971" y="257"/>
                  <a:pt x="24864" y="1"/>
                  <a:pt x="2371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Jan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680" name="Google Shape;1680;p46">
            <a:hlinkClick r:id="" action="ppaction://noaction"/>
          </p:cNvPr>
          <p:cNvSpPr/>
          <p:nvPr/>
        </p:nvSpPr>
        <p:spPr>
          <a:xfrm>
            <a:off x="453799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Jul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681" name="Google Shape;1681;p46">
            <a:hlinkClick r:id="" action="ppaction://noaction"/>
          </p:cNvPr>
          <p:cNvSpPr/>
          <p:nvPr/>
        </p:nvSpPr>
        <p:spPr>
          <a:xfrm>
            <a:off x="3366617" y="243101"/>
            <a:ext cx="639323" cy="302764"/>
          </a:xfrm>
          <a:custGeom>
            <a:avLst/>
            <a:gdLst/>
            <a:ahLst/>
            <a:cxnLst/>
            <a:rect l="l" t="t" r="r" b="b"/>
            <a:pathLst>
              <a:path w="34530" h="8336" extrusionOk="0">
                <a:moveTo>
                  <a:pt x="19910" y="1"/>
                </a:moveTo>
                <a:cubicBezTo>
                  <a:pt x="19299" y="1"/>
                  <a:pt x="18688" y="36"/>
                  <a:pt x="18077" y="97"/>
                </a:cubicBezTo>
                <a:cubicBezTo>
                  <a:pt x="15937" y="171"/>
                  <a:pt x="13871" y="319"/>
                  <a:pt x="11806" y="466"/>
                </a:cubicBezTo>
                <a:cubicBezTo>
                  <a:pt x="11687" y="481"/>
                  <a:pt x="11575" y="487"/>
                  <a:pt x="11467" y="487"/>
                </a:cubicBezTo>
                <a:cubicBezTo>
                  <a:pt x="11032" y="487"/>
                  <a:pt x="10655" y="393"/>
                  <a:pt x="10182" y="393"/>
                </a:cubicBezTo>
                <a:cubicBezTo>
                  <a:pt x="9255" y="485"/>
                  <a:pt x="8341" y="526"/>
                  <a:pt x="7429" y="526"/>
                </a:cubicBezTo>
                <a:cubicBezTo>
                  <a:pt x="6164" y="526"/>
                  <a:pt x="4902" y="447"/>
                  <a:pt x="3616" y="319"/>
                </a:cubicBezTo>
                <a:cubicBezTo>
                  <a:pt x="3494" y="301"/>
                  <a:pt x="3368" y="292"/>
                  <a:pt x="3241" y="292"/>
                </a:cubicBezTo>
                <a:cubicBezTo>
                  <a:pt x="2829" y="292"/>
                  <a:pt x="2405" y="388"/>
                  <a:pt x="2067" y="614"/>
                </a:cubicBezTo>
                <a:cubicBezTo>
                  <a:pt x="1476" y="983"/>
                  <a:pt x="1107" y="1721"/>
                  <a:pt x="517" y="2016"/>
                </a:cubicBezTo>
                <a:cubicBezTo>
                  <a:pt x="1" y="2237"/>
                  <a:pt x="1" y="2532"/>
                  <a:pt x="222" y="2901"/>
                </a:cubicBezTo>
                <a:cubicBezTo>
                  <a:pt x="591" y="3565"/>
                  <a:pt x="1255" y="4008"/>
                  <a:pt x="812" y="4893"/>
                </a:cubicBezTo>
                <a:cubicBezTo>
                  <a:pt x="739" y="5041"/>
                  <a:pt x="960" y="5410"/>
                  <a:pt x="1107" y="5557"/>
                </a:cubicBezTo>
                <a:cubicBezTo>
                  <a:pt x="1550" y="6147"/>
                  <a:pt x="1993" y="6664"/>
                  <a:pt x="2509" y="7180"/>
                </a:cubicBezTo>
                <a:cubicBezTo>
                  <a:pt x="2731" y="7475"/>
                  <a:pt x="3026" y="7697"/>
                  <a:pt x="3395" y="7771"/>
                </a:cubicBezTo>
                <a:cubicBezTo>
                  <a:pt x="4132" y="7918"/>
                  <a:pt x="4870" y="7992"/>
                  <a:pt x="5608" y="8066"/>
                </a:cubicBezTo>
                <a:cubicBezTo>
                  <a:pt x="6229" y="8039"/>
                  <a:pt x="6850" y="8022"/>
                  <a:pt x="7475" y="8022"/>
                </a:cubicBezTo>
                <a:cubicBezTo>
                  <a:pt x="8557" y="8022"/>
                  <a:pt x="9650" y="8073"/>
                  <a:pt x="10773" y="8213"/>
                </a:cubicBezTo>
                <a:cubicBezTo>
                  <a:pt x="11058" y="8239"/>
                  <a:pt x="11344" y="8249"/>
                  <a:pt x="11630" y="8249"/>
                </a:cubicBezTo>
                <a:cubicBezTo>
                  <a:pt x="12575" y="8249"/>
                  <a:pt x="13524" y="8141"/>
                  <a:pt x="14492" y="8141"/>
                </a:cubicBezTo>
                <a:cubicBezTo>
                  <a:pt x="14896" y="8141"/>
                  <a:pt x="15304" y="8160"/>
                  <a:pt x="15716" y="8213"/>
                </a:cubicBezTo>
                <a:cubicBezTo>
                  <a:pt x="16886" y="8308"/>
                  <a:pt x="18083" y="8335"/>
                  <a:pt x="19284" y="8335"/>
                </a:cubicBezTo>
                <a:cubicBezTo>
                  <a:pt x="20885" y="8335"/>
                  <a:pt x="22493" y="8287"/>
                  <a:pt x="24053" y="8287"/>
                </a:cubicBezTo>
                <a:cubicBezTo>
                  <a:pt x="24422" y="8287"/>
                  <a:pt x="24717" y="8213"/>
                  <a:pt x="25086" y="8213"/>
                </a:cubicBezTo>
                <a:cubicBezTo>
                  <a:pt x="26635" y="8066"/>
                  <a:pt x="28258" y="7771"/>
                  <a:pt x="29660" y="7623"/>
                </a:cubicBezTo>
                <a:cubicBezTo>
                  <a:pt x="29801" y="7632"/>
                  <a:pt x="29941" y="7637"/>
                  <a:pt x="30082" y="7637"/>
                </a:cubicBezTo>
                <a:cubicBezTo>
                  <a:pt x="31047" y="7637"/>
                  <a:pt x="32005" y="7419"/>
                  <a:pt x="32907" y="7033"/>
                </a:cubicBezTo>
                <a:cubicBezTo>
                  <a:pt x="33940" y="6369"/>
                  <a:pt x="34530" y="5336"/>
                  <a:pt x="34530" y="4155"/>
                </a:cubicBezTo>
                <a:cubicBezTo>
                  <a:pt x="34530" y="3713"/>
                  <a:pt x="34456" y="3344"/>
                  <a:pt x="34087" y="3196"/>
                </a:cubicBezTo>
                <a:cubicBezTo>
                  <a:pt x="33792" y="3122"/>
                  <a:pt x="33644" y="2901"/>
                  <a:pt x="33644" y="2606"/>
                </a:cubicBezTo>
                <a:cubicBezTo>
                  <a:pt x="33571" y="1278"/>
                  <a:pt x="32464" y="319"/>
                  <a:pt x="31136" y="319"/>
                </a:cubicBezTo>
                <a:cubicBezTo>
                  <a:pt x="29771" y="245"/>
                  <a:pt x="28424" y="227"/>
                  <a:pt x="27078" y="227"/>
                </a:cubicBezTo>
                <a:cubicBezTo>
                  <a:pt x="25732" y="227"/>
                  <a:pt x="24385" y="245"/>
                  <a:pt x="23020" y="245"/>
                </a:cubicBezTo>
                <a:lnTo>
                  <a:pt x="22504" y="245"/>
                </a:lnTo>
                <a:cubicBezTo>
                  <a:pt x="21639" y="72"/>
                  <a:pt x="20775" y="1"/>
                  <a:pt x="1991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May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682" name="Google Shape;1682;p46">
            <a:hlinkClick r:id="" action="ppaction://noaction"/>
          </p:cNvPr>
          <p:cNvSpPr/>
          <p:nvPr/>
        </p:nvSpPr>
        <p:spPr>
          <a:xfrm>
            <a:off x="3966646" y="251654"/>
            <a:ext cx="610643" cy="285657"/>
          </a:xfrm>
          <a:custGeom>
            <a:avLst/>
            <a:gdLst/>
            <a:ahLst/>
            <a:cxnLst/>
            <a:rect l="l" t="t" r="r" b="b"/>
            <a:pathLst>
              <a:path w="32981" h="7865" extrusionOk="0">
                <a:moveTo>
                  <a:pt x="15136" y="1"/>
                </a:moveTo>
                <a:cubicBezTo>
                  <a:pt x="14158" y="1"/>
                  <a:pt x="13158" y="34"/>
                  <a:pt x="12027" y="34"/>
                </a:cubicBezTo>
                <a:cubicBezTo>
                  <a:pt x="9739" y="107"/>
                  <a:pt x="7083" y="34"/>
                  <a:pt x="4427" y="255"/>
                </a:cubicBezTo>
                <a:cubicBezTo>
                  <a:pt x="3247" y="329"/>
                  <a:pt x="2140" y="919"/>
                  <a:pt x="1402" y="1878"/>
                </a:cubicBezTo>
                <a:cubicBezTo>
                  <a:pt x="1107" y="2247"/>
                  <a:pt x="664" y="2690"/>
                  <a:pt x="738" y="3059"/>
                </a:cubicBezTo>
                <a:cubicBezTo>
                  <a:pt x="1033" y="3870"/>
                  <a:pt x="517" y="4460"/>
                  <a:pt x="222" y="5051"/>
                </a:cubicBezTo>
                <a:cubicBezTo>
                  <a:pt x="0" y="5420"/>
                  <a:pt x="74" y="5862"/>
                  <a:pt x="443" y="6157"/>
                </a:cubicBezTo>
                <a:cubicBezTo>
                  <a:pt x="1107" y="6600"/>
                  <a:pt x="1845" y="7043"/>
                  <a:pt x="2435" y="7412"/>
                </a:cubicBezTo>
                <a:cubicBezTo>
                  <a:pt x="2632" y="7559"/>
                  <a:pt x="2829" y="7608"/>
                  <a:pt x="3025" y="7608"/>
                </a:cubicBezTo>
                <a:cubicBezTo>
                  <a:pt x="3419" y="7608"/>
                  <a:pt x="3812" y="7412"/>
                  <a:pt x="4206" y="7412"/>
                </a:cubicBezTo>
                <a:cubicBezTo>
                  <a:pt x="5583" y="7412"/>
                  <a:pt x="7026" y="7444"/>
                  <a:pt x="8469" y="7444"/>
                </a:cubicBezTo>
                <a:cubicBezTo>
                  <a:pt x="9190" y="7444"/>
                  <a:pt x="9912" y="7436"/>
                  <a:pt x="10625" y="7412"/>
                </a:cubicBezTo>
                <a:cubicBezTo>
                  <a:pt x="12543" y="7412"/>
                  <a:pt x="14461" y="7633"/>
                  <a:pt x="16306" y="7707"/>
                </a:cubicBezTo>
                <a:cubicBezTo>
                  <a:pt x="17265" y="7633"/>
                  <a:pt x="18224" y="7633"/>
                  <a:pt x="19183" y="7633"/>
                </a:cubicBezTo>
                <a:cubicBezTo>
                  <a:pt x="19884" y="7773"/>
                  <a:pt x="20574" y="7807"/>
                  <a:pt x="21261" y="7807"/>
                </a:cubicBezTo>
                <a:cubicBezTo>
                  <a:pt x="21897" y="7807"/>
                  <a:pt x="22531" y="7778"/>
                  <a:pt x="23169" y="7778"/>
                </a:cubicBezTo>
                <a:cubicBezTo>
                  <a:pt x="23657" y="7778"/>
                  <a:pt x="24147" y="7795"/>
                  <a:pt x="24643" y="7854"/>
                </a:cubicBezTo>
                <a:cubicBezTo>
                  <a:pt x="24725" y="7861"/>
                  <a:pt x="24807" y="7864"/>
                  <a:pt x="24889" y="7864"/>
                </a:cubicBezTo>
                <a:cubicBezTo>
                  <a:pt x="25542" y="7864"/>
                  <a:pt x="26195" y="7672"/>
                  <a:pt x="26849" y="7672"/>
                </a:cubicBezTo>
                <a:cubicBezTo>
                  <a:pt x="26999" y="7672"/>
                  <a:pt x="27149" y="7682"/>
                  <a:pt x="27299" y="7707"/>
                </a:cubicBezTo>
                <a:cubicBezTo>
                  <a:pt x="28480" y="7707"/>
                  <a:pt x="29734" y="7707"/>
                  <a:pt x="30988" y="7633"/>
                </a:cubicBezTo>
                <a:cubicBezTo>
                  <a:pt x="32169" y="7485"/>
                  <a:pt x="32980" y="6453"/>
                  <a:pt x="32906" y="5272"/>
                </a:cubicBezTo>
                <a:cubicBezTo>
                  <a:pt x="32685" y="4756"/>
                  <a:pt x="32685" y="4239"/>
                  <a:pt x="32833" y="3723"/>
                </a:cubicBezTo>
                <a:cubicBezTo>
                  <a:pt x="32980" y="2985"/>
                  <a:pt x="31726" y="1288"/>
                  <a:pt x="30988" y="919"/>
                </a:cubicBezTo>
                <a:cubicBezTo>
                  <a:pt x="29764" y="533"/>
                  <a:pt x="28541" y="315"/>
                  <a:pt x="27268" y="315"/>
                </a:cubicBezTo>
                <a:cubicBezTo>
                  <a:pt x="27082" y="315"/>
                  <a:pt x="26896" y="319"/>
                  <a:pt x="26709" y="329"/>
                </a:cubicBezTo>
                <a:cubicBezTo>
                  <a:pt x="23389" y="181"/>
                  <a:pt x="19995" y="255"/>
                  <a:pt x="16601" y="34"/>
                </a:cubicBezTo>
                <a:cubicBezTo>
                  <a:pt x="16109" y="9"/>
                  <a:pt x="15625" y="1"/>
                  <a:pt x="15136" y="1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Jun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683" name="Google Shape;1683;p46">
            <a:hlinkClick r:id="" action="ppaction://noaction"/>
          </p:cNvPr>
          <p:cNvSpPr/>
          <p:nvPr/>
        </p:nvSpPr>
        <p:spPr>
          <a:xfrm>
            <a:off x="2793917" y="253633"/>
            <a:ext cx="611995" cy="281698"/>
          </a:xfrm>
          <a:custGeom>
            <a:avLst/>
            <a:gdLst/>
            <a:ahLst/>
            <a:cxnLst/>
            <a:rect l="l" t="t" r="r" b="b"/>
            <a:pathLst>
              <a:path w="33054" h="7756" extrusionOk="0">
                <a:moveTo>
                  <a:pt x="7314" y="0"/>
                </a:moveTo>
                <a:cubicBezTo>
                  <a:pt x="6855" y="0"/>
                  <a:pt x="6392" y="260"/>
                  <a:pt x="5891" y="260"/>
                </a:cubicBezTo>
                <a:cubicBezTo>
                  <a:pt x="5798" y="260"/>
                  <a:pt x="5703" y="251"/>
                  <a:pt x="5607" y="230"/>
                </a:cubicBezTo>
                <a:cubicBezTo>
                  <a:pt x="5017" y="156"/>
                  <a:pt x="4409" y="119"/>
                  <a:pt x="3791" y="119"/>
                </a:cubicBezTo>
                <a:cubicBezTo>
                  <a:pt x="3173" y="119"/>
                  <a:pt x="2546" y="156"/>
                  <a:pt x="1918" y="230"/>
                </a:cubicBezTo>
                <a:cubicBezTo>
                  <a:pt x="812" y="378"/>
                  <a:pt x="0" y="1411"/>
                  <a:pt x="74" y="2591"/>
                </a:cubicBezTo>
                <a:cubicBezTo>
                  <a:pt x="222" y="3108"/>
                  <a:pt x="295" y="3624"/>
                  <a:pt x="148" y="4140"/>
                </a:cubicBezTo>
                <a:cubicBezTo>
                  <a:pt x="0" y="4804"/>
                  <a:pt x="1254" y="6501"/>
                  <a:pt x="1992" y="6870"/>
                </a:cubicBezTo>
                <a:cubicBezTo>
                  <a:pt x="3108" y="7281"/>
                  <a:pt x="4223" y="7505"/>
                  <a:pt x="5376" y="7505"/>
                </a:cubicBezTo>
                <a:cubicBezTo>
                  <a:pt x="5672" y="7505"/>
                  <a:pt x="5970" y="7491"/>
                  <a:pt x="6271" y="7461"/>
                </a:cubicBezTo>
                <a:cubicBezTo>
                  <a:pt x="10403" y="7461"/>
                  <a:pt x="14535" y="7756"/>
                  <a:pt x="18667" y="7756"/>
                </a:cubicBezTo>
                <a:lnTo>
                  <a:pt x="20585" y="7756"/>
                </a:lnTo>
                <a:cubicBezTo>
                  <a:pt x="21230" y="7737"/>
                  <a:pt x="21881" y="7733"/>
                  <a:pt x="22533" y="7733"/>
                </a:cubicBezTo>
                <a:cubicBezTo>
                  <a:pt x="23186" y="7733"/>
                  <a:pt x="23840" y="7737"/>
                  <a:pt x="24495" y="7737"/>
                </a:cubicBezTo>
                <a:cubicBezTo>
                  <a:pt x="25805" y="7737"/>
                  <a:pt x="27114" y="7719"/>
                  <a:pt x="28406" y="7608"/>
                </a:cubicBezTo>
                <a:cubicBezTo>
                  <a:pt x="29734" y="7534"/>
                  <a:pt x="30914" y="6870"/>
                  <a:pt x="31726" y="5764"/>
                </a:cubicBezTo>
                <a:cubicBezTo>
                  <a:pt x="31947" y="5468"/>
                  <a:pt x="32316" y="5026"/>
                  <a:pt x="32168" y="4657"/>
                </a:cubicBezTo>
                <a:cubicBezTo>
                  <a:pt x="31873" y="3919"/>
                  <a:pt x="32390" y="3550"/>
                  <a:pt x="32611" y="2960"/>
                </a:cubicBezTo>
                <a:cubicBezTo>
                  <a:pt x="32759" y="2665"/>
                  <a:pt x="33054" y="2296"/>
                  <a:pt x="32759" y="1927"/>
                </a:cubicBezTo>
                <a:cubicBezTo>
                  <a:pt x="31947" y="1115"/>
                  <a:pt x="30988" y="525"/>
                  <a:pt x="29955" y="230"/>
                </a:cubicBezTo>
                <a:cubicBezTo>
                  <a:pt x="29906" y="222"/>
                  <a:pt x="29857" y="218"/>
                  <a:pt x="29807" y="218"/>
                </a:cubicBezTo>
                <a:cubicBezTo>
                  <a:pt x="29413" y="218"/>
                  <a:pt x="29012" y="451"/>
                  <a:pt x="28553" y="451"/>
                </a:cubicBezTo>
                <a:cubicBezTo>
                  <a:pt x="27176" y="451"/>
                  <a:pt x="25799" y="419"/>
                  <a:pt x="24421" y="419"/>
                </a:cubicBezTo>
                <a:cubicBezTo>
                  <a:pt x="23733" y="419"/>
                  <a:pt x="23044" y="427"/>
                  <a:pt x="22356" y="451"/>
                </a:cubicBezTo>
                <a:cubicBezTo>
                  <a:pt x="20511" y="451"/>
                  <a:pt x="18667" y="304"/>
                  <a:pt x="16822" y="156"/>
                </a:cubicBezTo>
                <a:cubicBezTo>
                  <a:pt x="16644" y="131"/>
                  <a:pt x="16465" y="121"/>
                  <a:pt x="16287" y="121"/>
                </a:cubicBezTo>
                <a:cubicBezTo>
                  <a:pt x="15611" y="121"/>
                  <a:pt x="14935" y="266"/>
                  <a:pt x="14258" y="266"/>
                </a:cubicBezTo>
                <a:cubicBezTo>
                  <a:pt x="14080" y="266"/>
                  <a:pt x="13902" y="256"/>
                  <a:pt x="13723" y="230"/>
                </a:cubicBezTo>
                <a:cubicBezTo>
                  <a:pt x="12690" y="83"/>
                  <a:pt x="11657" y="64"/>
                  <a:pt x="10615" y="64"/>
                </a:cubicBezTo>
                <a:cubicBezTo>
                  <a:pt x="10268" y="64"/>
                  <a:pt x="9920" y="66"/>
                  <a:pt x="9570" y="66"/>
                </a:cubicBezTo>
                <a:cubicBezTo>
                  <a:pt x="8870" y="66"/>
                  <a:pt x="8165" y="58"/>
                  <a:pt x="7452" y="9"/>
                </a:cubicBezTo>
                <a:cubicBezTo>
                  <a:pt x="7406" y="3"/>
                  <a:pt x="7360" y="0"/>
                  <a:pt x="731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Apr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684" name="Google Shape;1684;p46">
            <a:hlinkClick r:id="rId5" action="ppaction://hlinksldjump"/>
          </p:cNvPr>
          <p:cNvSpPr/>
          <p:nvPr/>
        </p:nvSpPr>
        <p:spPr>
          <a:xfrm>
            <a:off x="1614355" y="249983"/>
            <a:ext cx="611995" cy="288998"/>
          </a:xfrm>
          <a:custGeom>
            <a:avLst/>
            <a:gdLst/>
            <a:ahLst/>
            <a:cxnLst/>
            <a:rect l="l" t="t" r="r" b="b"/>
            <a:pathLst>
              <a:path w="33054" h="7957" extrusionOk="0">
                <a:moveTo>
                  <a:pt x="19164" y="0"/>
                </a:moveTo>
                <a:cubicBezTo>
                  <a:pt x="17273" y="0"/>
                  <a:pt x="15387" y="31"/>
                  <a:pt x="13502" y="159"/>
                </a:cubicBezTo>
                <a:cubicBezTo>
                  <a:pt x="12823" y="203"/>
                  <a:pt x="12143" y="214"/>
                  <a:pt x="11464" y="214"/>
                </a:cubicBezTo>
                <a:cubicBezTo>
                  <a:pt x="10743" y="214"/>
                  <a:pt x="10023" y="202"/>
                  <a:pt x="9303" y="202"/>
                </a:cubicBezTo>
                <a:cubicBezTo>
                  <a:pt x="8416" y="202"/>
                  <a:pt x="7528" y="221"/>
                  <a:pt x="6641" y="307"/>
                </a:cubicBezTo>
                <a:cubicBezTo>
                  <a:pt x="5018" y="381"/>
                  <a:pt x="3468" y="307"/>
                  <a:pt x="1993" y="897"/>
                </a:cubicBezTo>
                <a:cubicBezTo>
                  <a:pt x="1255" y="1192"/>
                  <a:pt x="0" y="2889"/>
                  <a:pt x="148" y="3701"/>
                </a:cubicBezTo>
                <a:cubicBezTo>
                  <a:pt x="222" y="4217"/>
                  <a:pt x="222" y="4734"/>
                  <a:pt x="74" y="5250"/>
                </a:cubicBezTo>
                <a:cubicBezTo>
                  <a:pt x="0" y="6431"/>
                  <a:pt x="812" y="7390"/>
                  <a:pt x="1919" y="7611"/>
                </a:cubicBezTo>
                <a:cubicBezTo>
                  <a:pt x="3911" y="7685"/>
                  <a:pt x="5977" y="7759"/>
                  <a:pt x="7969" y="7832"/>
                </a:cubicBezTo>
                <a:cubicBezTo>
                  <a:pt x="8088" y="7843"/>
                  <a:pt x="8205" y="7848"/>
                  <a:pt x="8321" y="7848"/>
                </a:cubicBezTo>
                <a:cubicBezTo>
                  <a:pt x="8882" y="7848"/>
                  <a:pt x="9417" y="7743"/>
                  <a:pt x="9977" y="7743"/>
                </a:cubicBezTo>
                <a:cubicBezTo>
                  <a:pt x="10094" y="7743"/>
                  <a:pt x="10211" y="7748"/>
                  <a:pt x="10330" y="7759"/>
                </a:cubicBezTo>
                <a:cubicBezTo>
                  <a:pt x="10758" y="7789"/>
                  <a:pt x="11185" y="7807"/>
                  <a:pt x="11613" y="7807"/>
                </a:cubicBezTo>
                <a:cubicBezTo>
                  <a:pt x="12218" y="7807"/>
                  <a:pt x="12823" y="7771"/>
                  <a:pt x="13428" y="7685"/>
                </a:cubicBezTo>
                <a:cubicBezTo>
                  <a:pt x="13719" y="7597"/>
                  <a:pt x="14010" y="7556"/>
                  <a:pt x="14292" y="7556"/>
                </a:cubicBezTo>
                <a:cubicBezTo>
                  <a:pt x="14725" y="7556"/>
                  <a:pt x="15137" y="7654"/>
                  <a:pt x="15494" y="7832"/>
                </a:cubicBezTo>
                <a:cubicBezTo>
                  <a:pt x="15771" y="7915"/>
                  <a:pt x="16037" y="7957"/>
                  <a:pt x="16297" y="7957"/>
                </a:cubicBezTo>
                <a:cubicBezTo>
                  <a:pt x="16730" y="7957"/>
                  <a:pt x="17145" y="7842"/>
                  <a:pt x="17560" y="7611"/>
                </a:cubicBezTo>
                <a:cubicBezTo>
                  <a:pt x="17781" y="7685"/>
                  <a:pt x="17929" y="7832"/>
                  <a:pt x="18224" y="7832"/>
                </a:cubicBezTo>
                <a:cubicBezTo>
                  <a:pt x="18331" y="7841"/>
                  <a:pt x="18437" y="7844"/>
                  <a:pt x="18544" y="7844"/>
                </a:cubicBezTo>
                <a:cubicBezTo>
                  <a:pt x="19396" y="7844"/>
                  <a:pt x="20249" y="7611"/>
                  <a:pt x="21102" y="7611"/>
                </a:cubicBezTo>
                <a:cubicBezTo>
                  <a:pt x="21468" y="7580"/>
                  <a:pt x="21848" y="7563"/>
                  <a:pt x="22229" y="7563"/>
                </a:cubicBezTo>
                <a:cubicBezTo>
                  <a:pt x="22769" y="7563"/>
                  <a:pt x="23313" y="7598"/>
                  <a:pt x="23831" y="7685"/>
                </a:cubicBezTo>
                <a:cubicBezTo>
                  <a:pt x="24058" y="7737"/>
                  <a:pt x="24285" y="7756"/>
                  <a:pt x="24512" y="7756"/>
                </a:cubicBezTo>
                <a:cubicBezTo>
                  <a:pt x="25154" y="7756"/>
                  <a:pt x="25797" y="7601"/>
                  <a:pt x="26440" y="7601"/>
                </a:cubicBezTo>
                <a:cubicBezTo>
                  <a:pt x="26529" y="7601"/>
                  <a:pt x="26619" y="7604"/>
                  <a:pt x="26709" y="7611"/>
                </a:cubicBezTo>
                <a:cubicBezTo>
                  <a:pt x="26893" y="7685"/>
                  <a:pt x="27096" y="7722"/>
                  <a:pt x="27308" y="7722"/>
                </a:cubicBezTo>
                <a:cubicBezTo>
                  <a:pt x="27520" y="7722"/>
                  <a:pt x="27742" y="7685"/>
                  <a:pt x="27963" y="7611"/>
                </a:cubicBezTo>
                <a:cubicBezTo>
                  <a:pt x="28221" y="7500"/>
                  <a:pt x="28498" y="7445"/>
                  <a:pt x="28775" y="7445"/>
                </a:cubicBezTo>
                <a:cubicBezTo>
                  <a:pt x="29051" y="7445"/>
                  <a:pt x="29328" y="7500"/>
                  <a:pt x="29586" y="7611"/>
                </a:cubicBezTo>
                <a:cubicBezTo>
                  <a:pt x="29631" y="7614"/>
                  <a:pt x="29674" y="7616"/>
                  <a:pt x="29717" y="7616"/>
                </a:cubicBezTo>
                <a:cubicBezTo>
                  <a:pt x="30677" y="7616"/>
                  <a:pt x="31321" y="6854"/>
                  <a:pt x="32169" y="6431"/>
                </a:cubicBezTo>
                <a:cubicBezTo>
                  <a:pt x="32980" y="5914"/>
                  <a:pt x="33054" y="5619"/>
                  <a:pt x="32611" y="4660"/>
                </a:cubicBezTo>
                <a:cubicBezTo>
                  <a:pt x="32316" y="4217"/>
                  <a:pt x="31873" y="3774"/>
                  <a:pt x="32242" y="3184"/>
                </a:cubicBezTo>
                <a:cubicBezTo>
                  <a:pt x="32316" y="3110"/>
                  <a:pt x="32242" y="2889"/>
                  <a:pt x="32169" y="2742"/>
                </a:cubicBezTo>
                <a:cubicBezTo>
                  <a:pt x="31652" y="1487"/>
                  <a:pt x="30545" y="602"/>
                  <a:pt x="29217" y="307"/>
                </a:cubicBezTo>
                <a:cubicBezTo>
                  <a:pt x="28406" y="159"/>
                  <a:pt x="27520" y="12"/>
                  <a:pt x="26635" y="12"/>
                </a:cubicBezTo>
                <a:cubicBezTo>
                  <a:pt x="25925" y="24"/>
                  <a:pt x="25217" y="28"/>
                  <a:pt x="24511" y="28"/>
                </a:cubicBezTo>
                <a:cubicBezTo>
                  <a:pt x="22720" y="28"/>
                  <a:pt x="20939" y="0"/>
                  <a:pt x="1916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Feb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685" name="Google Shape;1685;p46">
            <a:hlinkClick r:id="" action="ppaction://noaction"/>
          </p:cNvPr>
          <p:cNvSpPr/>
          <p:nvPr/>
        </p:nvSpPr>
        <p:spPr>
          <a:xfrm>
            <a:off x="749579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Dec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686" name="Google Shape;1686;p46">
            <a:hlinkClick r:id="" action="ppaction://noaction"/>
          </p:cNvPr>
          <p:cNvSpPr/>
          <p:nvPr/>
        </p:nvSpPr>
        <p:spPr>
          <a:xfrm>
            <a:off x="5717556" y="243101"/>
            <a:ext cx="639323" cy="302764"/>
          </a:xfrm>
          <a:custGeom>
            <a:avLst/>
            <a:gdLst/>
            <a:ahLst/>
            <a:cxnLst/>
            <a:rect l="l" t="t" r="r" b="b"/>
            <a:pathLst>
              <a:path w="34530" h="8336" extrusionOk="0">
                <a:moveTo>
                  <a:pt x="19910" y="1"/>
                </a:moveTo>
                <a:cubicBezTo>
                  <a:pt x="19299" y="1"/>
                  <a:pt x="18688" y="36"/>
                  <a:pt x="18077" y="97"/>
                </a:cubicBezTo>
                <a:cubicBezTo>
                  <a:pt x="15937" y="171"/>
                  <a:pt x="13871" y="319"/>
                  <a:pt x="11806" y="466"/>
                </a:cubicBezTo>
                <a:cubicBezTo>
                  <a:pt x="11687" y="481"/>
                  <a:pt x="11575" y="487"/>
                  <a:pt x="11467" y="487"/>
                </a:cubicBezTo>
                <a:cubicBezTo>
                  <a:pt x="11032" y="487"/>
                  <a:pt x="10655" y="393"/>
                  <a:pt x="10182" y="393"/>
                </a:cubicBezTo>
                <a:cubicBezTo>
                  <a:pt x="9255" y="485"/>
                  <a:pt x="8341" y="526"/>
                  <a:pt x="7429" y="526"/>
                </a:cubicBezTo>
                <a:cubicBezTo>
                  <a:pt x="6164" y="526"/>
                  <a:pt x="4902" y="447"/>
                  <a:pt x="3616" y="319"/>
                </a:cubicBezTo>
                <a:cubicBezTo>
                  <a:pt x="3494" y="301"/>
                  <a:pt x="3368" y="292"/>
                  <a:pt x="3241" y="292"/>
                </a:cubicBezTo>
                <a:cubicBezTo>
                  <a:pt x="2829" y="292"/>
                  <a:pt x="2405" y="388"/>
                  <a:pt x="2067" y="614"/>
                </a:cubicBezTo>
                <a:cubicBezTo>
                  <a:pt x="1476" y="983"/>
                  <a:pt x="1107" y="1721"/>
                  <a:pt x="517" y="2016"/>
                </a:cubicBezTo>
                <a:cubicBezTo>
                  <a:pt x="1" y="2237"/>
                  <a:pt x="1" y="2532"/>
                  <a:pt x="222" y="2901"/>
                </a:cubicBezTo>
                <a:cubicBezTo>
                  <a:pt x="591" y="3565"/>
                  <a:pt x="1255" y="4008"/>
                  <a:pt x="812" y="4893"/>
                </a:cubicBezTo>
                <a:cubicBezTo>
                  <a:pt x="739" y="5041"/>
                  <a:pt x="960" y="5410"/>
                  <a:pt x="1107" y="5557"/>
                </a:cubicBezTo>
                <a:cubicBezTo>
                  <a:pt x="1550" y="6147"/>
                  <a:pt x="1993" y="6664"/>
                  <a:pt x="2509" y="7180"/>
                </a:cubicBezTo>
                <a:cubicBezTo>
                  <a:pt x="2731" y="7475"/>
                  <a:pt x="3026" y="7697"/>
                  <a:pt x="3395" y="7771"/>
                </a:cubicBezTo>
                <a:cubicBezTo>
                  <a:pt x="4132" y="7918"/>
                  <a:pt x="4870" y="7992"/>
                  <a:pt x="5608" y="8066"/>
                </a:cubicBezTo>
                <a:cubicBezTo>
                  <a:pt x="6229" y="8039"/>
                  <a:pt x="6850" y="8022"/>
                  <a:pt x="7475" y="8022"/>
                </a:cubicBezTo>
                <a:cubicBezTo>
                  <a:pt x="8557" y="8022"/>
                  <a:pt x="9650" y="8073"/>
                  <a:pt x="10773" y="8213"/>
                </a:cubicBezTo>
                <a:cubicBezTo>
                  <a:pt x="11058" y="8239"/>
                  <a:pt x="11344" y="8249"/>
                  <a:pt x="11630" y="8249"/>
                </a:cubicBezTo>
                <a:cubicBezTo>
                  <a:pt x="12575" y="8249"/>
                  <a:pt x="13524" y="8141"/>
                  <a:pt x="14492" y="8141"/>
                </a:cubicBezTo>
                <a:cubicBezTo>
                  <a:pt x="14896" y="8141"/>
                  <a:pt x="15304" y="8160"/>
                  <a:pt x="15716" y="8213"/>
                </a:cubicBezTo>
                <a:cubicBezTo>
                  <a:pt x="16886" y="8308"/>
                  <a:pt x="18083" y="8335"/>
                  <a:pt x="19284" y="8335"/>
                </a:cubicBezTo>
                <a:cubicBezTo>
                  <a:pt x="20885" y="8335"/>
                  <a:pt x="22493" y="8287"/>
                  <a:pt x="24053" y="8287"/>
                </a:cubicBezTo>
                <a:cubicBezTo>
                  <a:pt x="24422" y="8287"/>
                  <a:pt x="24717" y="8213"/>
                  <a:pt x="25086" y="8213"/>
                </a:cubicBezTo>
                <a:cubicBezTo>
                  <a:pt x="26635" y="8066"/>
                  <a:pt x="28258" y="7771"/>
                  <a:pt x="29660" y="7623"/>
                </a:cubicBezTo>
                <a:cubicBezTo>
                  <a:pt x="29801" y="7632"/>
                  <a:pt x="29941" y="7637"/>
                  <a:pt x="30082" y="7637"/>
                </a:cubicBezTo>
                <a:cubicBezTo>
                  <a:pt x="31047" y="7637"/>
                  <a:pt x="32005" y="7419"/>
                  <a:pt x="32907" y="7033"/>
                </a:cubicBezTo>
                <a:cubicBezTo>
                  <a:pt x="33940" y="6369"/>
                  <a:pt x="34530" y="5336"/>
                  <a:pt x="34530" y="4155"/>
                </a:cubicBezTo>
                <a:cubicBezTo>
                  <a:pt x="34530" y="3713"/>
                  <a:pt x="34456" y="3344"/>
                  <a:pt x="34087" y="3196"/>
                </a:cubicBezTo>
                <a:cubicBezTo>
                  <a:pt x="33792" y="3122"/>
                  <a:pt x="33644" y="2901"/>
                  <a:pt x="33644" y="2606"/>
                </a:cubicBezTo>
                <a:cubicBezTo>
                  <a:pt x="33571" y="1278"/>
                  <a:pt x="32464" y="319"/>
                  <a:pt x="31136" y="319"/>
                </a:cubicBezTo>
                <a:cubicBezTo>
                  <a:pt x="29771" y="245"/>
                  <a:pt x="28424" y="227"/>
                  <a:pt x="27078" y="227"/>
                </a:cubicBezTo>
                <a:cubicBezTo>
                  <a:pt x="25732" y="227"/>
                  <a:pt x="24385" y="245"/>
                  <a:pt x="23020" y="245"/>
                </a:cubicBezTo>
                <a:lnTo>
                  <a:pt x="22504" y="245"/>
                </a:lnTo>
                <a:cubicBezTo>
                  <a:pt x="21639" y="72"/>
                  <a:pt x="20775" y="1"/>
                  <a:pt x="1991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Sep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687" name="Google Shape;1687;p46">
            <a:hlinkClick r:id="" action="ppaction://noaction"/>
          </p:cNvPr>
          <p:cNvSpPr/>
          <p:nvPr/>
        </p:nvSpPr>
        <p:spPr>
          <a:xfrm>
            <a:off x="6317584" y="251654"/>
            <a:ext cx="610643" cy="285657"/>
          </a:xfrm>
          <a:custGeom>
            <a:avLst/>
            <a:gdLst/>
            <a:ahLst/>
            <a:cxnLst/>
            <a:rect l="l" t="t" r="r" b="b"/>
            <a:pathLst>
              <a:path w="32981" h="7865" extrusionOk="0">
                <a:moveTo>
                  <a:pt x="15136" y="1"/>
                </a:moveTo>
                <a:cubicBezTo>
                  <a:pt x="14158" y="1"/>
                  <a:pt x="13158" y="34"/>
                  <a:pt x="12027" y="34"/>
                </a:cubicBezTo>
                <a:cubicBezTo>
                  <a:pt x="9739" y="107"/>
                  <a:pt x="7083" y="34"/>
                  <a:pt x="4427" y="255"/>
                </a:cubicBezTo>
                <a:cubicBezTo>
                  <a:pt x="3247" y="329"/>
                  <a:pt x="2140" y="919"/>
                  <a:pt x="1402" y="1878"/>
                </a:cubicBezTo>
                <a:cubicBezTo>
                  <a:pt x="1107" y="2247"/>
                  <a:pt x="664" y="2690"/>
                  <a:pt x="738" y="3059"/>
                </a:cubicBezTo>
                <a:cubicBezTo>
                  <a:pt x="1033" y="3870"/>
                  <a:pt x="517" y="4460"/>
                  <a:pt x="222" y="5051"/>
                </a:cubicBezTo>
                <a:cubicBezTo>
                  <a:pt x="0" y="5420"/>
                  <a:pt x="74" y="5862"/>
                  <a:pt x="443" y="6157"/>
                </a:cubicBezTo>
                <a:cubicBezTo>
                  <a:pt x="1107" y="6600"/>
                  <a:pt x="1845" y="7043"/>
                  <a:pt x="2435" y="7412"/>
                </a:cubicBezTo>
                <a:cubicBezTo>
                  <a:pt x="2632" y="7559"/>
                  <a:pt x="2829" y="7608"/>
                  <a:pt x="3025" y="7608"/>
                </a:cubicBezTo>
                <a:cubicBezTo>
                  <a:pt x="3419" y="7608"/>
                  <a:pt x="3812" y="7412"/>
                  <a:pt x="4206" y="7412"/>
                </a:cubicBezTo>
                <a:cubicBezTo>
                  <a:pt x="5583" y="7412"/>
                  <a:pt x="7026" y="7444"/>
                  <a:pt x="8469" y="7444"/>
                </a:cubicBezTo>
                <a:cubicBezTo>
                  <a:pt x="9190" y="7444"/>
                  <a:pt x="9912" y="7436"/>
                  <a:pt x="10625" y="7412"/>
                </a:cubicBezTo>
                <a:cubicBezTo>
                  <a:pt x="12543" y="7412"/>
                  <a:pt x="14461" y="7633"/>
                  <a:pt x="16306" y="7707"/>
                </a:cubicBezTo>
                <a:cubicBezTo>
                  <a:pt x="17265" y="7633"/>
                  <a:pt x="18224" y="7633"/>
                  <a:pt x="19183" y="7633"/>
                </a:cubicBezTo>
                <a:cubicBezTo>
                  <a:pt x="19884" y="7773"/>
                  <a:pt x="20574" y="7807"/>
                  <a:pt x="21261" y="7807"/>
                </a:cubicBezTo>
                <a:cubicBezTo>
                  <a:pt x="21897" y="7807"/>
                  <a:pt x="22531" y="7778"/>
                  <a:pt x="23169" y="7778"/>
                </a:cubicBezTo>
                <a:cubicBezTo>
                  <a:pt x="23657" y="7778"/>
                  <a:pt x="24147" y="7795"/>
                  <a:pt x="24643" y="7854"/>
                </a:cubicBezTo>
                <a:cubicBezTo>
                  <a:pt x="24725" y="7861"/>
                  <a:pt x="24807" y="7864"/>
                  <a:pt x="24889" y="7864"/>
                </a:cubicBezTo>
                <a:cubicBezTo>
                  <a:pt x="25542" y="7864"/>
                  <a:pt x="26195" y="7672"/>
                  <a:pt x="26849" y="7672"/>
                </a:cubicBezTo>
                <a:cubicBezTo>
                  <a:pt x="26999" y="7672"/>
                  <a:pt x="27149" y="7682"/>
                  <a:pt x="27299" y="7707"/>
                </a:cubicBezTo>
                <a:cubicBezTo>
                  <a:pt x="28480" y="7707"/>
                  <a:pt x="29734" y="7707"/>
                  <a:pt x="30988" y="7633"/>
                </a:cubicBezTo>
                <a:cubicBezTo>
                  <a:pt x="32169" y="7485"/>
                  <a:pt x="32980" y="6453"/>
                  <a:pt x="32906" y="5272"/>
                </a:cubicBezTo>
                <a:cubicBezTo>
                  <a:pt x="32685" y="4756"/>
                  <a:pt x="32685" y="4239"/>
                  <a:pt x="32833" y="3723"/>
                </a:cubicBezTo>
                <a:cubicBezTo>
                  <a:pt x="32980" y="2985"/>
                  <a:pt x="31726" y="1288"/>
                  <a:pt x="30988" y="919"/>
                </a:cubicBezTo>
                <a:cubicBezTo>
                  <a:pt x="29764" y="533"/>
                  <a:pt x="28541" y="315"/>
                  <a:pt x="27268" y="315"/>
                </a:cubicBezTo>
                <a:cubicBezTo>
                  <a:pt x="27082" y="315"/>
                  <a:pt x="26896" y="319"/>
                  <a:pt x="26709" y="329"/>
                </a:cubicBezTo>
                <a:cubicBezTo>
                  <a:pt x="23389" y="181"/>
                  <a:pt x="19995" y="255"/>
                  <a:pt x="16601" y="34"/>
                </a:cubicBezTo>
                <a:cubicBezTo>
                  <a:pt x="16109" y="9"/>
                  <a:pt x="15625" y="1"/>
                  <a:pt x="15136" y="1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Oct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688" name="Google Shape;1688;p46">
            <a:hlinkClick r:id="" action="ppaction://noaction"/>
          </p:cNvPr>
          <p:cNvSpPr/>
          <p:nvPr/>
        </p:nvSpPr>
        <p:spPr>
          <a:xfrm>
            <a:off x="5144855" y="253633"/>
            <a:ext cx="611995" cy="281698"/>
          </a:xfrm>
          <a:custGeom>
            <a:avLst/>
            <a:gdLst/>
            <a:ahLst/>
            <a:cxnLst/>
            <a:rect l="l" t="t" r="r" b="b"/>
            <a:pathLst>
              <a:path w="33054" h="7756" extrusionOk="0">
                <a:moveTo>
                  <a:pt x="7314" y="0"/>
                </a:moveTo>
                <a:cubicBezTo>
                  <a:pt x="6855" y="0"/>
                  <a:pt x="6392" y="260"/>
                  <a:pt x="5891" y="260"/>
                </a:cubicBezTo>
                <a:cubicBezTo>
                  <a:pt x="5798" y="260"/>
                  <a:pt x="5703" y="251"/>
                  <a:pt x="5607" y="230"/>
                </a:cubicBezTo>
                <a:cubicBezTo>
                  <a:pt x="5017" y="156"/>
                  <a:pt x="4409" y="119"/>
                  <a:pt x="3791" y="119"/>
                </a:cubicBezTo>
                <a:cubicBezTo>
                  <a:pt x="3173" y="119"/>
                  <a:pt x="2546" y="156"/>
                  <a:pt x="1918" y="230"/>
                </a:cubicBezTo>
                <a:cubicBezTo>
                  <a:pt x="812" y="378"/>
                  <a:pt x="0" y="1411"/>
                  <a:pt x="74" y="2591"/>
                </a:cubicBezTo>
                <a:cubicBezTo>
                  <a:pt x="222" y="3108"/>
                  <a:pt x="295" y="3624"/>
                  <a:pt x="148" y="4140"/>
                </a:cubicBezTo>
                <a:cubicBezTo>
                  <a:pt x="0" y="4804"/>
                  <a:pt x="1254" y="6501"/>
                  <a:pt x="1992" y="6870"/>
                </a:cubicBezTo>
                <a:cubicBezTo>
                  <a:pt x="3108" y="7281"/>
                  <a:pt x="4223" y="7505"/>
                  <a:pt x="5376" y="7505"/>
                </a:cubicBezTo>
                <a:cubicBezTo>
                  <a:pt x="5672" y="7505"/>
                  <a:pt x="5970" y="7491"/>
                  <a:pt x="6271" y="7461"/>
                </a:cubicBezTo>
                <a:cubicBezTo>
                  <a:pt x="10403" y="7461"/>
                  <a:pt x="14535" y="7756"/>
                  <a:pt x="18667" y="7756"/>
                </a:cubicBezTo>
                <a:lnTo>
                  <a:pt x="20585" y="7756"/>
                </a:lnTo>
                <a:cubicBezTo>
                  <a:pt x="21230" y="7737"/>
                  <a:pt x="21881" y="7733"/>
                  <a:pt x="22533" y="7733"/>
                </a:cubicBezTo>
                <a:cubicBezTo>
                  <a:pt x="23186" y="7733"/>
                  <a:pt x="23840" y="7737"/>
                  <a:pt x="24495" y="7737"/>
                </a:cubicBezTo>
                <a:cubicBezTo>
                  <a:pt x="25805" y="7737"/>
                  <a:pt x="27114" y="7719"/>
                  <a:pt x="28406" y="7608"/>
                </a:cubicBezTo>
                <a:cubicBezTo>
                  <a:pt x="29734" y="7534"/>
                  <a:pt x="30914" y="6870"/>
                  <a:pt x="31726" y="5764"/>
                </a:cubicBezTo>
                <a:cubicBezTo>
                  <a:pt x="31947" y="5468"/>
                  <a:pt x="32316" y="5026"/>
                  <a:pt x="32168" y="4657"/>
                </a:cubicBezTo>
                <a:cubicBezTo>
                  <a:pt x="31873" y="3919"/>
                  <a:pt x="32390" y="3550"/>
                  <a:pt x="32611" y="2960"/>
                </a:cubicBezTo>
                <a:cubicBezTo>
                  <a:pt x="32759" y="2665"/>
                  <a:pt x="33054" y="2296"/>
                  <a:pt x="32759" y="1927"/>
                </a:cubicBezTo>
                <a:cubicBezTo>
                  <a:pt x="31947" y="1115"/>
                  <a:pt x="30988" y="525"/>
                  <a:pt x="29955" y="230"/>
                </a:cubicBezTo>
                <a:cubicBezTo>
                  <a:pt x="29906" y="222"/>
                  <a:pt x="29857" y="218"/>
                  <a:pt x="29807" y="218"/>
                </a:cubicBezTo>
                <a:cubicBezTo>
                  <a:pt x="29413" y="218"/>
                  <a:pt x="29012" y="451"/>
                  <a:pt x="28553" y="451"/>
                </a:cubicBezTo>
                <a:cubicBezTo>
                  <a:pt x="27176" y="451"/>
                  <a:pt x="25799" y="419"/>
                  <a:pt x="24421" y="419"/>
                </a:cubicBezTo>
                <a:cubicBezTo>
                  <a:pt x="23733" y="419"/>
                  <a:pt x="23044" y="427"/>
                  <a:pt x="22356" y="451"/>
                </a:cubicBezTo>
                <a:cubicBezTo>
                  <a:pt x="20511" y="451"/>
                  <a:pt x="18667" y="304"/>
                  <a:pt x="16822" y="156"/>
                </a:cubicBezTo>
                <a:cubicBezTo>
                  <a:pt x="16644" y="131"/>
                  <a:pt x="16465" y="121"/>
                  <a:pt x="16287" y="121"/>
                </a:cubicBezTo>
                <a:cubicBezTo>
                  <a:pt x="15611" y="121"/>
                  <a:pt x="14935" y="266"/>
                  <a:pt x="14258" y="266"/>
                </a:cubicBezTo>
                <a:cubicBezTo>
                  <a:pt x="14080" y="266"/>
                  <a:pt x="13902" y="256"/>
                  <a:pt x="13723" y="230"/>
                </a:cubicBezTo>
                <a:cubicBezTo>
                  <a:pt x="12690" y="83"/>
                  <a:pt x="11657" y="64"/>
                  <a:pt x="10615" y="64"/>
                </a:cubicBezTo>
                <a:cubicBezTo>
                  <a:pt x="10268" y="64"/>
                  <a:pt x="9920" y="66"/>
                  <a:pt x="9570" y="66"/>
                </a:cubicBezTo>
                <a:cubicBezTo>
                  <a:pt x="8870" y="66"/>
                  <a:pt x="8165" y="58"/>
                  <a:pt x="7452" y="9"/>
                </a:cubicBezTo>
                <a:cubicBezTo>
                  <a:pt x="7406" y="3"/>
                  <a:pt x="7360" y="0"/>
                  <a:pt x="731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Aug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689" name="Google Shape;1689;p46">
            <a:hlinkClick r:id="" action="ppaction://noaction"/>
          </p:cNvPr>
          <p:cNvSpPr/>
          <p:nvPr/>
        </p:nvSpPr>
        <p:spPr>
          <a:xfrm>
            <a:off x="6888933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Nov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690" name="Google Shape;1690;p46">
            <a:hlinkClick r:id="" action="ppaction://hlinkshowjump?jump=nextslide"/>
          </p:cNvPr>
          <p:cNvSpPr/>
          <p:nvPr/>
        </p:nvSpPr>
        <p:spPr>
          <a:xfrm>
            <a:off x="810265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&gt;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691" name="Google Shape;1691;p46">
            <a:hlinkClick r:id="" action="ppaction://hlinkshowjump?jump=previousslide"/>
          </p:cNvPr>
          <p:cNvSpPr/>
          <p:nvPr/>
        </p:nvSpPr>
        <p:spPr>
          <a:xfrm>
            <a:off x="395191" y="243773"/>
            <a:ext cx="648877" cy="301420"/>
          </a:xfrm>
          <a:custGeom>
            <a:avLst/>
            <a:gdLst/>
            <a:ahLst/>
            <a:cxnLst/>
            <a:rect l="l" t="t" r="r" b="b"/>
            <a:pathLst>
              <a:path w="35046" h="8299" extrusionOk="0">
                <a:moveTo>
                  <a:pt x="23715" y="1"/>
                </a:moveTo>
                <a:cubicBezTo>
                  <a:pt x="23485" y="1"/>
                  <a:pt x="23253" y="11"/>
                  <a:pt x="23019" y="35"/>
                </a:cubicBezTo>
                <a:cubicBezTo>
                  <a:pt x="22133" y="88"/>
                  <a:pt x="21209" y="140"/>
                  <a:pt x="20274" y="140"/>
                </a:cubicBezTo>
                <a:cubicBezTo>
                  <a:pt x="19887" y="140"/>
                  <a:pt x="19498" y="131"/>
                  <a:pt x="19109" y="109"/>
                </a:cubicBezTo>
                <a:cubicBezTo>
                  <a:pt x="17670" y="35"/>
                  <a:pt x="16232" y="17"/>
                  <a:pt x="14793" y="17"/>
                </a:cubicBezTo>
                <a:cubicBezTo>
                  <a:pt x="13354" y="17"/>
                  <a:pt x="11916" y="35"/>
                  <a:pt x="10477" y="35"/>
                </a:cubicBezTo>
                <a:lnTo>
                  <a:pt x="9813" y="35"/>
                </a:lnTo>
                <a:cubicBezTo>
                  <a:pt x="8042" y="183"/>
                  <a:pt x="6271" y="699"/>
                  <a:pt x="4427" y="699"/>
                </a:cubicBezTo>
                <a:cubicBezTo>
                  <a:pt x="3542" y="699"/>
                  <a:pt x="2656" y="847"/>
                  <a:pt x="1771" y="1290"/>
                </a:cubicBezTo>
                <a:cubicBezTo>
                  <a:pt x="517" y="1806"/>
                  <a:pt x="369" y="2913"/>
                  <a:pt x="148" y="4020"/>
                </a:cubicBezTo>
                <a:cubicBezTo>
                  <a:pt x="0" y="4462"/>
                  <a:pt x="221" y="4905"/>
                  <a:pt x="590" y="5126"/>
                </a:cubicBezTo>
                <a:cubicBezTo>
                  <a:pt x="812" y="5274"/>
                  <a:pt x="959" y="5495"/>
                  <a:pt x="1033" y="5790"/>
                </a:cubicBezTo>
                <a:cubicBezTo>
                  <a:pt x="1254" y="7045"/>
                  <a:pt x="2213" y="7930"/>
                  <a:pt x="3468" y="8004"/>
                </a:cubicBezTo>
                <a:cubicBezTo>
                  <a:pt x="4124" y="8017"/>
                  <a:pt x="4781" y="8020"/>
                  <a:pt x="5435" y="8020"/>
                </a:cubicBezTo>
                <a:cubicBezTo>
                  <a:pt x="6436" y="8020"/>
                  <a:pt x="7432" y="8011"/>
                  <a:pt x="8420" y="8011"/>
                </a:cubicBezTo>
                <a:cubicBezTo>
                  <a:pt x="10491" y="8011"/>
                  <a:pt x="12522" y="8051"/>
                  <a:pt x="14461" y="8299"/>
                </a:cubicBezTo>
                <a:cubicBezTo>
                  <a:pt x="14815" y="8244"/>
                  <a:pt x="15129" y="8230"/>
                  <a:pt x="15418" y="8230"/>
                </a:cubicBezTo>
                <a:cubicBezTo>
                  <a:pt x="15734" y="8230"/>
                  <a:pt x="16019" y="8247"/>
                  <a:pt x="16293" y="8247"/>
                </a:cubicBezTo>
                <a:cubicBezTo>
                  <a:pt x="16447" y="8247"/>
                  <a:pt x="16598" y="8242"/>
                  <a:pt x="16748" y="8225"/>
                </a:cubicBezTo>
                <a:cubicBezTo>
                  <a:pt x="18814" y="7930"/>
                  <a:pt x="20880" y="8077"/>
                  <a:pt x="22872" y="7782"/>
                </a:cubicBezTo>
                <a:cubicBezTo>
                  <a:pt x="22956" y="7772"/>
                  <a:pt x="23041" y="7767"/>
                  <a:pt x="23125" y="7767"/>
                </a:cubicBezTo>
                <a:cubicBezTo>
                  <a:pt x="23631" y="7767"/>
                  <a:pt x="24137" y="7930"/>
                  <a:pt x="24643" y="7930"/>
                </a:cubicBezTo>
                <a:cubicBezTo>
                  <a:pt x="25639" y="7819"/>
                  <a:pt x="26635" y="7764"/>
                  <a:pt x="27631" y="7764"/>
                </a:cubicBezTo>
                <a:cubicBezTo>
                  <a:pt x="28627" y="7764"/>
                  <a:pt x="29623" y="7819"/>
                  <a:pt x="30619" y="7930"/>
                </a:cubicBezTo>
                <a:cubicBezTo>
                  <a:pt x="30783" y="7955"/>
                  <a:pt x="30950" y="7968"/>
                  <a:pt x="31117" y="7968"/>
                </a:cubicBezTo>
                <a:cubicBezTo>
                  <a:pt x="31926" y="7968"/>
                  <a:pt x="32750" y="7681"/>
                  <a:pt x="33422" y="7192"/>
                </a:cubicBezTo>
                <a:cubicBezTo>
                  <a:pt x="33644" y="6971"/>
                  <a:pt x="33718" y="6528"/>
                  <a:pt x="34013" y="6454"/>
                </a:cubicBezTo>
                <a:cubicBezTo>
                  <a:pt x="35046" y="6012"/>
                  <a:pt x="34677" y="5569"/>
                  <a:pt x="34308" y="4905"/>
                </a:cubicBezTo>
                <a:cubicBezTo>
                  <a:pt x="34086" y="4610"/>
                  <a:pt x="33570" y="4167"/>
                  <a:pt x="33865" y="3798"/>
                </a:cubicBezTo>
                <a:cubicBezTo>
                  <a:pt x="34160" y="3282"/>
                  <a:pt x="33865" y="2987"/>
                  <a:pt x="33570" y="2618"/>
                </a:cubicBezTo>
                <a:cubicBezTo>
                  <a:pt x="33201" y="2101"/>
                  <a:pt x="32832" y="1659"/>
                  <a:pt x="32389" y="1216"/>
                </a:cubicBezTo>
                <a:cubicBezTo>
                  <a:pt x="32021" y="773"/>
                  <a:pt x="31504" y="478"/>
                  <a:pt x="30988" y="404"/>
                </a:cubicBezTo>
                <a:cubicBezTo>
                  <a:pt x="30178" y="261"/>
                  <a:pt x="29337" y="180"/>
                  <a:pt x="28485" y="180"/>
                </a:cubicBezTo>
                <a:cubicBezTo>
                  <a:pt x="28018" y="180"/>
                  <a:pt x="27548" y="205"/>
                  <a:pt x="27077" y="257"/>
                </a:cubicBezTo>
                <a:cubicBezTo>
                  <a:pt x="25971" y="257"/>
                  <a:pt x="24864" y="1"/>
                  <a:pt x="2371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&lt;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pic>
        <p:nvPicPr>
          <p:cNvPr id="47" name="Google Shape;2217;p54"/>
          <p:cNvPicPr preferRelativeResize="0"/>
          <p:nvPr/>
        </p:nvPicPr>
        <p:blipFill rotWithShape="1">
          <a:blip r:embed="rId6">
            <a:alphaModFix amt="84000"/>
          </a:blip>
          <a:srcRect l="852" t="3632" b="4876"/>
          <a:stretch/>
        </p:blipFill>
        <p:spPr>
          <a:xfrm>
            <a:off x="5144856" y="1346724"/>
            <a:ext cx="3448638" cy="3101406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1656;p46"/>
          <p:cNvSpPr txBox="1"/>
          <p:nvPr/>
        </p:nvSpPr>
        <p:spPr>
          <a:xfrm>
            <a:off x="5184150" y="1589806"/>
            <a:ext cx="3409344" cy="1116071"/>
          </a:xfrm>
          <a:prstGeom prst="rect">
            <a:avLst/>
          </a:prstGeom>
          <a:solidFill>
            <a:srgbClr val="FEFEFE">
              <a:alpha val="77650"/>
            </a:srgb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Dari </a:t>
            </a:r>
            <a:r>
              <a:rPr lang="en-US" dirty="0" err="1">
                <a:solidFill>
                  <a:schemeClr val="bg2"/>
                </a:solidFill>
              </a:rPr>
              <a:t>pernyataan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diatas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dapat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diambil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kesimpulan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bahwa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strategi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pemasaran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dapat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dinyatakan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sebagai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dasar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tindakan</a:t>
            </a:r>
            <a:r>
              <a:rPr lang="en-US" dirty="0">
                <a:solidFill>
                  <a:schemeClr val="bg2"/>
                </a:solidFill>
              </a:rPr>
              <a:t> yang </a:t>
            </a:r>
            <a:r>
              <a:rPr lang="en-US" dirty="0" err="1">
                <a:solidFill>
                  <a:schemeClr val="bg2"/>
                </a:solidFill>
              </a:rPr>
              <a:t>mengarah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pada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kegiatan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atau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usaha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pemasaran</a:t>
            </a:r>
            <a:r>
              <a:rPr lang="en-US" dirty="0">
                <a:solidFill>
                  <a:schemeClr val="bg2"/>
                </a:solidFill>
              </a:rPr>
              <a:t> yang </a:t>
            </a:r>
            <a:r>
              <a:rPr lang="en-US" dirty="0" err="1">
                <a:solidFill>
                  <a:schemeClr val="bg2"/>
                </a:solidFill>
              </a:rPr>
              <a:t>dilakukan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suatu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perusahaan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dengan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selalu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memperhatikan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kondisi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persaingan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dan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lingkungan</a:t>
            </a:r>
            <a:r>
              <a:rPr lang="en-US" dirty="0">
                <a:solidFill>
                  <a:schemeClr val="bg2"/>
                </a:solidFill>
              </a:rPr>
              <a:t> yang </a:t>
            </a:r>
            <a:r>
              <a:rPr lang="en-US" dirty="0" err="1">
                <a:solidFill>
                  <a:schemeClr val="bg2"/>
                </a:solidFill>
              </a:rPr>
              <a:t>ada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untuk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selalu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berubah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mengikuti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perkembangan</a:t>
            </a:r>
            <a:r>
              <a:rPr lang="en-US" dirty="0">
                <a:solidFill>
                  <a:schemeClr val="bg2"/>
                </a:solidFill>
              </a:rPr>
              <a:t> yang </a:t>
            </a:r>
            <a:r>
              <a:rPr lang="en-US" dirty="0" err="1">
                <a:solidFill>
                  <a:schemeClr val="bg2"/>
                </a:solidFill>
              </a:rPr>
              <a:t>ada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seperti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perkembangan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teknologi</a:t>
            </a:r>
            <a:r>
              <a:rPr lang="en-US" dirty="0">
                <a:solidFill>
                  <a:schemeClr val="bg2"/>
                </a:solidFill>
              </a:rPr>
              <a:t> yang </a:t>
            </a:r>
            <a:r>
              <a:rPr lang="en-US" dirty="0" err="1">
                <a:solidFill>
                  <a:schemeClr val="bg2"/>
                </a:solidFill>
              </a:rPr>
              <a:t>ada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seperti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saat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ini</a:t>
            </a:r>
            <a:r>
              <a:rPr lang="en-US" dirty="0">
                <a:solidFill>
                  <a:schemeClr val="bg2"/>
                </a:solidFill>
              </a:rPr>
              <a:t> agar </a:t>
            </a:r>
            <a:r>
              <a:rPr lang="en-US" dirty="0" err="1">
                <a:solidFill>
                  <a:schemeClr val="bg2"/>
                </a:solidFill>
              </a:rPr>
              <a:t>dapat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mencapai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tujuan</a:t>
            </a:r>
            <a:r>
              <a:rPr lang="en-US" dirty="0">
                <a:solidFill>
                  <a:schemeClr val="bg2"/>
                </a:solidFill>
              </a:rPr>
              <a:t> yang </a:t>
            </a:r>
            <a:r>
              <a:rPr lang="en-US" dirty="0" err="1">
                <a:solidFill>
                  <a:schemeClr val="bg2"/>
                </a:solidFill>
              </a:rPr>
              <a:t>diharapkan</a:t>
            </a:r>
            <a:endParaRPr lang="id-ID" dirty="0">
              <a:solidFill>
                <a:schemeClr val="bg2"/>
              </a:solidFill>
            </a:endParaRPr>
          </a:p>
          <a:p>
            <a:r>
              <a:rPr lang="en-US" dirty="0">
                <a:solidFill>
                  <a:schemeClr val="bg2"/>
                </a:solidFill>
              </a:rPr>
              <a:t> </a:t>
            </a:r>
            <a:endParaRPr lang="id-ID" dirty="0">
              <a:solidFill>
                <a:schemeClr val="bg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endParaRPr dirty="0">
              <a:solidFill>
                <a:schemeClr val="dk2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  <p:pic>
        <p:nvPicPr>
          <p:cNvPr id="49" name="Google Shape;2217;p54"/>
          <p:cNvPicPr preferRelativeResize="0"/>
          <p:nvPr/>
        </p:nvPicPr>
        <p:blipFill rotWithShape="1">
          <a:blip r:embed="rId6">
            <a:alphaModFix amt="84000"/>
          </a:blip>
          <a:srcRect l="852" t="3632" b="4876"/>
          <a:stretch/>
        </p:blipFill>
        <p:spPr>
          <a:xfrm>
            <a:off x="719629" y="1608259"/>
            <a:ext cx="4103261" cy="2839871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1653;p46"/>
          <p:cNvSpPr txBox="1"/>
          <p:nvPr/>
        </p:nvSpPr>
        <p:spPr>
          <a:xfrm>
            <a:off x="1017320" y="1996751"/>
            <a:ext cx="3757566" cy="709126"/>
          </a:xfrm>
          <a:prstGeom prst="rect">
            <a:avLst/>
          </a:prstGeom>
          <a:solidFill>
            <a:srgbClr val="FEFEFE">
              <a:alpha val="77650"/>
            </a:srgb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spcAft>
                <a:spcPts val="1600"/>
              </a:spcAft>
            </a:pPr>
            <a:r>
              <a:rPr lang="en-US" dirty="0" err="1" smtClean="0">
                <a:solidFill>
                  <a:schemeClr val="bg2"/>
                </a:solidFill>
              </a:rPr>
              <a:t>Menurut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Assauri</a:t>
            </a:r>
            <a:r>
              <a:rPr lang="en-US" dirty="0">
                <a:solidFill>
                  <a:schemeClr val="bg2"/>
                </a:solidFill>
              </a:rPr>
              <a:t> (2007) </a:t>
            </a:r>
            <a:r>
              <a:rPr lang="en-US" dirty="0" err="1">
                <a:solidFill>
                  <a:schemeClr val="bg2"/>
                </a:solidFill>
              </a:rPr>
              <a:t>Strategi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pemasaran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adalah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rencana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menyeluruh</a:t>
            </a:r>
            <a:r>
              <a:rPr lang="en-US" dirty="0">
                <a:solidFill>
                  <a:schemeClr val="bg2"/>
                </a:solidFill>
              </a:rPr>
              <a:t>, </a:t>
            </a:r>
            <a:r>
              <a:rPr lang="en-US" dirty="0" err="1">
                <a:solidFill>
                  <a:schemeClr val="bg2"/>
                </a:solidFill>
              </a:rPr>
              <a:t>terpadu</a:t>
            </a:r>
            <a:r>
              <a:rPr lang="en-US" dirty="0">
                <a:solidFill>
                  <a:schemeClr val="bg2"/>
                </a:solidFill>
              </a:rPr>
              <a:t>, </a:t>
            </a:r>
            <a:r>
              <a:rPr lang="en-US" dirty="0" err="1">
                <a:solidFill>
                  <a:schemeClr val="bg2"/>
                </a:solidFill>
              </a:rPr>
              <a:t>dan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menyatu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dibidang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pemasaran</a:t>
            </a:r>
            <a:r>
              <a:rPr lang="en-US" dirty="0">
                <a:solidFill>
                  <a:schemeClr val="bg2"/>
                </a:solidFill>
              </a:rPr>
              <a:t> yang </a:t>
            </a:r>
            <a:r>
              <a:rPr lang="en-US" dirty="0" err="1">
                <a:solidFill>
                  <a:schemeClr val="bg2"/>
                </a:solidFill>
              </a:rPr>
              <a:t>memberikan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pedoman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tentang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kegiatan</a:t>
            </a:r>
            <a:r>
              <a:rPr lang="en-US" dirty="0">
                <a:solidFill>
                  <a:schemeClr val="bg2"/>
                </a:solidFill>
              </a:rPr>
              <a:t> yang </a:t>
            </a:r>
            <a:r>
              <a:rPr lang="en-US" dirty="0" err="1">
                <a:solidFill>
                  <a:schemeClr val="bg2"/>
                </a:solidFill>
              </a:rPr>
              <a:t>akan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dilakukan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dalam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mencapai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tujuan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perusahaan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melalui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periklanan</a:t>
            </a:r>
            <a:r>
              <a:rPr lang="en-US" dirty="0">
                <a:solidFill>
                  <a:schemeClr val="bg2"/>
                </a:solidFill>
              </a:rPr>
              <a:t>, program </a:t>
            </a:r>
            <a:r>
              <a:rPr lang="en-US" dirty="0" err="1">
                <a:solidFill>
                  <a:schemeClr val="bg2"/>
                </a:solidFill>
              </a:rPr>
              <a:t>promosi</a:t>
            </a:r>
            <a:r>
              <a:rPr lang="en-US" dirty="0">
                <a:solidFill>
                  <a:schemeClr val="bg2"/>
                </a:solidFill>
              </a:rPr>
              <a:t>, </a:t>
            </a:r>
            <a:r>
              <a:rPr lang="en-US" dirty="0" err="1">
                <a:solidFill>
                  <a:schemeClr val="bg2"/>
                </a:solidFill>
              </a:rPr>
              <a:t>penjualan</a:t>
            </a:r>
            <a:r>
              <a:rPr lang="en-US" dirty="0">
                <a:solidFill>
                  <a:schemeClr val="bg2"/>
                </a:solidFill>
              </a:rPr>
              <a:t>, program </a:t>
            </a:r>
            <a:r>
              <a:rPr lang="en-US" dirty="0" err="1">
                <a:solidFill>
                  <a:schemeClr val="bg2"/>
                </a:solidFill>
              </a:rPr>
              <a:t>produk</a:t>
            </a:r>
            <a:r>
              <a:rPr lang="en-US" dirty="0">
                <a:solidFill>
                  <a:schemeClr val="bg2"/>
                </a:solidFill>
              </a:rPr>
              <a:t>, </a:t>
            </a:r>
            <a:r>
              <a:rPr lang="en-US" dirty="0" err="1">
                <a:solidFill>
                  <a:schemeClr val="bg2"/>
                </a:solidFill>
              </a:rPr>
              <a:t>dan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pendistribusian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dengan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tujuan</a:t>
            </a:r>
            <a:r>
              <a:rPr lang="en-US" dirty="0">
                <a:solidFill>
                  <a:schemeClr val="bg2"/>
                </a:solidFill>
              </a:rPr>
              <a:t> agar </a:t>
            </a:r>
            <a:r>
              <a:rPr lang="en-US" dirty="0" err="1">
                <a:solidFill>
                  <a:schemeClr val="bg2"/>
                </a:solidFill>
              </a:rPr>
              <a:t>produk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atau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jasa</a:t>
            </a:r>
            <a:r>
              <a:rPr lang="en-US" dirty="0">
                <a:solidFill>
                  <a:schemeClr val="bg2"/>
                </a:solidFill>
              </a:rPr>
              <a:t> yang </a:t>
            </a:r>
            <a:r>
              <a:rPr lang="en-US" dirty="0" err="1">
                <a:solidFill>
                  <a:schemeClr val="bg2"/>
                </a:solidFill>
              </a:rPr>
              <a:t>ditawarkan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informsinya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sampai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ke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konsumen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atau</a:t>
            </a:r>
            <a:r>
              <a:rPr lang="en-US" dirty="0">
                <a:solidFill>
                  <a:schemeClr val="bg2"/>
                </a:solidFill>
              </a:rPr>
              <a:t> target </a:t>
            </a:r>
            <a:r>
              <a:rPr lang="en-US" dirty="0" err="1">
                <a:solidFill>
                  <a:schemeClr val="bg2"/>
                </a:solidFill>
              </a:rPr>
              <a:t>pasar</a:t>
            </a:r>
            <a:r>
              <a:rPr lang="en-US" dirty="0">
                <a:solidFill>
                  <a:schemeClr val="bg2"/>
                </a:solidFill>
              </a:rPr>
              <a:t>.</a:t>
            </a:r>
            <a:endParaRPr lang="id-ID" dirty="0">
              <a:solidFill>
                <a:schemeClr val="bg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endParaRPr dirty="0">
              <a:solidFill>
                <a:schemeClr val="bg2"/>
              </a:solidFill>
              <a:latin typeface="Mulish"/>
              <a:ea typeface="Mulish"/>
              <a:cs typeface="Mulish"/>
              <a:sym typeface="Mulish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6" name="Google Shape;4196;p87"/>
          <p:cNvPicPr preferRelativeResize="0"/>
          <p:nvPr/>
        </p:nvPicPr>
        <p:blipFill>
          <a:blip r:embed="rId3">
            <a:alphaModFix amt="90000"/>
          </a:blip>
          <a:stretch>
            <a:fillRect/>
          </a:stretch>
        </p:blipFill>
        <p:spPr>
          <a:xfrm>
            <a:off x="2586787" y="625650"/>
            <a:ext cx="4275226" cy="1466851"/>
          </a:xfrm>
          <a:prstGeom prst="rect">
            <a:avLst/>
          </a:prstGeom>
          <a:noFill/>
          <a:ln>
            <a:noFill/>
          </a:ln>
        </p:spPr>
      </p:pic>
      <p:sp>
        <p:nvSpPr>
          <p:cNvPr id="4197" name="Google Shape;4197;p87"/>
          <p:cNvSpPr txBox="1">
            <a:spLocks noGrp="1"/>
          </p:cNvSpPr>
          <p:nvPr>
            <p:ph type="ctrTitle"/>
          </p:nvPr>
        </p:nvSpPr>
        <p:spPr>
          <a:xfrm>
            <a:off x="3076500" y="888075"/>
            <a:ext cx="32958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Thanks!</a:t>
            </a:r>
            <a:endParaRPr>
              <a:solidFill>
                <a:schemeClr val="dk2"/>
              </a:solidFill>
            </a:endParaRPr>
          </a:p>
        </p:txBody>
      </p:sp>
      <p:pic>
        <p:nvPicPr>
          <p:cNvPr id="4201" name="Google Shape;4201;p87"/>
          <p:cNvPicPr preferRelativeResize="0"/>
          <p:nvPr/>
        </p:nvPicPr>
        <p:blipFill rotWithShape="1">
          <a:blip r:embed="rId4">
            <a:alphaModFix/>
          </a:blip>
          <a:srcRect l="17866" t="19811" r="12095" b="21433"/>
          <a:stretch/>
        </p:blipFill>
        <p:spPr>
          <a:xfrm rot="1800368">
            <a:off x="2357226" y="2058058"/>
            <a:ext cx="281751" cy="337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02" name="Google Shape;4202;p87"/>
          <p:cNvPicPr preferRelativeResize="0"/>
          <p:nvPr/>
        </p:nvPicPr>
        <p:blipFill rotWithShape="1">
          <a:blip r:embed="rId5">
            <a:alphaModFix amt="90000"/>
          </a:blip>
          <a:srcRect l="16404" t="19815" r="13488" b="20554"/>
          <a:stretch/>
        </p:blipFill>
        <p:spPr>
          <a:xfrm rot="1593194">
            <a:off x="7553864" y="1002509"/>
            <a:ext cx="267565" cy="325127"/>
          </a:xfrm>
          <a:prstGeom prst="rect">
            <a:avLst/>
          </a:prstGeom>
          <a:noFill/>
          <a:ln>
            <a:noFill/>
          </a:ln>
        </p:spPr>
      </p:pic>
      <p:pic>
        <p:nvPicPr>
          <p:cNvPr id="4203" name="Google Shape;4203;p87"/>
          <p:cNvPicPr preferRelativeResize="0"/>
          <p:nvPr/>
        </p:nvPicPr>
        <p:blipFill rotWithShape="1">
          <a:blip r:embed="rId6">
            <a:alphaModFix amt="90000"/>
          </a:blip>
          <a:srcRect l="16945" t="23685" r="10977" b="22040"/>
          <a:stretch/>
        </p:blipFill>
        <p:spPr>
          <a:xfrm rot="-1850224">
            <a:off x="1504649" y="3953611"/>
            <a:ext cx="281737" cy="30277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204" name="Google Shape;4204;p87"/>
          <p:cNvGrpSpPr/>
          <p:nvPr/>
        </p:nvGrpSpPr>
        <p:grpSpPr>
          <a:xfrm>
            <a:off x="7723883" y="3243493"/>
            <a:ext cx="564938" cy="564938"/>
            <a:chOff x="1287475" y="2059324"/>
            <a:chExt cx="716108" cy="716108"/>
          </a:xfrm>
        </p:grpSpPr>
        <p:grpSp>
          <p:nvGrpSpPr>
            <p:cNvPr id="4205" name="Google Shape;4205;p87"/>
            <p:cNvGrpSpPr/>
            <p:nvPr/>
          </p:nvGrpSpPr>
          <p:grpSpPr>
            <a:xfrm>
              <a:off x="1287475" y="2059324"/>
              <a:ext cx="716108" cy="716108"/>
              <a:chOff x="1287475" y="2754649"/>
              <a:chExt cx="716108" cy="716108"/>
            </a:xfrm>
          </p:grpSpPr>
          <p:sp>
            <p:nvSpPr>
              <p:cNvPr id="4206" name="Google Shape;4206;p87"/>
              <p:cNvSpPr/>
              <p:nvPr/>
            </p:nvSpPr>
            <p:spPr>
              <a:xfrm>
                <a:off x="1287475" y="2754649"/>
                <a:ext cx="716108" cy="716108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57150" dist="19050" dir="3960000" algn="bl" rotWithShape="0">
                  <a:schemeClr val="dk2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4207" name="Google Shape;4207;p87"/>
              <p:cNvPicPr preferRelativeResize="0"/>
              <p:nvPr/>
            </p:nvPicPr>
            <p:blipFill>
              <a:blip r:embed="rId7">
                <a:alphaModFix amt="90000"/>
              </a:blip>
              <a:stretch>
                <a:fillRect/>
              </a:stretch>
            </p:blipFill>
            <p:spPr>
              <a:xfrm>
                <a:off x="1335079" y="2804697"/>
                <a:ext cx="621038" cy="615707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4208" name="Google Shape;4208;p87"/>
            <p:cNvSpPr/>
            <p:nvPr/>
          </p:nvSpPr>
          <p:spPr>
            <a:xfrm>
              <a:off x="1490697" y="2263370"/>
              <a:ext cx="264560" cy="381034"/>
            </a:xfrm>
            <a:custGeom>
              <a:avLst/>
              <a:gdLst/>
              <a:ahLst/>
              <a:cxnLst/>
              <a:rect l="l" t="t" r="r" b="b"/>
              <a:pathLst>
                <a:path w="7407" h="10668" extrusionOk="0">
                  <a:moveTo>
                    <a:pt x="6208" y="0"/>
                  </a:moveTo>
                  <a:cubicBezTo>
                    <a:pt x="4086" y="14"/>
                    <a:pt x="2079" y="1732"/>
                    <a:pt x="2079" y="3854"/>
                  </a:cubicBezTo>
                  <a:lnTo>
                    <a:pt x="2079" y="4114"/>
                  </a:lnTo>
                  <a:cubicBezTo>
                    <a:pt x="2079" y="4129"/>
                    <a:pt x="2051" y="4157"/>
                    <a:pt x="2036" y="4157"/>
                  </a:cubicBezTo>
                  <a:lnTo>
                    <a:pt x="174" y="4157"/>
                  </a:lnTo>
                  <a:cubicBezTo>
                    <a:pt x="73" y="4157"/>
                    <a:pt x="1" y="4230"/>
                    <a:pt x="1" y="4331"/>
                  </a:cubicBezTo>
                  <a:lnTo>
                    <a:pt x="1" y="6048"/>
                  </a:lnTo>
                  <a:cubicBezTo>
                    <a:pt x="1" y="6149"/>
                    <a:pt x="73" y="6236"/>
                    <a:pt x="174" y="6236"/>
                  </a:cubicBezTo>
                  <a:lnTo>
                    <a:pt x="2036" y="6236"/>
                  </a:lnTo>
                  <a:cubicBezTo>
                    <a:pt x="2051" y="6236"/>
                    <a:pt x="2079" y="6251"/>
                    <a:pt x="2079" y="6279"/>
                  </a:cubicBezTo>
                  <a:lnTo>
                    <a:pt x="2079" y="10220"/>
                  </a:lnTo>
                  <a:cubicBezTo>
                    <a:pt x="2079" y="10235"/>
                    <a:pt x="2079" y="10249"/>
                    <a:pt x="2108" y="10264"/>
                  </a:cubicBezTo>
                  <a:cubicBezTo>
                    <a:pt x="2743" y="10495"/>
                    <a:pt x="3422" y="10624"/>
                    <a:pt x="4100" y="10668"/>
                  </a:cubicBezTo>
                  <a:cubicBezTo>
                    <a:pt x="4129" y="10668"/>
                    <a:pt x="4144" y="10639"/>
                    <a:pt x="4144" y="10624"/>
                  </a:cubicBezTo>
                  <a:lnTo>
                    <a:pt x="4144" y="6279"/>
                  </a:lnTo>
                  <a:cubicBezTo>
                    <a:pt x="4144" y="6251"/>
                    <a:pt x="4158" y="6236"/>
                    <a:pt x="4187" y="6236"/>
                  </a:cubicBezTo>
                  <a:lnTo>
                    <a:pt x="7218" y="6236"/>
                  </a:lnTo>
                  <a:cubicBezTo>
                    <a:pt x="7319" y="6236"/>
                    <a:pt x="7406" y="6149"/>
                    <a:pt x="7406" y="6048"/>
                  </a:cubicBezTo>
                  <a:lnTo>
                    <a:pt x="7406" y="4331"/>
                  </a:lnTo>
                  <a:cubicBezTo>
                    <a:pt x="7406" y="4230"/>
                    <a:pt x="7319" y="4143"/>
                    <a:pt x="7218" y="4143"/>
                  </a:cubicBezTo>
                  <a:lnTo>
                    <a:pt x="4187" y="4143"/>
                  </a:lnTo>
                  <a:cubicBezTo>
                    <a:pt x="4158" y="4143"/>
                    <a:pt x="4144" y="4129"/>
                    <a:pt x="4144" y="4100"/>
                  </a:cubicBezTo>
                  <a:lnTo>
                    <a:pt x="4144" y="3854"/>
                  </a:lnTo>
                  <a:cubicBezTo>
                    <a:pt x="4144" y="2714"/>
                    <a:pt x="5068" y="2079"/>
                    <a:pt x="6208" y="2079"/>
                  </a:cubicBezTo>
                  <a:lnTo>
                    <a:pt x="7218" y="2079"/>
                  </a:lnTo>
                  <a:cubicBezTo>
                    <a:pt x="7319" y="2079"/>
                    <a:pt x="7406" y="1992"/>
                    <a:pt x="7406" y="1891"/>
                  </a:cubicBezTo>
                  <a:lnTo>
                    <a:pt x="7406" y="173"/>
                  </a:lnTo>
                  <a:cubicBezTo>
                    <a:pt x="7406" y="72"/>
                    <a:pt x="7319" y="0"/>
                    <a:pt x="72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09" name="Google Shape;4209;p87"/>
          <p:cNvGrpSpPr/>
          <p:nvPr/>
        </p:nvGrpSpPr>
        <p:grpSpPr>
          <a:xfrm>
            <a:off x="7723938" y="2538266"/>
            <a:ext cx="564931" cy="564931"/>
            <a:chOff x="506425" y="3114774"/>
            <a:chExt cx="716100" cy="716100"/>
          </a:xfrm>
        </p:grpSpPr>
        <p:grpSp>
          <p:nvGrpSpPr>
            <p:cNvPr id="4210" name="Google Shape;4210;p87"/>
            <p:cNvGrpSpPr/>
            <p:nvPr/>
          </p:nvGrpSpPr>
          <p:grpSpPr>
            <a:xfrm>
              <a:off x="506425" y="3114774"/>
              <a:ext cx="716100" cy="716100"/>
              <a:chOff x="1287475" y="2754649"/>
              <a:chExt cx="716100" cy="716100"/>
            </a:xfrm>
          </p:grpSpPr>
          <p:sp>
            <p:nvSpPr>
              <p:cNvPr id="4211" name="Google Shape;4211;p87"/>
              <p:cNvSpPr/>
              <p:nvPr/>
            </p:nvSpPr>
            <p:spPr>
              <a:xfrm>
                <a:off x="1287475" y="2754649"/>
                <a:ext cx="716100" cy="71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57150" dist="19050" dir="3960000" algn="bl" rotWithShape="0">
                  <a:schemeClr val="dk2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4212" name="Google Shape;4212;p87"/>
              <p:cNvPicPr preferRelativeResize="0"/>
              <p:nvPr/>
            </p:nvPicPr>
            <p:blipFill>
              <a:blip r:embed="rId8">
                <a:alphaModFix/>
              </a:blip>
              <a:stretch>
                <a:fillRect/>
              </a:stretch>
            </p:blipFill>
            <p:spPr>
              <a:xfrm>
                <a:off x="1332550" y="2802694"/>
                <a:ext cx="622974" cy="61759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4213" name="Google Shape;4213;p87"/>
            <p:cNvGrpSpPr/>
            <p:nvPr/>
          </p:nvGrpSpPr>
          <p:grpSpPr>
            <a:xfrm>
              <a:off x="703348" y="3316083"/>
              <a:ext cx="319261" cy="319119"/>
              <a:chOff x="916770" y="1776242"/>
              <a:chExt cx="290580" cy="290557"/>
            </a:xfrm>
          </p:grpSpPr>
          <p:sp>
            <p:nvSpPr>
              <p:cNvPr id="4214" name="Google Shape;4214;p87"/>
              <p:cNvSpPr/>
              <p:nvPr/>
            </p:nvSpPr>
            <p:spPr>
              <a:xfrm>
                <a:off x="916770" y="1776242"/>
                <a:ext cx="290580" cy="290557"/>
              </a:xfrm>
              <a:custGeom>
                <a:avLst/>
                <a:gdLst/>
                <a:ahLst/>
                <a:cxnLst/>
                <a:rect l="l" t="t" r="r" b="b"/>
                <a:pathLst>
                  <a:path w="12288" h="12287" extrusionOk="0">
                    <a:moveTo>
                      <a:pt x="10053" y="1117"/>
                    </a:moveTo>
                    <a:cubicBezTo>
                      <a:pt x="10669" y="1117"/>
                      <a:pt x="11171" y="1617"/>
                      <a:pt x="11171" y="2233"/>
                    </a:cubicBezTo>
                    <a:cubicBezTo>
                      <a:pt x="11170" y="2850"/>
                      <a:pt x="10669" y="3351"/>
                      <a:pt x="10053" y="3351"/>
                    </a:cubicBezTo>
                    <a:cubicBezTo>
                      <a:pt x="9438" y="3351"/>
                      <a:pt x="8937" y="2850"/>
                      <a:pt x="8937" y="2233"/>
                    </a:cubicBezTo>
                    <a:cubicBezTo>
                      <a:pt x="8937" y="1617"/>
                      <a:pt x="9438" y="1117"/>
                      <a:pt x="10053" y="1117"/>
                    </a:cubicBezTo>
                    <a:close/>
                    <a:moveTo>
                      <a:pt x="6144" y="2233"/>
                    </a:moveTo>
                    <a:cubicBezTo>
                      <a:pt x="8300" y="2233"/>
                      <a:pt x="10053" y="3988"/>
                      <a:pt x="10053" y="6144"/>
                    </a:cubicBezTo>
                    <a:cubicBezTo>
                      <a:pt x="10053" y="8299"/>
                      <a:pt x="8300" y="10054"/>
                      <a:pt x="6144" y="10054"/>
                    </a:cubicBezTo>
                    <a:cubicBezTo>
                      <a:pt x="3989" y="10054"/>
                      <a:pt x="2234" y="8299"/>
                      <a:pt x="2234" y="6144"/>
                    </a:cubicBezTo>
                    <a:cubicBezTo>
                      <a:pt x="2234" y="3988"/>
                      <a:pt x="3987" y="2233"/>
                      <a:pt x="6144" y="2233"/>
                    </a:cubicBezTo>
                    <a:close/>
                    <a:moveTo>
                      <a:pt x="1675" y="1"/>
                    </a:moveTo>
                    <a:cubicBezTo>
                      <a:pt x="752" y="1"/>
                      <a:pt x="0" y="751"/>
                      <a:pt x="0" y="1676"/>
                    </a:cubicBezTo>
                    <a:lnTo>
                      <a:pt x="0" y="10611"/>
                    </a:lnTo>
                    <a:cubicBezTo>
                      <a:pt x="0" y="11536"/>
                      <a:pt x="752" y="12286"/>
                      <a:pt x="1675" y="12286"/>
                    </a:cubicBezTo>
                    <a:lnTo>
                      <a:pt x="10612" y="12286"/>
                    </a:lnTo>
                    <a:cubicBezTo>
                      <a:pt x="11536" y="12286"/>
                      <a:pt x="12288" y="11536"/>
                      <a:pt x="12288" y="10611"/>
                    </a:cubicBezTo>
                    <a:lnTo>
                      <a:pt x="12288" y="1676"/>
                    </a:lnTo>
                    <a:cubicBezTo>
                      <a:pt x="12288" y="752"/>
                      <a:pt x="11536" y="1"/>
                      <a:pt x="10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5" name="Google Shape;4215;p87"/>
              <p:cNvSpPr/>
              <p:nvPr/>
            </p:nvSpPr>
            <p:spPr>
              <a:xfrm>
                <a:off x="995991" y="1855484"/>
                <a:ext cx="132142" cy="132071"/>
              </a:xfrm>
              <a:custGeom>
                <a:avLst/>
                <a:gdLst/>
                <a:ahLst/>
                <a:cxnLst/>
                <a:rect l="l" t="t" r="r" b="b"/>
                <a:pathLst>
                  <a:path w="5588" h="5585" extrusionOk="0">
                    <a:moveTo>
                      <a:pt x="2794" y="0"/>
                    </a:moveTo>
                    <a:cubicBezTo>
                      <a:pt x="1255" y="0"/>
                      <a:pt x="1" y="1252"/>
                      <a:pt x="1" y="2793"/>
                    </a:cubicBezTo>
                    <a:cubicBezTo>
                      <a:pt x="1" y="4332"/>
                      <a:pt x="1255" y="5585"/>
                      <a:pt x="2794" y="5585"/>
                    </a:cubicBezTo>
                    <a:cubicBezTo>
                      <a:pt x="4333" y="5585"/>
                      <a:pt x="5587" y="4332"/>
                      <a:pt x="5587" y="2793"/>
                    </a:cubicBezTo>
                    <a:cubicBezTo>
                      <a:pt x="5587" y="1252"/>
                      <a:pt x="4333" y="0"/>
                      <a:pt x="279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216" name="Google Shape;4216;p87"/>
          <p:cNvGrpSpPr/>
          <p:nvPr/>
        </p:nvGrpSpPr>
        <p:grpSpPr>
          <a:xfrm>
            <a:off x="7724050" y="1833154"/>
            <a:ext cx="564931" cy="564931"/>
            <a:chOff x="-1184600" y="2189099"/>
            <a:chExt cx="716100" cy="716100"/>
          </a:xfrm>
        </p:grpSpPr>
        <p:sp>
          <p:nvSpPr>
            <p:cNvPr id="4217" name="Google Shape;4217;p87"/>
            <p:cNvSpPr/>
            <p:nvPr/>
          </p:nvSpPr>
          <p:spPr>
            <a:xfrm>
              <a:off x="-1184600" y="2189099"/>
              <a:ext cx="716100" cy="7161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  <a:effectLst>
              <a:outerShdw blurRad="57150" dist="19050" dir="396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4218" name="Google Shape;4218;p87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-1166706" y="2197616"/>
              <a:ext cx="675860" cy="67586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219" name="Google Shape;4219;p87"/>
            <p:cNvSpPr/>
            <p:nvPr/>
          </p:nvSpPr>
          <p:spPr>
            <a:xfrm>
              <a:off x="-985206" y="2368129"/>
              <a:ext cx="312591" cy="356846"/>
            </a:xfrm>
            <a:custGeom>
              <a:avLst/>
              <a:gdLst/>
              <a:ahLst/>
              <a:cxnLst/>
              <a:rect l="l" t="t" r="r" b="b"/>
              <a:pathLst>
                <a:path w="130928" h="148841" extrusionOk="0">
                  <a:moveTo>
                    <a:pt x="70184" y="0"/>
                  </a:moveTo>
                  <a:cubicBezTo>
                    <a:pt x="67749" y="0"/>
                    <a:pt x="65781" y="1968"/>
                    <a:pt x="65781" y="4370"/>
                  </a:cubicBezTo>
                  <a:lnTo>
                    <a:pt x="65781" y="100105"/>
                  </a:lnTo>
                  <a:cubicBezTo>
                    <a:pt x="65781" y="106844"/>
                    <a:pt x="61744" y="112915"/>
                    <a:pt x="55507" y="115483"/>
                  </a:cubicBezTo>
                  <a:cubicBezTo>
                    <a:pt x="53445" y="116348"/>
                    <a:pt x="51279" y="116767"/>
                    <a:pt x="49132" y="116767"/>
                  </a:cubicBezTo>
                  <a:cubicBezTo>
                    <a:pt x="44819" y="116767"/>
                    <a:pt x="40578" y="115076"/>
                    <a:pt x="37394" y="111914"/>
                  </a:cubicBezTo>
                  <a:cubicBezTo>
                    <a:pt x="32624" y="107177"/>
                    <a:pt x="31156" y="100039"/>
                    <a:pt x="33691" y="93801"/>
                  </a:cubicBezTo>
                  <a:cubicBezTo>
                    <a:pt x="36260" y="87563"/>
                    <a:pt x="42297" y="83493"/>
                    <a:pt x="49035" y="83460"/>
                  </a:cubicBezTo>
                  <a:cubicBezTo>
                    <a:pt x="51437" y="83460"/>
                    <a:pt x="53405" y="81492"/>
                    <a:pt x="53405" y="79090"/>
                  </a:cubicBezTo>
                  <a:lnTo>
                    <a:pt x="53405" y="55740"/>
                  </a:lnTo>
                  <a:cubicBezTo>
                    <a:pt x="53405" y="53305"/>
                    <a:pt x="51437" y="51370"/>
                    <a:pt x="49035" y="51370"/>
                  </a:cubicBezTo>
                  <a:cubicBezTo>
                    <a:pt x="21983" y="51370"/>
                    <a:pt x="0" y="73253"/>
                    <a:pt x="0" y="100105"/>
                  </a:cubicBezTo>
                  <a:cubicBezTo>
                    <a:pt x="0" y="126991"/>
                    <a:pt x="21949" y="148840"/>
                    <a:pt x="49002" y="148840"/>
                  </a:cubicBezTo>
                  <a:cubicBezTo>
                    <a:pt x="76021" y="148840"/>
                    <a:pt x="98037" y="126991"/>
                    <a:pt x="98037" y="100105"/>
                  </a:cubicBezTo>
                  <a:lnTo>
                    <a:pt x="98037" y="57742"/>
                  </a:lnTo>
                  <a:cubicBezTo>
                    <a:pt x="106751" y="62347"/>
                    <a:pt x="116484" y="64780"/>
                    <a:pt x="126356" y="64780"/>
                  </a:cubicBezTo>
                  <a:cubicBezTo>
                    <a:pt x="126423" y="64780"/>
                    <a:pt x="126490" y="64780"/>
                    <a:pt x="126557" y="64780"/>
                  </a:cubicBezTo>
                  <a:cubicBezTo>
                    <a:pt x="128959" y="64780"/>
                    <a:pt x="130927" y="62812"/>
                    <a:pt x="130927" y="60410"/>
                  </a:cubicBezTo>
                  <a:lnTo>
                    <a:pt x="130927" y="37094"/>
                  </a:lnTo>
                  <a:cubicBezTo>
                    <a:pt x="130927" y="34658"/>
                    <a:pt x="128959" y="32724"/>
                    <a:pt x="126557" y="32724"/>
                  </a:cubicBezTo>
                  <a:cubicBezTo>
                    <a:pt x="110813" y="32724"/>
                    <a:pt x="98037" y="19981"/>
                    <a:pt x="98037" y="4370"/>
                  </a:cubicBezTo>
                  <a:cubicBezTo>
                    <a:pt x="98037" y="1968"/>
                    <a:pt x="96069" y="0"/>
                    <a:pt x="936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20" name="Google Shape;4220;p87"/>
          <p:cNvGrpSpPr/>
          <p:nvPr/>
        </p:nvGrpSpPr>
        <p:grpSpPr>
          <a:xfrm>
            <a:off x="1004781" y="2185179"/>
            <a:ext cx="941950" cy="942013"/>
            <a:chOff x="10313924" y="2654102"/>
            <a:chExt cx="634823" cy="634823"/>
          </a:xfrm>
        </p:grpSpPr>
        <p:grpSp>
          <p:nvGrpSpPr>
            <p:cNvPr id="4221" name="Google Shape;4221;p87"/>
            <p:cNvGrpSpPr/>
            <p:nvPr/>
          </p:nvGrpSpPr>
          <p:grpSpPr>
            <a:xfrm>
              <a:off x="10313924" y="2654102"/>
              <a:ext cx="634823" cy="634823"/>
              <a:chOff x="1287475" y="2754649"/>
              <a:chExt cx="716100" cy="716100"/>
            </a:xfrm>
          </p:grpSpPr>
          <p:sp>
            <p:nvSpPr>
              <p:cNvPr id="4222" name="Google Shape;4222;p87"/>
              <p:cNvSpPr/>
              <p:nvPr/>
            </p:nvSpPr>
            <p:spPr>
              <a:xfrm>
                <a:off x="1287475" y="2754649"/>
                <a:ext cx="716100" cy="7161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57150" dist="19050" dir="3960000" algn="bl" rotWithShape="0">
                  <a:schemeClr val="dk2">
                    <a:alpha val="50000"/>
                  </a:schemeClr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4223" name="Google Shape;4223;p87"/>
              <p:cNvPicPr preferRelativeResize="0"/>
              <p:nvPr/>
            </p:nvPicPr>
            <p:blipFill>
              <a:blip r:embed="rId10">
                <a:alphaModFix/>
              </a:blip>
              <a:stretch>
                <a:fillRect/>
              </a:stretch>
            </p:blipFill>
            <p:spPr>
              <a:xfrm>
                <a:off x="1332550" y="2802694"/>
                <a:ext cx="622974" cy="61759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4224" name="Google Shape;4224;p87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10430363" y="2754163"/>
              <a:ext cx="421006" cy="4347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225" name="Google Shape;4225;p87">
            <a:hlinkClick r:id="" action="ppaction://noaction"/>
          </p:cNvPr>
          <p:cNvSpPr/>
          <p:nvPr/>
        </p:nvSpPr>
        <p:spPr>
          <a:xfrm>
            <a:off x="2187056" y="244208"/>
            <a:ext cx="646155" cy="300548"/>
          </a:xfrm>
          <a:custGeom>
            <a:avLst/>
            <a:gdLst/>
            <a:ahLst/>
            <a:cxnLst/>
            <a:rect l="l" t="t" r="r" b="b"/>
            <a:pathLst>
              <a:path w="34899" h="8275" extrusionOk="0">
                <a:moveTo>
                  <a:pt x="11224" y="0"/>
                </a:moveTo>
                <a:cubicBezTo>
                  <a:pt x="11086" y="0"/>
                  <a:pt x="10957" y="19"/>
                  <a:pt x="10846" y="56"/>
                </a:cubicBezTo>
                <a:cubicBezTo>
                  <a:pt x="9739" y="222"/>
                  <a:pt x="8633" y="305"/>
                  <a:pt x="7557" y="305"/>
                </a:cubicBezTo>
                <a:cubicBezTo>
                  <a:pt x="7198" y="305"/>
                  <a:pt x="6843" y="295"/>
                  <a:pt x="6493" y="277"/>
                </a:cubicBezTo>
                <a:cubicBezTo>
                  <a:pt x="6317" y="263"/>
                  <a:pt x="6143" y="257"/>
                  <a:pt x="5972" y="257"/>
                </a:cubicBezTo>
                <a:cubicBezTo>
                  <a:pt x="5209" y="257"/>
                  <a:pt x="4486" y="378"/>
                  <a:pt x="3763" y="498"/>
                </a:cubicBezTo>
                <a:cubicBezTo>
                  <a:pt x="2951" y="720"/>
                  <a:pt x="959" y="2564"/>
                  <a:pt x="812" y="3376"/>
                </a:cubicBezTo>
                <a:lnTo>
                  <a:pt x="812" y="3597"/>
                </a:lnTo>
                <a:cubicBezTo>
                  <a:pt x="1402" y="4187"/>
                  <a:pt x="738" y="4556"/>
                  <a:pt x="517" y="4999"/>
                </a:cubicBezTo>
                <a:cubicBezTo>
                  <a:pt x="222" y="5589"/>
                  <a:pt x="0" y="5811"/>
                  <a:pt x="738" y="6548"/>
                </a:cubicBezTo>
                <a:cubicBezTo>
                  <a:pt x="1589" y="7465"/>
                  <a:pt x="2789" y="7975"/>
                  <a:pt x="4028" y="7975"/>
                </a:cubicBezTo>
                <a:cubicBezTo>
                  <a:pt x="4185" y="7975"/>
                  <a:pt x="4343" y="7967"/>
                  <a:pt x="4501" y="7950"/>
                </a:cubicBezTo>
                <a:cubicBezTo>
                  <a:pt x="5829" y="7803"/>
                  <a:pt x="7138" y="7729"/>
                  <a:pt x="8448" y="7729"/>
                </a:cubicBezTo>
                <a:cubicBezTo>
                  <a:pt x="9758" y="7729"/>
                  <a:pt x="11067" y="7803"/>
                  <a:pt x="12395" y="7950"/>
                </a:cubicBezTo>
                <a:cubicBezTo>
                  <a:pt x="14166" y="8024"/>
                  <a:pt x="15863" y="7950"/>
                  <a:pt x="17634" y="8171"/>
                </a:cubicBezTo>
                <a:cubicBezTo>
                  <a:pt x="18430" y="8238"/>
                  <a:pt x="19240" y="8274"/>
                  <a:pt x="20053" y="8274"/>
                </a:cubicBezTo>
                <a:cubicBezTo>
                  <a:pt x="21048" y="8274"/>
                  <a:pt x="22045" y="8220"/>
                  <a:pt x="23020" y="8098"/>
                </a:cubicBezTo>
                <a:cubicBezTo>
                  <a:pt x="23754" y="8057"/>
                  <a:pt x="24493" y="8044"/>
                  <a:pt x="25236" y="8044"/>
                </a:cubicBezTo>
                <a:cubicBezTo>
                  <a:pt x="26437" y="8044"/>
                  <a:pt x="27644" y="8077"/>
                  <a:pt x="28845" y="8077"/>
                </a:cubicBezTo>
                <a:cubicBezTo>
                  <a:pt x="29588" y="8077"/>
                  <a:pt x="30328" y="8065"/>
                  <a:pt x="31062" y="8024"/>
                </a:cubicBezTo>
                <a:cubicBezTo>
                  <a:pt x="32611" y="7950"/>
                  <a:pt x="33423" y="7286"/>
                  <a:pt x="33718" y="5811"/>
                </a:cubicBezTo>
                <a:cubicBezTo>
                  <a:pt x="33718" y="5589"/>
                  <a:pt x="33865" y="5442"/>
                  <a:pt x="34013" y="5294"/>
                </a:cubicBezTo>
                <a:cubicBezTo>
                  <a:pt x="34603" y="4925"/>
                  <a:pt x="34898" y="4114"/>
                  <a:pt x="34529" y="3450"/>
                </a:cubicBezTo>
                <a:cubicBezTo>
                  <a:pt x="34308" y="2859"/>
                  <a:pt x="34308" y="2048"/>
                  <a:pt x="33570" y="1605"/>
                </a:cubicBezTo>
                <a:cubicBezTo>
                  <a:pt x="32685" y="1089"/>
                  <a:pt x="31652" y="720"/>
                  <a:pt x="30545" y="720"/>
                </a:cubicBezTo>
                <a:cubicBezTo>
                  <a:pt x="29881" y="720"/>
                  <a:pt x="29217" y="720"/>
                  <a:pt x="28553" y="572"/>
                </a:cubicBezTo>
                <a:cubicBezTo>
                  <a:pt x="27078" y="277"/>
                  <a:pt x="25602" y="56"/>
                  <a:pt x="24126" y="56"/>
                </a:cubicBezTo>
                <a:cubicBezTo>
                  <a:pt x="23154" y="29"/>
                  <a:pt x="22182" y="12"/>
                  <a:pt x="21213" y="12"/>
                </a:cubicBezTo>
                <a:cubicBezTo>
                  <a:pt x="19536" y="12"/>
                  <a:pt x="17869" y="63"/>
                  <a:pt x="16232" y="203"/>
                </a:cubicBezTo>
                <a:cubicBezTo>
                  <a:pt x="15621" y="291"/>
                  <a:pt x="15010" y="332"/>
                  <a:pt x="14403" y="332"/>
                </a:cubicBezTo>
                <a:cubicBezTo>
                  <a:pt x="13472" y="332"/>
                  <a:pt x="12551" y="234"/>
                  <a:pt x="11657" y="56"/>
                </a:cubicBezTo>
                <a:cubicBezTo>
                  <a:pt x="11510" y="19"/>
                  <a:pt x="11362" y="0"/>
                  <a:pt x="1122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Mar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26" name="Google Shape;4226;p87">
            <a:hlinkClick r:id="rId12" action="ppaction://hlinksldjump"/>
          </p:cNvPr>
          <p:cNvSpPr/>
          <p:nvPr/>
        </p:nvSpPr>
        <p:spPr>
          <a:xfrm>
            <a:off x="1004773" y="243773"/>
            <a:ext cx="648877" cy="301420"/>
          </a:xfrm>
          <a:custGeom>
            <a:avLst/>
            <a:gdLst/>
            <a:ahLst/>
            <a:cxnLst/>
            <a:rect l="l" t="t" r="r" b="b"/>
            <a:pathLst>
              <a:path w="35046" h="8299" extrusionOk="0">
                <a:moveTo>
                  <a:pt x="23715" y="1"/>
                </a:moveTo>
                <a:cubicBezTo>
                  <a:pt x="23485" y="1"/>
                  <a:pt x="23253" y="11"/>
                  <a:pt x="23019" y="35"/>
                </a:cubicBezTo>
                <a:cubicBezTo>
                  <a:pt x="22133" y="88"/>
                  <a:pt x="21209" y="140"/>
                  <a:pt x="20274" y="140"/>
                </a:cubicBezTo>
                <a:cubicBezTo>
                  <a:pt x="19887" y="140"/>
                  <a:pt x="19498" y="131"/>
                  <a:pt x="19109" y="109"/>
                </a:cubicBezTo>
                <a:cubicBezTo>
                  <a:pt x="17670" y="35"/>
                  <a:pt x="16232" y="17"/>
                  <a:pt x="14793" y="17"/>
                </a:cubicBezTo>
                <a:cubicBezTo>
                  <a:pt x="13354" y="17"/>
                  <a:pt x="11916" y="35"/>
                  <a:pt x="10477" y="35"/>
                </a:cubicBezTo>
                <a:lnTo>
                  <a:pt x="9813" y="35"/>
                </a:lnTo>
                <a:cubicBezTo>
                  <a:pt x="8042" y="183"/>
                  <a:pt x="6271" y="699"/>
                  <a:pt x="4427" y="699"/>
                </a:cubicBezTo>
                <a:cubicBezTo>
                  <a:pt x="3542" y="699"/>
                  <a:pt x="2656" y="847"/>
                  <a:pt x="1771" y="1290"/>
                </a:cubicBezTo>
                <a:cubicBezTo>
                  <a:pt x="517" y="1806"/>
                  <a:pt x="369" y="2913"/>
                  <a:pt x="148" y="4020"/>
                </a:cubicBezTo>
                <a:cubicBezTo>
                  <a:pt x="0" y="4462"/>
                  <a:pt x="221" y="4905"/>
                  <a:pt x="590" y="5126"/>
                </a:cubicBezTo>
                <a:cubicBezTo>
                  <a:pt x="812" y="5274"/>
                  <a:pt x="959" y="5495"/>
                  <a:pt x="1033" y="5790"/>
                </a:cubicBezTo>
                <a:cubicBezTo>
                  <a:pt x="1254" y="7045"/>
                  <a:pt x="2213" y="7930"/>
                  <a:pt x="3468" y="8004"/>
                </a:cubicBezTo>
                <a:cubicBezTo>
                  <a:pt x="4124" y="8017"/>
                  <a:pt x="4781" y="8020"/>
                  <a:pt x="5435" y="8020"/>
                </a:cubicBezTo>
                <a:cubicBezTo>
                  <a:pt x="6436" y="8020"/>
                  <a:pt x="7432" y="8011"/>
                  <a:pt x="8420" y="8011"/>
                </a:cubicBezTo>
                <a:cubicBezTo>
                  <a:pt x="10491" y="8011"/>
                  <a:pt x="12522" y="8051"/>
                  <a:pt x="14461" y="8299"/>
                </a:cubicBezTo>
                <a:cubicBezTo>
                  <a:pt x="14815" y="8244"/>
                  <a:pt x="15129" y="8230"/>
                  <a:pt x="15418" y="8230"/>
                </a:cubicBezTo>
                <a:cubicBezTo>
                  <a:pt x="15734" y="8230"/>
                  <a:pt x="16019" y="8247"/>
                  <a:pt x="16293" y="8247"/>
                </a:cubicBezTo>
                <a:cubicBezTo>
                  <a:pt x="16447" y="8247"/>
                  <a:pt x="16598" y="8242"/>
                  <a:pt x="16748" y="8225"/>
                </a:cubicBezTo>
                <a:cubicBezTo>
                  <a:pt x="18814" y="7930"/>
                  <a:pt x="20880" y="8077"/>
                  <a:pt x="22872" y="7782"/>
                </a:cubicBezTo>
                <a:cubicBezTo>
                  <a:pt x="22956" y="7772"/>
                  <a:pt x="23041" y="7767"/>
                  <a:pt x="23125" y="7767"/>
                </a:cubicBezTo>
                <a:cubicBezTo>
                  <a:pt x="23631" y="7767"/>
                  <a:pt x="24137" y="7930"/>
                  <a:pt x="24643" y="7930"/>
                </a:cubicBezTo>
                <a:cubicBezTo>
                  <a:pt x="25639" y="7819"/>
                  <a:pt x="26635" y="7764"/>
                  <a:pt x="27631" y="7764"/>
                </a:cubicBezTo>
                <a:cubicBezTo>
                  <a:pt x="28627" y="7764"/>
                  <a:pt x="29623" y="7819"/>
                  <a:pt x="30619" y="7930"/>
                </a:cubicBezTo>
                <a:cubicBezTo>
                  <a:pt x="30783" y="7955"/>
                  <a:pt x="30950" y="7968"/>
                  <a:pt x="31117" y="7968"/>
                </a:cubicBezTo>
                <a:cubicBezTo>
                  <a:pt x="31926" y="7968"/>
                  <a:pt x="32750" y="7681"/>
                  <a:pt x="33422" y="7192"/>
                </a:cubicBezTo>
                <a:cubicBezTo>
                  <a:pt x="33644" y="6971"/>
                  <a:pt x="33718" y="6528"/>
                  <a:pt x="34013" y="6454"/>
                </a:cubicBezTo>
                <a:cubicBezTo>
                  <a:pt x="35046" y="6012"/>
                  <a:pt x="34677" y="5569"/>
                  <a:pt x="34308" y="4905"/>
                </a:cubicBezTo>
                <a:cubicBezTo>
                  <a:pt x="34086" y="4610"/>
                  <a:pt x="33570" y="4167"/>
                  <a:pt x="33865" y="3798"/>
                </a:cubicBezTo>
                <a:cubicBezTo>
                  <a:pt x="34160" y="3282"/>
                  <a:pt x="33865" y="2987"/>
                  <a:pt x="33570" y="2618"/>
                </a:cubicBezTo>
                <a:cubicBezTo>
                  <a:pt x="33201" y="2101"/>
                  <a:pt x="32832" y="1659"/>
                  <a:pt x="32389" y="1216"/>
                </a:cubicBezTo>
                <a:cubicBezTo>
                  <a:pt x="32021" y="773"/>
                  <a:pt x="31504" y="478"/>
                  <a:pt x="30988" y="404"/>
                </a:cubicBezTo>
                <a:cubicBezTo>
                  <a:pt x="30178" y="261"/>
                  <a:pt x="29337" y="180"/>
                  <a:pt x="28485" y="180"/>
                </a:cubicBezTo>
                <a:cubicBezTo>
                  <a:pt x="28018" y="180"/>
                  <a:pt x="27548" y="205"/>
                  <a:pt x="27077" y="257"/>
                </a:cubicBezTo>
                <a:cubicBezTo>
                  <a:pt x="25971" y="257"/>
                  <a:pt x="24864" y="1"/>
                  <a:pt x="2371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Jan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27" name="Google Shape;4227;p87">
            <a:hlinkClick r:id="" action="ppaction://noaction"/>
          </p:cNvPr>
          <p:cNvSpPr/>
          <p:nvPr/>
        </p:nvSpPr>
        <p:spPr>
          <a:xfrm>
            <a:off x="453799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Jul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28" name="Google Shape;4228;p87">
            <a:hlinkClick r:id="" action="ppaction://noaction"/>
          </p:cNvPr>
          <p:cNvSpPr/>
          <p:nvPr/>
        </p:nvSpPr>
        <p:spPr>
          <a:xfrm>
            <a:off x="3366617" y="243101"/>
            <a:ext cx="639323" cy="302764"/>
          </a:xfrm>
          <a:custGeom>
            <a:avLst/>
            <a:gdLst/>
            <a:ahLst/>
            <a:cxnLst/>
            <a:rect l="l" t="t" r="r" b="b"/>
            <a:pathLst>
              <a:path w="34530" h="8336" extrusionOk="0">
                <a:moveTo>
                  <a:pt x="19910" y="1"/>
                </a:moveTo>
                <a:cubicBezTo>
                  <a:pt x="19299" y="1"/>
                  <a:pt x="18688" y="36"/>
                  <a:pt x="18077" y="97"/>
                </a:cubicBezTo>
                <a:cubicBezTo>
                  <a:pt x="15937" y="171"/>
                  <a:pt x="13871" y="319"/>
                  <a:pt x="11806" y="466"/>
                </a:cubicBezTo>
                <a:cubicBezTo>
                  <a:pt x="11687" y="481"/>
                  <a:pt x="11575" y="487"/>
                  <a:pt x="11467" y="487"/>
                </a:cubicBezTo>
                <a:cubicBezTo>
                  <a:pt x="11032" y="487"/>
                  <a:pt x="10655" y="393"/>
                  <a:pt x="10182" y="393"/>
                </a:cubicBezTo>
                <a:cubicBezTo>
                  <a:pt x="9255" y="485"/>
                  <a:pt x="8341" y="526"/>
                  <a:pt x="7429" y="526"/>
                </a:cubicBezTo>
                <a:cubicBezTo>
                  <a:pt x="6164" y="526"/>
                  <a:pt x="4902" y="447"/>
                  <a:pt x="3616" y="319"/>
                </a:cubicBezTo>
                <a:cubicBezTo>
                  <a:pt x="3494" y="301"/>
                  <a:pt x="3368" y="292"/>
                  <a:pt x="3241" y="292"/>
                </a:cubicBezTo>
                <a:cubicBezTo>
                  <a:pt x="2829" y="292"/>
                  <a:pt x="2405" y="388"/>
                  <a:pt x="2067" y="614"/>
                </a:cubicBezTo>
                <a:cubicBezTo>
                  <a:pt x="1476" y="983"/>
                  <a:pt x="1107" y="1721"/>
                  <a:pt x="517" y="2016"/>
                </a:cubicBezTo>
                <a:cubicBezTo>
                  <a:pt x="1" y="2237"/>
                  <a:pt x="1" y="2532"/>
                  <a:pt x="222" y="2901"/>
                </a:cubicBezTo>
                <a:cubicBezTo>
                  <a:pt x="591" y="3565"/>
                  <a:pt x="1255" y="4008"/>
                  <a:pt x="812" y="4893"/>
                </a:cubicBezTo>
                <a:cubicBezTo>
                  <a:pt x="739" y="5041"/>
                  <a:pt x="960" y="5410"/>
                  <a:pt x="1107" y="5557"/>
                </a:cubicBezTo>
                <a:cubicBezTo>
                  <a:pt x="1550" y="6147"/>
                  <a:pt x="1993" y="6664"/>
                  <a:pt x="2509" y="7180"/>
                </a:cubicBezTo>
                <a:cubicBezTo>
                  <a:pt x="2731" y="7475"/>
                  <a:pt x="3026" y="7697"/>
                  <a:pt x="3395" y="7771"/>
                </a:cubicBezTo>
                <a:cubicBezTo>
                  <a:pt x="4132" y="7918"/>
                  <a:pt x="4870" y="7992"/>
                  <a:pt x="5608" y="8066"/>
                </a:cubicBezTo>
                <a:cubicBezTo>
                  <a:pt x="6229" y="8039"/>
                  <a:pt x="6850" y="8022"/>
                  <a:pt x="7475" y="8022"/>
                </a:cubicBezTo>
                <a:cubicBezTo>
                  <a:pt x="8557" y="8022"/>
                  <a:pt x="9650" y="8073"/>
                  <a:pt x="10773" y="8213"/>
                </a:cubicBezTo>
                <a:cubicBezTo>
                  <a:pt x="11058" y="8239"/>
                  <a:pt x="11344" y="8249"/>
                  <a:pt x="11630" y="8249"/>
                </a:cubicBezTo>
                <a:cubicBezTo>
                  <a:pt x="12575" y="8249"/>
                  <a:pt x="13524" y="8141"/>
                  <a:pt x="14492" y="8141"/>
                </a:cubicBezTo>
                <a:cubicBezTo>
                  <a:pt x="14896" y="8141"/>
                  <a:pt x="15304" y="8160"/>
                  <a:pt x="15716" y="8213"/>
                </a:cubicBezTo>
                <a:cubicBezTo>
                  <a:pt x="16886" y="8308"/>
                  <a:pt x="18083" y="8335"/>
                  <a:pt x="19284" y="8335"/>
                </a:cubicBezTo>
                <a:cubicBezTo>
                  <a:pt x="20885" y="8335"/>
                  <a:pt x="22493" y="8287"/>
                  <a:pt x="24053" y="8287"/>
                </a:cubicBezTo>
                <a:cubicBezTo>
                  <a:pt x="24422" y="8287"/>
                  <a:pt x="24717" y="8213"/>
                  <a:pt x="25086" y="8213"/>
                </a:cubicBezTo>
                <a:cubicBezTo>
                  <a:pt x="26635" y="8066"/>
                  <a:pt x="28258" y="7771"/>
                  <a:pt x="29660" y="7623"/>
                </a:cubicBezTo>
                <a:cubicBezTo>
                  <a:pt x="29801" y="7632"/>
                  <a:pt x="29941" y="7637"/>
                  <a:pt x="30082" y="7637"/>
                </a:cubicBezTo>
                <a:cubicBezTo>
                  <a:pt x="31047" y="7637"/>
                  <a:pt x="32005" y="7419"/>
                  <a:pt x="32907" y="7033"/>
                </a:cubicBezTo>
                <a:cubicBezTo>
                  <a:pt x="33940" y="6369"/>
                  <a:pt x="34530" y="5336"/>
                  <a:pt x="34530" y="4155"/>
                </a:cubicBezTo>
                <a:cubicBezTo>
                  <a:pt x="34530" y="3713"/>
                  <a:pt x="34456" y="3344"/>
                  <a:pt x="34087" y="3196"/>
                </a:cubicBezTo>
                <a:cubicBezTo>
                  <a:pt x="33792" y="3122"/>
                  <a:pt x="33644" y="2901"/>
                  <a:pt x="33644" y="2606"/>
                </a:cubicBezTo>
                <a:cubicBezTo>
                  <a:pt x="33571" y="1278"/>
                  <a:pt x="32464" y="319"/>
                  <a:pt x="31136" y="319"/>
                </a:cubicBezTo>
                <a:cubicBezTo>
                  <a:pt x="29771" y="245"/>
                  <a:pt x="28424" y="227"/>
                  <a:pt x="27078" y="227"/>
                </a:cubicBezTo>
                <a:cubicBezTo>
                  <a:pt x="25732" y="227"/>
                  <a:pt x="24385" y="245"/>
                  <a:pt x="23020" y="245"/>
                </a:cubicBezTo>
                <a:lnTo>
                  <a:pt x="22504" y="245"/>
                </a:lnTo>
                <a:cubicBezTo>
                  <a:pt x="21639" y="72"/>
                  <a:pt x="20775" y="1"/>
                  <a:pt x="1991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May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29" name="Google Shape;4229;p87">
            <a:hlinkClick r:id="" action="ppaction://noaction"/>
          </p:cNvPr>
          <p:cNvSpPr/>
          <p:nvPr/>
        </p:nvSpPr>
        <p:spPr>
          <a:xfrm>
            <a:off x="3966646" y="251654"/>
            <a:ext cx="610643" cy="285657"/>
          </a:xfrm>
          <a:custGeom>
            <a:avLst/>
            <a:gdLst/>
            <a:ahLst/>
            <a:cxnLst/>
            <a:rect l="l" t="t" r="r" b="b"/>
            <a:pathLst>
              <a:path w="32981" h="7865" extrusionOk="0">
                <a:moveTo>
                  <a:pt x="15136" y="1"/>
                </a:moveTo>
                <a:cubicBezTo>
                  <a:pt x="14158" y="1"/>
                  <a:pt x="13158" y="34"/>
                  <a:pt x="12027" y="34"/>
                </a:cubicBezTo>
                <a:cubicBezTo>
                  <a:pt x="9739" y="107"/>
                  <a:pt x="7083" y="34"/>
                  <a:pt x="4427" y="255"/>
                </a:cubicBezTo>
                <a:cubicBezTo>
                  <a:pt x="3247" y="329"/>
                  <a:pt x="2140" y="919"/>
                  <a:pt x="1402" y="1878"/>
                </a:cubicBezTo>
                <a:cubicBezTo>
                  <a:pt x="1107" y="2247"/>
                  <a:pt x="664" y="2690"/>
                  <a:pt x="738" y="3059"/>
                </a:cubicBezTo>
                <a:cubicBezTo>
                  <a:pt x="1033" y="3870"/>
                  <a:pt x="517" y="4460"/>
                  <a:pt x="222" y="5051"/>
                </a:cubicBezTo>
                <a:cubicBezTo>
                  <a:pt x="0" y="5420"/>
                  <a:pt x="74" y="5862"/>
                  <a:pt x="443" y="6157"/>
                </a:cubicBezTo>
                <a:cubicBezTo>
                  <a:pt x="1107" y="6600"/>
                  <a:pt x="1845" y="7043"/>
                  <a:pt x="2435" y="7412"/>
                </a:cubicBezTo>
                <a:cubicBezTo>
                  <a:pt x="2632" y="7559"/>
                  <a:pt x="2829" y="7608"/>
                  <a:pt x="3025" y="7608"/>
                </a:cubicBezTo>
                <a:cubicBezTo>
                  <a:pt x="3419" y="7608"/>
                  <a:pt x="3812" y="7412"/>
                  <a:pt x="4206" y="7412"/>
                </a:cubicBezTo>
                <a:cubicBezTo>
                  <a:pt x="5583" y="7412"/>
                  <a:pt x="7026" y="7444"/>
                  <a:pt x="8469" y="7444"/>
                </a:cubicBezTo>
                <a:cubicBezTo>
                  <a:pt x="9190" y="7444"/>
                  <a:pt x="9912" y="7436"/>
                  <a:pt x="10625" y="7412"/>
                </a:cubicBezTo>
                <a:cubicBezTo>
                  <a:pt x="12543" y="7412"/>
                  <a:pt x="14461" y="7633"/>
                  <a:pt x="16306" y="7707"/>
                </a:cubicBezTo>
                <a:cubicBezTo>
                  <a:pt x="17265" y="7633"/>
                  <a:pt x="18224" y="7633"/>
                  <a:pt x="19183" y="7633"/>
                </a:cubicBezTo>
                <a:cubicBezTo>
                  <a:pt x="19884" y="7773"/>
                  <a:pt x="20574" y="7807"/>
                  <a:pt x="21261" y="7807"/>
                </a:cubicBezTo>
                <a:cubicBezTo>
                  <a:pt x="21897" y="7807"/>
                  <a:pt x="22531" y="7778"/>
                  <a:pt x="23169" y="7778"/>
                </a:cubicBezTo>
                <a:cubicBezTo>
                  <a:pt x="23657" y="7778"/>
                  <a:pt x="24147" y="7795"/>
                  <a:pt x="24643" y="7854"/>
                </a:cubicBezTo>
                <a:cubicBezTo>
                  <a:pt x="24725" y="7861"/>
                  <a:pt x="24807" y="7864"/>
                  <a:pt x="24889" y="7864"/>
                </a:cubicBezTo>
                <a:cubicBezTo>
                  <a:pt x="25542" y="7864"/>
                  <a:pt x="26195" y="7672"/>
                  <a:pt x="26849" y="7672"/>
                </a:cubicBezTo>
                <a:cubicBezTo>
                  <a:pt x="26999" y="7672"/>
                  <a:pt x="27149" y="7682"/>
                  <a:pt x="27299" y="7707"/>
                </a:cubicBezTo>
                <a:cubicBezTo>
                  <a:pt x="28480" y="7707"/>
                  <a:pt x="29734" y="7707"/>
                  <a:pt x="30988" y="7633"/>
                </a:cubicBezTo>
                <a:cubicBezTo>
                  <a:pt x="32169" y="7485"/>
                  <a:pt x="32980" y="6453"/>
                  <a:pt x="32906" y="5272"/>
                </a:cubicBezTo>
                <a:cubicBezTo>
                  <a:pt x="32685" y="4756"/>
                  <a:pt x="32685" y="4239"/>
                  <a:pt x="32833" y="3723"/>
                </a:cubicBezTo>
                <a:cubicBezTo>
                  <a:pt x="32980" y="2985"/>
                  <a:pt x="31726" y="1288"/>
                  <a:pt x="30988" y="919"/>
                </a:cubicBezTo>
                <a:cubicBezTo>
                  <a:pt x="29764" y="533"/>
                  <a:pt x="28541" y="315"/>
                  <a:pt x="27268" y="315"/>
                </a:cubicBezTo>
                <a:cubicBezTo>
                  <a:pt x="27082" y="315"/>
                  <a:pt x="26896" y="319"/>
                  <a:pt x="26709" y="329"/>
                </a:cubicBezTo>
                <a:cubicBezTo>
                  <a:pt x="23389" y="181"/>
                  <a:pt x="19995" y="255"/>
                  <a:pt x="16601" y="34"/>
                </a:cubicBezTo>
                <a:cubicBezTo>
                  <a:pt x="16109" y="9"/>
                  <a:pt x="15625" y="1"/>
                  <a:pt x="15136" y="1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Jun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30" name="Google Shape;4230;p87">
            <a:hlinkClick r:id="" action="ppaction://noaction"/>
          </p:cNvPr>
          <p:cNvSpPr/>
          <p:nvPr/>
        </p:nvSpPr>
        <p:spPr>
          <a:xfrm>
            <a:off x="2793917" y="253633"/>
            <a:ext cx="611995" cy="281698"/>
          </a:xfrm>
          <a:custGeom>
            <a:avLst/>
            <a:gdLst/>
            <a:ahLst/>
            <a:cxnLst/>
            <a:rect l="l" t="t" r="r" b="b"/>
            <a:pathLst>
              <a:path w="33054" h="7756" extrusionOk="0">
                <a:moveTo>
                  <a:pt x="7314" y="0"/>
                </a:moveTo>
                <a:cubicBezTo>
                  <a:pt x="6855" y="0"/>
                  <a:pt x="6392" y="260"/>
                  <a:pt x="5891" y="260"/>
                </a:cubicBezTo>
                <a:cubicBezTo>
                  <a:pt x="5798" y="260"/>
                  <a:pt x="5703" y="251"/>
                  <a:pt x="5607" y="230"/>
                </a:cubicBezTo>
                <a:cubicBezTo>
                  <a:pt x="5017" y="156"/>
                  <a:pt x="4409" y="119"/>
                  <a:pt x="3791" y="119"/>
                </a:cubicBezTo>
                <a:cubicBezTo>
                  <a:pt x="3173" y="119"/>
                  <a:pt x="2546" y="156"/>
                  <a:pt x="1918" y="230"/>
                </a:cubicBezTo>
                <a:cubicBezTo>
                  <a:pt x="812" y="378"/>
                  <a:pt x="0" y="1411"/>
                  <a:pt x="74" y="2591"/>
                </a:cubicBezTo>
                <a:cubicBezTo>
                  <a:pt x="222" y="3108"/>
                  <a:pt x="295" y="3624"/>
                  <a:pt x="148" y="4140"/>
                </a:cubicBezTo>
                <a:cubicBezTo>
                  <a:pt x="0" y="4804"/>
                  <a:pt x="1254" y="6501"/>
                  <a:pt x="1992" y="6870"/>
                </a:cubicBezTo>
                <a:cubicBezTo>
                  <a:pt x="3108" y="7281"/>
                  <a:pt x="4223" y="7505"/>
                  <a:pt x="5376" y="7505"/>
                </a:cubicBezTo>
                <a:cubicBezTo>
                  <a:pt x="5672" y="7505"/>
                  <a:pt x="5970" y="7491"/>
                  <a:pt x="6271" y="7461"/>
                </a:cubicBezTo>
                <a:cubicBezTo>
                  <a:pt x="10403" y="7461"/>
                  <a:pt x="14535" y="7756"/>
                  <a:pt x="18667" y="7756"/>
                </a:cubicBezTo>
                <a:lnTo>
                  <a:pt x="20585" y="7756"/>
                </a:lnTo>
                <a:cubicBezTo>
                  <a:pt x="21230" y="7737"/>
                  <a:pt x="21881" y="7733"/>
                  <a:pt x="22533" y="7733"/>
                </a:cubicBezTo>
                <a:cubicBezTo>
                  <a:pt x="23186" y="7733"/>
                  <a:pt x="23840" y="7737"/>
                  <a:pt x="24495" y="7737"/>
                </a:cubicBezTo>
                <a:cubicBezTo>
                  <a:pt x="25805" y="7737"/>
                  <a:pt x="27114" y="7719"/>
                  <a:pt x="28406" y="7608"/>
                </a:cubicBezTo>
                <a:cubicBezTo>
                  <a:pt x="29734" y="7534"/>
                  <a:pt x="30914" y="6870"/>
                  <a:pt x="31726" y="5764"/>
                </a:cubicBezTo>
                <a:cubicBezTo>
                  <a:pt x="31947" y="5468"/>
                  <a:pt x="32316" y="5026"/>
                  <a:pt x="32168" y="4657"/>
                </a:cubicBezTo>
                <a:cubicBezTo>
                  <a:pt x="31873" y="3919"/>
                  <a:pt x="32390" y="3550"/>
                  <a:pt x="32611" y="2960"/>
                </a:cubicBezTo>
                <a:cubicBezTo>
                  <a:pt x="32759" y="2665"/>
                  <a:pt x="33054" y="2296"/>
                  <a:pt x="32759" y="1927"/>
                </a:cubicBezTo>
                <a:cubicBezTo>
                  <a:pt x="31947" y="1115"/>
                  <a:pt x="30988" y="525"/>
                  <a:pt x="29955" y="230"/>
                </a:cubicBezTo>
                <a:cubicBezTo>
                  <a:pt x="29906" y="222"/>
                  <a:pt x="29857" y="218"/>
                  <a:pt x="29807" y="218"/>
                </a:cubicBezTo>
                <a:cubicBezTo>
                  <a:pt x="29413" y="218"/>
                  <a:pt x="29012" y="451"/>
                  <a:pt x="28553" y="451"/>
                </a:cubicBezTo>
                <a:cubicBezTo>
                  <a:pt x="27176" y="451"/>
                  <a:pt x="25799" y="419"/>
                  <a:pt x="24421" y="419"/>
                </a:cubicBezTo>
                <a:cubicBezTo>
                  <a:pt x="23733" y="419"/>
                  <a:pt x="23044" y="427"/>
                  <a:pt x="22356" y="451"/>
                </a:cubicBezTo>
                <a:cubicBezTo>
                  <a:pt x="20511" y="451"/>
                  <a:pt x="18667" y="304"/>
                  <a:pt x="16822" y="156"/>
                </a:cubicBezTo>
                <a:cubicBezTo>
                  <a:pt x="16644" y="131"/>
                  <a:pt x="16465" y="121"/>
                  <a:pt x="16287" y="121"/>
                </a:cubicBezTo>
                <a:cubicBezTo>
                  <a:pt x="15611" y="121"/>
                  <a:pt x="14935" y="266"/>
                  <a:pt x="14258" y="266"/>
                </a:cubicBezTo>
                <a:cubicBezTo>
                  <a:pt x="14080" y="266"/>
                  <a:pt x="13902" y="256"/>
                  <a:pt x="13723" y="230"/>
                </a:cubicBezTo>
                <a:cubicBezTo>
                  <a:pt x="12690" y="83"/>
                  <a:pt x="11657" y="64"/>
                  <a:pt x="10615" y="64"/>
                </a:cubicBezTo>
                <a:cubicBezTo>
                  <a:pt x="10268" y="64"/>
                  <a:pt x="9920" y="66"/>
                  <a:pt x="9570" y="66"/>
                </a:cubicBezTo>
                <a:cubicBezTo>
                  <a:pt x="8870" y="66"/>
                  <a:pt x="8165" y="58"/>
                  <a:pt x="7452" y="9"/>
                </a:cubicBezTo>
                <a:cubicBezTo>
                  <a:pt x="7406" y="3"/>
                  <a:pt x="7360" y="0"/>
                  <a:pt x="731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Apr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31" name="Google Shape;4231;p87">
            <a:hlinkClick r:id="rId13" action="ppaction://hlinksldjump"/>
          </p:cNvPr>
          <p:cNvSpPr/>
          <p:nvPr/>
        </p:nvSpPr>
        <p:spPr>
          <a:xfrm>
            <a:off x="1614355" y="249983"/>
            <a:ext cx="611995" cy="288998"/>
          </a:xfrm>
          <a:custGeom>
            <a:avLst/>
            <a:gdLst/>
            <a:ahLst/>
            <a:cxnLst/>
            <a:rect l="l" t="t" r="r" b="b"/>
            <a:pathLst>
              <a:path w="33054" h="7957" extrusionOk="0">
                <a:moveTo>
                  <a:pt x="19164" y="0"/>
                </a:moveTo>
                <a:cubicBezTo>
                  <a:pt x="17273" y="0"/>
                  <a:pt x="15387" y="31"/>
                  <a:pt x="13502" y="159"/>
                </a:cubicBezTo>
                <a:cubicBezTo>
                  <a:pt x="12823" y="203"/>
                  <a:pt x="12143" y="214"/>
                  <a:pt x="11464" y="214"/>
                </a:cubicBezTo>
                <a:cubicBezTo>
                  <a:pt x="10743" y="214"/>
                  <a:pt x="10023" y="202"/>
                  <a:pt x="9303" y="202"/>
                </a:cubicBezTo>
                <a:cubicBezTo>
                  <a:pt x="8416" y="202"/>
                  <a:pt x="7528" y="221"/>
                  <a:pt x="6641" y="307"/>
                </a:cubicBezTo>
                <a:cubicBezTo>
                  <a:pt x="5018" y="381"/>
                  <a:pt x="3468" y="307"/>
                  <a:pt x="1993" y="897"/>
                </a:cubicBezTo>
                <a:cubicBezTo>
                  <a:pt x="1255" y="1192"/>
                  <a:pt x="0" y="2889"/>
                  <a:pt x="148" y="3701"/>
                </a:cubicBezTo>
                <a:cubicBezTo>
                  <a:pt x="222" y="4217"/>
                  <a:pt x="222" y="4734"/>
                  <a:pt x="74" y="5250"/>
                </a:cubicBezTo>
                <a:cubicBezTo>
                  <a:pt x="0" y="6431"/>
                  <a:pt x="812" y="7390"/>
                  <a:pt x="1919" y="7611"/>
                </a:cubicBezTo>
                <a:cubicBezTo>
                  <a:pt x="3911" y="7685"/>
                  <a:pt x="5977" y="7759"/>
                  <a:pt x="7969" y="7832"/>
                </a:cubicBezTo>
                <a:cubicBezTo>
                  <a:pt x="8088" y="7843"/>
                  <a:pt x="8205" y="7848"/>
                  <a:pt x="8321" y="7848"/>
                </a:cubicBezTo>
                <a:cubicBezTo>
                  <a:pt x="8882" y="7848"/>
                  <a:pt x="9417" y="7743"/>
                  <a:pt x="9977" y="7743"/>
                </a:cubicBezTo>
                <a:cubicBezTo>
                  <a:pt x="10094" y="7743"/>
                  <a:pt x="10211" y="7748"/>
                  <a:pt x="10330" y="7759"/>
                </a:cubicBezTo>
                <a:cubicBezTo>
                  <a:pt x="10758" y="7789"/>
                  <a:pt x="11185" y="7807"/>
                  <a:pt x="11613" y="7807"/>
                </a:cubicBezTo>
                <a:cubicBezTo>
                  <a:pt x="12218" y="7807"/>
                  <a:pt x="12823" y="7771"/>
                  <a:pt x="13428" y="7685"/>
                </a:cubicBezTo>
                <a:cubicBezTo>
                  <a:pt x="13719" y="7597"/>
                  <a:pt x="14010" y="7556"/>
                  <a:pt x="14292" y="7556"/>
                </a:cubicBezTo>
                <a:cubicBezTo>
                  <a:pt x="14725" y="7556"/>
                  <a:pt x="15137" y="7654"/>
                  <a:pt x="15494" y="7832"/>
                </a:cubicBezTo>
                <a:cubicBezTo>
                  <a:pt x="15771" y="7915"/>
                  <a:pt x="16037" y="7957"/>
                  <a:pt x="16297" y="7957"/>
                </a:cubicBezTo>
                <a:cubicBezTo>
                  <a:pt x="16730" y="7957"/>
                  <a:pt x="17145" y="7842"/>
                  <a:pt x="17560" y="7611"/>
                </a:cubicBezTo>
                <a:cubicBezTo>
                  <a:pt x="17781" y="7685"/>
                  <a:pt x="17929" y="7832"/>
                  <a:pt x="18224" y="7832"/>
                </a:cubicBezTo>
                <a:cubicBezTo>
                  <a:pt x="18331" y="7841"/>
                  <a:pt x="18437" y="7844"/>
                  <a:pt x="18544" y="7844"/>
                </a:cubicBezTo>
                <a:cubicBezTo>
                  <a:pt x="19396" y="7844"/>
                  <a:pt x="20249" y="7611"/>
                  <a:pt x="21102" y="7611"/>
                </a:cubicBezTo>
                <a:cubicBezTo>
                  <a:pt x="21468" y="7580"/>
                  <a:pt x="21848" y="7563"/>
                  <a:pt x="22229" y="7563"/>
                </a:cubicBezTo>
                <a:cubicBezTo>
                  <a:pt x="22769" y="7563"/>
                  <a:pt x="23313" y="7598"/>
                  <a:pt x="23831" y="7685"/>
                </a:cubicBezTo>
                <a:cubicBezTo>
                  <a:pt x="24058" y="7737"/>
                  <a:pt x="24285" y="7756"/>
                  <a:pt x="24512" y="7756"/>
                </a:cubicBezTo>
                <a:cubicBezTo>
                  <a:pt x="25154" y="7756"/>
                  <a:pt x="25797" y="7601"/>
                  <a:pt x="26440" y="7601"/>
                </a:cubicBezTo>
                <a:cubicBezTo>
                  <a:pt x="26529" y="7601"/>
                  <a:pt x="26619" y="7604"/>
                  <a:pt x="26709" y="7611"/>
                </a:cubicBezTo>
                <a:cubicBezTo>
                  <a:pt x="26893" y="7685"/>
                  <a:pt x="27096" y="7722"/>
                  <a:pt x="27308" y="7722"/>
                </a:cubicBezTo>
                <a:cubicBezTo>
                  <a:pt x="27520" y="7722"/>
                  <a:pt x="27742" y="7685"/>
                  <a:pt x="27963" y="7611"/>
                </a:cubicBezTo>
                <a:cubicBezTo>
                  <a:pt x="28221" y="7500"/>
                  <a:pt x="28498" y="7445"/>
                  <a:pt x="28775" y="7445"/>
                </a:cubicBezTo>
                <a:cubicBezTo>
                  <a:pt x="29051" y="7445"/>
                  <a:pt x="29328" y="7500"/>
                  <a:pt x="29586" y="7611"/>
                </a:cubicBezTo>
                <a:cubicBezTo>
                  <a:pt x="29631" y="7614"/>
                  <a:pt x="29674" y="7616"/>
                  <a:pt x="29717" y="7616"/>
                </a:cubicBezTo>
                <a:cubicBezTo>
                  <a:pt x="30677" y="7616"/>
                  <a:pt x="31321" y="6854"/>
                  <a:pt x="32169" y="6431"/>
                </a:cubicBezTo>
                <a:cubicBezTo>
                  <a:pt x="32980" y="5914"/>
                  <a:pt x="33054" y="5619"/>
                  <a:pt x="32611" y="4660"/>
                </a:cubicBezTo>
                <a:cubicBezTo>
                  <a:pt x="32316" y="4217"/>
                  <a:pt x="31873" y="3774"/>
                  <a:pt x="32242" y="3184"/>
                </a:cubicBezTo>
                <a:cubicBezTo>
                  <a:pt x="32316" y="3110"/>
                  <a:pt x="32242" y="2889"/>
                  <a:pt x="32169" y="2742"/>
                </a:cubicBezTo>
                <a:cubicBezTo>
                  <a:pt x="31652" y="1487"/>
                  <a:pt x="30545" y="602"/>
                  <a:pt x="29217" y="307"/>
                </a:cubicBezTo>
                <a:cubicBezTo>
                  <a:pt x="28406" y="159"/>
                  <a:pt x="27520" y="12"/>
                  <a:pt x="26635" y="12"/>
                </a:cubicBezTo>
                <a:cubicBezTo>
                  <a:pt x="25925" y="24"/>
                  <a:pt x="25217" y="28"/>
                  <a:pt x="24511" y="28"/>
                </a:cubicBezTo>
                <a:cubicBezTo>
                  <a:pt x="22720" y="28"/>
                  <a:pt x="20939" y="0"/>
                  <a:pt x="1916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Feb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32" name="Google Shape;4232;p87">
            <a:hlinkClick r:id="" action="ppaction://noaction"/>
          </p:cNvPr>
          <p:cNvSpPr/>
          <p:nvPr/>
        </p:nvSpPr>
        <p:spPr>
          <a:xfrm>
            <a:off x="749579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Dec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33" name="Google Shape;4233;p87">
            <a:hlinkClick r:id="" action="ppaction://noaction"/>
          </p:cNvPr>
          <p:cNvSpPr/>
          <p:nvPr/>
        </p:nvSpPr>
        <p:spPr>
          <a:xfrm>
            <a:off x="5717556" y="243101"/>
            <a:ext cx="639323" cy="302764"/>
          </a:xfrm>
          <a:custGeom>
            <a:avLst/>
            <a:gdLst/>
            <a:ahLst/>
            <a:cxnLst/>
            <a:rect l="l" t="t" r="r" b="b"/>
            <a:pathLst>
              <a:path w="34530" h="8336" extrusionOk="0">
                <a:moveTo>
                  <a:pt x="19910" y="1"/>
                </a:moveTo>
                <a:cubicBezTo>
                  <a:pt x="19299" y="1"/>
                  <a:pt x="18688" y="36"/>
                  <a:pt x="18077" y="97"/>
                </a:cubicBezTo>
                <a:cubicBezTo>
                  <a:pt x="15937" y="171"/>
                  <a:pt x="13871" y="319"/>
                  <a:pt x="11806" y="466"/>
                </a:cubicBezTo>
                <a:cubicBezTo>
                  <a:pt x="11687" y="481"/>
                  <a:pt x="11575" y="487"/>
                  <a:pt x="11467" y="487"/>
                </a:cubicBezTo>
                <a:cubicBezTo>
                  <a:pt x="11032" y="487"/>
                  <a:pt x="10655" y="393"/>
                  <a:pt x="10182" y="393"/>
                </a:cubicBezTo>
                <a:cubicBezTo>
                  <a:pt x="9255" y="485"/>
                  <a:pt x="8341" y="526"/>
                  <a:pt x="7429" y="526"/>
                </a:cubicBezTo>
                <a:cubicBezTo>
                  <a:pt x="6164" y="526"/>
                  <a:pt x="4902" y="447"/>
                  <a:pt x="3616" y="319"/>
                </a:cubicBezTo>
                <a:cubicBezTo>
                  <a:pt x="3494" y="301"/>
                  <a:pt x="3368" y="292"/>
                  <a:pt x="3241" y="292"/>
                </a:cubicBezTo>
                <a:cubicBezTo>
                  <a:pt x="2829" y="292"/>
                  <a:pt x="2405" y="388"/>
                  <a:pt x="2067" y="614"/>
                </a:cubicBezTo>
                <a:cubicBezTo>
                  <a:pt x="1476" y="983"/>
                  <a:pt x="1107" y="1721"/>
                  <a:pt x="517" y="2016"/>
                </a:cubicBezTo>
                <a:cubicBezTo>
                  <a:pt x="1" y="2237"/>
                  <a:pt x="1" y="2532"/>
                  <a:pt x="222" y="2901"/>
                </a:cubicBezTo>
                <a:cubicBezTo>
                  <a:pt x="591" y="3565"/>
                  <a:pt x="1255" y="4008"/>
                  <a:pt x="812" y="4893"/>
                </a:cubicBezTo>
                <a:cubicBezTo>
                  <a:pt x="739" y="5041"/>
                  <a:pt x="960" y="5410"/>
                  <a:pt x="1107" y="5557"/>
                </a:cubicBezTo>
                <a:cubicBezTo>
                  <a:pt x="1550" y="6147"/>
                  <a:pt x="1993" y="6664"/>
                  <a:pt x="2509" y="7180"/>
                </a:cubicBezTo>
                <a:cubicBezTo>
                  <a:pt x="2731" y="7475"/>
                  <a:pt x="3026" y="7697"/>
                  <a:pt x="3395" y="7771"/>
                </a:cubicBezTo>
                <a:cubicBezTo>
                  <a:pt x="4132" y="7918"/>
                  <a:pt x="4870" y="7992"/>
                  <a:pt x="5608" y="8066"/>
                </a:cubicBezTo>
                <a:cubicBezTo>
                  <a:pt x="6229" y="8039"/>
                  <a:pt x="6850" y="8022"/>
                  <a:pt x="7475" y="8022"/>
                </a:cubicBezTo>
                <a:cubicBezTo>
                  <a:pt x="8557" y="8022"/>
                  <a:pt x="9650" y="8073"/>
                  <a:pt x="10773" y="8213"/>
                </a:cubicBezTo>
                <a:cubicBezTo>
                  <a:pt x="11058" y="8239"/>
                  <a:pt x="11344" y="8249"/>
                  <a:pt x="11630" y="8249"/>
                </a:cubicBezTo>
                <a:cubicBezTo>
                  <a:pt x="12575" y="8249"/>
                  <a:pt x="13524" y="8141"/>
                  <a:pt x="14492" y="8141"/>
                </a:cubicBezTo>
                <a:cubicBezTo>
                  <a:pt x="14896" y="8141"/>
                  <a:pt x="15304" y="8160"/>
                  <a:pt x="15716" y="8213"/>
                </a:cubicBezTo>
                <a:cubicBezTo>
                  <a:pt x="16886" y="8308"/>
                  <a:pt x="18083" y="8335"/>
                  <a:pt x="19284" y="8335"/>
                </a:cubicBezTo>
                <a:cubicBezTo>
                  <a:pt x="20885" y="8335"/>
                  <a:pt x="22493" y="8287"/>
                  <a:pt x="24053" y="8287"/>
                </a:cubicBezTo>
                <a:cubicBezTo>
                  <a:pt x="24422" y="8287"/>
                  <a:pt x="24717" y="8213"/>
                  <a:pt x="25086" y="8213"/>
                </a:cubicBezTo>
                <a:cubicBezTo>
                  <a:pt x="26635" y="8066"/>
                  <a:pt x="28258" y="7771"/>
                  <a:pt x="29660" y="7623"/>
                </a:cubicBezTo>
                <a:cubicBezTo>
                  <a:pt x="29801" y="7632"/>
                  <a:pt x="29941" y="7637"/>
                  <a:pt x="30082" y="7637"/>
                </a:cubicBezTo>
                <a:cubicBezTo>
                  <a:pt x="31047" y="7637"/>
                  <a:pt x="32005" y="7419"/>
                  <a:pt x="32907" y="7033"/>
                </a:cubicBezTo>
                <a:cubicBezTo>
                  <a:pt x="33940" y="6369"/>
                  <a:pt x="34530" y="5336"/>
                  <a:pt x="34530" y="4155"/>
                </a:cubicBezTo>
                <a:cubicBezTo>
                  <a:pt x="34530" y="3713"/>
                  <a:pt x="34456" y="3344"/>
                  <a:pt x="34087" y="3196"/>
                </a:cubicBezTo>
                <a:cubicBezTo>
                  <a:pt x="33792" y="3122"/>
                  <a:pt x="33644" y="2901"/>
                  <a:pt x="33644" y="2606"/>
                </a:cubicBezTo>
                <a:cubicBezTo>
                  <a:pt x="33571" y="1278"/>
                  <a:pt x="32464" y="319"/>
                  <a:pt x="31136" y="319"/>
                </a:cubicBezTo>
                <a:cubicBezTo>
                  <a:pt x="29771" y="245"/>
                  <a:pt x="28424" y="227"/>
                  <a:pt x="27078" y="227"/>
                </a:cubicBezTo>
                <a:cubicBezTo>
                  <a:pt x="25732" y="227"/>
                  <a:pt x="24385" y="245"/>
                  <a:pt x="23020" y="245"/>
                </a:cubicBezTo>
                <a:lnTo>
                  <a:pt x="22504" y="245"/>
                </a:lnTo>
                <a:cubicBezTo>
                  <a:pt x="21639" y="72"/>
                  <a:pt x="20775" y="1"/>
                  <a:pt x="1991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Sep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34" name="Google Shape;4234;p87">
            <a:hlinkClick r:id="" action="ppaction://noaction"/>
          </p:cNvPr>
          <p:cNvSpPr/>
          <p:nvPr/>
        </p:nvSpPr>
        <p:spPr>
          <a:xfrm>
            <a:off x="6317584" y="251654"/>
            <a:ext cx="610643" cy="285657"/>
          </a:xfrm>
          <a:custGeom>
            <a:avLst/>
            <a:gdLst/>
            <a:ahLst/>
            <a:cxnLst/>
            <a:rect l="l" t="t" r="r" b="b"/>
            <a:pathLst>
              <a:path w="32981" h="7865" extrusionOk="0">
                <a:moveTo>
                  <a:pt x="15136" y="1"/>
                </a:moveTo>
                <a:cubicBezTo>
                  <a:pt x="14158" y="1"/>
                  <a:pt x="13158" y="34"/>
                  <a:pt x="12027" y="34"/>
                </a:cubicBezTo>
                <a:cubicBezTo>
                  <a:pt x="9739" y="107"/>
                  <a:pt x="7083" y="34"/>
                  <a:pt x="4427" y="255"/>
                </a:cubicBezTo>
                <a:cubicBezTo>
                  <a:pt x="3247" y="329"/>
                  <a:pt x="2140" y="919"/>
                  <a:pt x="1402" y="1878"/>
                </a:cubicBezTo>
                <a:cubicBezTo>
                  <a:pt x="1107" y="2247"/>
                  <a:pt x="664" y="2690"/>
                  <a:pt x="738" y="3059"/>
                </a:cubicBezTo>
                <a:cubicBezTo>
                  <a:pt x="1033" y="3870"/>
                  <a:pt x="517" y="4460"/>
                  <a:pt x="222" y="5051"/>
                </a:cubicBezTo>
                <a:cubicBezTo>
                  <a:pt x="0" y="5420"/>
                  <a:pt x="74" y="5862"/>
                  <a:pt x="443" y="6157"/>
                </a:cubicBezTo>
                <a:cubicBezTo>
                  <a:pt x="1107" y="6600"/>
                  <a:pt x="1845" y="7043"/>
                  <a:pt x="2435" y="7412"/>
                </a:cubicBezTo>
                <a:cubicBezTo>
                  <a:pt x="2632" y="7559"/>
                  <a:pt x="2829" y="7608"/>
                  <a:pt x="3025" y="7608"/>
                </a:cubicBezTo>
                <a:cubicBezTo>
                  <a:pt x="3419" y="7608"/>
                  <a:pt x="3812" y="7412"/>
                  <a:pt x="4206" y="7412"/>
                </a:cubicBezTo>
                <a:cubicBezTo>
                  <a:pt x="5583" y="7412"/>
                  <a:pt x="7026" y="7444"/>
                  <a:pt x="8469" y="7444"/>
                </a:cubicBezTo>
                <a:cubicBezTo>
                  <a:pt x="9190" y="7444"/>
                  <a:pt x="9912" y="7436"/>
                  <a:pt x="10625" y="7412"/>
                </a:cubicBezTo>
                <a:cubicBezTo>
                  <a:pt x="12543" y="7412"/>
                  <a:pt x="14461" y="7633"/>
                  <a:pt x="16306" y="7707"/>
                </a:cubicBezTo>
                <a:cubicBezTo>
                  <a:pt x="17265" y="7633"/>
                  <a:pt x="18224" y="7633"/>
                  <a:pt x="19183" y="7633"/>
                </a:cubicBezTo>
                <a:cubicBezTo>
                  <a:pt x="19884" y="7773"/>
                  <a:pt x="20574" y="7807"/>
                  <a:pt x="21261" y="7807"/>
                </a:cubicBezTo>
                <a:cubicBezTo>
                  <a:pt x="21897" y="7807"/>
                  <a:pt x="22531" y="7778"/>
                  <a:pt x="23169" y="7778"/>
                </a:cubicBezTo>
                <a:cubicBezTo>
                  <a:pt x="23657" y="7778"/>
                  <a:pt x="24147" y="7795"/>
                  <a:pt x="24643" y="7854"/>
                </a:cubicBezTo>
                <a:cubicBezTo>
                  <a:pt x="24725" y="7861"/>
                  <a:pt x="24807" y="7864"/>
                  <a:pt x="24889" y="7864"/>
                </a:cubicBezTo>
                <a:cubicBezTo>
                  <a:pt x="25542" y="7864"/>
                  <a:pt x="26195" y="7672"/>
                  <a:pt x="26849" y="7672"/>
                </a:cubicBezTo>
                <a:cubicBezTo>
                  <a:pt x="26999" y="7672"/>
                  <a:pt x="27149" y="7682"/>
                  <a:pt x="27299" y="7707"/>
                </a:cubicBezTo>
                <a:cubicBezTo>
                  <a:pt x="28480" y="7707"/>
                  <a:pt x="29734" y="7707"/>
                  <a:pt x="30988" y="7633"/>
                </a:cubicBezTo>
                <a:cubicBezTo>
                  <a:pt x="32169" y="7485"/>
                  <a:pt x="32980" y="6453"/>
                  <a:pt x="32906" y="5272"/>
                </a:cubicBezTo>
                <a:cubicBezTo>
                  <a:pt x="32685" y="4756"/>
                  <a:pt x="32685" y="4239"/>
                  <a:pt x="32833" y="3723"/>
                </a:cubicBezTo>
                <a:cubicBezTo>
                  <a:pt x="32980" y="2985"/>
                  <a:pt x="31726" y="1288"/>
                  <a:pt x="30988" y="919"/>
                </a:cubicBezTo>
                <a:cubicBezTo>
                  <a:pt x="29764" y="533"/>
                  <a:pt x="28541" y="315"/>
                  <a:pt x="27268" y="315"/>
                </a:cubicBezTo>
                <a:cubicBezTo>
                  <a:pt x="27082" y="315"/>
                  <a:pt x="26896" y="319"/>
                  <a:pt x="26709" y="329"/>
                </a:cubicBezTo>
                <a:cubicBezTo>
                  <a:pt x="23389" y="181"/>
                  <a:pt x="19995" y="255"/>
                  <a:pt x="16601" y="34"/>
                </a:cubicBezTo>
                <a:cubicBezTo>
                  <a:pt x="16109" y="9"/>
                  <a:pt x="15625" y="1"/>
                  <a:pt x="15136" y="1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Oct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35" name="Google Shape;4235;p87">
            <a:hlinkClick r:id="" action="ppaction://noaction"/>
          </p:cNvPr>
          <p:cNvSpPr/>
          <p:nvPr/>
        </p:nvSpPr>
        <p:spPr>
          <a:xfrm>
            <a:off x="5144855" y="253633"/>
            <a:ext cx="611995" cy="281698"/>
          </a:xfrm>
          <a:custGeom>
            <a:avLst/>
            <a:gdLst/>
            <a:ahLst/>
            <a:cxnLst/>
            <a:rect l="l" t="t" r="r" b="b"/>
            <a:pathLst>
              <a:path w="33054" h="7756" extrusionOk="0">
                <a:moveTo>
                  <a:pt x="7314" y="0"/>
                </a:moveTo>
                <a:cubicBezTo>
                  <a:pt x="6855" y="0"/>
                  <a:pt x="6392" y="260"/>
                  <a:pt x="5891" y="260"/>
                </a:cubicBezTo>
                <a:cubicBezTo>
                  <a:pt x="5798" y="260"/>
                  <a:pt x="5703" y="251"/>
                  <a:pt x="5607" y="230"/>
                </a:cubicBezTo>
                <a:cubicBezTo>
                  <a:pt x="5017" y="156"/>
                  <a:pt x="4409" y="119"/>
                  <a:pt x="3791" y="119"/>
                </a:cubicBezTo>
                <a:cubicBezTo>
                  <a:pt x="3173" y="119"/>
                  <a:pt x="2546" y="156"/>
                  <a:pt x="1918" y="230"/>
                </a:cubicBezTo>
                <a:cubicBezTo>
                  <a:pt x="812" y="378"/>
                  <a:pt x="0" y="1411"/>
                  <a:pt x="74" y="2591"/>
                </a:cubicBezTo>
                <a:cubicBezTo>
                  <a:pt x="222" y="3108"/>
                  <a:pt x="295" y="3624"/>
                  <a:pt x="148" y="4140"/>
                </a:cubicBezTo>
                <a:cubicBezTo>
                  <a:pt x="0" y="4804"/>
                  <a:pt x="1254" y="6501"/>
                  <a:pt x="1992" y="6870"/>
                </a:cubicBezTo>
                <a:cubicBezTo>
                  <a:pt x="3108" y="7281"/>
                  <a:pt x="4223" y="7505"/>
                  <a:pt x="5376" y="7505"/>
                </a:cubicBezTo>
                <a:cubicBezTo>
                  <a:pt x="5672" y="7505"/>
                  <a:pt x="5970" y="7491"/>
                  <a:pt x="6271" y="7461"/>
                </a:cubicBezTo>
                <a:cubicBezTo>
                  <a:pt x="10403" y="7461"/>
                  <a:pt x="14535" y="7756"/>
                  <a:pt x="18667" y="7756"/>
                </a:cubicBezTo>
                <a:lnTo>
                  <a:pt x="20585" y="7756"/>
                </a:lnTo>
                <a:cubicBezTo>
                  <a:pt x="21230" y="7737"/>
                  <a:pt x="21881" y="7733"/>
                  <a:pt x="22533" y="7733"/>
                </a:cubicBezTo>
                <a:cubicBezTo>
                  <a:pt x="23186" y="7733"/>
                  <a:pt x="23840" y="7737"/>
                  <a:pt x="24495" y="7737"/>
                </a:cubicBezTo>
                <a:cubicBezTo>
                  <a:pt x="25805" y="7737"/>
                  <a:pt x="27114" y="7719"/>
                  <a:pt x="28406" y="7608"/>
                </a:cubicBezTo>
                <a:cubicBezTo>
                  <a:pt x="29734" y="7534"/>
                  <a:pt x="30914" y="6870"/>
                  <a:pt x="31726" y="5764"/>
                </a:cubicBezTo>
                <a:cubicBezTo>
                  <a:pt x="31947" y="5468"/>
                  <a:pt x="32316" y="5026"/>
                  <a:pt x="32168" y="4657"/>
                </a:cubicBezTo>
                <a:cubicBezTo>
                  <a:pt x="31873" y="3919"/>
                  <a:pt x="32390" y="3550"/>
                  <a:pt x="32611" y="2960"/>
                </a:cubicBezTo>
                <a:cubicBezTo>
                  <a:pt x="32759" y="2665"/>
                  <a:pt x="33054" y="2296"/>
                  <a:pt x="32759" y="1927"/>
                </a:cubicBezTo>
                <a:cubicBezTo>
                  <a:pt x="31947" y="1115"/>
                  <a:pt x="30988" y="525"/>
                  <a:pt x="29955" y="230"/>
                </a:cubicBezTo>
                <a:cubicBezTo>
                  <a:pt x="29906" y="222"/>
                  <a:pt x="29857" y="218"/>
                  <a:pt x="29807" y="218"/>
                </a:cubicBezTo>
                <a:cubicBezTo>
                  <a:pt x="29413" y="218"/>
                  <a:pt x="29012" y="451"/>
                  <a:pt x="28553" y="451"/>
                </a:cubicBezTo>
                <a:cubicBezTo>
                  <a:pt x="27176" y="451"/>
                  <a:pt x="25799" y="419"/>
                  <a:pt x="24421" y="419"/>
                </a:cubicBezTo>
                <a:cubicBezTo>
                  <a:pt x="23733" y="419"/>
                  <a:pt x="23044" y="427"/>
                  <a:pt x="22356" y="451"/>
                </a:cubicBezTo>
                <a:cubicBezTo>
                  <a:pt x="20511" y="451"/>
                  <a:pt x="18667" y="304"/>
                  <a:pt x="16822" y="156"/>
                </a:cubicBezTo>
                <a:cubicBezTo>
                  <a:pt x="16644" y="131"/>
                  <a:pt x="16465" y="121"/>
                  <a:pt x="16287" y="121"/>
                </a:cubicBezTo>
                <a:cubicBezTo>
                  <a:pt x="15611" y="121"/>
                  <a:pt x="14935" y="266"/>
                  <a:pt x="14258" y="266"/>
                </a:cubicBezTo>
                <a:cubicBezTo>
                  <a:pt x="14080" y="266"/>
                  <a:pt x="13902" y="256"/>
                  <a:pt x="13723" y="230"/>
                </a:cubicBezTo>
                <a:cubicBezTo>
                  <a:pt x="12690" y="83"/>
                  <a:pt x="11657" y="64"/>
                  <a:pt x="10615" y="64"/>
                </a:cubicBezTo>
                <a:cubicBezTo>
                  <a:pt x="10268" y="64"/>
                  <a:pt x="9920" y="66"/>
                  <a:pt x="9570" y="66"/>
                </a:cubicBezTo>
                <a:cubicBezTo>
                  <a:pt x="8870" y="66"/>
                  <a:pt x="8165" y="58"/>
                  <a:pt x="7452" y="9"/>
                </a:cubicBezTo>
                <a:cubicBezTo>
                  <a:pt x="7406" y="3"/>
                  <a:pt x="7360" y="0"/>
                  <a:pt x="7314" y="0"/>
                </a:cubicBezTo>
                <a:close/>
              </a:path>
            </a:pathLst>
          </a:custGeom>
          <a:solidFill>
            <a:srgbClr val="F7D3D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Aug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36" name="Google Shape;4236;p87">
            <a:hlinkClick r:id="" action="ppaction://noaction"/>
          </p:cNvPr>
          <p:cNvSpPr/>
          <p:nvPr/>
        </p:nvSpPr>
        <p:spPr>
          <a:xfrm>
            <a:off x="6888933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Nov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37" name="Google Shape;4237;p87">
            <a:hlinkClick r:id="" action="ppaction://hlinkshowjump?jump=nextslide"/>
          </p:cNvPr>
          <p:cNvSpPr/>
          <p:nvPr/>
        </p:nvSpPr>
        <p:spPr>
          <a:xfrm>
            <a:off x="8102654" y="244935"/>
            <a:ext cx="646155" cy="299095"/>
          </a:xfrm>
          <a:custGeom>
            <a:avLst/>
            <a:gdLst/>
            <a:ahLst/>
            <a:cxnLst/>
            <a:rect l="l" t="t" r="r" b="b"/>
            <a:pathLst>
              <a:path w="34899" h="8235" extrusionOk="0">
                <a:moveTo>
                  <a:pt x="20171" y="0"/>
                </a:moveTo>
                <a:cubicBezTo>
                  <a:pt x="18091" y="0"/>
                  <a:pt x="16003" y="52"/>
                  <a:pt x="13945" y="192"/>
                </a:cubicBezTo>
                <a:cubicBezTo>
                  <a:pt x="13737" y="214"/>
                  <a:pt x="13531" y="223"/>
                  <a:pt x="13325" y="223"/>
                </a:cubicBezTo>
                <a:cubicBezTo>
                  <a:pt x="12434" y="223"/>
                  <a:pt x="11564" y="55"/>
                  <a:pt x="10677" y="55"/>
                </a:cubicBezTo>
                <a:cubicBezTo>
                  <a:pt x="10391" y="55"/>
                  <a:pt x="10104" y="72"/>
                  <a:pt x="9813" y="118"/>
                </a:cubicBezTo>
                <a:cubicBezTo>
                  <a:pt x="8264" y="266"/>
                  <a:pt x="6715" y="266"/>
                  <a:pt x="5165" y="266"/>
                </a:cubicBezTo>
                <a:cubicBezTo>
                  <a:pt x="5058" y="257"/>
                  <a:pt x="4949" y="252"/>
                  <a:pt x="4840" y="252"/>
                </a:cubicBezTo>
                <a:cubicBezTo>
                  <a:pt x="4051" y="252"/>
                  <a:pt x="3231" y="494"/>
                  <a:pt x="2583" y="1077"/>
                </a:cubicBezTo>
                <a:cubicBezTo>
                  <a:pt x="2067" y="1594"/>
                  <a:pt x="1624" y="2110"/>
                  <a:pt x="1181" y="2701"/>
                </a:cubicBezTo>
                <a:cubicBezTo>
                  <a:pt x="960" y="2996"/>
                  <a:pt x="665" y="3438"/>
                  <a:pt x="886" y="3660"/>
                </a:cubicBezTo>
                <a:cubicBezTo>
                  <a:pt x="1329" y="4029"/>
                  <a:pt x="1034" y="4176"/>
                  <a:pt x="812" y="4471"/>
                </a:cubicBezTo>
                <a:cubicBezTo>
                  <a:pt x="665" y="4766"/>
                  <a:pt x="443" y="5135"/>
                  <a:pt x="296" y="5430"/>
                </a:cubicBezTo>
                <a:cubicBezTo>
                  <a:pt x="148" y="5652"/>
                  <a:pt x="1" y="6094"/>
                  <a:pt x="370" y="6168"/>
                </a:cubicBezTo>
                <a:cubicBezTo>
                  <a:pt x="812" y="6316"/>
                  <a:pt x="960" y="6758"/>
                  <a:pt x="1255" y="7054"/>
                </a:cubicBezTo>
                <a:cubicBezTo>
                  <a:pt x="1829" y="7500"/>
                  <a:pt x="2403" y="8056"/>
                  <a:pt x="3167" y="8056"/>
                </a:cubicBezTo>
                <a:cubicBezTo>
                  <a:pt x="3287" y="8056"/>
                  <a:pt x="3412" y="8043"/>
                  <a:pt x="3542" y="8013"/>
                </a:cubicBezTo>
                <a:cubicBezTo>
                  <a:pt x="4197" y="7872"/>
                  <a:pt x="4852" y="7821"/>
                  <a:pt x="5507" y="7821"/>
                </a:cubicBezTo>
                <a:cubicBezTo>
                  <a:pt x="5885" y="7821"/>
                  <a:pt x="6263" y="7838"/>
                  <a:pt x="6641" y="7865"/>
                </a:cubicBezTo>
                <a:cubicBezTo>
                  <a:pt x="7969" y="7865"/>
                  <a:pt x="9297" y="7800"/>
                  <a:pt x="10603" y="7800"/>
                </a:cubicBezTo>
                <a:cubicBezTo>
                  <a:pt x="11256" y="7800"/>
                  <a:pt x="11904" y="7816"/>
                  <a:pt x="12543" y="7865"/>
                </a:cubicBezTo>
                <a:cubicBezTo>
                  <a:pt x="15421" y="8086"/>
                  <a:pt x="18298" y="8234"/>
                  <a:pt x="21176" y="8234"/>
                </a:cubicBezTo>
                <a:cubicBezTo>
                  <a:pt x="23020" y="8086"/>
                  <a:pt x="24865" y="8013"/>
                  <a:pt x="26709" y="8013"/>
                </a:cubicBezTo>
                <a:lnTo>
                  <a:pt x="31283" y="8013"/>
                </a:lnTo>
                <a:cubicBezTo>
                  <a:pt x="32538" y="7939"/>
                  <a:pt x="33497" y="7054"/>
                  <a:pt x="33718" y="5873"/>
                </a:cubicBezTo>
                <a:cubicBezTo>
                  <a:pt x="33792" y="5652"/>
                  <a:pt x="33792" y="5430"/>
                  <a:pt x="34013" y="5283"/>
                </a:cubicBezTo>
                <a:cubicBezTo>
                  <a:pt x="34677" y="4914"/>
                  <a:pt x="34899" y="4102"/>
                  <a:pt x="34530" y="3438"/>
                </a:cubicBezTo>
                <a:cubicBezTo>
                  <a:pt x="34308" y="2774"/>
                  <a:pt x="34308" y="1963"/>
                  <a:pt x="33571" y="1594"/>
                </a:cubicBezTo>
                <a:cubicBezTo>
                  <a:pt x="32685" y="1004"/>
                  <a:pt x="31652" y="708"/>
                  <a:pt x="30546" y="635"/>
                </a:cubicBezTo>
                <a:cubicBezTo>
                  <a:pt x="30351" y="656"/>
                  <a:pt x="30157" y="665"/>
                  <a:pt x="29962" y="665"/>
                </a:cubicBezTo>
                <a:cubicBezTo>
                  <a:pt x="29493" y="665"/>
                  <a:pt x="29023" y="613"/>
                  <a:pt x="28554" y="561"/>
                </a:cubicBezTo>
                <a:cubicBezTo>
                  <a:pt x="27004" y="266"/>
                  <a:pt x="25381" y="44"/>
                  <a:pt x="23758" y="44"/>
                </a:cubicBezTo>
                <a:cubicBezTo>
                  <a:pt x="22570" y="17"/>
                  <a:pt x="21372" y="0"/>
                  <a:pt x="2017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&gt;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4238" name="Google Shape;4238;p87">
            <a:hlinkClick r:id="" action="ppaction://hlinkshowjump?jump=previousslide"/>
          </p:cNvPr>
          <p:cNvSpPr/>
          <p:nvPr/>
        </p:nvSpPr>
        <p:spPr>
          <a:xfrm>
            <a:off x="395191" y="243773"/>
            <a:ext cx="648877" cy="301420"/>
          </a:xfrm>
          <a:custGeom>
            <a:avLst/>
            <a:gdLst/>
            <a:ahLst/>
            <a:cxnLst/>
            <a:rect l="l" t="t" r="r" b="b"/>
            <a:pathLst>
              <a:path w="35046" h="8299" extrusionOk="0">
                <a:moveTo>
                  <a:pt x="23715" y="1"/>
                </a:moveTo>
                <a:cubicBezTo>
                  <a:pt x="23485" y="1"/>
                  <a:pt x="23253" y="11"/>
                  <a:pt x="23019" y="35"/>
                </a:cubicBezTo>
                <a:cubicBezTo>
                  <a:pt x="22133" y="88"/>
                  <a:pt x="21209" y="140"/>
                  <a:pt x="20274" y="140"/>
                </a:cubicBezTo>
                <a:cubicBezTo>
                  <a:pt x="19887" y="140"/>
                  <a:pt x="19498" y="131"/>
                  <a:pt x="19109" y="109"/>
                </a:cubicBezTo>
                <a:cubicBezTo>
                  <a:pt x="17670" y="35"/>
                  <a:pt x="16232" y="17"/>
                  <a:pt x="14793" y="17"/>
                </a:cubicBezTo>
                <a:cubicBezTo>
                  <a:pt x="13354" y="17"/>
                  <a:pt x="11916" y="35"/>
                  <a:pt x="10477" y="35"/>
                </a:cubicBezTo>
                <a:lnTo>
                  <a:pt x="9813" y="35"/>
                </a:lnTo>
                <a:cubicBezTo>
                  <a:pt x="8042" y="183"/>
                  <a:pt x="6271" y="699"/>
                  <a:pt x="4427" y="699"/>
                </a:cubicBezTo>
                <a:cubicBezTo>
                  <a:pt x="3542" y="699"/>
                  <a:pt x="2656" y="847"/>
                  <a:pt x="1771" y="1290"/>
                </a:cubicBezTo>
                <a:cubicBezTo>
                  <a:pt x="517" y="1806"/>
                  <a:pt x="369" y="2913"/>
                  <a:pt x="148" y="4020"/>
                </a:cubicBezTo>
                <a:cubicBezTo>
                  <a:pt x="0" y="4462"/>
                  <a:pt x="221" y="4905"/>
                  <a:pt x="590" y="5126"/>
                </a:cubicBezTo>
                <a:cubicBezTo>
                  <a:pt x="812" y="5274"/>
                  <a:pt x="959" y="5495"/>
                  <a:pt x="1033" y="5790"/>
                </a:cubicBezTo>
                <a:cubicBezTo>
                  <a:pt x="1254" y="7045"/>
                  <a:pt x="2213" y="7930"/>
                  <a:pt x="3468" y="8004"/>
                </a:cubicBezTo>
                <a:cubicBezTo>
                  <a:pt x="4124" y="8017"/>
                  <a:pt x="4781" y="8020"/>
                  <a:pt x="5435" y="8020"/>
                </a:cubicBezTo>
                <a:cubicBezTo>
                  <a:pt x="6436" y="8020"/>
                  <a:pt x="7432" y="8011"/>
                  <a:pt x="8420" y="8011"/>
                </a:cubicBezTo>
                <a:cubicBezTo>
                  <a:pt x="10491" y="8011"/>
                  <a:pt x="12522" y="8051"/>
                  <a:pt x="14461" y="8299"/>
                </a:cubicBezTo>
                <a:cubicBezTo>
                  <a:pt x="14815" y="8244"/>
                  <a:pt x="15129" y="8230"/>
                  <a:pt x="15418" y="8230"/>
                </a:cubicBezTo>
                <a:cubicBezTo>
                  <a:pt x="15734" y="8230"/>
                  <a:pt x="16019" y="8247"/>
                  <a:pt x="16293" y="8247"/>
                </a:cubicBezTo>
                <a:cubicBezTo>
                  <a:pt x="16447" y="8247"/>
                  <a:pt x="16598" y="8242"/>
                  <a:pt x="16748" y="8225"/>
                </a:cubicBezTo>
                <a:cubicBezTo>
                  <a:pt x="18814" y="7930"/>
                  <a:pt x="20880" y="8077"/>
                  <a:pt x="22872" y="7782"/>
                </a:cubicBezTo>
                <a:cubicBezTo>
                  <a:pt x="22956" y="7772"/>
                  <a:pt x="23041" y="7767"/>
                  <a:pt x="23125" y="7767"/>
                </a:cubicBezTo>
                <a:cubicBezTo>
                  <a:pt x="23631" y="7767"/>
                  <a:pt x="24137" y="7930"/>
                  <a:pt x="24643" y="7930"/>
                </a:cubicBezTo>
                <a:cubicBezTo>
                  <a:pt x="25639" y="7819"/>
                  <a:pt x="26635" y="7764"/>
                  <a:pt x="27631" y="7764"/>
                </a:cubicBezTo>
                <a:cubicBezTo>
                  <a:pt x="28627" y="7764"/>
                  <a:pt x="29623" y="7819"/>
                  <a:pt x="30619" y="7930"/>
                </a:cubicBezTo>
                <a:cubicBezTo>
                  <a:pt x="30783" y="7955"/>
                  <a:pt x="30950" y="7968"/>
                  <a:pt x="31117" y="7968"/>
                </a:cubicBezTo>
                <a:cubicBezTo>
                  <a:pt x="31926" y="7968"/>
                  <a:pt x="32750" y="7681"/>
                  <a:pt x="33422" y="7192"/>
                </a:cubicBezTo>
                <a:cubicBezTo>
                  <a:pt x="33644" y="6971"/>
                  <a:pt x="33718" y="6528"/>
                  <a:pt x="34013" y="6454"/>
                </a:cubicBezTo>
                <a:cubicBezTo>
                  <a:pt x="35046" y="6012"/>
                  <a:pt x="34677" y="5569"/>
                  <a:pt x="34308" y="4905"/>
                </a:cubicBezTo>
                <a:cubicBezTo>
                  <a:pt x="34086" y="4610"/>
                  <a:pt x="33570" y="4167"/>
                  <a:pt x="33865" y="3798"/>
                </a:cubicBezTo>
                <a:cubicBezTo>
                  <a:pt x="34160" y="3282"/>
                  <a:pt x="33865" y="2987"/>
                  <a:pt x="33570" y="2618"/>
                </a:cubicBezTo>
                <a:cubicBezTo>
                  <a:pt x="33201" y="2101"/>
                  <a:pt x="32832" y="1659"/>
                  <a:pt x="32389" y="1216"/>
                </a:cubicBezTo>
                <a:cubicBezTo>
                  <a:pt x="32021" y="773"/>
                  <a:pt x="31504" y="478"/>
                  <a:pt x="30988" y="404"/>
                </a:cubicBezTo>
                <a:cubicBezTo>
                  <a:pt x="30178" y="261"/>
                  <a:pt x="29337" y="180"/>
                  <a:pt x="28485" y="180"/>
                </a:cubicBezTo>
                <a:cubicBezTo>
                  <a:pt x="28018" y="180"/>
                  <a:pt x="27548" y="205"/>
                  <a:pt x="27077" y="257"/>
                </a:cubicBezTo>
                <a:cubicBezTo>
                  <a:pt x="25971" y="257"/>
                  <a:pt x="24864" y="1"/>
                  <a:pt x="2371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rPr>
              <a:t>&lt;</a:t>
            </a:r>
            <a:endParaRPr b="1">
              <a:solidFill>
                <a:schemeClr val="dk2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pic>
        <p:nvPicPr>
          <p:cNvPr id="45" name="Google Shape;4247;p88"/>
          <p:cNvPicPr preferRelativeResize="0"/>
          <p:nvPr/>
        </p:nvPicPr>
        <p:blipFill rotWithShape="1">
          <a:blip r:embed="rId14">
            <a:alphaModFix amt="85000"/>
          </a:blip>
          <a:srcRect t="8387" r="2458" b="13664"/>
          <a:stretch/>
        </p:blipFill>
        <p:spPr>
          <a:xfrm>
            <a:off x="3272516" y="1702736"/>
            <a:ext cx="2903767" cy="8248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ute Watercolor Scrapbook Yearly Planner by Slidesgo">
  <a:themeElements>
    <a:clrScheme name="Simple Light">
      <a:dk1>
        <a:srgbClr val="CCEAE9"/>
      </a:dk1>
      <a:lt1>
        <a:srgbClr val="FEFEFE"/>
      </a:lt1>
      <a:dk2>
        <a:srgbClr val="A17A74"/>
      </a:dk2>
      <a:lt2>
        <a:srgbClr val="FEF1BC"/>
      </a:lt2>
      <a:accent1>
        <a:srgbClr val="F7D3DA"/>
      </a:accent1>
      <a:accent2>
        <a:srgbClr val="BCCCFE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A17A7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801</Words>
  <Application>Microsoft Office PowerPoint</Application>
  <PresentationFormat>On-screen Show (16:9)</PresentationFormat>
  <Paragraphs>206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Patrick Hand</vt:lpstr>
      <vt:lpstr>Mulish</vt:lpstr>
      <vt:lpstr>Wingdings</vt:lpstr>
      <vt:lpstr>Cute Watercolor Scrapbook Yearly Planner by Slidesgo</vt:lpstr>
      <vt:lpstr>Teori Kewirausahaan Pemasaran </vt:lpstr>
      <vt:lpstr>A. Teori Kewirausahaan Pemasaran</vt:lpstr>
      <vt:lpstr>B. Prinsip-Pinsip Kewirausahaan Pemasaran </vt:lpstr>
      <vt:lpstr> c. Pemasaran Digital </vt:lpstr>
      <vt:lpstr>PowerPoint Presentation</vt:lpstr>
      <vt:lpstr>PowerPoint Presentation</vt:lpstr>
      <vt:lpstr> D. Analisis Pasar </vt:lpstr>
      <vt:lpstr>E. Menetapkan Strategi Pemasaran </vt:lpstr>
      <vt:lpstr>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 Kewirausahaan Pemasaran </dc:title>
  <cp:lastModifiedBy>HP</cp:lastModifiedBy>
  <cp:revision>25</cp:revision>
  <dcterms:modified xsi:type="dcterms:W3CDTF">2022-09-17T14:05:51Z</dcterms:modified>
</cp:coreProperties>
</file>