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A5EB9C-9219-4204-A03D-EB363D56071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8A8FD0-157D-46EA-AC8D-8881091609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intalia.com/cinta/tips-percintaan/cara-memilih-pendamping-hidup" TargetMode="External"/><Relationship Id="rId2" Type="http://schemas.openxmlformats.org/officeDocument/2006/relationships/hyperlink" Target="https://cintalia.com/kehidupan/tips-kehidupan/cara-menghindari-pergaulan-beb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ntalia.com/kehidupan/keluarga/cara-mengatasi-masalah-keluarg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intalia.com/cinta/perceraian/penyebab-perceraian-suami-istri" TargetMode="External"/><Relationship Id="rId2" Type="http://schemas.openxmlformats.org/officeDocument/2006/relationships/hyperlink" Target="https://cintalia.com/kehidupan/keluarga/cara-menghadapi-masalah-keluarg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ntalia.com/cinta/suami-istri/penyebab-suami-istri-tidak-harmoni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intalia.com/cinta/suami-istri/cara-berbakti-kepada-suami" TargetMode="External"/><Relationship Id="rId7" Type="http://schemas.openxmlformats.org/officeDocument/2006/relationships/hyperlink" Target="https://cintalia.com/cinta/pacaran/ucapan-yang-menyakitkan-hati" TargetMode="External"/><Relationship Id="rId2" Type="http://schemas.openxmlformats.org/officeDocument/2006/relationships/hyperlink" Target="https://cintalia.com/cinta/suami-istri/cara-membahagiakan-ist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intalia.com/cinta/perceraian/penyebab-perceraian-suami-istri" TargetMode="External"/><Relationship Id="rId5" Type="http://schemas.openxmlformats.org/officeDocument/2006/relationships/hyperlink" Target="https://cintalia.com/kehidupan/tips-kehidupan/cara-meredam-emosi" TargetMode="External"/><Relationship Id="rId4" Type="http://schemas.openxmlformats.org/officeDocument/2006/relationships/hyperlink" Target="https://cintalia.com/kehidupan/tips-kehidupan/cara-menenangkan-hati-dan-pikira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intalia.com/cinta/suami-istri/cara-menjaga-rumah-tangga-yang-baik" TargetMode="External"/><Relationship Id="rId2" Type="http://schemas.openxmlformats.org/officeDocument/2006/relationships/hyperlink" Target="https://cintalia.com/cinta/suami-istri/tips-menjaga-hubungan-tetap-mesr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ntalia.com/cinta/suami-istri/penyebab-suami-istri-tidak-harmoni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43200" y="-903762"/>
            <a:ext cx="6172200" cy="1894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PERNIKAHAN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10200"/>
            <a:ext cx="6172200" cy="16002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1028" name="Picture 4" descr="Image result for pernika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6248400" cy="415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4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7924800" cy="670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en-US" b="1" dirty="0"/>
          </a:p>
          <a:p>
            <a:r>
              <a:rPr lang="en-US" dirty="0"/>
              <a:t>1.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Allah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Adam </a:t>
            </a:r>
            <a:r>
              <a:rPr lang="en-US" dirty="0" err="1"/>
              <a:t>a.s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Siti</a:t>
            </a:r>
            <a:r>
              <a:rPr lang="en-US" dirty="0"/>
              <a:t> </a:t>
            </a:r>
            <a:r>
              <a:rPr lang="en-US" dirty="0" err="1"/>
              <a:t>Hawa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perniakahan</a:t>
            </a:r>
            <a:r>
              <a:rPr lang="en-US" dirty="0"/>
              <a:t>, </a:t>
            </a:r>
            <a:r>
              <a:rPr lang="en-US" dirty="0" err="1"/>
              <a:t>menjadikan</a:t>
            </a:r>
            <a:r>
              <a:rPr lang="en-US" dirty="0"/>
              <a:t> proses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Syahwat</a:t>
            </a:r>
            <a:r>
              <a:rPr lang="en-US" dirty="0"/>
              <a:t> yang Liar</a:t>
            </a:r>
            <a:endParaRPr lang="en-US" b="1" dirty="0"/>
          </a:p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gejolak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syahwatnya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halal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meneuangkan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rasa </a:t>
            </a:r>
            <a:r>
              <a:rPr lang="en-US" dirty="0" err="1"/>
              <a:t>hawa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haram.</a:t>
            </a:r>
          </a:p>
          <a:p>
            <a:pPr lvl="0"/>
            <a:r>
              <a:rPr lang="en-US" dirty="0" err="1"/>
              <a:t>Estafet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b="1" dirty="0"/>
          </a:p>
          <a:p>
            <a:r>
              <a:rPr lang="en-US" dirty="0"/>
              <a:t>Agar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mulia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penerus</a:t>
            </a:r>
            <a:r>
              <a:rPr lang="en-US" dirty="0"/>
              <a:t> yang </a:t>
            </a:r>
            <a:r>
              <a:rPr lang="en-US" dirty="0" err="1"/>
              <a:t>mempu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. </a:t>
            </a:r>
            <a:r>
              <a:rPr lang="en-US" dirty="0" err="1"/>
              <a:t>Anak-anaklah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pelanjut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penolong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diakhirat</a:t>
            </a:r>
            <a:r>
              <a:rPr lang="en-US" dirty="0"/>
              <a:t> </a:t>
            </a:r>
            <a:r>
              <a:rPr lang="en-US" dirty="0" err="1"/>
              <a:t>kelak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001000" cy="6858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en-US" b="1" dirty="0"/>
          </a:p>
          <a:p>
            <a:r>
              <a:rPr lang="en-US" dirty="0" err="1"/>
              <a:t>Dalam</a:t>
            </a:r>
            <a:r>
              <a:rPr lang="en-US" dirty="0"/>
              <a:t> Islam, </a:t>
            </a:r>
            <a:r>
              <a:rPr lang="en-US" dirty="0" err="1"/>
              <a:t>istri</a:t>
            </a:r>
            <a:r>
              <a:rPr lang="en-US" dirty="0"/>
              <a:t> yang </a:t>
            </a:r>
            <a:r>
              <a:rPr lang="en-US" dirty="0" err="1"/>
              <a:t>shalihah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duniawi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sabda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Muhammad SAW :</a:t>
            </a:r>
          </a:p>
          <a:p>
            <a:r>
              <a:rPr lang="en-US" dirty="0"/>
              <a:t>“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yang </a:t>
            </a:r>
            <a:r>
              <a:rPr lang="en-US" dirty="0" err="1"/>
              <a:t>shalihah</a:t>
            </a:r>
            <a:r>
              <a:rPr lang="en-US" dirty="0"/>
              <a:t>”.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bercengkrama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rasa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ketentraman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endParaRPr lang="en-US" b="1" dirty="0"/>
          </a:p>
          <a:p>
            <a:r>
              <a:rPr lang="en-US" dirty="0" err="1"/>
              <a:t>Perniakahan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menyenangkan</a:t>
            </a:r>
            <a:r>
              <a:rPr lang="en-US" dirty="0"/>
              <a:t>.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demi </a:t>
            </a:r>
            <a:r>
              <a:rPr lang="en-US" dirty="0" err="1"/>
              <a:t>tujuannya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akhirat</a:t>
            </a:r>
            <a:r>
              <a:rPr lang="en-US" dirty="0"/>
              <a:t>. Serta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</a:t>
            </a:r>
            <a:r>
              <a:rPr lang="en-US" dirty="0" err="1"/>
              <a:t>kewanitaannya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71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sakinah</a:t>
            </a:r>
            <a:r>
              <a:rPr lang="en-US" dirty="0" smtClean="0"/>
              <a:t>, </a:t>
            </a:r>
            <a:r>
              <a:rPr lang="en-US" dirty="0" err="1" smtClean="0"/>
              <a:t>mawaddah</a:t>
            </a:r>
            <a:r>
              <a:rPr lang="en-US" dirty="0" smtClean="0"/>
              <a:t>, </a:t>
            </a:r>
            <a:r>
              <a:rPr lang="en-US" dirty="0" err="1" smtClean="0"/>
              <a:t>warahmah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sakinah</a:t>
            </a:r>
            <a:r>
              <a:rPr lang="en-US" dirty="0"/>
              <a:t> </a:t>
            </a:r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warahmah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Sakinah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kedamaian</a:t>
            </a:r>
            <a:r>
              <a:rPr lang="en-US" dirty="0"/>
              <a:t>,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ketentraman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rasa </a:t>
            </a:r>
            <a:r>
              <a:rPr lang="en-US" dirty="0" err="1"/>
              <a:t>kasih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Warahmah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penyayang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sakinah</a:t>
            </a:r>
            <a:r>
              <a:rPr lang="en-US" dirty="0"/>
              <a:t> </a:t>
            </a:r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warahmah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kedamaian</a:t>
            </a:r>
            <a:r>
              <a:rPr lang="en-US" dirty="0"/>
              <a:t>, </a:t>
            </a:r>
            <a:r>
              <a:rPr lang="en-US" dirty="0" err="1"/>
              <a:t>ketentraman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0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7924800" cy="6844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Cara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 </a:t>
            </a:r>
            <a:r>
              <a:rPr lang="en-US" sz="1600" dirty="0" err="1"/>
              <a:t>Sakinah</a:t>
            </a:r>
            <a:r>
              <a:rPr lang="en-US" sz="1600" dirty="0"/>
              <a:t> </a:t>
            </a:r>
            <a:r>
              <a:rPr lang="en-US" sz="1600" dirty="0" err="1"/>
              <a:t>Mawaddah</a:t>
            </a:r>
            <a:r>
              <a:rPr lang="en-US" sz="1600" dirty="0"/>
              <a:t> </a:t>
            </a:r>
            <a:r>
              <a:rPr lang="en-US" sz="1600" dirty="0" err="1"/>
              <a:t>Warahmah</a:t>
            </a:r>
            <a:endParaRPr lang="en-US" sz="1600" b="1" dirty="0"/>
          </a:p>
          <a:p>
            <a:r>
              <a:rPr lang="en-US" sz="1600" dirty="0" err="1"/>
              <a:t>Siapakah</a:t>
            </a:r>
            <a:r>
              <a:rPr lang="en-US" sz="1600" dirty="0"/>
              <a:t> orang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ingin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 </a:t>
            </a:r>
            <a:r>
              <a:rPr lang="en-US" sz="1600" dirty="0" err="1"/>
              <a:t>sakinah</a:t>
            </a:r>
            <a:r>
              <a:rPr lang="en-US" sz="1600" dirty="0"/>
              <a:t> </a:t>
            </a:r>
            <a:r>
              <a:rPr lang="en-US" sz="1600" dirty="0" err="1"/>
              <a:t>mawaddah</a:t>
            </a:r>
            <a:r>
              <a:rPr lang="en-US" sz="1600" dirty="0"/>
              <a:t> </a:t>
            </a:r>
            <a:r>
              <a:rPr lang="en-US" sz="1600" dirty="0" err="1"/>
              <a:t>warahmah</a:t>
            </a:r>
            <a:r>
              <a:rPr lang="en-US" sz="1600" dirty="0"/>
              <a:t>? </a:t>
            </a:r>
            <a:r>
              <a:rPr lang="en-US" sz="1600" dirty="0" err="1"/>
              <a:t>Tentunya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orang </a:t>
            </a:r>
            <a:r>
              <a:rPr lang="en-US" sz="1600" dirty="0" err="1"/>
              <a:t>mendambakannya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ingin</a:t>
            </a:r>
            <a:r>
              <a:rPr lang="en-US" sz="1600" dirty="0"/>
              <a:t> </a:t>
            </a:r>
            <a:r>
              <a:rPr lang="en-US" sz="1600" dirty="0" err="1"/>
              <a:t>berwujukannya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. </a:t>
            </a:r>
            <a:r>
              <a:rPr lang="en-US" sz="1600" dirty="0" err="1"/>
              <a:t>Didalam</a:t>
            </a:r>
            <a:r>
              <a:rPr lang="en-US" sz="1600" dirty="0"/>
              <a:t> Islam pun </a:t>
            </a:r>
            <a:r>
              <a:rPr lang="en-US" sz="1600" dirty="0" err="1"/>
              <a:t>diajarkan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rumahmu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surgamu</a:t>
            </a:r>
            <a:r>
              <a:rPr lang="en-US" sz="1600" dirty="0"/>
              <a:t>. </a:t>
            </a:r>
            <a:r>
              <a:rPr lang="en-US" sz="1600" dirty="0" err="1"/>
              <a:t>Keluarga</a:t>
            </a:r>
            <a:r>
              <a:rPr lang="en-US" sz="1600" dirty="0"/>
              <a:t> yang </a:t>
            </a:r>
            <a:r>
              <a:rPr lang="en-US" sz="1600" dirty="0" err="1"/>
              <a:t>sakinah</a:t>
            </a:r>
            <a:r>
              <a:rPr lang="en-US" sz="1600" dirty="0"/>
              <a:t> </a:t>
            </a:r>
            <a:r>
              <a:rPr lang="en-US" sz="1600" dirty="0" err="1"/>
              <a:t>mawaddah</a:t>
            </a:r>
            <a:r>
              <a:rPr lang="en-US" sz="1600" dirty="0"/>
              <a:t> </a:t>
            </a:r>
            <a:r>
              <a:rPr lang="en-US" sz="1600" dirty="0" err="1"/>
              <a:t>warahmah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mendatangkan</a:t>
            </a:r>
            <a:r>
              <a:rPr lang="en-US" sz="1600" dirty="0"/>
              <a:t> </a:t>
            </a:r>
            <a:r>
              <a:rPr lang="en-US" sz="1600" dirty="0" err="1"/>
              <a:t>ketentraman</a:t>
            </a:r>
            <a:r>
              <a:rPr lang="en-US" sz="1600" dirty="0"/>
              <a:t>, </a:t>
            </a:r>
            <a:r>
              <a:rPr lang="en-US" sz="1600" dirty="0" err="1"/>
              <a:t>kedamaian</a:t>
            </a:r>
            <a:r>
              <a:rPr lang="en-US" sz="1600" dirty="0"/>
              <a:t>, </a:t>
            </a:r>
            <a:r>
              <a:rPr lang="en-US" sz="1600" dirty="0" err="1"/>
              <a:t>cinta</a:t>
            </a:r>
            <a:r>
              <a:rPr lang="en-US" sz="1600" dirty="0"/>
              <a:t> </a:t>
            </a:r>
            <a:r>
              <a:rPr lang="en-US" sz="1600" dirty="0" err="1"/>
              <a:t>kasih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sayang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keluarganya</a:t>
            </a:r>
            <a:r>
              <a:rPr lang="en-US" sz="1600" dirty="0"/>
              <a:t>.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tangga</a:t>
            </a:r>
            <a:r>
              <a:rPr lang="en-US" sz="1600" dirty="0"/>
              <a:t> </a:t>
            </a:r>
            <a:r>
              <a:rPr lang="en-US" sz="1600" dirty="0" err="1"/>
              <a:t>hancur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didapat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kedamaian</a:t>
            </a:r>
            <a:r>
              <a:rPr lang="en-US" sz="1600" dirty="0"/>
              <a:t>, </a:t>
            </a:r>
            <a:r>
              <a:rPr lang="en-US" sz="1600" dirty="0" err="1"/>
              <a:t>cinta</a:t>
            </a:r>
            <a:r>
              <a:rPr lang="en-US" sz="1600" dirty="0"/>
              <a:t> </a:t>
            </a:r>
            <a:r>
              <a:rPr lang="en-US" sz="1600" dirty="0" err="1"/>
              <a:t>kasih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sayang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.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membangun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 </a:t>
            </a:r>
            <a:r>
              <a:rPr lang="en-US" sz="1600" dirty="0" err="1"/>
              <a:t>sakinah</a:t>
            </a:r>
            <a:r>
              <a:rPr lang="en-US" sz="1600" dirty="0"/>
              <a:t> </a:t>
            </a:r>
            <a:r>
              <a:rPr lang="en-US" sz="1600" dirty="0" err="1"/>
              <a:t>mawaddah</a:t>
            </a:r>
            <a:r>
              <a:rPr lang="en-US" sz="1600" dirty="0"/>
              <a:t> </a:t>
            </a:r>
            <a:r>
              <a:rPr lang="en-US" sz="1600" dirty="0" err="1"/>
              <a:t>warahmah</a:t>
            </a:r>
            <a:r>
              <a:rPr lang="en-US" sz="1600" dirty="0"/>
              <a:t> :</a:t>
            </a:r>
          </a:p>
          <a:p>
            <a:r>
              <a:rPr lang="en-US" sz="1600" b="1" dirty="0"/>
              <a:t>1. </a:t>
            </a:r>
            <a:r>
              <a:rPr lang="en-US" sz="1600" b="1" dirty="0" err="1"/>
              <a:t>Mengenali</a:t>
            </a:r>
            <a:r>
              <a:rPr lang="en-US" sz="1600" b="1" dirty="0"/>
              <a:t> </a:t>
            </a:r>
            <a:r>
              <a:rPr lang="en-US" sz="1600" b="1" dirty="0" err="1"/>
              <a:t>pasangan</a:t>
            </a:r>
            <a:r>
              <a:rPr lang="en-US" sz="1600" b="1" dirty="0"/>
              <a:t> </a:t>
            </a:r>
            <a:r>
              <a:rPr lang="en-US" sz="1600" b="1" dirty="0" err="1"/>
              <a:t>terlebih</a:t>
            </a:r>
            <a:r>
              <a:rPr lang="en-US" sz="1600" b="1" dirty="0"/>
              <a:t> </a:t>
            </a:r>
            <a:r>
              <a:rPr lang="en-US" sz="1600" b="1" dirty="0" err="1"/>
              <a:t>dahulu</a:t>
            </a:r>
            <a:r>
              <a:rPr lang="en-US" sz="1600" b="1" dirty="0"/>
              <a:t> </a:t>
            </a:r>
            <a:r>
              <a:rPr lang="en-US" sz="1600" b="1" dirty="0" err="1"/>
              <a:t>sebelum</a:t>
            </a:r>
            <a:r>
              <a:rPr lang="en-US" sz="1600" b="1" dirty="0"/>
              <a:t> </a:t>
            </a:r>
            <a:r>
              <a:rPr lang="en-US" sz="1600" b="1" dirty="0" err="1"/>
              <a:t>menikah</a:t>
            </a:r>
            <a:endParaRPr lang="en-US" sz="1600" dirty="0"/>
          </a:p>
          <a:p>
            <a:r>
              <a:rPr lang="en-US" sz="1600" dirty="0"/>
              <a:t>Ada </a:t>
            </a:r>
            <a:r>
              <a:rPr lang="en-US" sz="1600" dirty="0" err="1"/>
              <a:t>baiknya</a:t>
            </a:r>
            <a:r>
              <a:rPr lang="en-US" sz="1600" dirty="0"/>
              <a:t> </a:t>
            </a:r>
            <a:r>
              <a:rPr lang="en-US" sz="1600" dirty="0" err="1"/>
              <a:t>mengenali</a:t>
            </a:r>
            <a:r>
              <a:rPr lang="en-US" sz="1600" dirty="0"/>
              <a:t> </a:t>
            </a:r>
            <a:r>
              <a:rPr lang="en-US" sz="1600" dirty="0" err="1"/>
              <a:t>kepribadian</a:t>
            </a:r>
            <a:r>
              <a:rPr lang="en-US" sz="1600" dirty="0"/>
              <a:t> </a:t>
            </a:r>
            <a:r>
              <a:rPr lang="en-US" sz="1600" dirty="0" err="1"/>
              <a:t>pasangan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menikah</a:t>
            </a:r>
            <a:r>
              <a:rPr lang="en-US" sz="1600" dirty="0"/>
              <a:t>.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proses </a:t>
            </a:r>
            <a:r>
              <a:rPr lang="en-US" sz="1600" dirty="0" err="1"/>
              <a:t>ta’aruf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yang </a:t>
            </a:r>
            <a:r>
              <a:rPr lang="en-US" sz="1600" dirty="0" err="1"/>
              <a:t>dianjurkan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agama. </a:t>
            </a:r>
            <a:r>
              <a:rPr lang="en-US" sz="1600" dirty="0" err="1"/>
              <a:t>Ta’aruf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proses </a:t>
            </a:r>
            <a:r>
              <a:rPr lang="en-US" sz="1600" dirty="0" err="1"/>
              <a:t>perkenalan</a:t>
            </a:r>
            <a:r>
              <a:rPr lang="en-US" sz="1600" dirty="0"/>
              <a:t> </a:t>
            </a:r>
            <a:r>
              <a:rPr lang="en-US" sz="1600" dirty="0" err="1"/>
              <a:t>calon</a:t>
            </a:r>
            <a:r>
              <a:rPr lang="en-US" sz="1600" dirty="0"/>
              <a:t> </a:t>
            </a:r>
            <a:r>
              <a:rPr lang="en-US" sz="1600" dirty="0" err="1"/>
              <a:t>pasangan</a:t>
            </a:r>
            <a:r>
              <a:rPr lang="en-US" sz="1600" dirty="0"/>
              <a:t> </a:t>
            </a:r>
            <a:r>
              <a:rPr lang="en-US" sz="1600" dirty="0" err="1"/>
              <a:t>hidup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yang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disini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pacaran</a:t>
            </a:r>
            <a:r>
              <a:rPr lang="en-US" sz="1600" dirty="0"/>
              <a:t>. Proses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>
                <a:hlinkClick r:id="rId2"/>
              </a:rPr>
              <a:t>cara</a:t>
            </a:r>
            <a:r>
              <a:rPr lang="en-US" sz="1600" dirty="0">
                <a:hlinkClick r:id="rId2"/>
              </a:rPr>
              <a:t> </a:t>
            </a:r>
            <a:r>
              <a:rPr lang="en-US" sz="1600" dirty="0" err="1">
                <a:hlinkClick r:id="rId2"/>
              </a:rPr>
              <a:t>menghindari</a:t>
            </a:r>
            <a:r>
              <a:rPr lang="en-US" sz="1600" dirty="0">
                <a:hlinkClick r:id="rId2"/>
              </a:rPr>
              <a:t> </a:t>
            </a:r>
            <a:r>
              <a:rPr lang="en-US" sz="1600" dirty="0" err="1">
                <a:hlinkClick r:id="rId2"/>
              </a:rPr>
              <a:t>pergaulan</a:t>
            </a:r>
            <a:r>
              <a:rPr lang="en-US" sz="1600" dirty="0">
                <a:hlinkClick r:id="rId2"/>
              </a:rPr>
              <a:t> </a:t>
            </a:r>
            <a:r>
              <a:rPr lang="en-US" sz="1600" dirty="0" err="1">
                <a:hlinkClick r:id="rId2"/>
              </a:rPr>
              <a:t>bebas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>
                <a:hlinkClick r:id="rId3"/>
              </a:rPr>
              <a:t>cara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memilih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pendamping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hidup</a:t>
            </a:r>
            <a:r>
              <a:rPr lang="en-US" sz="1600" dirty="0">
                <a:hlinkClick r:id="rId3"/>
              </a:rPr>
              <a:t> yang </a:t>
            </a:r>
            <a:r>
              <a:rPr lang="en-US" sz="1600" dirty="0" err="1">
                <a:hlinkClick r:id="rId3"/>
              </a:rPr>
              <a:t>baik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dan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tepat</a:t>
            </a:r>
            <a:r>
              <a:rPr lang="en-US" sz="1600" dirty="0"/>
              <a:t>. Dari proses </a:t>
            </a:r>
            <a:r>
              <a:rPr lang="en-US" sz="1600" dirty="0" err="1"/>
              <a:t>ta’aruf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membuka</a:t>
            </a:r>
            <a:r>
              <a:rPr lang="en-US" sz="1600" dirty="0"/>
              <a:t> </a:t>
            </a:r>
            <a:r>
              <a:rPr lang="en-US" sz="1600" dirty="0" err="1"/>
              <a:t>jalan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calon</a:t>
            </a:r>
            <a:r>
              <a:rPr lang="en-US" sz="1600" dirty="0"/>
              <a:t> </a:t>
            </a:r>
            <a:r>
              <a:rPr lang="en-US" sz="1600" dirty="0" err="1"/>
              <a:t>pendamping</a:t>
            </a:r>
            <a:r>
              <a:rPr lang="en-US" sz="1600" dirty="0"/>
              <a:t> </a:t>
            </a:r>
            <a:r>
              <a:rPr lang="en-US" sz="1600" dirty="0" err="1"/>
              <a:t>hidup</a:t>
            </a:r>
            <a:r>
              <a:rPr lang="en-US" sz="1600" dirty="0"/>
              <a:t> yang </a:t>
            </a:r>
            <a:r>
              <a:rPr lang="en-US" sz="1600" dirty="0" err="1"/>
              <a:t>diinginkan</a:t>
            </a:r>
            <a:r>
              <a:rPr lang="en-US" sz="1600" dirty="0"/>
              <a:t>.</a:t>
            </a:r>
          </a:p>
          <a:p>
            <a:r>
              <a:rPr lang="en-US" sz="1600" b="1" dirty="0"/>
              <a:t>2. </a:t>
            </a:r>
            <a:r>
              <a:rPr lang="en-US" sz="1600" b="1" dirty="0" err="1"/>
              <a:t>Membuat</a:t>
            </a:r>
            <a:r>
              <a:rPr lang="en-US" sz="1600" b="1" dirty="0"/>
              <a:t> </a:t>
            </a:r>
            <a:r>
              <a:rPr lang="en-US" sz="1600" b="1" dirty="0" err="1"/>
              <a:t>rencana</a:t>
            </a:r>
            <a:r>
              <a:rPr lang="en-US" sz="1600" b="1" dirty="0"/>
              <a:t> </a:t>
            </a:r>
            <a:r>
              <a:rPr lang="en-US" sz="1600" b="1" dirty="0" err="1"/>
              <a:t>pernikahan</a:t>
            </a:r>
            <a:endParaRPr lang="en-US" sz="1600" dirty="0"/>
          </a:p>
          <a:p>
            <a:r>
              <a:rPr lang="en-US" sz="1600" dirty="0" err="1"/>
              <a:t>Buatlah</a:t>
            </a:r>
            <a:r>
              <a:rPr lang="en-US" sz="1600" dirty="0"/>
              <a:t> planning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jangka</a:t>
            </a:r>
            <a:r>
              <a:rPr lang="en-US" sz="1600" dirty="0"/>
              <a:t> </a:t>
            </a:r>
            <a:r>
              <a:rPr lang="en-US" sz="1600" dirty="0" err="1"/>
              <a:t>panjang</a:t>
            </a:r>
            <a:r>
              <a:rPr lang="en-US" sz="1600" dirty="0"/>
              <a:t> </a:t>
            </a:r>
            <a:r>
              <a:rPr lang="en-US" sz="1600" dirty="0" err="1"/>
              <a:t>pernikahan</a:t>
            </a:r>
            <a:r>
              <a:rPr lang="en-US" sz="1600" dirty="0"/>
              <a:t> </a:t>
            </a:r>
            <a:r>
              <a:rPr lang="en-US" sz="1600" dirty="0" err="1"/>
              <a:t>bersama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pasangan</a:t>
            </a:r>
            <a:r>
              <a:rPr lang="en-US" sz="1600" dirty="0"/>
              <a:t>,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pernikahan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orang </a:t>
            </a:r>
            <a:r>
              <a:rPr lang="en-US" sz="1600" dirty="0" err="1"/>
              <a:t>saja</a:t>
            </a:r>
            <a:r>
              <a:rPr lang="en-US" sz="1600" dirty="0"/>
              <a:t>. </a:t>
            </a:r>
            <a:r>
              <a:rPr lang="en-US" sz="1600" dirty="0" err="1"/>
              <a:t>Dimulai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menyamakan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visi</a:t>
            </a:r>
            <a:r>
              <a:rPr lang="en-US" sz="1600" dirty="0"/>
              <a:t> </a:t>
            </a:r>
            <a:r>
              <a:rPr lang="en-US" sz="1600" dirty="0" err="1"/>
              <a:t>misi</a:t>
            </a:r>
            <a:r>
              <a:rPr lang="en-US" sz="1600" dirty="0"/>
              <a:t> </a:t>
            </a:r>
            <a:r>
              <a:rPr lang="en-US" sz="1600" dirty="0" err="1"/>
              <a:t>pernikahan</a:t>
            </a:r>
            <a:r>
              <a:rPr lang="en-US" sz="1600" dirty="0"/>
              <a:t>,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menikah</a:t>
            </a:r>
            <a:r>
              <a:rPr lang="en-US" sz="1600" dirty="0"/>
              <a:t>. </a:t>
            </a:r>
            <a:r>
              <a:rPr lang="en-US" sz="1600" dirty="0" err="1"/>
              <a:t>Pernikahan</a:t>
            </a:r>
            <a:r>
              <a:rPr lang="en-US" sz="1600" dirty="0"/>
              <a:t> yang </a:t>
            </a:r>
            <a:r>
              <a:rPr lang="en-US" sz="1600" dirty="0" err="1"/>
              <a:t>berlandaskan</a:t>
            </a:r>
            <a:r>
              <a:rPr lang="en-US" sz="1600" dirty="0"/>
              <a:t> agama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kuat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menghadapi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>
                <a:hlinkClick r:id="rId4"/>
              </a:rPr>
              <a:t>cara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mengatasi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masalah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keluarga</a:t>
            </a:r>
            <a:r>
              <a:rPr lang="en-US" sz="1600" dirty="0"/>
              <a:t> yang </a:t>
            </a:r>
            <a:r>
              <a:rPr lang="en-US" sz="1600" dirty="0" err="1"/>
              <a:t>dijalankan</a:t>
            </a:r>
            <a:r>
              <a:rPr lang="en-US" sz="1600" dirty="0"/>
              <a:t>. </a:t>
            </a:r>
            <a:r>
              <a:rPr lang="en-US" sz="1600" dirty="0" err="1"/>
              <a:t>Karena</a:t>
            </a:r>
            <a:r>
              <a:rPr lang="en-US" sz="1600" dirty="0"/>
              <a:t> agama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petunjuk</a:t>
            </a:r>
            <a:r>
              <a:rPr lang="en-US" sz="1600" dirty="0"/>
              <a:t> yang </a:t>
            </a:r>
            <a:r>
              <a:rPr lang="en-US" sz="1600" dirty="0" err="1"/>
              <a:t>benar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menjalani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tangga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576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001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Beribadah</a:t>
            </a:r>
            <a:r>
              <a:rPr lang="en-US" b="1" dirty="0"/>
              <a:t> </a:t>
            </a:r>
            <a:r>
              <a:rPr lang="en-US" b="1" dirty="0" err="1"/>
              <a:t>bersama-sama</a:t>
            </a:r>
            <a:endParaRPr lang="en-US" dirty="0"/>
          </a:p>
          <a:p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sakinah</a:t>
            </a:r>
            <a:r>
              <a:rPr lang="en-US" dirty="0"/>
              <a:t> </a:t>
            </a:r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warahmah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karunianyalah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kekasih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 </a:t>
            </a:r>
            <a:r>
              <a:rPr lang="en-US" dirty="0" err="1"/>
              <a:t>Segalanya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olehNya</a:t>
            </a:r>
            <a:r>
              <a:rPr lang="en-US" dirty="0"/>
              <a:t>. </a:t>
            </a:r>
            <a:r>
              <a:rPr lang="en-US" dirty="0" err="1"/>
              <a:t>Beribadah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rasa </a:t>
            </a:r>
            <a:r>
              <a:rPr lang="en-US" dirty="0" err="1"/>
              <a:t>syukur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Sang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nikmat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mempererat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ridho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Ilahi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langkahnya</a:t>
            </a:r>
            <a:r>
              <a:rPr lang="en-US" dirty="0"/>
              <a:t>.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beribadah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u="sng" dirty="0" err="1">
                <a:hlinkClick r:id="rId2"/>
              </a:rPr>
              <a:t>cara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menghadapi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masalah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u="sng" dirty="0" err="1">
                <a:hlinkClick r:id="rId3"/>
              </a:rPr>
              <a:t>penyebab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perceraian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suami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istri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respek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pasangan</a:t>
            </a:r>
            <a:endParaRPr lang="en-US" dirty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buanglah</a:t>
            </a:r>
            <a:r>
              <a:rPr lang="en-US" dirty="0"/>
              <a:t> </a:t>
            </a:r>
            <a:r>
              <a:rPr lang="en-US" dirty="0" err="1"/>
              <a:t>jauh-jauh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cuek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bagaimanapun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membujang</a:t>
            </a:r>
            <a:r>
              <a:rPr lang="en-US" dirty="0"/>
              <a:t>. Ada </a:t>
            </a:r>
            <a:r>
              <a:rPr lang="en-US" dirty="0" err="1"/>
              <a:t>perasaan</a:t>
            </a:r>
            <a:r>
              <a:rPr lang="en-US" dirty="0"/>
              <a:t> orang lain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r>
              <a:rPr lang="en-US" dirty="0" err="1"/>
              <a:t>Berkomunikasilah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u="sng" dirty="0" err="1">
                <a:hlinkClick r:id="rId4"/>
              </a:rPr>
              <a:t>penyebab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suami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istri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tidak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tidak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harmonis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mengecil</a:t>
            </a:r>
            <a:r>
              <a:rPr lang="en-US" dirty="0"/>
              <a:t>. </a:t>
            </a:r>
            <a:r>
              <a:rPr lang="en-US" dirty="0" err="1"/>
              <a:t>Tumbuhkan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03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79248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5.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Lakukanlah</a:t>
            </a:r>
            <a:r>
              <a:rPr lang="en-US" dirty="0" smtClean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agama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porsinya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Rasa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,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u="sng" dirty="0" err="1">
                <a:hlinkClick r:id="rId2"/>
              </a:rPr>
              <a:t>cara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membahagiakan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istri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tercinta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, </a:t>
            </a:r>
            <a:r>
              <a:rPr lang="en-US" dirty="0" err="1"/>
              <a:t>patuh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3"/>
              </a:rPr>
              <a:t>cara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berbakti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kepada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suami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ditunaikan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,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</a:t>
            </a:r>
          </a:p>
          <a:p>
            <a:r>
              <a:rPr lang="en-US" b="1" dirty="0"/>
              <a:t> 6. </a:t>
            </a:r>
            <a:r>
              <a:rPr lang="en-US" b="1" dirty="0" err="1"/>
              <a:t>Bersabar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menghadapi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endParaRPr lang="en-US" dirty="0"/>
          </a:p>
          <a:p>
            <a:r>
              <a:rPr lang="en-US" dirty="0" err="1"/>
              <a:t>Kesabaran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rasa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u="sng" dirty="0" err="1">
                <a:hlinkClick r:id="rId4"/>
              </a:rPr>
              <a:t>cara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menenangkan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hati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dan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pikiran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saat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ada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masalah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u="sng" dirty="0" err="1">
                <a:hlinkClick r:id="rId5"/>
              </a:rPr>
              <a:t>cara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meredam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emosi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diri</a:t>
            </a:r>
            <a:r>
              <a:rPr lang="en-US" u="sng" dirty="0">
                <a:hlinkClick r:id="rId5"/>
              </a:rPr>
              <a:t> </a:t>
            </a:r>
            <a:r>
              <a:rPr lang="en-US" dirty="0"/>
              <a:t>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yang </a:t>
            </a:r>
            <a:r>
              <a:rPr lang="en-US" dirty="0" err="1"/>
              <a:t>ditenangkan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kacau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u="sng" dirty="0" err="1">
                <a:hlinkClick r:id="rId6"/>
              </a:rPr>
              <a:t>penyebab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perceraian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suami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istri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</a:t>
            </a:r>
          </a:p>
          <a:p>
            <a:r>
              <a:rPr lang="en-US" b="1" dirty="0"/>
              <a:t>7. </a:t>
            </a:r>
            <a:r>
              <a:rPr lang="en-US" b="1" dirty="0" err="1"/>
              <a:t>Ucapan</a:t>
            </a:r>
            <a:r>
              <a:rPr lang="en-US" b="1" dirty="0"/>
              <a:t> yang </a:t>
            </a:r>
            <a:r>
              <a:rPr lang="en-US" b="1" dirty="0" err="1"/>
              <a:t>menyenangkan</a:t>
            </a:r>
            <a:r>
              <a:rPr lang="en-US" b="1" dirty="0"/>
              <a:t> </a:t>
            </a:r>
            <a:r>
              <a:rPr lang="en-US" b="1" dirty="0" err="1"/>
              <a:t>hati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bayangkan</a:t>
            </a:r>
            <a:r>
              <a:rPr lang="en-US" dirty="0"/>
              <a:t> orang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sakinah</a:t>
            </a:r>
            <a:r>
              <a:rPr lang="en-US" dirty="0"/>
              <a:t> </a:t>
            </a:r>
            <a:r>
              <a:rPr lang="en-US" dirty="0" err="1"/>
              <a:t>mawaddah</a:t>
            </a:r>
            <a:r>
              <a:rPr lang="en-US" dirty="0"/>
              <a:t> </a:t>
            </a:r>
            <a:r>
              <a:rPr lang="en-US" dirty="0" err="1"/>
              <a:t>warahmah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terluka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u="sng" dirty="0" err="1">
                <a:hlinkClick r:id="rId7"/>
              </a:rPr>
              <a:t>ucapan</a:t>
            </a:r>
            <a:r>
              <a:rPr lang="en-US" u="sng" dirty="0">
                <a:hlinkClick r:id="rId7"/>
              </a:rPr>
              <a:t> yang </a:t>
            </a:r>
            <a:r>
              <a:rPr lang="en-US" u="sng" dirty="0" err="1">
                <a:hlinkClick r:id="rId7"/>
              </a:rPr>
              <a:t>menyakitkan</a:t>
            </a:r>
            <a:r>
              <a:rPr lang="en-US" u="sng" dirty="0">
                <a:hlinkClick r:id="rId7"/>
              </a:rPr>
              <a:t> </a:t>
            </a:r>
            <a:r>
              <a:rPr lang="en-US" u="sng" dirty="0" err="1">
                <a:hlinkClick r:id="rId7"/>
              </a:rPr>
              <a:t>hati</a:t>
            </a:r>
            <a:r>
              <a:rPr lang="en-US" u="sng" dirty="0">
                <a:hlinkClick r:id="rId7"/>
              </a:rPr>
              <a:t> </a:t>
            </a:r>
            <a:r>
              <a:rPr lang="en-US" u="sng" dirty="0" err="1">
                <a:hlinkClick r:id="rId7"/>
              </a:rPr>
              <a:t>pasangan</a:t>
            </a:r>
            <a:r>
              <a:rPr lang="en-US" dirty="0"/>
              <a:t>. </a:t>
            </a:r>
            <a:r>
              <a:rPr lang="en-US" dirty="0" err="1"/>
              <a:t>Mulutmu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harimaumu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jagalah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79248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8. </a:t>
            </a:r>
            <a:r>
              <a:rPr lang="en-US" b="1" dirty="0" err="1"/>
              <a:t>Selingi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canda</a:t>
            </a:r>
            <a:r>
              <a:rPr lang="en-US" b="1" dirty="0"/>
              <a:t> </a:t>
            </a:r>
            <a:r>
              <a:rPr lang="en-US" b="1" dirty="0" err="1"/>
              <a:t>gurau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/>
              <a:t>Bercanda</a:t>
            </a:r>
            <a:r>
              <a:rPr lang="en-US" dirty="0"/>
              <a:t> </a:t>
            </a:r>
            <a:r>
              <a:rPr lang="en-US" dirty="0" err="1"/>
              <a:t>gurau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monoton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canda</a:t>
            </a:r>
            <a:r>
              <a:rPr lang="en-US" dirty="0"/>
              <a:t> </a:t>
            </a:r>
            <a:r>
              <a:rPr lang="en-US" dirty="0" err="1"/>
              <a:t>tawa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.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ceria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tips </a:t>
            </a:r>
            <a:r>
              <a:rPr lang="en-US" u="sng" dirty="0" err="1">
                <a:hlinkClick r:id="rId2"/>
              </a:rPr>
              <a:t>menjaga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hubungan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tetap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mesra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antara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suami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dan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istri</a:t>
            </a:r>
            <a:r>
              <a:rPr lang="en-US" dirty="0"/>
              <a:t>. </a:t>
            </a:r>
            <a:r>
              <a:rPr lang="en-US" dirty="0" err="1"/>
              <a:t>Bercandalah</a:t>
            </a:r>
            <a:r>
              <a:rPr lang="en-US" dirty="0"/>
              <a:t> </a:t>
            </a:r>
            <a:r>
              <a:rPr lang="en-US" dirty="0" err="1"/>
              <a:t>sewajarnya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menggoda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yang </a:t>
            </a:r>
            <a:r>
              <a:rPr lang="en-US" dirty="0" err="1"/>
              <a:t>kiranya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3"/>
              </a:rPr>
              <a:t>cara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menjaga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rumah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tangga</a:t>
            </a:r>
            <a:r>
              <a:rPr lang="en-US" u="sng" dirty="0">
                <a:hlinkClick r:id="rId3"/>
              </a:rPr>
              <a:t> yang </a:t>
            </a:r>
            <a:r>
              <a:rPr lang="en-US" u="sng" dirty="0" err="1">
                <a:hlinkClick r:id="rId3"/>
              </a:rPr>
              <a:t>baik</a:t>
            </a:r>
            <a:r>
              <a:rPr lang="en-US" dirty="0"/>
              <a:t>.</a:t>
            </a:r>
          </a:p>
          <a:p>
            <a:r>
              <a:rPr lang="en-US" b="1" dirty="0"/>
              <a:t>9.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mengingatkan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lain</a:t>
            </a:r>
            <a:endParaRPr lang="en-US" dirty="0"/>
          </a:p>
          <a:p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mengingatkanlah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yang </a:t>
            </a:r>
            <a:r>
              <a:rPr lang="en-US" dirty="0" err="1"/>
              <a:t>melenceng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.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imam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mengingatkan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jikalau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10.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memaafkan</a:t>
            </a:r>
            <a:endParaRPr lang="en-US" dirty="0"/>
          </a:p>
          <a:p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berpegang</a:t>
            </a:r>
            <a:r>
              <a:rPr lang="en-US" dirty="0"/>
              <a:t> </a:t>
            </a:r>
            <a:r>
              <a:rPr lang="en-US" dirty="0" err="1"/>
              <a:t>tanganlah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Hadapilah</a:t>
            </a:r>
            <a:r>
              <a:rPr lang="en-US" dirty="0"/>
              <a:t> </a:t>
            </a:r>
            <a:r>
              <a:rPr lang="en-US" dirty="0" err="1"/>
              <a:t>berdua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 </a:t>
            </a:r>
            <a:r>
              <a:rPr lang="en-US" dirty="0" err="1"/>
              <a:t>Pasangan</a:t>
            </a:r>
            <a:r>
              <a:rPr lang="en-US" dirty="0"/>
              <a:t> yang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dimaafkan</a:t>
            </a:r>
            <a:r>
              <a:rPr lang="en-US" dirty="0"/>
              <a:t>. </a:t>
            </a:r>
            <a:r>
              <a:rPr lang="en-US" dirty="0" err="1"/>
              <a:t>Egois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memaafkan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penyebab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suami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istri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tidak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harmonis</a:t>
            </a:r>
            <a:r>
              <a:rPr lang="en-US" u="sng" dirty="0">
                <a:hlinkClick r:id="rId4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33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hukum-hukum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masi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pula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</p:txBody>
      </p:sp>
      <p:pic>
        <p:nvPicPr>
          <p:cNvPr id="4" name="Picture 3" descr="Image result for keluarga samaw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12240"/>
            <a:ext cx="3352800" cy="19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59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pengertian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etimologi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an-</a:t>
            </a:r>
            <a:r>
              <a:rPr lang="en-US" dirty="0" err="1"/>
              <a:t>nikh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az-ziwaj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, </a:t>
            </a:r>
            <a:r>
              <a:rPr lang="en-US" dirty="0" err="1"/>
              <a:t>menginjak</a:t>
            </a:r>
            <a:r>
              <a:rPr lang="en-US" dirty="0"/>
              <a:t>, </a:t>
            </a:r>
            <a:r>
              <a:rPr lang="en-US" dirty="0" err="1"/>
              <a:t>berjalan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menaiki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bersenggema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bersetubuh</a:t>
            </a:r>
            <a:r>
              <a:rPr lang="en-US" dirty="0"/>
              <a:t>. Di </a:t>
            </a:r>
            <a:r>
              <a:rPr lang="en-US" dirty="0" err="1"/>
              <a:t>sisi</a:t>
            </a:r>
            <a:r>
              <a:rPr lang="en-US" dirty="0"/>
              <a:t> lain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Adh-dhammu</a:t>
            </a:r>
            <a:r>
              <a:rPr lang="en-US" dirty="0"/>
              <a:t>,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merangkum</a:t>
            </a:r>
            <a:r>
              <a:rPr lang="en-US" dirty="0"/>
              <a:t>,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ramah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berasalh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aljam’u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.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fiqih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( </a:t>
            </a:r>
            <a:r>
              <a:rPr lang="en-US" dirty="0" err="1"/>
              <a:t>زواج</a:t>
            </a:r>
            <a:r>
              <a:rPr lang="en-US" dirty="0"/>
              <a:t> ), ( </a:t>
            </a:r>
            <a:r>
              <a:rPr lang="en-US" dirty="0" err="1"/>
              <a:t>نكاح</a:t>
            </a:r>
            <a:r>
              <a:rPr lang="en-US" dirty="0"/>
              <a:t> )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arab</a:t>
            </a:r>
            <a:r>
              <a:rPr lang="en-US" dirty="0"/>
              <a:t>.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arab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( </a:t>
            </a:r>
            <a:r>
              <a:rPr lang="en-US" dirty="0" err="1"/>
              <a:t>الوطء</a:t>
            </a:r>
            <a:r>
              <a:rPr lang="en-US" dirty="0"/>
              <a:t> </a:t>
            </a:r>
            <a:r>
              <a:rPr lang="en-US" dirty="0" err="1"/>
              <a:t>والضم</a:t>
            </a:r>
            <a:r>
              <a:rPr lang="en-US" dirty="0"/>
              <a:t> 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hakiki</a:t>
            </a:r>
            <a:r>
              <a:rPr lang="en-US" dirty="0"/>
              <a:t> ( </a:t>
            </a:r>
            <a:r>
              <a:rPr lang="en-US" dirty="0" err="1"/>
              <a:t>الضم</a:t>
            </a:r>
            <a:r>
              <a:rPr lang="en-US" dirty="0"/>
              <a:t> )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menindih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berhimpit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kiasan</a:t>
            </a:r>
            <a:r>
              <a:rPr lang="en-US" dirty="0"/>
              <a:t> ( </a:t>
            </a:r>
            <a:r>
              <a:rPr lang="en-US" dirty="0" err="1"/>
              <a:t>الوطء</a:t>
            </a:r>
            <a:r>
              <a:rPr lang="en-US" dirty="0"/>
              <a:t> )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. </a:t>
            </a:r>
          </a:p>
          <a:p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7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لَآيَاتٍ</a:t>
            </a:r>
            <a:r>
              <a:rPr lang="en-US" dirty="0"/>
              <a:t> </a:t>
            </a:r>
            <a:r>
              <a:rPr lang="en-US" dirty="0" err="1"/>
              <a:t>لِقَوْمٍ</a:t>
            </a:r>
            <a:r>
              <a:rPr lang="en-US" dirty="0"/>
              <a:t> </a:t>
            </a:r>
            <a:r>
              <a:rPr lang="en-US" dirty="0" err="1"/>
              <a:t>يَتَفَكَّرُونَوَمِنْ</a:t>
            </a:r>
            <a:r>
              <a:rPr lang="en-US" dirty="0"/>
              <a:t> </a:t>
            </a:r>
            <a:r>
              <a:rPr lang="en-US" dirty="0" err="1"/>
              <a:t>آيَاتِهِ</a:t>
            </a:r>
            <a:r>
              <a:rPr lang="en-US" dirty="0"/>
              <a:t> </a:t>
            </a:r>
            <a:r>
              <a:rPr lang="en-US" dirty="0" err="1"/>
              <a:t>أَنْ</a:t>
            </a:r>
            <a:r>
              <a:rPr lang="en-US" dirty="0"/>
              <a:t> </a:t>
            </a:r>
            <a:r>
              <a:rPr lang="en-US" dirty="0" err="1"/>
              <a:t>خَلَقَ</a:t>
            </a:r>
            <a:r>
              <a:rPr lang="en-US" dirty="0"/>
              <a:t> </a:t>
            </a:r>
            <a:r>
              <a:rPr lang="en-US" dirty="0" err="1"/>
              <a:t>لَكُمْ</a:t>
            </a:r>
            <a:r>
              <a:rPr lang="en-US" dirty="0"/>
              <a:t> </a:t>
            </a:r>
            <a:r>
              <a:rPr lang="en-US" dirty="0" err="1"/>
              <a:t>مِنْ</a:t>
            </a:r>
            <a:r>
              <a:rPr lang="en-US" dirty="0"/>
              <a:t> </a:t>
            </a:r>
            <a:r>
              <a:rPr lang="en-US" dirty="0" err="1"/>
              <a:t>أَنْفُسِكُمْ</a:t>
            </a:r>
            <a:r>
              <a:rPr lang="en-US" dirty="0"/>
              <a:t> </a:t>
            </a:r>
            <a:r>
              <a:rPr lang="en-US" dirty="0" err="1"/>
              <a:t>أَزْوَاجًا</a:t>
            </a:r>
            <a:r>
              <a:rPr lang="en-US" dirty="0"/>
              <a:t> </a:t>
            </a:r>
            <a:r>
              <a:rPr lang="en-US" dirty="0" err="1"/>
              <a:t>لِتَسْكُنُوا</a:t>
            </a:r>
            <a:r>
              <a:rPr lang="en-US" dirty="0"/>
              <a:t> </a:t>
            </a:r>
            <a:r>
              <a:rPr lang="en-US" dirty="0" err="1"/>
              <a:t>إِلَيْهَا</a:t>
            </a:r>
            <a:r>
              <a:rPr lang="en-US" dirty="0"/>
              <a:t> </a:t>
            </a:r>
            <a:r>
              <a:rPr lang="en-US" dirty="0" err="1"/>
              <a:t>وَجَعَلَ</a:t>
            </a:r>
            <a:r>
              <a:rPr lang="en-US" dirty="0"/>
              <a:t> </a:t>
            </a:r>
            <a:r>
              <a:rPr lang="en-US" dirty="0" err="1"/>
              <a:t>بَيْنَكُمْ</a:t>
            </a:r>
            <a:r>
              <a:rPr lang="en-US" dirty="0"/>
              <a:t> </a:t>
            </a:r>
            <a:r>
              <a:rPr lang="en-US" dirty="0" err="1"/>
              <a:t>مَوَدَّةً</a:t>
            </a:r>
            <a:r>
              <a:rPr lang="en-US" dirty="0"/>
              <a:t> </a:t>
            </a:r>
            <a:r>
              <a:rPr lang="en-US" dirty="0" err="1"/>
              <a:t>وَرَحْمَةً</a:t>
            </a:r>
            <a:r>
              <a:rPr lang="en-US" dirty="0"/>
              <a:t> ۚ </a:t>
            </a:r>
            <a:r>
              <a:rPr lang="en-US" dirty="0" err="1"/>
              <a:t>إِنَّ</a:t>
            </a:r>
            <a:r>
              <a:rPr lang="en-US" dirty="0"/>
              <a:t> </a:t>
            </a:r>
            <a:r>
              <a:rPr lang="en-US" dirty="0" err="1"/>
              <a:t>فِي</a:t>
            </a:r>
            <a:r>
              <a:rPr lang="en-US" dirty="0"/>
              <a:t> </a:t>
            </a:r>
            <a:r>
              <a:rPr lang="en-US" dirty="0" err="1"/>
              <a:t>ذَٰلِكَ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“Dan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kekuasaan-Nya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untukmu</a:t>
            </a:r>
            <a:r>
              <a:rPr lang="en-US" dirty="0"/>
              <a:t> </a:t>
            </a:r>
            <a:r>
              <a:rPr lang="en-US" dirty="0" err="1"/>
              <a:t>isteri-isteri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jenismu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tenteram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dijadikan-Nya</a:t>
            </a:r>
            <a:r>
              <a:rPr lang="en-US" dirty="0"/>
              <a:t> </a:t>
            </a:r>
            <a:r>
              <a:rPr lang="en-US" dirty="0" err="1"/>
              <a:t>diantaramu</a:t>
            </a:r>
            <a:r>
              <a:rPr lang="en-US" dirty="0"/>
              <a:t> rasa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.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yang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yang </a:t>
            </a:r>
            <a:r>
              <a:rPr lang="en-US" dirty="0" err="1"/>
              <a:t>berfikir</a:t>
            </a:r>
            <a:r>
              <a:rPr lang="en-US" dirty="0"/>
              <a:t>.” (QS </a:t>
            </a:r>
            <a:r>
              <a:rPr lang="en-US" dirty="0" err="1"/>
              <a:t>Ar</a:t>
            </a:r>
            <a:r>
              <a:rPr lang="en-US" dirty="0"/>
              <a:t>-rum </a:t>
            </a:r>
            <a:r>
              <a:rPr lang="en-US" dirty="0" err="1"/>
              <a:t>ayat</a:t>
            </a:r>
            <a:r>
              <a:rPr lang="en-US" dirty="0"/>
              <a:t> 21) (tafsirweb.com, 2019</a:t>
            </a:r>
          </a:p>
        </p:txBody>
      </p:sp>
    </p:spTree>
    <p:extLst>
      <p:ext uri="{BB962C8B-B14F-4D97-AF65-F5344CB8AC3E}">
        <p14:creationId xmlns:p14="http://schemas.microsoft.com/office/powerpoint/2010/main" val="156331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79248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Al Qur’an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Hadits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r>
              <a:rPr lang="en-US" sz="2000" dirty="0" err="1"/>
              <a:t>sekalian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bertakwalah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-mu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padanya</a:t>
            </a:r>
            <a:r>
              <a:rPr lang="en-US" sz="2000" dirty="0"/>
              <a:t> Allah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isterinya</a:t>
            </a:r>
            <a:r>
              <a:rPr lang="en-US" sz="2000" dirty="0"/>
              <a:t>;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Allah </a:t>
            </a:r>
            <a:r>
              <a:rPr lang="en-US" sz="2000" dirty="0" err="1"/>
              <a:t>memperkembang</a:t>
            </a:r>
            <a:r>
              <a:rPr lang="en-US" sz="2000" dirty="0"/>
              <a:t> </a:t>
            </a:r>
            <a:r>
              <a:rPr lang="en-US" sz="2000" dirty="0" err="1"/>
              <a:t>biakkan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yang </a:t>
            </a:r>
            <a:r>
              <a:rPr lang="en-US" sz="2000" dirty="0" err="1"/>
              <a:t>banyak</a:t>
            </a:r>
            <a:r>
              <a:rPr lang="en-US" sz="2000" dirty="0"/>
              <a:t>.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bertakwalah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Allah yang </a:t>
            </a:r>
            <a:r>
              <a:rPr lang="en-US" sz="2000" dirty="0" err="1"/>
              <a:t>dengan</a:t>
            </a:r>
            <a:r>
              <a:rPr lang="en-US" sz="2000" dirty="0"/>
              <a:t> (</a:t>
            </a:r>
            <a:r>
              <a:rPr lang="en-US" sz="2000" dirty="0" err="1"/>
              <a:t>mempergunakan</a:t>
            </a:r>
            <a:r>
              <a:rPr lang="en-US" sz="2000" dirty="0"/>
              <a:t>) </a:t>
            </a:r>
            <a:r>
              <a:rPr lang="en-US" sz="2000" dirty="0" err="1"/>
              <a:t>nama-Nya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lain, </a:t>
            </a:r>
            <a:r>
              <a:rPr lang="en-US" sz="2000" dirty="0" err="1"/>
              <a:t>dan</a:t>
            </a:r>
            <a:r>
              <a:rPr lang="en-US" sz="2000" dirty="0"/>
              <a:t> (</a:t>
            </a:r>
            <a:r>
              <a:rPr lang="en-US" sz="2000" dirty="0" err="1"/>
              <a:t>peliharalah</a:t>
            </a:r>
            <a:r>
              <a:rPr lang="en-US" sz="2000" dirty="0"/>
              <a:t>)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silaturrahim</a:t>
            </a:r>
            <a:r>
              <a:rPr lang="en-US" sz="2000" dirty="0"/>
              <a:t>. </a:t>
            </a:r>
            <a:r>
              <a:rPr lang="en-US" sz="2000" dirty="0" err="1"/>
              <a:t>Sesungguhnya</a:t>
            </a:r>
            <a:r>
              <a:rPr lang="en-US" sz="2000" dirty="0"/>
              <a:t> Allah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mengawasi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.” (Q.S. An-</a:t>
            </a:r>
            <a:r>
              <a:rPr lang="en-US" sz="2000" dirty="0" err="1"/>
              <a:t>Nisaa</a:t>
            </a:r>
            <a:r>
              <a:rPr lang="en-US" sz="2000" dirty="0"/>
              <a:t>’ : 1).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050" name="Picture 2" descr="Image result for pernika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99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5448"/>
            <a:ext cx="7772400" cy="6473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/>
              <a:t>agama </a:t>
            </a:r>
            <a:r>
              <a:rPr lang="en-US" sz="1800" dirty="0" err="1"/>
              <a:t>islam</a:t>
            </a:r>
            <a:r>
              <a:rPr lang="en-US" sz="1800" dirty="0"/>
              <a:t> </a:t>
            </a:r>
            <a:r>
              <a:rPr lang="en-US" sz="1800" dirty="0" err="1"/>
              <a:t>pernikahan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disesuaikan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situasi</a:t>
            </a:r>
            <a:r>
              <a:rPr lang="en-US" sz="1800" dirty="0"/>
              <a:t> orang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. </a:t>
            </a:r>
            <a:r>
              <a:rPr lang="en-US" sz="1800" dirty="0" err="1"/>
              <a:t>Berikut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pernikahan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 :</a:t>
            </a:r>
          </a:p>
          <a:p>
            <a:r>
              <a:rPr lang="en-US" sz="1800" dirty="0"/>
              <a:t>1.Wajib, </a:t>
            </a:r>
            <a:r>
              <a:rPr lang="en-US" sz="1800" dirty="0" err="1"/>
              <a:t>jika</a:t>
            </a:r>
            <a:r>
              <a:rPr lang="en-US" sz="1800" dirty="0"/>
              <a:t> orang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meinkah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tergelincir</a:t>
            </a:r>
            <a:r>
              <a:rPr lang="en-US" sz="1800" dirty="0"/>
              <a:t> </a:t>
            </a:r>
            <a:r>
              <a:rPr lang="en-US" sz="1800" dirty="0" err="1"/>
              <a:t>perbuatan</a:t>
            </a:r>
            <a:r>
              <a:rPr lang="en-US" sz="1800" dirty="0"/>
              <a:t> </a:t>
            </a:r>
            <a:r>
              <a:rPr lang="en-US" sz="1800" dirty="0" err="1"/>
              <a:t>zina</a:t>
            </a:r>
            <a:r>
              <a:rPr lang="en-US" sz="1800" dirty="0"/>
              <a:t> (</a:t>
            </a:r>
            <a:r>
              <a:rPr lang="en-US" sz="1800" dirty="0" err="1"/>
              <a:t>baca</a:t>
            </a:r>
            <a:r>
              <a:rPr lang="en-US" sz="1800" dirty="0"/>
              <a:t> </a:t>
            </a:r>
            <a:r>
              <a:rPr lang="en-US" sz="1800" dirty="0" err="1"/>
              <a:t>zina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islam</a:t>
            </a:r>
            <a:r>
              <a:rPr lang="en-US" sz="1800" dirty="0"/>
              <a:t>)</a:t>
            </a:r>
          </a:p>
          <a:p>
            <a:r>
              <a:rPr lang="en-US" sz="1800" dirty="0"/>
              <a:t>2.Sunnah,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yang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tergelincir</a:t>
            </a:r>
            <a:r>
              <a:rPr lang="en-US" sz="1800" dirty="0"/>
              <a:t> </a:t>
            </a:r>
            <a:r>
              <a:rPr lang="en-US" sz="1800" dirty="0" err="1"/>
              <a:t>perbuatan</a:t>
            </a:r>
            <a:r>
              <a:rPr lang="en-US" sz="1800" dirty="0"/>
              <a:t> </a:t>
            </a:r>
            <a:r>
              <a:rPr lang="en-US" sz="1800" dirty="0" err="1"/>
              <a:t>zina</a:t>
            </a:r>
            <a:endParaRPr lang="en-US" sz="1800" dirty="0"/>
          </a:p>
          <a:p>
            <a:r>
              <a:rPr lang="en-US" sz="1800" dirty="0"/>
              <a:t>3.Makruh,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menahan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zina</a:t>
            </a:r>
            <a:r>
              <a:rPr lang="en-US" sz="1800" dirty="0"/>
              <a:t> </a:t>
            </a:r>
            <a:r>
              <a:rPr lang="en-US" sz="1800" dirty="0" err="1"/>
              <a:t>tapi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keinginan</a:t>
            </a:r>
            <a:r>
              <a:rPr lang="en-US" sz="1800" dirty="0"/>
              <a:t> yang </a:t>
            </a:r>
            <a:r>
              <a:rPr lang="en-US" sz="1800" dirty="0" err="1"/>
              <a:t>kuat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. </a:t>
            </a:r>
            <a:r>
              <a:rPr lang="en-US" sz="1800" dirty="0" err="1"/>
              <a:t>Ditakutkan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menimbulkan</a:t>
            </a:r>
            <a:r>
              <a:rPr lang="en-US" sz="1800" dirty="0"/>
              <a:t> </a:t>
            </a:r>
            <a:r>
              <a:rPr lang="en-US" sz="1800" dirty="0" err="1"/>
              <a:t>mudarat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satunya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menelantarkan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anaknya</a:t>
            </a:r>
            <a:endParaRPr lang="en-US" sz="1800" dirty="0"/>
          </a:p>
          <a:p>
            <a:r>
              <a:rPr lang="en-US" sz="1800" dirty="0"/>
              <a:t>4.Mubah,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meskipun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mampu</a:t>
            </a:r>
            <a:r>
              <a:rPr lang="en-US" sz="1800" dirty="0"/>
              <a:t> </a:t>
            </a:r>
            <a:r>
              <a:rPr lang="en-US" sz="1800" dirty="0" err="1"/>
              <a:t>menghindarkan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zina</a:t>
            </a:r>
            <a:r>
              <a:rPr lang="en-US" sz="1800" dirty="0"/>
              <a:t>,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kesenangan</a:t>
            </a:r>
            <a:r>
              <a:rPr lang="en-US" sz="1800" dirty="0"/>
              <a:t> </a:t>
            </a:r>
            <a:r>
              <a:rPr lang="en-US" sz="1800" dirty="0" err="1"/>
              <a:t>semata</a:t>
            </a:r>
            <a:endParaRPr lang="en-US" sz="1800" dirty="0"/>
          </a:p>
          <a:p>
            <a:r>
              <a:rPr lang="en-US" sz="1800" dirty="0"/>
              <a:t>5.Haram,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dikhawatirkan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menikah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menelantarkan</a:t>
            </a:r>
            <a:r>
              <a:rPr lang="en-US" sz="1800" dirty="0"/>
              <a:t> </a:t>
            </a:r>
            <a:r>
              <a:rPr lang="en-US" sz="1800" dirty="0" err="1"/>
              <a:t>istrinya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kewajiban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sebaliknya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kewajiban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 </a:t>
            </a:r>
            <a:r>
              <a:rPr lang="en-US" sz="1800" dirty="0" err="1"/>
              <a:t>Pernikahan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haram </a:t>
            </a:r>
            <a:r>
              <a:rPr lang="en-US" sz="1800" dirty="0" err="1"/>
              <a:t>hukumnya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menikahi</a:t>
            </a:r>
            <a:r>
              <a:rPr lang="en-US" sz="1800" dirty="0"/>
              <a:t> </a:t>
            </a:r>
            <a:r>
              <a:rPr lang="en-US" sz="1800" dirty="0" err="1"/>
              <a:t>mahram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pernikahan</a:t>
            </a:r>
            <a:r>
              <a:rPr lang="en-US" sz="1800" dirty="0"/>
              <a:t> </a:t>
            </a:r>
            <a:r>
              <a:rPr lang="en-US" sz="1800" dirty="0" err="1"/>
              <a:t>sedarah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676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Kewajiban-kewajiban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;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,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perabotan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mondok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anak-anaknya</a:t>
            </a:r>
            <a:r>
              <a:rPr lang="en-US" dirty="0"/>
              <a:t>.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,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i="1" dirty="0" err="1"/>
              <a:t>mu’nah</a:t>
            </a:r>
            <a:r>
              <a:rPr lang="en-US" i="1" dirty="0"/>
              <a:t>.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mu’nah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kewajiban-kewajiban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bersolek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pPr lvl="0"/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kiswah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(</a:t>
            </a:r>
            <a:r>
              <a:rPr lang="en-US" dirty="0" err="1"/>
              <a:t>secukupnya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seperlunya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2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0010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Adapun</a:t>
            </a:r>
            <a:r>
              <a:rPr lang="en-US" sz="1800" dirty="0"/>
              <a:t> </a:t>
            </a:r>
            <a:r>
              <a:rPr lang="en-US" sz="1800" dirty="0" err="1"/>
              <a:t>kewajiban-kewajiban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:</a:t>
            </a:r>
          </a:p>
          <a:p>
            <a:pPr lvl="0"/>
            <a:r>
              <a:rPr lang="en-US" sz="1800" dirty="0" err="1"/>
              <a:t>Isteri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taat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, </a:t>
            </a:r>
            <a:r>
              <a:rPr lang="en-US" sz="1800" dirty="0" err="1"/>
              <a:t>selagi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dihalalkan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Allah SWT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Rasul-Nya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boleh</a:t>
            </a:r>
            <a:r>
              <a:rPr lang="en-US" sz="1800" dirty="0"/>
              <a:t> </a:t>
            </a:r>
            <a:r>
              <a:rPr lang="en-US" sz="1800" dirty="0" err="1"/>
              <a:t>berpuasa</a:t>
            </a:r>
            <a:r>
              <a:rPr lang="en-US" sz="1800" dirty="0"/>
              <a:t>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izin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boleh</a:t>
            </a:r>
            <a:r>
              <a:rPr lang="en-US" sz="1800" dirty="0"/>
              <a:t> </a:t>
            </a:r>
            <a:r>
              <a:rPr lang="en-US" sz="1800" dirty="0" err="1"/>
              <a:t>keluar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izin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ridla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bersungguh-sungguh</a:t>
            </a:r>
            <a:r>
              <a:rPr lang="en-US" sz="1800" dirty="0"/>
              <a:t> </a:t>
            </a:r>
            <a:r>
              <a:rPr lang="en-US" sz="1800" dirty="0" err="1"/>
              <a:t>mencari</a:t>
            </a:r>
            <a:r>
              <a:rPr lang="en-US" sz="1800" dirty="0"/>
              <a:t> </a:t>
            </a:r>
            <a:r>
              <a:rPr lang="en-US" sz="1800" dirty="0" err="1"/>
              <a:t>ridla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,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ridla</a:t>
            </a:r>
            <a:r>
              <a:rPr lang="en-US" sz="1800" dirty="0"/>
              <a:t> Allah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didalam</a:t>
            </a:r>
            <a:r>
              <a:rPr lang="en-US" sz="1800" dirty="0"/>
              <a:t> </a:t>
            </a:r>
            <a:r>
              <a:rPr lang="en-US" sz="1800" dirty="0" err="1"/>
              <a:t>ridla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marahnya</a:t>
            </a:r>
            <a:r>
              <a:rPr lang="en-US" sz="1800" dirty="0"/>
              <a:t> Allah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marah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Sekuat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berusaha</a:t>
            </a:r>
            <a:r>
              <a:rPr lang="en-US" sz="1800" dirty="0"/>
              <a:t> </a:t>
            </a:r>
            <a:r>
              <a:rPr lang="en-US" sz="1800" dirty="0" err="1"/>
              <a:t>menjauhi</a:t>
            </a:r>
            <a:r>
              <a:rPr lang="en-US" sz="1800" dirty="0"/>
              <a:t> yang </a:t>
            </a:r>
            <a:r>
              <a:rPr lang="en-US" sz="1800" dirty="0" err="1"/>
              <a:t>sekiranya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 </a:t>
            </a:r>
            <a:r>
              <a:rPr lang="en-US" sz="1800" dirty="0" err="1"/>
              <a:t>marah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Menawarkan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 </a:t>
            </a:r>
            <a:r>
              <a:rPr lang="en-US" sz="1800" dirty="0" err="1"/>
              <a:t>nya</a:t>
            </a:r>
            <a:r>
              <a:rPr lang="en-US" sz="1800" dirty="0"/>
              <a:t>, </a:t>
            </a:r>
            <a:r>
              <a:rPr lang="en-US" sz="1800" dirty="0" err="1"/>
              <a:t>mau</a:t>
            </a:r>
            <a:r>
              <a:rPr lang="en-US" sz="1800" dirty="0"/>
              <a:t> </a:t>
            </a:r>
            <a:r>
              <a:rPr lang="en-US" sz="1800" dirty="0" err="1"/>
              <a:t>tidur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 “</a:t>
            </a:r>
            <a:r>
              <a:rPr lang="en-US" sz="1800" dirty="0" err="1"/>
              <a:t>kerso</a:t>
            </a:r>
            <a:r>
              <a:rPr lang="en-US" sz="1800" dirty="0"/>
              <a:t>” </a:t>
            </a:r>
            <a:r>
              <a:rPr lang="en-US" sz="1800" dirty="0" err="1"/>
              <a:t>pingin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sekedar</a:t>
            </a:r>
            <a:r>
              <a:rPr lang="en-US" sz="1800" dirty="0"/>
              <a:t> </a:t>
            </a:r>
            <a:r>
              <a:rPr lang="en-US" sz="1800" dirty="0" err="1"/>
              <a:t>bercumbu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yang </a:t>
            </a:r>
            <a:r>
              <a:rPr lang="en-US" sz="1800" dirty="0" err="1"/>
              <a:t>sejenisnya</a:t>
            </a:r>
            <a:r>
              <a:rPr lang="en-US" sz="1800" dirty="0"/>
              <a:t> (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).</a:t>
            </a:r>
          </a:p>
          <a:p>
            <a:pPr lvl="0"/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berkhianat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menyimpang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di </a:t>
            </a:r>
            <a:r>
              <a:rPr lang="en-US" sz="1800" dirty="0" err="1"/>
              <a:t>rumah</a:t>
            </a:r>
            <a:r>
              <a:rPr lang="en-US" sz="1800" dirty="0"/>
              <a:t>.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terkait</a:t>
            </a:r>
            <a:r>
              <a:rPr lang="en-US" sz="1800" dirty="0"/>
              <a:t> </a:t>
            </a:r>
            <a:r>
              <a:rPr lang="en-US" sz="1800" dirty="0" err="1"/>
              <a:t>urusan</a:t>
            </a:r>
            <a:r>
              <a:rPr lang="en-US" sz="1800" dirty="0"/>
              <a:t> </a:t>
            </a:r>
            <a:r>
              <a:rPr lang="en-US" sz="1800" dirty="0" err="1"/>
              <a:t>ranjang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tidur</a:t>
            </a:r>
            <a:r>
              <a:rPr lang="en-US" sz="1800" dirty="0"/>
              <a:t>,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urusan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 </a:t>
            </a:r>
            <a:r>
              <a:rPr lang="en-US" sz="1800" dirty="0" err="1"/>
              <a:t>Apalagi</a:t>
            </a:r>
            <a:r>
              <a:rPr lang="en-US" sz="1800" dirty="0"/>
              <a:t> </a:t>
            </a:r>
            <a:r>
              <a:rPr lang="en-US" sz="1800" dirty="0" err="1"/>
              <a:t>zaman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godaan-godaan</a:t>
            </a:r>
            <a:r>
              <a:rPr lang="en-US" sz="1800" dirty="0"/>
              <a:t>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medsos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lain, </a:t>
            </a:r>
            <a:r>
              <a:rPr lang="en-US" sz="1800" dirty="0" err="1"/>
              <a:t>begitu</a:t>
            </a:r>
            <a:r>
              <a:rPr lang="en-US" sz="1800" dirty="0"/>
              <a:t> </a:t>
            </a:r>
            <a:r>
              <a:rPr lang="en-US" sz="1800" dirty="0" err="1"/>
              <a:t>gencar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biasa</a:t>
            </a:r>
            <a:r>
              <a:rPr lang="en-US" sz="1800" dirty="0"/>
              <a:t> </a:t>
            </a:r>
            <a:r>
              <a:rPr lang="en-US" sz="1800" dirty="0" err="1"/>
              <a:t>masif</a:t>
            </a:r>
            <a:r>
              <a:rPr lang="en-US" sz="1800" dirty="0"/>
              <a:t>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menjaga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1683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7924800" cy="6629400"/>
          </a:xfrm>
        </p:spPr>
        <p:txBody>
          <a:bodyPr>
            <a:normAutofit/>
          </a:bodyPr>
          <a:lstStyle/>
          <a:p>
            <a:pPr lvl="0"/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sebaiknya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berpenampilan</a:t>
            </a:r>
            <a:r>
              <a:rPr lang="en-US" sz="1800" dirty="0"/>
              <a:t> </a:t>
            </a:r>
            <a:r>
              <a:rPr lang="en-US" sz="1800" dirty="0" err="1"/>
              <a:t>menarik</a:t>
            </a:r>
            <a:r>
              <a:rPr lang="en-US" sz="1800" dirty="0"/>
              <a:t> di </a:t>
            </a:r>
            <a:r>
              <a:rPr lang="en-US" sz="1800" dirty="0" err="1"/>
              <a:t>depan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, </a:t>
            </a:r>
            <a:r>
              <a:rPr lang="en-US" sz="1800" dirty="0" err="1"/>
              <a:t>baunya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harum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wangi</a:t>
            </a:r>
            <a:r>
              <a:rPr lang="en-US" sz="1800" dirty="0"/>
              <a:t>, </a:t>
            </a:r>
            <a:r>
              <a:rPr lang="en-US" sz="1800" dirty="0" err="1"/>
              <a:t>menjaga</a:t>
            </a:r>
            <a:r>
              <a:rPr lang="en-US" sz="1800" dirty="0"/>
              <a:t> </a:t>
            </a:r>
            <a:r>
              <a:rPr lang="en-US" sz="1800" dirty="0" err="1"/>
              <a:t>bau</a:t>
            </a:r>
            <a:r>
              <a:rPr lang="en-US" sz="1800" dirty="0"/>
              <a:t> </a:t>
            </a:r>
            <a:r>
              <a:rPr lang="en-US" sz="1800" dirty="0" err="1"/>
              <a:t>mulutnya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Istri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sebaiknya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menjaga</a:t>
            </a:r>
            <a:r>
              <a:rPr lang="en-US" sz="1800" dirty="0"/>
              <a:t> </a:t>
            </a:r>
            <a:r>
              <a:rPr lang="en-US" sz="1800" dirty="0" err="1"/>
              <a:t>performanya</a:t>
            </a:r>
            <a:r>
              <a:rPr lang="en-US" sz="1800" dirty="0"/>
              <a:t>, </a:t>
            </a:r>
            <a:r>
              <a:rPr lang="en-US" sz="1800" dirty="0" err="1"/>
              <a:t>berpenampilan</a:t>
            </a:r>
            <a:r>
              <a:rPr lang="en-US" sz="1800" dirty="0"/>
              <a:t> </a:t>
            </a:r>
            <a:r>
              <a:rPr lang="en-US" sz="1800" dirty="0" err="1"/>
              <a:t>menarik</a:t>
            </a:r>
            <a:r>
              <a:rPr lang="en-US" sz="1800" dirty="0"/>
              <a:t> di </a:t>
            </a:r>
            <a:r>
              <a:rPr lang="en-US" sz="1800" dirty="0" err="1"/>
              <a:t>depan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. (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malah</a:t>
            </a:r>
            <a:r>
              <a:rPr lang="en-US" sz="1800" dirty="0"/>
              <a:t> </a:t>
            </a:r>
            <a:r>
              <a:rPr lang="en-US" sz="1800" dirty="0" err="1"/>
              <a:t>sebaliknyanya</a:t>
            </a:r>
            <a:r>
              <a:rPr lang="en-US" sz="1800" dirty="0"/>
              <a:t>, </a:t>
            </a:r>
            <a:r>
              <a:rPr lang="en-US" sz="1800" dirty="0" err="1"/>
              <a:t>kalau</a:t>
            </a:r>
            <a:r>
              <a:rPr lang="en-US" sz="1800" dirty="0"/>
              <a:t> di </a:t>
            </a:r>
            <a:r>
              <a:rPr lang="en-US" sz="1800" dirty="0" err="1"/>
              <a:t>depan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 </a:t>
            </a:r>
            <a:r>
              <a:rPr lang="en-US" sz="1800" dirty="0" err="1"/>
              <a:t>berantakan</a:t>
            </a:r>
            <a:r>
              <a:rPr lang="en-US" sz="1800" dirty="0"/>
              <a:t>, </a:t>
            </a:r>
            <a:r>
              <a:rPr lang="en-US" sz="1800" dirty="0" err="1"/>
              <a:t>lusuh</a:t>
            </a:r>
            <a:r>
              <a:rPr lang="en-US" sz="1800" dirty="0"/>
              <a:t>, </a:t>
            </a:r>
            <a:r>
              <a:rPr lang="en-US" sz="1800" dirty="0" err="1"/>
              <a:t>bau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lain-lain, </a:t>
            </a:r>
            <a:r>
              <a:rPr lang="en-US" sz="1800" dirty="0" err="1"/>
              <a:t>giliran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suami</a:t>
            </a:r>
            <a:r>
              <a:rPr lang="en-US" sz="1800" dirty="0"/>
              <a:t> </a:t>
            </a:r>
            <a:r>
              <a:rPr lang="en-US" sz="1800" dirty="0" err="1"/>
              <a:t>malah</a:t>
            </a:r>
            <a:r>
              <a:rPr lang="en-US" sz="1800" dirty="0"/>
              <a:t> </a:t>
            </a:r>
            <a:r>
              <a:rPr lang="en-US" sz="1800" dirty="0" err="1"/>
              <a:t>berpenampilan</a:t>
            </a:r>
            <a:r>
              <a:rPr lang="en-US" sz="1800" dirty="0"/>
              <a:t> </a:t>
            </a:r>
            <a:r>
              <a:rPr lang="en-US" sz="1800" dirty="0" err="1"/>
              <a:t>semenarik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.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tepat</a:t>
            </a:r>
            <a:r>
              <a:rPr lang="en-US" sz="1800" dirty="0"/>
              <a:t>; </a:t>
            </a:r>
            <a:r>
              <a:rPr lang="en-US" sz="1800" dirty="0" err="1"/>
              <a:t>setidaknya</a:t>
            </a:r>
            <a:r>
              <a:rPr lang="en-US" sz="1800" dirty="0"/>
              <a:t> yang </a:t>
            </a:r>
            <a:r>
              <a:rPr lang="en-US" sz="1800" dirty="0" err="1"/>
              <a:t>baik</a:t>
            </a:r>
            <a:r>
              <a:rPr lang="en-US" sz="1800" dirty="0"/>
              <a:t>, </a:t>
            </a:r>
            <a:r>
              <a:rPr lang="en-US" sz="1800" dirty="0" err="1"/>
              <a:t>sama-sama</a:t>
            </a:r>
            <a:r>
              <a:rPr lang="en-US" sz="1800" dirty="0"/>
              <a:t> </a:t>
            </a:r>
            <a:r>
              <a:rPr lang="en-US" sz="1800" dirty="0" err="1"/>
              <a:t>berpenampilan</a:t>
            </a:r>
            <a:r>
              <a:rPr lang="en-US" sz="1800" dirty="0"/>
              <a:t> </a:t>
            </a:r>
            <a:r>
              <a:rPr lang="en-US" sz="1800" dirty="0" err="1"/>
              <a:t>menarik</a:t>
            </a:r>
            <a:r>
              <a:rPr lang="en-US" sz="1800" dirty="0"/>
              <a:t>. </a:t>
            </a:r>
            <a:r>
              <a:rPr lang="en-US" sz="1800" dirty="0" err="1"/>
              <a:t>Apalagi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suaminya</a:t>
            </a:r>
            <a:r>
              <a:rPr lang="en-US" sz="1800" dirty="0"/>
              <a:t>, </a:t>
            </a:r>
            <a:r>
              <a:rPr lang="en-US" sz="1800" dirty="0" err="1"/>
              <a:t>tentu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lagi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78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:</a:t>
            </a:r>
          </a:p>
          <a:p>
            <a:r>
              <a:rPr lang="en-US" dirty="0"/>
              <a:t>1.Memenuhi </a:t>
            </a:r>
            <a:r>
              <a:rPr lang="en-US" dirty="0" err="1"/>
              <a:t>fitrah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Benteng</a:t>
            </a:r>
            <a:r>
              <a:rPr lang="en-US" dirty="0"/>
              <a:t> yang </a:t>
            </a:r>
            <a:r>
              <a:rPr lang="en-US" dirty="0" err="1"/>
              <a:t>Kokoh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Akhlaq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b="1" dirty="0"/>
          </a:p>
          <a:p>
            <a:r>
              <a:rPr lang="en-US" dirty="0"/>
              <a:t>3.Membangun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Islami</a:t>
            </a:r>
            <a:endParaRPr lang="en-US" b="1" dirty="0"/>
          </a:p>
          <a:p>
            <a:r>
              <a:rPr lang="en-US" dirty="0"/>
              <a:t>4.</a:t>
            </a:r>
            <a:r>
              <a:rPr lang="en-US" b="1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</a:t>
            </a:r>
            <a:endParaRPr lang="en-US" b="1" dirty="0"/>
          </a:p>
          <a:p>
            <a:r>
              <a:rPr lang="en-US" dirty="0"/>
              <a:t>5.</a:t>
            </a:r>
            <a:r>
              <a:rPr lang="en-US" b="1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yang </a:t>
            </a:r>
            <a:r>
              <a:rPr lang="en-US" dirty="0" err="1"/>
              <a:t>Shalih</a:t>
            </a:r>
            <a:endParaRPr lang="en-US" b="1" dirty="0"/>
          </a:p>
          <a:p>
            <a:r>
              <a:rPr lang="en-US" dirty="0"/>
              <a:t>6.</a:t>
            </a:r>
            <a:r>
              <a:rPr lang="en-US" b="1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Ketenangan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1950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PERNIKAHAN</vt:lpstr>
      <vt:lpstr>pengertian</vt:lpstr>
      <vt:lpstr>Dalil dan hukum</vt:lpstr>
      <vt:lpstr>PowerPoint Presentation</vt:lpstr>
      <vt:lpstr>PowerPoint Presentation</vt:lpstr>
      <vt:lpstr>Kewajiban dan hak</vt:lpstr>
      <vt:lpstr>PowerPoint Presentation</vt:lpstr>
      <vt:lpstr>PowerPoint Presentation</vt:lpstr>
      <vt:lpstr>Tujuan dan himah</vt:lpstr>
      <vt:lpstr>PowerPoint Presentation</vt:lpstr>
      <vt:lpstr>PowerPoint Presentation</vt:lpstr>
      <vt:lpstr>Keluarga sakinah, mawaddah, warahmah</vt:lpstr>
      <vt:lpstr>PowerPoint Presentation</vt:lpstr>
      <vt:lpstr>PowerPoint Presentation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PERNIKAHAN</dc:title>
  <dc:creator>Owner</dc:creator>
  <cp:lastModifiedBy>User</cp:lastModifiedBy>
  <cp:revision>6</cp:revision>
  <dcterms:created xsi:type="dcterms:W3CDTF">2019-11-19T23:43:36Z</dcterms:created>
  <dcterms:modified xsi:type="dcterms:W3CDTF">2020-09-23T00:55:25Z</dcterms:modified>
</cp:coreProperties>
</file>