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57" r:id="rId3"/>
    <p:sldId id="295" r:id="rId4"/>
    <p:sldId id="267" r:id="rId5"/>
    <p:sldId id="302" r:id="rId6"/>
    <p:sldId id="294" r:id="rId7"/>
    <p:sldId id="258" r:id="rId8"/>
    <p:sldId id="297" r:id="rId9"/>
    <p:sldId id="262" r:id="rId10"/>
    <p:sldId id="296" r:id="rId11"/>
    <p:sldId id="298" r:id="rId12"/>
  </p:sldIdLst>
  <p:sldSz cx="9144000" cy="5143500" type="screen16x9"/>
  <p:notesSz cx="6858000" cy="9144000"/>
  <p:embeddedFontLst>
    <p:embeddedFont>
      <p:font typeface="Barlow Semi Condensed" charset="0"/>
      <p:regular r:id="rId14"/>
      <p:bold r:id="rId15"/>
      <p:italic r:id="rId16"/>
      <p:boldItalic r:id="rId17"/>
    </p:embeddedFont>
    <p:embeddedFont>
      <p:font typeface="Barlow Condensed" charset="0"/>
      <p:regular r:id="rId18"/>
      <p:bold r:id="rId19"/>
      <p:italic r:id="rId20"/>
      <p:boldItalic r:id="rId21"/>
    </p:embeddedFont>
    <p:embeddedFont>
      <p:font typeface="Fira Sans Extra Condensed" charset="0"/>
      <p:regular r:id="rId22"/>
      <p:bold r:id="rId23"/>
      <p:italic r:id="rId24"/>
      <p:boldItalic r:id="rId25"/>
    </p:embeddedFont>
    <p:embeddedFont>
      <p:font typeface="Denk One" charset="0"/>
      <p:regular r:id="rId26"/>
    </p:embeddedFont>
    <p:embeddedFont>
      <p:font typeface="Edwardian Script ITC" pitchFamily="66" charset="0"/>
      <p:regular r:id="rId27"/>
    </p:embeddedFont>
    <p:embeddedFont>
      <p:font typeface="Barlow Semi Condensed Light" charset="0"/>
      <p:regular r:id="rId28"/>
      <p:bold r:id="rId29"/>
      <p:italic r:id="rId30"/>
      <p:boldItalic r:id="rId31"/>
    </p:embeddedFont>
    <p:embeddedFont>
      <p:font typeface="Barlow" charset="0"/>
      <p:regular r:id="rId32"/>
      <p:bold r:id="rId33"/>
      <p:italic r:id="rId34"/>
      <p:boldItalic r:id="rId35"/>
    </p:embeddedFont>
    <p:embeddedFont>
      <p:font typeface="Anton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2512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TITLE + TEXT + DESIGN 3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3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5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62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285720" y="2786064"/>
            <a:ext cx="3854232" cy="18500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Kelompok</a:t>
            </a:r>
            <a:r>
              <a:rPr sz="2000" b="1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6</a:t>
            </a:r>
            <a:r>
              <a:rPr sz="2000" b="1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:</a:t>
            </a:r>
            <a:endParaRPr lang="en-US" sz="2000" b="1" dirty="0" smtClean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 smtClean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/>
            <a:r>
              <a:rPr lang="en-US" sz="2000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Meyin</a:t>
            </a:r>
            <a:r>
              <a:rPr lang="en-US" sz="2000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Syabira</a:t>
            </a:r>
            <a:r>
              <a:rPr lang="en-US" sz="2000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x-none" sz="200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(2213053185)</a:t>
            </a:r>
            <a:endParaRPr lang="x-none" sz="2000" smtClean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/>
            <a:r>
              <a:rPr lang="en-US" sz="2000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Nazila</a:t>
            </a:r>
            <a:r>
              <a:rPr lang="en-US" sz="2000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Amryna</a:t>
            </a:r>
            <a:r>
              <a:rPr lang="x-none" sz="200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(2213053140)</a:t>
            </a:r>
            <a:endParaRPr lang="x-none" sz="2000" smtClean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Santika</a:t>
            </a:r>
            <a:r>
              <a:rPr lang="en-US" sz="2000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Tri </a:t>
            </a:r>
            <a:r>
              <a:rPr lang="en-US" sz="2000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Adelia</a:t>
            </a:r>
            <a:r>
              <a:rPr lang="en-US" sz="2000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Putri</a:t>
            </a:r>
            <a:r>
              <a:rPr lang="x-none" sz="200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2213053055</a:t>
            </a:r>
            <a:r>
              <a:rPr lang="x-none" sz="200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567903" y="602078"/>
            <a:ext cx="5572164" cy="1571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0" dirty="0" smtClean="0">
                <a:solidFill>
                  <a:schemeClr val="tx1"/>
                </a:solidFill>
              </a:rPr>
              <a:t>M</a:t>
            </a:r>
            <a:r>
              <a:rPr lang="en-US" b="0" dirty="0" smtClean="0">
                <a:solidFill>
                  <a:schemeClr val="tx1"/>
                </a:solidFill>
              </a:rPr>
              <a:t>ATERI 6</a:t>
            </a:r>
            <a:r>
              <a:rPr lang="id-ID" b="0" dirty="0" smtClean="0">
                <a:solidFill>
                  <a:schemeClr val="tx1"/>
                </a:solidFill>
              </a:rPr>
              <a:t/>
            </a:r>
            <a:br>
              <a:rPr lang="id-ID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AQIDAH</a:t>
            </a:r>
            <a:endParaRPr sz="3200" b="0" dirty="0">
              <a:solidFill>
                <a:schemeClr val="tx1"/>
              </a:solidFill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714876" y="857238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GREEN</a:t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303720" y="23898"/>
            <a:ext cx="7013038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Contoh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Aqidah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Dalam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Kehidupan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Sehari-hari</a:t>
            </a:r>
            <a:r>
              <a:rPr lang="id-ID" sz="1500" dirty="0" smtClean="0"/>
              <a:t/>
            </a:r>
            <a:br>
              <a:rPr lang="id-ID" sz="1500" dirty="0" smtClean="0"/>
            </a:br>
            <a:endParaRPr sz="1500" dirty="0"/>
          </a:p>
        </p:txBody>
      </p:sp>
      <p:grpSp>
        <p:nvGrpSpPr>
          <p:cNvPr id="2" name="Google Shape;639;p28"/>
          <p:cNvGrpSpPr/>
          <p:nvPr/>
        </p:nvGrpSpPr>
        <p:grpSpPr>
          <a:xfrm>
            <a:off x="5213778" y="682705"/>
            <a:ext cx="3815047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5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Snip Same Side Corner Rectangle 9"/>
          <p:cNvSpPr/>
          <p:nvPr/>
        </p:nvSpPr>
        <p:spPr>
          <a:xfrm>
            <a:off x="395536" y="1575870"/>
            <a:ext cx="4818242" cy="2889469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Allah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menjauhi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larangan-larangan-Nya</a:t>
            </a:r>
            <a:r>
              <a:rPr lang="en-US" sz="1600" dirty="0"/>
              <a:t>.  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Berpegang</a:t>
            </a:r>
            <a:r>
              <a:rPr lang="en-US" sz="1600" dirty="0"/>
              <a:t> </a:t>
            </a:r>
            <a:r>
              <a:rPr lang="en-US" sz="1600" dirty="0" err="1"/>
              <a:t>Teguh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Al Quran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hadits</a:t>
            </a:r>
            <a:r>
              <a:rPr lang="en-US" sz="1600" dirty="0"/>
              <a:t> </a:t>
            </a:r>
            <a:r>
              <a:rPr lang="en-US" sz="1600" dirty="0" err="1"/>
              <a:t>Nabi</a:t>
            </a:r>
            <a:r>
              <a:rPr lang="en-US" sz="1600" dirty="0"/>
              <a:t> SAW.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Menjauhkan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perbuatan</a:t>
            </a:r>
            <a:r>
              <a:rPr lang="en-US" sz="1600" dirty="0"/>
              <a:t> </a:t>
            </a:r>
            <a:r>
              <a:rPr lang="en-US" sz="1600" dirty="0" err="1"/>
              <a:t>syirik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ketakwaan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Allah SWT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sholat</a:t>
            </a:r>
            <a:r>
              <a:rPr lang="en-US" sz="1600" dirty="0"/>
              <a:t> </a:t>
            </a:r>
            <a:r>
              <a:rPr lang="en-US" sz="1600" dirty="0" err="1"/>
              <a:t>berjamaah</a:t>
            </a:r>
            <a:r>
              <a:rPr lang="en-US" sz="1600" dirty="0"/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Berserah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ikhlas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beribadah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Allah.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795250" y="776000"/>
            <a:ext cx="54000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9600" dirty="0" smtClean="0">
                <a:solidFill>
                  <a:schemeClr val="tx1"/>
                </a:solidFill>
                <a:latin typeface="Edwardian Script ITC" pitchFamily="66" charset="0"/>
              </a:rPr>
              <a:t>Thank you!</a:t>
            </a:r>
            <a:endParaRPr sz="9600" dirty="0">
              <a:solidFill>
                <a:schemeClr val="tx1"/>
              </a:solidFill>
            </a:endParaRPr>
          </a:p>
        </p:txBody>
      </p:sp>
      <p:grpSp>
        <p:nvGrpSpPr>
          <p:cNvPr id="4" name="Google Shape;3712;p54"/>
          <p:cNvGrpSpPr/>
          <p:nvPr/>
        </p:nvGrpSpPr>
        <p:grpSpPr>
          <a:xfrm>
            <a:off x="291337" y="601437"/>
            <a:ext cx="2275972" cy="4329802"/>
            <a:chOff x="707413" y="608335"/>
            <a:chExt cx="2275972" cy="4329802"/>
          </a:xfrm>
        </p:grpSpPr>
        <p:sp>
          <p:nvSpPr>
            <p:cNvPr id="5" name="Google Shape;3713;p54"/>
            <p:cNvSpPr/>
            <p:nvPr/>
          </p:nvSpPr>
          <p:spPr>
            <a:xfrm>
              <a:off x="707413" y="4764738"/>
              <a:ext cx="1233600" cy="17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714;p54"/>
            <p:cNvGrpSpPr/>
            <p:nvPr/>
          </p:nvGrpSpPr>
          <p:grpSpPr>
            <a:xfrm flipH="1">
              <a:off x="789426" y="608335"/>
              <a:ext cx="2193956" cy="4253646"/>
              <a:chOff x="4224625" y="287225"/>
              <a:chExt cx="1882900" cy="3650575"/>
            </a:xfrm>
          </p:grpSpPr>
          <p:sp>
            <p:nvSpPr>
              <p:cNvPr id="7" name="Google Shape;3715;p54"/>
              <p:cNvSpPr/>
              <p:nvPr/>
            </p:nvSpPr>
            <p:spPr>
              <a:xfrm>
                <a:off x="4224625" y="832200"/>
                <a:ext cx="365550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13565" extrusionOk="0">
                    <a:moveTo>
                      <a:pt x="7746" y="454"/>
                    </a:moveTo>
                    <a:lnTo>
                      <a:pt x="8010" y="492"/>
                    </a:lnTo>
                    <a:lnTo>
                      <a:pt x="8275" y="530"/>
                    </a:lnTo>
                    <a:lnTo>
                      <a:pt x="8539" y="587"/>
                    </a:lnTo>
                    <a:lnTo>
                      <a:pt x="8803" y="643"/>
                    </a:lnTo>
                    <a:lnTo>
                      <a:pt x="9068" y="738"/>
                    </a:lnTo>
                    <a:lnTo>
                      <a:pt x="9314" y="832"/>
                    </a:lnTo>
                    <a:lnTo>
                      <a:pt x="9559" y="946"/>
                    </a:lnTo>
                    <a:lnTo>
                      <a:pt x="9805" y="1078"/>
                    </a:lnTo>
                    <a:lnTo>
                      <a:pt x="10031" y="1210"/>
                    </a:lnTo>
                    <a:lnTo>
                      <a:pt x="10258" y="1361"/>
                    </a:lnTo>
                    <a:lnTo>
                      <a:pt x="10466" y="1531"/>
                    </a:lnTo>
                    <a:lnTo>
                      <a:pt x="10674" y="1701"/>
                    </a:lnTo>
                    <a:lnTo>
                      <a:pt x="10863" y="1909"/>
                    </a:lnTo>
                    <a:lnTo>
                      <a:pt x="11033" y="2098"/>
                    </a:lnTo>
                    <a:lnTo>
                      <a:pt x="11203" y="2324"/>
                    </a:lnTo>
                    <a:lnTo>
                      <a:pt x="11391" y="2627"/>
                    </a:lnTo>
                    <a:lnTo>
                      <a:pt x="11561" y="2948"/>
                    </a:lnTo>
                    <a:lnTo>
                      <a:pt x="11713" y="3288"/>
                    </a:lnTo>
                    <a:lnTo>
                      <a:pt x="11826" y="3628"/>
                    </a:lnTo>
                    <a:lnTo>
                      <a:pt x="11920" y="3987"/>
                    </a:lnTo>
                    <a:lnTo>
                      <a:pt x="11996" y="4365"/>
                    </a:lnTo>
                    <a:lnTo>
                      <a:pt x="12034" y="4742"/>
                    </a:lnTo>
                    <a:lnTo>
                      <a:pt x="12053" y="5120"/>
                    </a:lnTo>
                    <a:lnTo>
                      <a:pt x="12034" y="5498"/>
                    </a:lnTo>
                    <a:lnTo>
                      <a:pt x="12015" y="5876"/>
                    </a:lnTo>
                    <a:lnTo>
                      <a:pt x="11939" y="6273"/>
                    </a:lnTo>
                    <a:lnTo>
                      <a:pt x="11864" y="6650"/>
                    </a:lnTo>
                    <a:lnTo>
                      <a:pt x="11750" y="7028"/>
                    </a:lnTo>
                    <a:lnTo>
                      <a:pt x="11599" y="7406"/>
                    </a:lnTo>
                    <a:lnTo>
                      <a:pt x="11448" y="7784"/>
                    </a:lnTo>
                    <a:lnTo>
                      <a:pt x="11240" y="8143"/>
                    </a:lnTo>
                    <a:lnTo>
                      <a:pt x="11089" y="8388"/>
                    </a:lnTo>
                    <a:lnTo>
                      <a:pt x="10919" y="8653"/>
                    </a:lnTo>
                    <a:lnTo>
                      <a:pt x="10749" y="8879"/>
                    </a:lnTo>
                    <a:lnTo>
                      <a:pt x="10560" y="9125"/>
                    </a:lnTo>
                    <a:lnTo>
                      <a:pt x="10352" y="9352"/>
                    </a:lnTo>
                    <a:lnTo>
                      <a:pt x="10145" y="9578"/>
                    </a:lnTo>
                    <a:lnTo>
                      <a:pt x="9918" y="9805"/>
                    </a:lnTo>
                    <a:lnTo>
                      <a:pt x="9691" y="10013"/>
                    </a:lnTo>
                    <a:lnTo>
                      <a:pt x="9200" y="10032"/>
                    </a:lnTo>
                    <a:lnTo>
                      <a:pt x="8747" y="9994"/>
                    </a:lnTo>
                    <a:lnTo>
                      <a:pt x="8293" y="9956"/>
                    </a:lnTo>
                    <a:lnTo>
                      <a:pt x="7859" y="9881"/>
                    </a:lnTo>
                    <a:lnTo>
                      <a:pt x="7500" y="9805"/>
                    </a:lnTo>
                    <a:lnTo>
                      <a:pt x="7122" y="9711"/>
                    </a:lnTo>
                    <a:lnTo>
                      <a:pt x="6763" y="9578"/>
                    </a:lnTo>
                    <a:lnTo>
                      <a:pt x="6404" y="9427"/>
                    </a:lnTo>
                    <a:lnTo>
                      <a:pt x="6046" y="9257"/>
                    </a:lnTo>
                    <a:lnTo>
                      <a:pt x="5687" y="9068"/>
                    </a:lnTo>
                    <a:lnTo>
                      <a:pt x="5347" y="8842"/>
                    </a:lnTo>
                    <a:lnTo>
                      <a:pt x="5025" y="8615"/>
                    </a:lnTo>
                    <a:lnTo>
                      <a:pt x="4704" y="8350"/>
                    </a:lnTo>
                    <a:lnTo>
                      <a:pt x="4421" y="8067"/>
                    </a:lnTo>
                    <a:lnTo>
                      <a:pt x="4138" y="7765"/>
                    </a:lnTo>
                    <a:lnTo>
                      <a:pt x="3892" y="7444"/>
                    </a:lnTo>
                    <a:lnTo>
                      <a:pt x="3684" y="7085"/>
                    </a:lnTo>
                    <a:lnTo>
                      <a:pt x="3495" y="6726"/>
                    </a:lnTo>
                    <a:lnTo>
                      <a:pt x="3344" y="6329"/>
                    </a:lnTo>
                    <a:lnTo>
                      <a:pt x="3212" y="5933"/>
                    </a:lnTo>
                    <a:lnTo>
                      <a:pt x="3136" y="5555"/>
                    </a:lnTo>
                    <a:lnTo>
                      <a:pt x="3118" y="5177"/>
                    </a:lnTo>
                    <a:lnTo>
                      <a:pt x="3118" y="4799"/>
                    </a:lnTo>
                    <a:lnTo>
                      <a:pt x="3136" y="4402"/>
                    </a:lnTo>
                    <a:lnTo>
                      <a:pt x="3212" y="4025"/>
                    </a:lnTo>
                    <a:lnTo>
                      <a:pt x="3306" y="3666"/>
                    </a:lnTo>
                    <a:lnTo>
                      <a:pt x="3439" y="3307"/>
                    </a:lnTo>
                    <a:lnTo>
                      <a:pt x="3590" y="2948"/>
                    </a:lnTo>
                    <a:lnTo>
                      <a:pt x="3779" y="2608"/>
                    </a:lnTo>
                    <a:lnTo>
                      <a:pt x="3986" y="2287"/>
                    </a:lnTo>
                    <a:lnTo>
                      <a:pt x="4213" y="1984"/>
                    </a:lnTo>
                    <a:lnTo>
                      <a:pt x="4478" y="1701"/>
                    </a:lnTo>
                    <a:lnTo>
                      <a:pt x="4761" y="1437"/>
                    </a:lnTo>
                    <a:lnTo>
                      <a:pt x="5063" y="1210"/>
                    </a:lnTo>
                    <a:lnTo>
                      <a:pt x="5384" y="1002"/>
                    </a:lnTo>
                    <a:lnTo>
                      <a:pt x="5705" y="832"/>
                    </a:lnTo>
                    <a:lnTo>
                      <a:pt x="5932" y="738"/>
                    </a:lnTo>
                    <a:lnTo>
                      <a:pt x="6140" y="662"/>
                    </a:lnTo>
                    <a:lnTo>
                      <a:pt x="6348" y="605"/>
                    </a:lnTo>
                    <a:lnTo>
                      <a:pt x="6574" y="549"/>
                    </a:lnTo>
                    <a:lnTo>
                      <a:pt x="6801" y="511"/>
                    </a:lnTo>
                    <a:lnTo>
                      <a:pt x="7028" y="473"/>
                    </a:lnTo>
                    <a:lnTo>
                      <a:pt x="7254" y="454"/>
                    </a:lnTo>
                    <a:close/>
                    <a:moveTo>
                      <a:pt x="7160" y="1"/>
                    </a:moveTo>
                    <a:lnTo>
                      <a:pt x="6744" y="39"/>
                    </a:lnTo>
                    <a:lnTo>
                      <a:pt x="6329" y="133"/>
                    </a:lnTo>
                    <a:lnTo>
                      <a:pt x="5913" y="247"/>
                    </a:lnTo>
                    <a:lnTo>
                      <a:pt x="5517" y="398"/>
                    </a:lnTo>
                    <a:lnTo>
                      <a:pt x="5139" y="587"/>
                    </a:lnTo>
                    <a:lnTo>
                      <a:pt x="4780" y="813"/>
                    </a:lnTo>
                    <a:lnTo>
                      <a:pt x="4440" y="1078"/>
                    </a:lnTo>
                    <a:lnTo>
                      <a:pt x="4138" y="1361"/>
                    </a:lnTo>
                    <a:lnTo>
                      <a:pt x="3854" y="1682"/>
                    </a:lnTo>
                    <a:lnTo>
                      <a:pt x="3590" y="2003"/>
                    </a:lnTo>
                    <a:lnTo>
                      <a:pt x="3363" y="2362"/>
                    </a:lnTo>
                    <a:lnTo>
                      <a:pt x="3155" y="2740"/>
                    </a:lnTo>
                    <a:lnTo>
                      <a:pt x="2985" y="3118"/>
                    </a:lnTo>
                    <a:lnTo>
                      <a:pt x="2853" y="3515"/>
                    </a:lnTo>
                    <a:lnTo>
                      <a:pt x="2740" y="3930"/>
                    </a:lnTo>
                    <a:lnTo>
                      <a:pt x="2683" y="4346"/>
                    </a:lnTo>
                    <a:lnTo>
                      <a:pt x="2645" y="4761"/>
                    </a:lnTo>
                    <a:lnTo>
                      <a:pt x="2645" y="5196"/>
                    </a:lnTo>
                    <a:lnTo>
                      <a:pt x="2683" y="5611"/>
                    </a:lnTo>
                    <a:lnTo>
                      <a:pt x="2759" y="6027"/>
                    </a:lnTo>
                    <a:lnTo>
                      <a:pt x="2872" y="6424"/>
                    </a:lnTo>
                    <a:lnTo>
                      <a:pt x="3023" y="6801"/>
                    </a:lnTo>
                    <a:lnTo>
                      <a:pt x="3212" y="7179"/>
                    </a:lnTo>
                    <a:lnTo>
                      <a:pt x="3420" y="7538"/>
                    </a:lnTo>
                    <a:lnTo>
                      <a:pt x="3646" y="7878"/>
                    </a:lnTo>
                    <a:lnTo>
                      <a:pt x="3911" y="8199"/>
                    </a:lnTo>
                    <a:lnTo>
                      <a:pt x="4213" y="8521"/>
                    </a:lnTo>
                    <a:lnTo>
                      <a:pt x="4534" y="8804"/>
                    </a:lnTo>
                    <a:lnTo>
                      <a:pt x="4874" y="9087"/>
                    </a:lnTo>
                    <a:lnTo>
                      <a:pt x="5233" y="9333"/>
                    </a:lnTo>
                    <a:lnTo>
                      <a:pt x="5611" y="9559"/>
                    </a:lnTo>
                    <a:lnTo>
                      <a:pt x="6008" y="9767"/>
                    </a:lnTo>
                    <a:lnTo>
                      <a:pt x="6423" y="9956"/>
                    </a:lnTo>
                    <a:lnTo>
                      <a:pt x="6858" y="10107"/>
                    </a:lnTo>
                    <a:lnTo>
                      <a:pt x="7311" y="10240"/>
                    </a:lnTo>
                    <a:lnTo>
                      <a:pt x="7765" y="10353"/>
                    </a:lnTo>
                    <a:lnTo>
                      <a:pt x="8105" y="10391"/>
                    </a:lnTo>
                    <a:lnTo>
                      <a:pt x="8426" y="10447"/>
                    </a:lnTo>
                    <a:lnTo>
                      <a:pt x="8766" y="10466"/>
                    </a:lnTo>
                    <a:lnTo>
                      <a:pt x="9106" y="10485"/>
                    </a:lnTo>
                    <a:lnTo>
                      <a:pt x="8803" y="10693"/>
                    </a:lnTo>
                    <a:lnTo>
                      <a:pt x="8501" y="10901"/>
                    </a:lnTo>
                    <a:lnTo>
                      <a:pt x="8180" y="11090"/>
                    </a:lnTo>
                    <a:lnTo>
                      <a:pt x="7859" y="11278"/>
                    </a:lnTo>
                    <a:lnTo>
                      <a:pt x="7519" y="11449"/>
                    </a:lnTo>
                    <a:lnTo>
                      <a:pt x="7160" y="11619"/>
                    </a:lnTo>
                    <a:lnTo>
                      <a:pt x="6801" y="11770"/>
                    </a:lnTo>
                    <a:lnTo>
                      <a:pt x="6423" y="11902"/>
                    </a:lnTo>
                    <a:lnTo>
                      <a:pt x="5687" y="12166"/>
                    </a:lnTo>
                    <a:lnTo>
                      <a:pt x="4931" y="12374"/>
                    </a:lnTo>
                    <a:lnTo>
                      <a:pt x="4175" y="12544"/>
                    </a:lnTo>
                    <a:lnTo>
                      <a:pt x="3401" y="12695"/>
                    </a:lnTo>
                    <a:lnTo>
                      <a:pt x="2607" y="12827"/>
                    </a:lnTo>
                    <a:lnTo>
                      <a:pt x="1814" y="12922"/>
                    </a:lnTo>
                    <a:lnTo>
                      <a:pt x="208" y="13111"/>
                    </a:lnTo>
                    <a:lnTo>
                      <a:pt x="133" y="13130"/>
                    </a:lnTo>
                    <a:lnTo>
                      <a:pt x="57" y="13186"/>
                    </a:lnTo>
                    <a:lnTo>
                      <a:pt x="20" y="13262"/>
                    </a:lnTo>
                    <a:lnTo>
                      <a:pt x="1" y="13356"/>
                    </a:lnTo>
                    <a:lnTo>
                      <a:pt x="38" y="13432"/>
                    </a:lnTo>
                    <a:lnTo>
                      <a:pt x="76" y="13508"/>
                    </a:lnTo>
                    <a:lnTo>
                      <a:pt x="152" y="13545"/>
                    </a:lnTo>
                    <a:lnTo>
                      <a:pt x="227" y="13564"/>
                    </a:lnTo>
                    <a:lnTo>
                      <a:pt x="265" y="13564"/>
                    </a:lnTo>
                    <a:lnTo>
                      <a:pt x="1890" y="13394"/>
                    </a:lnTo>
                    <a:lnTo>
                      <a:pt x="2702" y="13281"/>
                    </a:lnTo>
                    <a:lnTo>
                      <a:pt x="3495" y="13149"/>
                    </a:lnTo>
                    <a:lnTo>
                      <a:pt x="4289" y="12998"/>
                    </a:lnTo>
                    <a:lnTo>
                      <a:pt x="5063" y="12827"/>
                    </a:lnTo>
                    <a:lnTo>
                      <a:pt x="5838" y="12601"/>
                    </a:lnTo>
                    <a:lnTo>
                      <a:pt x="6593" y="12355"/>
                    </a:lnTo>
                    <a:lnTo>
                      <a:pt x="7047" y="12166"/>
                    </a:lnTo>
                    <a:lnTo>
                      <a:pt x="7500" y="11959"/>
                    </a:lnTo>
                    <a:lnTo>
                      <a:pt x="7935" y="11751"/>
                    </a:lnTo>
                    <a:lnTo>
                      <a:pt x="8350" y="11524"/>
                    </a:lnTo>
                    <a:lnTo>
                      <a:pt x="8766" y="11278"/>
                    </a:lnTo>
                    <a:lnTo>
                      <a:pt x="9144" y="11033"/>
                    </a:lnTo>
                    <a:lnTo>
                      <a:pt x="9521" y="10768"/>
                    </a:lnTo>
                    <a:lnTo>
                      <a:pt x="9861" y="10485"/>
                    </a:lnTo>
                    <a:lnTo>
                      <a:pt x="10390" y="10447"/>
                    </a:lnTo>
                    <a:lnTo>
                      <a:pt x="10938" y="10372"/>
                    </a:lnTo>
                    <a:lnTo>
                      <a:pt x="11486" y="10277"/>
                    </a:lnTo>
                    <a:lnTo>
                      <a:pt x="12053" y="10164"/>
                    </a:lnTo>
                    <a:lnTo>
                      <a:pt x="12638" y="10013"/>
                    </a:lnTo>
                    <a:lnTo>
                      <a:pt x="13224" y="9824"/>
                    </a:lnTo>
                    <a:lnTo>
                      <a:pt x="13847" y="9635"/>
                    </a:lnTo>
                    <a:lnTo>
                      <a:pt x="14471" y="9389"/>
                    </a:lnTo>
                    <a:lnTo>
                      <a:pt x="14546" y="9352"/>
                    </a:lnTo>
                    <a:lnTo>
                      <a:pt x="14603" y="9276"/>
                    </a:lnTo>
                    <a:lnTo>
                      <a:pt x="14622" y="9182"/>
                    </a:lnTo>
                    <a:lnTo>
                      <a:pt x="14603" y="9087"/>
                    </a:lnTo>
                    <a:lnTo>
                      <a:pt x="14546" y="9012"/>
                    </a:lnTo>
                    <a:lnTo>
                      <a:pt x="14471" y="8974"/>
                    </a:lnTo>
                    <a:lnTo>
                      <a:pt x="14395" y="8955"/>
                    </a:lnTo>
                    <a:lnTo>
                      <a:pt x="14301" y="8955"/>
                    </a:lnTo>
                    <a:lnTo>
                      <a:pt x="13772" y="9163"/>
                    </a:lnTo>
                    <a:lnTo>
                      <a:pt x="13262" y="9333"/>
                    </a:lnTo>
                    <a:lnTo>
                      <a:pt x="12770" y="9484"/>
                    </a:lnTo>
                    <a:lnTo>
                      <a:pt x="12279" y="9616"/>
                    </a:lnTo>
                    <a:lnTo>
                      <a:pt x="11788" y="9748"/>
                    </a:lnTo>
                    <a:lnTo>
                      <a:pt x="11316" y="9843"/>
                    </a:lnTo>
                    <a:lnTo>
                      <a:pt x="10863" y="9918"/>
                    </a:lnTo>
                    <a:lnTo>
                      <a:pt x="10409" y="9975"/>
                    </a:lnTo>
                    <a:lnTo>
                      <a:pt x="10768" y="9597"/>
                    </a:lnTo>
                    <a:lnTo>
                      <a:pt x="11089" y="9201"/>
                    </a:lnTo>
                    <a:lnTo>
                      <a:pt x="11391" y="8785"/>
                    </a:lnTo>
                    <a:lnTo>
                      <a:pt x="11656" y="8369"/>
                    </a:lnTo>
                    <a:lnTo>
                      <a:pt x="11864" y="7973"/>
                    </a:lnTo>
                    <a:lnTo>
                      <a:pt x="12034" y="7576"/>
                    </a:lnTo>
                    <a:lnTo>
                      <a:pt x="12185" y="7179"/>
                    </a:lnTo>
                    <a:lnTo>
                      <a:pt x="12317" y="6764"/>
                    </a:lnTo>
                    <a:lnTo>
                      <a:pt x="12393" y="6348"/>
                    </a:lnTo>
                    <a:lnTo>
                      <a:pt x="12468" y="5933"/>
                    </a:lnTo>
                    <a:lnTo>
                      <a:pt x="12506" y="5517"/>
                    </a:lnTo>
                    <a:lnTo>
                      <a:pt x="12506" y="5082"/>
                    </a:lnTo>
                    <a:lnTo>
                      <a:pt x="12487" y="4686"/>
                    </a:lnTo>
                    <a:lnTo>
                      <a:pt x="12449" y="4270"/>
                    </a:lnTo>
                    <a:lnTo>
                      <a:pt x="12374" y="3873"/>
                    </a:lnTo>
                    <a:lnTo>
                      <a:pt x="12279" y="3477"/>
                    </a:lnTo>
                    <a:lnTo>
                      <a:pt x="12147" y="3099"/>
                    </a:lnTo>
                    <a:lnTo>
                      <a:pt x="11977" y="2740"/>
                    </a:lnTo>
                    <a:lnTo>
                      <a:pt x="11788" y="2381"/>
                    </a:lnTo>
                    <a:lnTo>
                      <a:pt x="11580" y="2060"/>
                    </a:lnTo>
                    <a:lnTo>
                      <a:pt x="11316" y="1720"/>
                    </a:lnTo>
                    <a:lnTo>
                      <a:pt x="11033" y="1418"/>
                    </a:lnTo>
                    <a:lnTo>
                      <a:pt x="10711" y="1134"/>
                    </a:lnTo>
                    <a:lnTo>
                      <a:pt x="10371" y="889"/>
                    </a:lnTo>
                    <a:lnTo>
                      <a:pt x="10012" y="662"/>
                    </a:lnTo>
                    <a:lnTo>
                      <a:pt x="9635" y="473"/>
                    </a:lnTo>
                    <a:lnTo>
                      <a:pt x="9238" y="303"/>
                    </a:lnTo>
                    <a:lnTo>
                      <a:pt x="8841" y="171"/>
                    </a:lnTo>
                    <a:lnTo>
                      <a:pt x="8426" y="77"/>
                    </a:lnTo>
                    <a:lnTo>
                      <a:pt x="8010" y="20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716;p54"/>
              <p:cNvSpPr/>
              <p:nvPr/>
            </p:nvSpPr>
            <p:spPr>
              <a:xfrm>
                <a:off x="5845875" y="1166575"/>
                <a:ext cx="2616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3557" extrusionOk="0">
                    <a:moveTo>
                      <a:pt x="3873" y="0"/>
                    </a:moveTo>
                    <a:lnTo>
                      <a:pt x="1" y="7443"/>
                    </a:lnTo>
                    <a:lnTo>
                      <a:pt x="435" y="8463"/>
                    </a:lnTo>
                    <a:lnTo>
                      <a:pt x="851" y="9502"/>
                    </a:lnTo>
                    <a:lnTo>
                      <a:pt x="1229" y="10541"/>
                    </a:lnTo>
                    <a:lnTo>
                      <a:pt x="1606" y="11542"/>
                    </a:lnTo>
                    <a:lnTo>
                      <a:pt x="1928" y="12543"/>
                    </a:lnTo>
                    <a:lnTo>
                      <a:pt x="2249" y="13507"/>
                    </a:lnTo>
                    <a:lnTo>
                      <a:pt x="2532" y="14432"/>
                    </a:lnTo>
                    <a:lnTo>
                      <a:pt x="2778" y="15283"/>
                    </a:lnTo>
                    <a:lnTo>
                      <a:pt x="3212" y="16813"/>
                    </a:lnTo>
                    <a:lnTo>
                      <a:pt x="3514" y="18003"/>
                    </a:lnTo>
                    <a:lnTo>
                      <a:pt x="3779" y="19061"/>
                    </a:lnTo>
                    <a:lnTo>
                      <a:pt x="10032" y="23557"/>
                    </a:lnTo>
                    <a:lnTo>
                      <a:pt x="10126" y="23386"/>
                    </a:lnTo>
                    <a:lnTo>
                      <a:pt x="10202" y="23198"/>
                    </a:lnTo>
                    <a:lnTo>
                      <a:pt x="10277" y="23009"/>
                    </a:lnTo>
                    <a:lnTo>
                      <a:pt x="10334" y="22801"/>
                    </a:lnTo>
                    <a:lnTo>
                      <a:pt x="10372" y="22593"/>
                    </a:lnTo>
                    <a:lnTo>
                      <a:pt x="10409" y="22385"/>
                    </a:lnTo>
                    <a:lnTo>
                      <a:pt x="10447" y="21913"/>
                    </a:lnTo>
                    <a:lnTo>
                      <a:pt x="10466" y="21384"/>
                    </a:lnTo>
                    <a:lnTo>
                      <a:pt x="10428" y="20855"/>
                    </a:lnTo>
                    <a:lnTo>
                      <a:pt x="10372" y="20270"/>
                    </a:lnTo>
                    <a:lnTo>
                      <a:pt x="10277" y="19646"/>
                    </a:lnTo>
                    <a:lnTo>
                      <a:pt x="10145" y="19004"/>
                    </a:lnTo>
                    <a:lnTo>
                      <a:pt x="9994" y="18343"/>
                    </a:lnTo>
                    <a:lnTo>
                      <a:pt x="9824" y="17625"/>
                    </a:lnTo>
                    <a:lnTo>
                      <a:pt x="9616" y="16907"/>
                    </a:lnTo>
                    <a:lnTo>
                      <a:pt x="9389" y="16170"/>
                    </a:lnTo>
                    <a:lnTo>
                      <a:pt x="9144" y="15396"/>
                    </a:lnTo>
                    <a:lnTo>
                      <a:pt x="8615" y="13790"/>
                    </a:lnTo>
                    <a:lnTo>
                      <a:pt x="8029" y="12147"/>
                    </a:lnTo>
                    <a:lnTo>
                      <a:pt x="7406" y="10428"/>
                    </a:lnTo>
                    <a:lnTo>
                      <a:pt x="6121" y="6933"/>
                    </a:lnTo>
                    <a:lnTo>
                      <a:pt x="5498" y="5176"/>
                    </a:lnTo>
                    <a:lnTo>
                      <a:pt x="4912" y="3419"/>
                    </a:lnTo>
                    <a:lnTo>
                      <a:pt x="4364" y="1700"/>
                    </a:lnTo>
                    <a:lnTo>
                      <a:pt x="4100" y="850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17;p54"/>
              <p:cNvSpPr/>
              <p:nvPr/>
            </p:nvSpPr>
            <p:spPr>
              <a:xfrm>
                <a:off x="5778825" y="1152400"/>
                <a:ext cx="298500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7569" extrusionOk="0">
                    <a:moveTo>
                      <a:pt x="6631" y="1"/>
                    </a:moveTo>
                    <a:lnTo>
                      <a:pt x="0" y="4194"/>
                    </a:lnTo>
                    <a:lnTo>
                      <a:pt x="5800" y="17569"/>
                    </a:lnTo>
                    <a:lnTo>
                      <a:pt x="11939" y="14943"/>
                    </a:lnTo>
                    <a:lnTo>
                      <a:pt x="66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18;p54"/>
              <p:cNvSpPr/>
              <p:nvPr/>
            </p:nvSpPr>
            <p:spPr>
              <a:xfrm>
                <a:off x="5893575" y="1457000"/>
                <a:ext cx="2054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6613" extrusionOk="0">
                    <a:moveTo>
                      <a:pt x="6707" y="1"/>
                    </a:moveTo>
                    <a:lnTo>
                      <a:pt x="1" y="2891"/>
                    </a:lnTo>
                    <a:lnTo>
                      <a:pt x="1493" y="6612"/>
                    </a:lnTo>
                    <a:lnTo>
                      <a:pt x="8218" y="4024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19;p54"/>
              <p:cNvSpPr/>
              <p:nvPr/>
            </p:nvSpPr>
            <p:spPr>
              <a:xfrm>
                <a:off x="5898300" y="1457000"/>
                <a:ext cx="15682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797" extrusionOk="0">
                    <a:moveTo>
                      <a:pt x="6102" y="1"/>
                    </a:moveTo>
                    <a:lnTo>
                      <a:pt x="6027" y="20"/>
                    </a:lnTo>
                    <a:lnTo>
                      <a:pt x="114" y="2457"/>
                    </a:lnTo>
                    <a:lnTo>
                      <a:pt x="57" y="2494"/>
                    </a:lnTo>
                    <a:lnTo>
                      <a:pt x="20" y="2551"/>
                    </a:lnTo>
                    <a:lnTo>
                      <a:pt x="1" y="2627"/>
                    </a:lnTo>
                    <a:lnTo>
                      <a:pt x="20" y="2683"/>
                    </a:lnTo>
                    <a:lnTo>
                      <a:pt x="57" y="2740"/>
                    </a:lnTo>
                    <a:lnTo>
                      <a:pt x="95" y="2778"/>
                    </a:lnTo>
                    <a:lnTo>
                      <a:pt x="133" y="2797"/>
                    </a:lnTo>
                    <a:lnTo>
                      <a:pt x="190" y="2797"/>
                    </a:lnTo>
                    <a:lnTo>
                      <a:pt x="246" y="2778"/>
                    </a:lnTo>
                    <a:lnTo>
                      <a:pt x="6159" y="341"/>
                    </a:lnTo>
                    <a:lnTo>
                      <a:pt x="6216" y="303"/>
                    </a:lnTo>
                    <a:lnTo>
                      <a:pt x="6253" y="246"/>
                    </a:lnTo>
                    <a:lnTo>
                      <a:pt x="6272" y="171"/>
                    </a:lnTo>
                    <a:lnTo>
                      <a:pt x="6253" y="114"/>
                    </a:lnTo>
                    <a:lnTo>
                      <a:pt x="6216" y="58"/>
                    </a:lnTo>
                    <a:lnTo>
                      <a:pt x="6159" y="20"/>
                    </a:lnTo>
                    <a:lnTo>
                      <a:pt x="610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20;p54"/>
              <p:cNvSpPr/>
              <p:nvPr/>
            </p:nvSpPr>
            <p:spPr>
              <a:xfrm>
                <a:off x="5754275" y="2804350"/>
                <a:ext cx="238500" cy="1133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45338" extrusionOk="0">
                    <a:moveTo>
                      <a:pt x="0" y="1"/>
                    </a:moveTo>
                    <a:lnTo>
                      <a:pt x="1568" y="11562"/>
                    </a:lnTo>
                    <a:lnTo>
                      <a:pt x="1417" y="12317"/>
                    </a:lnTo>
                    <a:lnTo>
                      <a:pt x="1096" y="14112"/>
                    </a:lnTo>
                    <a:lnTo>
                      <a:pt x="926" y="15151"/>
                    </a:lnTo>
                    <a:lnTo>
                      <a:pt x="775" y="16171"/>
                    </a:lnTo>
                    <a:lnTo>
                      <a:pt x="661" y="17059"/>
                    </a:lnTo>
                    <a:lnTo>
                      <a:pt x="642" y="17418"/>
                    </a:lnTo>
                    <a:lnTo>
                      <a:pt x="623" y="17720"/>
                    </a:lnTo>
                    <a:lnTo>
                      <a:pt x="661" y="18136"/>
                    </a:lnTo>
                    <a:lnTo>
                      <a:pt x="775" y="18853"/>
                    </a:lnTo>
                    <a:lnTo>
                      <a:pt x="945" y="19817"/>
                    </a:lnTo>
                    <a:lnTo>
                      <a:pt x="1152" y="20988"/>
                    </a:lnTo>
                    <a:lnTo>
                      <a:pt x="1662" y="23784"/>
                    </a:lnTo>
                    <a:lnTo>
                      <a:pt x="2267" y="26844"/>
                    </a:lnTo>
                    <a:lnTo>
                      <a:pt x="3381" y="32435"/>
                    </a:lnTo>
                    <a:lnTo>
                      <a:pt x="3891" y="34929"/>
                    </a:lnTo>
                    <a:lnTo>
                      <a:pt x="3967" y="45338"/>
                    </a:lnTo>
                    <a:lnTo>
                      <a:pt x="8538" y="45338"/>
                    </a:lnTo>
                    <a:lnTo>
                      <a:pt x="7745" y="35005"/>
                    </a:lnTo>
                    <a:lnTo>
                      <a:pt x="8028" y="32568"/>
                    </a:lnTo>
                    <a:lnTo>
                      <a:pt x="8652" y="27090"/>
                    </a:lnTo>
                    <a:lnTo>
                      <a:pt x="8973" y="24067"/>
                    </a:lnTo>
                    <a:lnTo>
                      <a:pt x="9256" y="21309"/>
                    </a:lnTo>
                    <a:lnTo>
                      <a:pt x="9464" y="19156"/>
                    </a:lnTo>
                    <a:lnTo>
                      <a:pt x="9521" y="18419"/>
                    </a:lnTo>
                    <a:lnTo>
                      <a:pt x="9540" y="17947"/>
                    </a:lnTo>
                    <a:lnTo>
                      <a:pt x="9540" y="17607"/>
                    </a:lnTo>
                    <a:lnTo>
                      <a:pt x="9502" y="17210"/>
                    </a:lnTo>
                    <a:lnTo>
                      <a:pt x="9370" y="16265"/>
                    </a:lnTo>
                    <a:lnTo>
                      <a:pt x="9200" y="15208"/>
                    </a:lnTo>
                    <a:lnTo>
                      <a:pt x="9011" y="14150"/>
                    </a:lnTo>
                    <a:lnTo>
                      <a:pt x="8633" y="12317"/>
                    </a:lnTo>
                    <a:lnTo>
                      <a:pt x="8463" y="11562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21;p54"/>
              <p:cNvSpPr/>
              <p:nvPr/>
            </p:nvSpPr>
            <p:spPr>
              <a:xfrm>
                <a:off x="5750025" y="2800100"/>
                <a:ext cx="247000" cy="100595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40238" extrusionOk="0">
                    <a:moveTo>
                      <a:pt x="170" y="1"/>
                    </a:moveTo>
                    <a:lnTo>
                      <a:pt x="113" y="20"/>
                    </a:lnTo>
                    <a:lnTo>
                      <a:pt x="38" y="58"/>
                    </a:lnTo>
                    <a:lnTo>
                      <a:pt x="0" y="133"/>
                    </a:lnTo>
                    <a:lnTo>
                      <a:pt x="0" y="209"/>
                    </a:lnTo>
                    <a:lnTo>
                      <a:pt x="1568" y="11713"/>
                    </a:lnTo>
                    <a:lnTo>
                      <a:pt x="1379" y="12676"/>
                    </a:lnTo>
                    <a:lnTo>
                      <a:pt x="1058" y="14452"/>
                    </a:lnTo>
                    <a:lnTo>
                      <a:pt x="888" y="15453"/>
                    </a:lnTo>
                    <a:lnTo>
                      <a:pt x="756" y="16416"/>
                    </a:lnTo>
                    <a:lnTo>
                      <a:pt x="661" y="17248"/>
                    </a:lnTo>
                    <a:lnTo>
                      <a:pt x="623" y="17607"/>
                    </a:lnTo>
                    <a:lnTo>
                      <a:pt x="623" y="17890"/>
                    </a:lnTo>
                    <a:lnTo>
                      <a:pt x="661" y="18306"/>
                    </a:lnTo>
                    <a:lnTo>
                      <a:pt x="756" y="19004"/>
                    </a:lnTo>
                    <a:lnTo>
                      <a:pt x="926" y="19949"/>
                    </a:lnTo>
                    <a:lnTo>
                      <a:pt x="1115" y="21082"/>
                    </a:lnTo>
                    <a:lnTo>
                      <a:pt x="1625" y="23784"/>
                    </a:lnTo>
                    <a:lnTo>
                      <a:pt x="2210" y="26787"/>
                    </a:lnTo>
                    <a:lnTo>
                      <a:pt x="3325" y="32341"/>
                    </a:lnTo>
                    <a:lnTo>
                      <a:pt x="3891" y="35099"/>
                    </a:lnTo>
                    <a:lnTo>
                      <a:pt x="3929" y="40067"/>
                    </a:lnTo>
                    <a:lnTo>
                      <a:pt x="3948" y="40143"/>
                    </a:lnTo>
                    <a:lnTo>
                      <a:pt x="3986" y="40199"/>
                    </a:lnTo>
                    <a:lnTo>
                      <a:pt x="4043" y="40237"/>
                    </a:lnTo>
                    <a:lnTo>
                      <a:pt x="4175" y="40237"/>
                    </a:lnTo>
                    <a:lnTo>
                      <a:pt x="4232" y="40199"/>
                    </a:lnTo>
                    <a:lnTo>
                      <a:pt x="4269" y="40143"/>
                    </a:lnTo>
                    <a:lnTo>
                      <a:pt x="4269" y="40067"/>
                    </a:lnTo>
                    <a:lnTo>
                      <a:pt x="4232" y="35061"/>
                    </a:lnTo>
                    <a:lnTo>
                      <a:pt x="3721" y="32511"/>
                    </a:lnTo>
                    <a:lnTo>
                      <a:pt x="2607" y="26920"/>
                    </a:lnTo>
                    <a:lnTo>
                      <a:pt x="2002" y="23878"/>
                    </a:lnTo>
                    <a:lnTo>
                      <a:pt x="1492" y="21120"/>
                    </a:lnTo>
                    <a:lnTo>
                      <a:pt x="1285" y="19968"/>
                    </a:lnTo>
                    <a:lnTo>
                      <a:pt x="1115" y="19004"/>
                    </a:lnTo>
                    <a:lnTo>
                      <a:pt x="1001" y="18306"/>
                    </a:lnTo>
                    <a:lnTo>
                      <a:pt x="964" y="17890"/>
                    </a:lnTo>
                    <a:lnTo>
                      <a:pt x="982" y="17588"/>
                    </a:lnTo>
                    <a:lnTo>
                      <a:pt x="1001" y="17229"/>
                    </a:lnTo>
                    <a:lnTo>
                      <a:pt x="1115" y="16360"/>
                    </a:lnTo>
                    <a:lnTo>
                      <a:pt x="1266" y="15359"/>
                    </a:lnTo>
                    <a:lnTo>
                      <a:pt x="1436" y="14320"/>
                    </a:lnTo>
                    <a:lnTo>
                      <a:pt x="1757" y="12544"/>
                    </a:lnTo>
                    <a:lnTo>
                      <a:pt x="1908" y="11751"/>
                    </a:lnTo>
                    <a:lnTo>
                      <a:pt x="1908" y="11694"/>
                    </a:lnTo>
                    <a:lnTo>
                      <a:pt x="378" y="360"/>
                    </a:lnTo>
                    <a:lnTo>
                      <a:pt x="9294" y="360"/>
                    </a:lnTo>
                    <a:lnTo>
                      <a:pt x="8463" y="11713"/>
                    </a:lnTo>
                    <a:lnTo>
                      <a:pt x="8463" y="11769"/>
                    </a:lnTo>
                    <a:lnTo>
                      <a:pt x="8633" y="12544"/>
                    </a:lnTo>
                    <a:lnTo>
                      <a:pt x="9011" y="14357"/>
                    </a:lnTo>
                    <a:lnTo>
                      <a:pt x="9200" y="15415"/>
                    </a:lnTo>
                    <a:lnTo>
                      <a:pt x="9370" y="16454"/>
                    </a:lnTo>
                    <a:lnTo>
                      <a:pt x="9502" y="17399"/>
                    </a:lnTo>
                    <a:lnTo>
                      <a:pt x="9521" y="17795"/>
                    </a:lnTo>
                    <a:lnTo>
                      <a:pt x="9540" y="18117"/>
                    </a:lnTo>
                    <a:lnTo>
                      <a:pt x="9521" y="18570"/>
                    </a:lnTo>
                    <a:lnTo>
                      <a:pt x="9464" y="19307"/>
                    </a:lnTo>
                    <a:lnTo>
                      <a:pt x="9256" y="21441"/>
                    </a:lnTo>
                    <a:lnTo>
                      <a:pt x="8973" y="24180"/>
                    </a:lnTo>
                    <a:lnTo>
                      <a:pt x="8652" y="27184"/>
                    </a:lnTo>
                    <a:lnTo>
                      <a:pt x="8028" y="32662"/>
                    </a:lnTo>
                    <a:lnTo>
                      <a:pt x="7745" y="35193"/>
                    </a:lnTo>
                    <a:lnTo>
                      <a:pt x="8104" y="39935"/>
                    </a:lnTo>
                    <a:lnTo>
                      <a:pt x="8123" y="39992"/>
                    </a:lnTo>
                    <a:lnTo>
                      <a:pt x="8161" y="40048"/>
                    </a:lnTo>
                    <a:lnTo>
                      <a:pt x="8236" y="40086"/>
                    </a:lnTo>
                    <a:lnTo>
                      <a:pt x="8293" y="40086"/>
                    </a:lnTo>
                    <a:lnTo>
                      <a:pt x="8368" y="40067"/>
                    </a:lnTo>
                    <a:lnTo>
                      <a:pt x="8406" y="40029"/>
                    </a:lnTo>
                    <a:lnTo>
                      <a:pt x="8444" y="39973"/>
                    </a:lnTo>
                    <a:lnTo>
                      <a:pt x="8463" y="39897"/>
                    </a:lnTo>
                    <a:lnTo>
                      <a:pt x="8085" y="35193"/>
                    </a:lnTo>
                    <a:lnTo>
                      <a:pt x="8406" y="32492"/>
                    </a:lnTo>
                    <a:lnTo>
                      <a:pt x="9011" y="27033"/>
                    </a:lnTo>
                    <a:lnTo>
                      <a:pt x="9332" y="24067"/>
                    </a:lnTo>
                    <a:lnTo>
                      <a:pt x="9615" y="21385"/>
                    </a:lnTo>
                    <a:lnTo>
                      <a:pt x="9823" y="19288"/>
                    </a:lnTo>
                    <a:lnTo>
                      <a:pt x="9861" y="18570"/>
                    </a:lnTo>
                    <a:lnTo>
                      <a:pt x="9880" y="18117"/>
                    </a:lnTo>
                    <a:lnTo>
                      <a:pt x="9880" y="17795"/>
                    </a:lnTo>
                    <a:lnTo>
                      <a:pt x="9842" y="17399"/>
                    </a:lnTo>
                    <a:lnTo>
                      <a:pt x="9729" y="16511"/>
                    </a:lnTo>
                    <a:lnTo>
                      <a:pt x="9577" y="15510"/>
                    </a:lnTo>
                    <a:lnTo>
                      <a:pt x="9389" y="14471"/>
                    </a:lnTo>
                    <a:lnTo>
                      <a:pt x="9200" y="13507"/>
                    </a:lnTo>
                    <a:lnTo>
                      <a:pt x="9011" y="12657"/>
                    </a:lnTo>
                    <a:lnTo>
                      <a:pt x="8803" y="11713"/>
                    </a:lnTo>
                    <a:lnTo>
                      <a:pt x="9653" y="190"/>
                    </a:lnTo>
                    <a:lnTo>
                      <a:pt x="9653" y="114"/>
                    </a:lnTo>
                    <a:lnTo>
                      <a:pt x="9615" y="58"/>
                    </a:lnTo>
                    <a:lnTo>
                      <a:pt x="9559" y="20"/>
                    </a:lnTo>
                    <a:lnTo>
                      <a:pt x="94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22;p54"/>
              <p:cNvSpPr/>
              <p:nvPr/>
            </p:nvSpPr>
            <p:spPr>
              <a:xfrm>
                <a:off x="5851550" y="3787125"/>
                <a:ext cx="1209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6027" extrusionOk="0">
                    <a:moveTo>
                      <a:pt x="38" y="1"/>
                    </a:moveTo>
                    <a:lnTo>
                      <a:pt x="0" y="6027"/>
                    </a:lnTo>
                    <a:lnTo>
                      <a:pt x="4836" y="6027"/>
                    </a:lnTo>
                    <a:lnTo>
                      <a:pt x="4194" y="1"/>
                    </a:lnTo>
                    <a:lnTo>
                      <a:pt x="4194" y="4969"/>
                    </a:lnTo>
                    <a:lnTo>
                      <a:pt x="4043" y="4893"/>
                    </a:lnTo>
                    <a:lnTo>
                      <a:pt x="3665" y="4761"/>
                    </a:lnTo>
                    <a:lnTo>
                      <a:pt x="3420" y="4704"/>
                    </a:lnTo>
                    <a:lnTo>
                      <a:pt x="3117" y="4629"/>
                    </a:lnTo>
                    <a:lnTo>
                      <a:pt x="2815" y="4591"/>
                    </a:lnTo>
                    <a:lnTo>
                      <a:pt x="2475" y="4572"/>
                    </a:lnTo>
                    <a:lnTo>
                      <a:pt x="2116" y="4591"/>
                    </a:lnTo>
                    <a:lnTo>
                      <a:pt x="1776" y="4648"/>
                    </a:lnTo>
                    <a:lnTo>
                      <a:pt x="1436" y="4742"/>
                    </a:lnTo>
                    <a:lnTo>
                      <a:pt x="1115" y="4836"/>
                    </a:lnTo>
                    <a:lnTo>
                      <a:pt x="624" y="5025"/>
                    </a:lnTo>
                    <a:lnTo>
                      <a:pt x="435" y="510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723;p54"/>
              <p:cNvSpPr/>
              <p:nvPr/>
            </p:nvSpPr>
            <p:spPr>
              <a:xfrm>
                <a:off x="5284375" y="2804350"/>
                <a:ext cx="305100" cy="11320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45281" extrusionOk="0">
                    <a:moveTo>
                      <a:pt x="1984" y="1"/>
                    </a:moveTo>
                    <a:lnTo>
                      <a:pt x="5271" y="35571"/>
                    </a:lnTo>
                    <a:lnTo>
                      <a:pt x="0" y="45281"/>
                    </a:lnTo>
                    <a:lnTo>
                      <a:pt x="4515" y="45016"/>
                    </a:lnTo>
                    <a:lnTo>
                      <a:pt x="9899" y="39255"/>
                    </a:lnTo>
                    <a:lnTo>
                      <a:pt x="9408" y="35326"/>
                    </a:lnTo>
                    <a:lnTo>
                      <a:pt x="9861" y="32776"/>
                    </a:lnTo>
                    <a:lnTo>
                      <a:pt x="10333" y="30131"/>
                    </a:lnTo>
                    <a:lnTo>
                      <a:pt x="10862" y="27071"/>
                    </a:lnTo>
                    <a:lnTo>
                      <a:pt x="11391" y="23954"/>
                    </a:lnTo>
                    <a:lnTo>
                      <a:pt x="11826" y="21120"/>
                    </a:lnTo>
                    <a:lnTo>
                      <a:pt x="11996" y="19930"/>
                    </a:lnTo>
                    <a:lnTo>
                      <a:pt x="12128" y="18967"/>
                    </a:lnTo>
                    <a:lnTo>
                      <a:pt x="12185" y="18230"/>
                    </a:lnTo>
                    <a:lnTo>
                      <a:pt x="12203" y="17984"/>
                    </a:lnTo>
                    <a:lnTo>
                      <a:pt x="12203" y="17814"/>
                    </a:lnTo>
                    <a:lnTo>
                      <a:pt x="12147" y="17531"/>
                    </a:lnTo>
                    <a:lnTo>
                      <a:pt x="12033" y="17153"/>
                    </a:lnTo>
                    <a:lnTo>
                      <a:pt x="11882" y="16738"/>
                    </a:lnTo>
                    <a:lnTo>
                      <a:pt x="11693" y="16265"/>
                    </a:lnTo>
                    <a:lnTo>
                      <a:pt x="11240" y="15245"/>
                    </a:lnTo>
                    <a:lnTo>
                      <a:pt x="10730" y="14169"/>
                    </a:lnTo>
                    <a:lnTo>
                      <a:pt x="10220" y="13186"/>
                    </a:lnTo>
                    <a:lnTo>
                      <a:pt x="9804" y="12336"/>
                    </a:lnTo>
                    <a:lnTo>
                      <a:pt x="9370" y="11562"/>
                    </a:lnTo>
                    <a:lnTo>
                      <a:pt x="12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24;p54"/>
              <p:cNvSpPr/>
              <p:nvPr/>
            </p:nvSpPr>
            <p:spPr>
              <a:xfrm>
                <a:off x="5301850" y="2800100"/>
                <a:ext cx="291875" cy="1100400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44016" extrusionOk="0">
                    <a:moveTo>
                      <a:pt x="1285" y="1"/>
                    </a:moveTo>
                    <a:lnTo>
                      <a:pt x="1209" y="20"/>
                    </a:lnTo>
                    <a:lnTo>
                      <a:pt x="1153" y="58"/>
                    </a:lnTo>
                    <a:lnTo>
                      <a:pt x="1115" y="114"/>
                    </a:lnTo>
                    <a:lnTo>
                      <a:pt x="1115" y="190"/>
                    </a:lnTo>
                    <a:lnTo>
                      <a:pt x="4383" y="35703"/>
                    </a:lnTo>
                    <a:lnTo>
                      <a:pt x="19" y="43770"/>
                    </a:lnTo>
                    <a:lnTo>
                      <a:pt x="0" y="43826"/>
                    </a:lnTo>
                    <a:lnTo>
                      <a:pt x="0" y="43902"/>
                    </a:lnTo>
                    <a:lnTo>
                      <a:pt x="38" y="43959"/>
                    </a:lnTo>
                    <a:lnTo>
                      <a:pt x="95" y="43996"/>
                    </a:lnTo>
                    <a:lnTo>
                      <a:pt x="170" y="44015"/>
                    </a:lnTo>
                    <a:lnTo>
                      <a:pt x="208" y="44015"/>
                    </a:lnTo>
                    <a:lnTo>
                      <a:pt x="265" y="43996"/>
                    </a:lnTo>
                    <a:lnTo>
                      <a:pt x="303" y="43977"/>
                    </a:lnTo>
                    <a:lnTo>
                      <a:pt x="321" y="43940"/>
                    </a:lnTo>
                    <a:lnTo>
                      <a:pt x="4723" y="35817"/>
                    </a:lnTo>
                    <a:lnTo>
                      <a:pt x="4742" y="35760"/>
                    </a:lnTo>
                    <a:lnTo>
                      <a:pt x="4742" y="35722"/>
                    </a:lnTo>
                    <a:lnTo>
                      <a:pt x="1474" y="360"/>
                    </a:lnTo>
                    <a:lnTo>
                      <a:pt x="11089" y="360"/>
                    </a:lnTo>
                    <a:lnTo>
                      <a:pt x="8501" y="11675"/>
                    </a:lnTo>
                    <a:lnTo>
                      <a:pt x="8501" y="11751"/>
                    </a:lnTo>
                    <a:lnTo>
                      <a:pt x="8520" y="11807"/>
                    </a:lnTo>
                    <a:lnTo>
                      <a:pt x="8954" y="12620"/>
                    </a:lnTo>
                    <a:lnTo>
                      <a:pt x="9389" y="13451"/>
                    </a:lnTo>
                    <a:lnTo>
                      <a:pt x="9880" y="14433"/>
                    </a:lnTo>
                    <a:lnTo>
                      <a:pt x="10371" y="15491"/>
                    </a:lnTo>
                    <a:lnTo>
                      <a:pt x="10824" y="16492"/>
                    </a:lnTo>
                    <a:lnTo>
                      <a:pt x="11013" y="16945"/>
                    </a:lnTo>
                    <a:lnTo>
                      <a:pt x="11164" y="17361"/>
                    </a:lnTo>
                    <a:lnTo>
                      <a:pt x="11278" y="17720"/>
                    </a:lnTo>
                    <a:lnTo>
                      <a:pt x="11334" y="18003"/>
                    </a:lnTo>
                    <a:lnTo>
                      <a:pt x="11334" y="18136"/>
                    </a:lnTo>
                    <a:lnTo>
                      <a:pt x="11334" y="18324"/>
                    </a:lnTo>
                    <a:lnTo>
                      <a:pt x="11278" y="18834"/>
                    </a:lnTo>
                    <a:lnTo>
                      <a:pt x="11202" y="19533"/>
                    </a:lnTo>
                    <a:lnTo>
                      <a:pt x="11089" y="20402"/>
                    </a:lnTo>
                    <a:lnTo>
                      <a:pt x="10768" y="22518"/>
                    </a:lnTo>
                    <a:lnTo>
                      <a:pt x="10371" y="25030"/>
                    </a:lnTo>
                    <a:lnTo>
                      <a:pt x="9899" y="27770"/>
                    </a:lnTo>
                    <a:lnTo>
                      <a:pt x="9426" y="30528"/>
                    </a:lnTo>
                    <a:lnTo>
                      <a:pt x="8539" y="35458"/>
                    </a:lnTo>
                    <a:lnTo>
                      <a:pt x="8539" y="35515"/>
                    </a:lnTo>
                    <a:lnTo>
                      <a:pt x="8784" y="37517"/>
                    </a:lnTo>
                    <a:lnTo>
                      <a:pt x="8803" y="37593"/>
                    </a:lnTo>
                    <a:lnTo>
                      <a:pt x="8841" y="37630"/>
                    </a:lnTo>
                    <a:lnTo>
                      <a:pt x="8916" y="37668"/>
                    </a:lnTo>
                    <a:lnTo>
                      <a:pt x="8973" y="37668"/>
                    </a:lnTo>
                    <a:lnTo>
                      <a:pt x="9049" y="37649"/>
                    </a:lnTo>
                    <a:lnTo>
                      <a:pt x="9105" y="37611"/>
                    </a:lnTo>
                    <a:lnTo>
                      <a:pt x="9124" y="37555"/>
                    </a:lnTo>
                    <a:lnTo>
                      <a:pt x="9124" y="37479"/>
                    </a:lnTo>
                    <a:lnTo>
                      <a:pt x="8898" y="35496"/>
                    </a:lnTo>
                    <a:lnTo>
                      <a:pt x="9426" y="32530"/>
                    </a:lnTo>
                    <a:lnTo>
                      <a:pt x="9880" y="29885"/>
                    </a:lnTo>
                    <a:lnTo>
                      <a:pt x="10409" y="26882"/>
                    </a:lnTo>
                    <a:lnTo>
                      <a:pt x="10900" y="23859"/>
                    </a:lnTo>
                    <a:lnTo>
                      <a:pt x="11334" y="21139"/>
                    </a:lnTo>
                    <a:lnTo>
                      <a:pt x="11486" y="20006"/>
                    </a:lnTo>
                    <a:lnTo>
                      <a:pt x="11599" y="19061"/>
                    </a:lnTo>
                    <a:lnTo>
                      <a:pt x="11674" y="18381"/>
                    </a:lnTo>
                    <a:lnTo>
                      <a:pt x="11674" y="18136"/>
                    </a:lnTo>
                    <a:lnTo>
                      <a:pt x="11674" y="17966"/>
                    </a:lnTo>
                    <a:lnTo>
                      <a:pt x="11618" y="17682"/>
                    </a:lnTo>
                    <a:lnTo>
                      <a:pt x="11523" y="17342"/>
                    </a:lnTo>
                    <a:lnTo>
                      <a:pt x="11372" y="16945"/>
                    </a:lnTo>
                    <a:lnTo>
                      <a:pt x="11202" y="16511"/>
                    </a:lnTo>
                    <a:lnTo>
                      <a:pt x="10805" y="15566"/>
                    </a:lnTo>
                    <a:lnTo>
                      <a:pt x="10333" y="14565"/>
                    </a:lnTo>
                    <a:lnTo>
                      <a:pt x="9842" y="13583"/>
                    </a:lnTo>
                    <a:lnTo>
                      <a:pt x="9408" y="12733"/>
                    </a:lnTo>
                    <a:lnTo>
                      <a:pt x="8860" y="11694"/>
                    </a:lnTo>
                    <a:lnTo>
                      <a:pt x="11486" y="209"/>
                    </a:lnTo>
                    <a:lnTo>
                      <a:pt x="11486" y="133"/>
                    </a:lnTo>
                    <a:lnTo>
                      <a:pt x="11448" y="76"/>
                    </a:lnTo>
                    <a:lnTo>
                      <a:pt x="11391" y="20"/>
                    </a:lnTo>
                    <a:lnTo>
                      <a:pt x="1131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25;p54"/>
              <p:cNvSpPr/>
              <p:nvPr/>
            </p:nvSpPr>
            <p:spPr>
              <a:xfrm>
                <a:off x="5265950" y="3742725"/>
                <a:ext cx="27865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7803" extrusionOk="0">
                    <a:moveTo>
                      <a:pt x="10428" y="1"/>
                    </a:moveTo>
                    <a:lnTo>
                      <a:pt x="4818" y="6254"/>
                    </a:lnTo>
                    <a:lnTo>
                      <a:pt x="4383" y="6178"/>
                    </a:lnTo>
                    <a:lnTo>
                      <a:pt x="3968" y="6121"/>
                    </a:lnTo>
                    <a:lnTo>
                      <a:pt x="3590" y="6102"/>
                    </a:lnTo>
                    <a:lnTo>
                      <a:pt x="3231" y="6084"/>
                    </a:lnTo>
                    <a:lnTo>
                      <a:pt x="2910" y="6065"/>
                    </a:lnTo>
                    <a:lnTo>
                      <a:pt x="2607" y="6084"/>
                    </a:lnTo>
                    <a:lnTo>
                      <a:pt x="2305" y="6102"/>
                    </a:lnTo>
                    <a:lnTo>
                      <a:pt x="2041" y="6140"/>
                    </a:lnTo>
                    <a:lnTo>
                      <a:pt x="1814" y="6178"/>
                    </a:lnTo>
                    <a:lnTo>
                      <a:pt x="1587" y="6235"/>
                    </a:lnTo>
                    <a:lnTo>
                      <a:pt x="1380" y="6291"/>
                    </a:lnTo>
                    <a:lnTo>
                      <a:pt x="1191" y="6367"/>
                    </a:lnTo>
                    <a:lnTo>
                      <a:pt x="1021" y="6442"/>
                    </a:lnTo>
                    <a:lnTo>
                      <a:pt x="870" y="6537"/>
                    </a:lnTo>
                    <a:lnTo>
                      <a:pt x="737" y="6612"/>
                    </a:lnTo>
                    <a:lnTo>
                      <a:pt x="624" y="6707"/>
                    </a:lnTo>
                    <a:lnTo>
                      <a:pt x="416" y="6896"/>
                    </a:lnTo>
                    <a:lnTo>
                      <a:pt x="265" y="7085"/>
                    </a:lnTo>
                    <a:lnTo>
                      <a:pt x="152" y="7274"/>
                    </a:lnTo>
                    <a:lnTo>
                      <a:pt x="76" y="7444"/>
                    </a:lnTo>
                    <a:lnTo>
                      <a:pt x="38" y="7576"/>
                    </a:lnTo>
                    <a:lnTo>
                      <a:pt x="1" y="7689"/>
                    </a:lnTo>
                    <a:lnTo>
                      <a:pt x="1" y="7803"/>
                    </a:lnTo>
                    <a:lnTo>
                      <a:pt x="5214" y="7803"/>
                    </a:lnTo>
                    <a:lnTo>
                      <a:pt x="9502" y="2910"/>
                    </a:lnTo>
                    <a:lnTo>
                      <a:pt x="10485" y="7803"/>
                    </a:lnTo>
                    <a:lnTo>
                      <a:pt x="10598" y="6915"/>
                    </a:lnTo>
                    <a:lnTo>
                      <a:pt x="10862" y="4912"/>
                    </a:lnTo>
                    <a:lnTo>
                      <a:pt x="10995" y="3798"/>
                    </a:lnTo>
                    <a:lnTo>
                      <a:pt x="11089" y="2759"/>
                    </a:lnTo>
                    <a:lnTo>
                      <a:pt x="11127" y="2305"/>
                    </a:lnTo>
                    <a:lnTo>
                      <a:pt x="11146" y="1909"/>
                    </a:lnTo>
                    <a:lnTo>
                      <a:pt x="11146" y="1588"/>
                    </a:lnTo>
                    <a:lnTo>
                      <a:pt x="11127" y="1380"/>
                    </a:lnTo>
                    <a:lnTo>
                      <a:pt x="11051" y="1059"/>
                    </a:lnTo>
                    <a:lnTo>
                      <a:pt x="10938" y="775"/>
                    </a:lnTo>
                    <a:lnTo>
                      <a:pt x="10825" y="549"/>
                    </a:lnTo>
                    <a:lnTo>
                      <a:pt x="10711" y="341"/>
                    </a:lnTo>
                    <a:lnTo>
                      <a:pt x="10598" y="190"/>
                    </a:lnTo>
                    <a:lnTo>
                      <a:pt x="10504" y="95"/>
                    </a:lnTo>
                    <a:lnTo>
                      <a:pt x="10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726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extrusionOk="0">
                    <a:moveTo>
                      <a:pt x="8803" y="1"/>
                    </a:move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27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fill="none" extrusionOk="0">
                    <a:moveTo>
                      <a:pt x="14678" y="1"/>
                    </a:moveTo>
                    <a:lnTo>
                      <a:pt x="8803" y="1"/>
                    </a:lnTo>
                    <a:lnTo>
                      <a:pt x="8803" y="1"/>
                    </a:ln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28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extrusionOk="0">
                    <a:moveTo>
                      <a:pt x="26768" y="0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729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fill="none" extrusionOk="0">
                    <a:moveTo>
                      <a:pt x="3514" y="1247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lnTo>
                      <a:pt x="3514" y="12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730;p54"/>
              <p:cNvSpPr/>
              <p:nvPr/>
            </p:nvSpPr>
            <p:spPr>
              <a:xfrm>
                <a:off x="5306100" y="537050"/>
                <a:ext cx="6992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20" extrusionOk="0">
                    <a:moveTo>
                      <a:pt x="0" y="1"/>
                    </a:moveTo>
                    <a:lnTo>
                      <a:pt x="0" y="5176"/>
                    </a:lnTo>
                    <a:lnTo>
                      <a:pt x="114" y="5309"/>
                    </a:lnTo>
                    <a:lnTo>
                      <a:pt x="246" y="5460"/>
                    </a:lnTo>
                    <a:lnTo>
                      <a:pt x="435" y="5649"/>
                    </a:lnTo>
                    <a:lnTo>
                      <a:pt x="718" y="5875"/>
                    </a:lnTo>
                    <a:lnTo>
                      <a:pt x="1058" y="6121"/>
                    </a:lnTo>
                    <a:lnTo>
                      <a:pt x="1266" y="6234"/>
                    </a:lnTo>
                    <a:lnTo>
                      <a:pt x="1493" y="6348"/>
                    </a:lnTo>
                    <a:lnTo>
                      <a:pt x="1757" y="6461"/>
                    </a:lnTo>
                    <a:lnTo>
                      <a:pt x="2040" y="6574"/>
                    </a:lnTo>
                    <a:lnTo>
                      <a:pt x="2720" y="6820"/>
                    </a:lnTo>
                    <a:lnTo>
                      <a:pt x="2796" y="6820"/>
                    </a:lnTo>
                    <a:lnTo>
                      <a:pt x="2720" y="6782"/>
                    </a:lnTo>
                    <a:lnTo>
                      <a:pt x="2437" y="6650"/>
                    </a:lnTo>
                    <a:lnTo>
                      <a:pt x="2267" y="657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731;p54"/>
              <p:cNvSpPr/>
              <p:nvPr/>
            </p:nvSpPr>
            <p:spPr>
              <a:xfrm>
                <a:off x="4786625" y="1144850"/>
                <a:ext cx="642275" cy="538400"/>
              </a:xfrm>
              <a:custGeom>
                <a:avLst/>
                <a:gdLst/>
                <a:ahLst/>
                <a:cxnLst/>
                <a:rect l="l" t="t" r="r" b="b"/>
                <a:pathLst>
                  <a:path w="25691" h="21536" extrusionOk="0">
                    <a:moveTo>
                      <a:pt x="3929" y="0"/>
                    </a:moveTo>
                    <a:lnTo>
                      <a:pt x="0" y="1757"/>
                    </a:lnTo>
                    <a:lnTo>
                      <a:pt x="302" y="2343"/>
                    </a:lnTo>
                    <a:lnTo>
                      <a:pt x="718" y="3231"/>
                    </a:lnTo>
                    <a:lnTo>
                      <a:pt x="1832" y="5705"/>
                    </a:lnTo>
                    <a:lnTo>
                      <a:pt x="3211" y="8803"/>
                    </a:lnTo>
                    <a:lnTo>
                      <a:pt x="3967" y="10484"/>
                    </a:lnTo>
                    <a:lnTo>
                      <a:pt x="4741" y="12203"/>
                    </a:lnTo>
                    <a:lnTo>
                      <a:pt x="5554" y="13904"/>
                    </a:lnTo>
                    <a:lnTo>
                      <a:pt x="6347" y="15528"/>
                    </a:lnTo>
                    <a:lnTo>
                      <a:pt x="7141" y="17058"/>
                    </a:lnTo>
                    <a:lnTo>
                      <a:pt x="7518" y="17757"/>
                    </a:lnTo>
                    <a:lnTo>
                      <a:pt x="7896" y="18418"/>
                    </a:lnTo>
                    <a:lnTo>
                      <a:pt x="8255" y="19042"/>
                    </a:lnTo>
                    <a:lnTo>
                      <a:pt x="8595" y="19608"/>
                    </a:lnTo>
                    <a:lnTo>
                      <a:pt x="8935" y="20100"/>
                    </a:lnTo>
                    <a:lnTo>
                      <a:pt x="9256" y="20534"/>
                    </a:lnTo>
                    <a:lnTo>
                      <a:pt x="9558" y="20912"/>
                    </a:lnTo>
                    <a:lnTo>
                      <a:pt x="9842" y="21195"/>
                    </a:lnTo>
                    <a:lnTo>
                      <a:pt x="9974" y="21309"/>
                    </a:lnTo>
                    <a:lnTo>
                      <a:pt x="10106" y="21403"/>
                    </a:lnTo>
                    <a:lnTo>
                      <a:pt x="10239" y="21460"/>
                    </a:lnTo>
                    <a:lnTo>
                      <a:pt x="10352" y="21516"/>
                    </a:lnTo>
                    <a:lnTo>
                      <a:pt x="10427" y="21535"/>
                    </a:lnTo>
                    <a:lnTo>
                      <a:pt x="10522" y="21535"/>
                    </a:lnTo>
                    <a:lnTo>
                      <a:pt x="10730" y="21498"/>
                    </a:lnTo>
                    <a:lnTo>
                      <a:pt x="10994" y="21422"/>
                    </a:lnTo>
                    <a:lnTo>
                      <a:pt x="11277" y="21309"/>
                    </a:lnTo>
                    <a:lnTo>
                      <a:pt x="11580" y="21157"/>
                    </a:lnTo>
                    <a:lnTo>
                      <a:pt x="11920" y="20969"/>
                    </a:lnTo>
                    <a:lnTo>
                      <a:pt x="12298" y="20723"/>
                    </a:lnTo>
                    <a:lnTo>
                      <a:pt x="12713" y="20477"/>
                    </a:lnTo>
                    <a:lnTo>
                      <a:pt x="13582" y="19854"/>
                    </a:lnTo>
                    <a:lnTo>
                      <a:pt x="14545" y="19136"/>
                    </a:lnTo>
                    <a:lnTo>
                      <a:pt x="15584" y="18343"/>
                    </a:lnTo>
                    <a:lnTo>
                      <a:pt x="16661" y="17455"/>
                    </a:lnTo>
                    <a:lnTo>
                      <a:pt x="17795" y="16529"/>
                    </a:lnTo>
                    <a:lnTo>
                      <a:pt x="18966" y="15566"/>
                    </a:lnTo>
                    <a:lnTo>
                      <a:pt x="21308" y="13582"/>
                    </a:lnTo>
                    <a:lnTo>
                      <a:pt x="23594" y="11675"/>
                    </a:lnTo>
                    <a:lnTo>
                      <a:pt x="24671" y="10787"/>
                    </a:lnTo>
                    <a:lnTo>
                      <a:pt x="25691" y="9956"/>
                    </a:lnTo>
                    <a:lnTo>
                      <a:pt x="23159" y="605"/>
                    </a:lnTo>
                    <a:lnTo>
                      <a:pt x="11561" y="13469"/>
                    </a:lnTo>
                    <a:lnTo>
                      <a:pt x="39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732;p54"/>
              <p:cNvSpPr/>
              <p:nvPr/>
            </p:nvSpPr>
            <p:spPr>
              <a:xfrm>
                <a:off x="4880600" y="1140600"/>
                <a:ext cx="230950" cy="3457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3829" extrusionOk="0">
                    <a:moveTo>
                      <a:pt x="151" y="0"/>
                    </a:moveTo>
                    <a:lnTo>
                      <a:pt x="95" y="19"/>
                    </a:lnTo>
                    <a:lnTo>
                      <a:pt x="38" y="76"/>
                    </a:lnTo>
                    <a:lnTo>
                      <a:pt x="0" y="133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7651" y="13734"/>
                    </a:lnTo>
                    <a:lnTo>
                      <a:pt x="7707" y="13790"/>
                    </a:lnTo>
                    <a:lnTo>
                      <a:pt x="7783" y="13828"/>
                    </a:lnTo>
                    <a:lnTo>
                      <a:pt x="7802" y="13828"/>
                    </a:lnTo>
                    <a:lnTo>
                      <a:pt x="7859" y="13809"/>
                    </a:lnTo>
                    <a:lnTo>
                      <a:pt x="7915" y="13771"/>
                    </a:lnTo>
                    <a:lnTo>
                      <a:pt x="9200" y="12355"/>
                    </a:lnTo>
                    <a:lnTo>
                      <a:pt x="9237" y="12279"/>
                    </a:lnTo>
                    <a:lnTo>
                      <a:pt x="9237" y="12222"/>
                    </a:lnTo>
                    <a:lnTo>
                      <a:pt x="9237" y="12166"/>
                    </a:lnTo>
                    <a:lnTo>
                      <a:pt x="9181" y="12109"/>
                    </a:lnTo>
                    <a:lnTo>
                      <a:pt x="9124" y="12071"/>
                    </a:lnTo>
                    <a:lnTo>
                      <a:pt x="9067" y="12052"/>
                    </a:lnTo>
                    <a:lnTo>
                      <a:pt x="8992" y="12071"/>
                    </a:lnTo>
                    <a:lnTo>
                      <a:pt x="8935" y="12109"/>
                    </a:lnTo>
                    <a:lnTo>
                      <a:pt x="7821" y="13356"/>
                    </a:lnTo>
                    <a:lnTo>
                      <a:pt x="321" y="95"/>
                    </a:lnTo>
                    <a:lnTo>
                      <a:pt x="284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733;p54"/>
              <p:cNvSpPr/>
              <p:nvPr/>
            </p:nvSpPr>
            <p:spPr>
              <a:xfrm>
                <a:off x="4782375" y="1184525"/>
                <a:ext cx="424100" cy="502975"/>
              </a:xfrm>
              <a:custGeom>
                <a:avLst/>
                <a:gdLst/>
                <a:ahLst/>
                <a:cxnLst/>
                <a:rect l="l" t="t" r="r" b="b"/>
                <a:pathLst>
                  <a:path w="16964" h="20119" extrusionOk="0">
                    <a:moveTo>
                      <a:pt x="151" y="0"/>
                    </a:moveTo>
                    <a:lnTo>
                      <a:pt x="94" y="19"/>
                    </a:lnTo>
                    <a:lnTo>
                      <a:pt x="38" y="76"/>
                    </a:lnTo>
                    <a:lnTo>
                      <a:pt x="0" y="132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170" y="548"/>
                    </a:lnTo>
                    <a:lnTo>
                      <a:pt x="359" y="907"/>
                    </a:lnTo>
                    <a:lnTo>
                      <a:pt x="831" y="1908"/>
                    </a:lnTo>
                    <a:lnTo>
                      <a:pt x="2078" y="4723"/>
                    </a:lnTo>
                    <a:lnTo>
                      <a:pt x="3325" y="7500"/>
                    </a:lnTo>
                    <a:lnTo>
                      <a:pt x="4553" y="10201"/>
                    </a:lnTo>
                    <a:lnTo>
                      <a:pt x="5138" y="11485"/>
                    </a:lnTo>
                    <a:lnTo>
                      <a:pt x="5743" y="12732"/>
                    </a:lnTo>
                    <a:lnTo>
                      <a:pt x="6309" y="13903"/>
                    </a:lnTo>
                    <a:lnTo>
                      <a:pt x="6876" y="15018"/>
                    </a:lnTo>
                    <a:lnTo>
                      <a:pt x="7424" y="16038"/>
                    </a:lnTo>
                    <a:lnTo>
                      <a:pt x="7934" y="16964"/>
                    </a:lnTo>
                    <a:lnTo>
                      <a:pt x="8444" y="17795"/>
                    </a:lnTo>
                    <a:lnTo>
                      <a:pt x="8916" y="18513"/>
                    </a:lnTo>
                    <a:lnTo>
                      <a:pt x="9124" y="18834"/>
                    </a:lnTo>
                    <a:lnTo>
                      <a:pt x="9351" y="19117"/>
                    </a:lnTo>
                    <a:lnTo>
                      <a:pt x="9558" y="19382"/>
                    </a:lnTo>
                    <a:lnTo>
                      <a:pt x="9766" y="19589"/>
                    </a:lnTo>
                    <a:lnTo>
                      <a:pt x="9955" y="19778"/>
                    </a:lnTo>
                    <a:lnTo>
                      <a:pt x="10144" y="19911"/>
                    </a:lnTo>
                    <a:lnTo>
                      <a:pt x="10314" y="20024"/>
                    </a:lnTo>
                    <a:lnTo>
                      <a:pt x="10484" y="20099"/>
                    </a:lnTo>
                    <a:lnTo>
                      <a:pt x="10654" y="20118"/>
                    </a:lnTo>
                    <a:lnTo>
                      <a:pt x="10824" y="20099"/>
                    </a:lnTo>
                    <a:lnTo>
                      <a:pt x="11032" y="20062"/>
                    </a:lnTo>
                    <a:lnTo>
                      <a:pt x="11259" y="19986"/>
                    </a:lnTo>
                    <a:lnTo>
                      <a:pt x="11504" y="19873"/>
                    </a:lnTo>
                    <a:lnTo>
                      <a:pt x="11788" y="19741"/>
                    </a:lnTo>
                    <a:lnTo>
                      <a:pt x="12090" y="19570"/>
                    </a:lnTo>
                    <a:lnTo>
                      <a:pt x="12430" y="19382"/>
                    </a:lnTo>
                    <a:lnTo>
                      <a:pt x="12808" y="19136"/>
                    </a:lnTo>
                    <a:lnTo>
                      <a:pt x="13620" y="18569"/>
                    </a:lnTo>
                    <a:lnTo>
                      <a:pt x="14583" y="17870"/>
                    </a:lnTo>
                    <a:lnTo>
                      <a:pt x="15679" y="17020"/>
                    </a:lnTo>
                    <a:lnTo>
                      <a:pt x="16907" y="16038"/>
                    </a:lnTo>
                    <a:lnTo>
                      <a:pt x="16945" y="15981"/>
                    </a:lnTo>
                    <a:lnTo>
                      <a:pt x="16963" y="15925"/>
                    </a:lnTo>
                    <a:lnTo>
                      <a:pt x="16963" y="15849"/>
                    </a:lnTo>
                    <a:lnTo>
                      <a:pt x="16926" y="15792"/>
                    </a:lnTo>
                    <a:lnTo>
                      <a:pt x="16888" y="15755"/>
                    </a:lnTo>
                    <a:lnTo>
                      <a:pt x="16812" y="15736"/>
                    </a:lnTo>
                    <a:lnTo>
                      <a:pt x="16756" y="15736"/>
                    </a:lnTo>
                    <a:lnTo>
                      <a:pt x="16680" y="15774"/>
                    </a:lnTo>
                    <a:lnTo>
                      <a:pt x="15320" y="16869"/>
                    </a:lnTo>
                    <a:lnTo>
                      <a:pt x="14432" y="17549"/>
                    </a:lnTo>
                    <a:lnTo>
                      <a:pt x="13488" y="18248"/>
                    </a:lnTo>
                    <a:lnTo>
                      <a:pt x="13034" y="18569"/>
                    </a:lnTo>
                    <a:lnTo>
                      <a:pt x="12581" y="18872"/>
                    </a:lnTo>
                    <a:lnTo>
                      <a:pt x="12146" y="19155"/>
                    </a:lnTo>
                    <a:lnTo>
                      <a:pt x="11731" y="19382"/>
                    </a:lnTo>
                    <a:lnTo>
                      <a:pt x="11372" y="19570"/>
                    </a:lnTo>
                    <a:lnTo>
                      <a:pt x="11051" y="19703"/>
                    </a:lnTo>
                    <a:lnTo>
                      <a:pt x="10900" y="19741"/>
                    </a:lnTo>
                    <a:lnTo>
                      <a:pt x="10786" y="19759"/>
                    </a:lnTo>
                    <a:lnTo>
                      <a:pt x="10673" y="19778"/>
                    </a:lnTo>
                    <a:lnTo>
                      <a:pt x="10579" y="19759"/>
                    </a:lnTo>
                    <a:lnTo>
                      <a:pt x="10409" y="19684"/>
                    </a:lnTo>
                    <a:lnTo>
                      <a:pt x="10220" y="19570"/>
                    </a:lnTo>
                    <a:lnTo>
                      <a:pt x="10031" y="19400"/>
                    </a:lnTo>
                    <a:lnTo>
                      <a:pt x="9842" y="19174"/>
                    </a:lnTo>
                    <a:lnTo>
                      <a:pt x="9615" y="18928"/>
                    </a:lnTo>
                    <a:lnTo>
                      <a:pt x="9388" y="18626"/>
                    </a:lnTo>
                    <a:lnTo>
                      <a:pt x="9162" y="18305"/>
                    </a:lnTo>
                    <a:lnTo>
                      <a:pt x="8916" y="17927"/>
                    </a:lnTo>
                    <a:lnTo>
                      <a:pt x="8406" y="17115"/>
                    </a:lnTo>
                    <a:lnTo>
                      <a:pt x="7877" y="16170"/>
                    </a:lnTo>
                    <a:lnTo>
                      <a:pt x="7329" y="15131"/>
                    </a:lnTo>
                    <a:lnTo>
                      <a:pt x="6763" y="14017"/>
                    </a:lnTo>
                    <a:lnTo>
                      <a:pt x="6177" y="12864"/>
                    </a:lnTo>
                    <a:lnTo>
                      <a:pt x="5592" y="11655"/>
                    </a:lnTo>
                    <a:lnTo>
                      <a:pt x="4458" y="9181"/>
                    </a:lnTo>
                    <a:lnTo>
                      <a:pt x="3362" y="6782"/>
                    </a:lnTo>
                    <a:lnTo>
                      <a:pt x="2399" y="4572"/>
                    </a:lnTo>
                    <a:lnTo>
                      <a:pt x="1133" y="1757"/>
                    </a:lnTo>
                    <a:lnTo>
                      <a:pt x="661" y="756"/>
                    </a:lnTo>
                    <a:lnTo>
                      <a:pt x="472" y="378"/>
                    </a:lnTo>
                    <a:lnTo>
                      <a:pt x="321" y="95"/>
                    </a:lnTo>
                    <a:lnTo>
                      <a:pt x="283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734;p54"/>
              <p:cNvSpPr/>
              <p:nvPr/>
            </p:nvSpPr>
            <p:spPr>
              <a:xfrm>
                <a:off x="5102550" y="1152400"/>
                <a:ext cx="375475" cy="395300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5812" extrusionOk="0">
                    <a:moveTo>
                      <a:pt x="10806" y="1"/>
                    </a:moveTo>
                    <a:lnTo>
                      <a:pt x="1" y="11637"/>
                    </a:lnTo>
                    <a:lnTo>
                      <a:pt x="5989" y="15812"/>
                    </a:lnTo>
                    <a:lnTo>
                      <a:pt x="7160" y="14905"/>
                    </a:lnTo>
                    <a:lnTo>
                      <a:pt x="8331" y="13979"/>
                    </a:lnTo>
                    <a:lnTo>
                      <a:pt x="8917" y="13507"/>
                    </a:lnTo>
                    <a:lnTo>
                      <a:pt x="9502" y="13035"/>
                    </a:lnTo>
                    <a:lnTo>
                      <a:pt x="10069" y="12525"/>
                    </a:lnTo>
                    <a:lnTo>
                      <a:pt x="10655" y="12015"/>
                    </a:lnTo>
                    <a:lnTo>
                      <a:pt x="11221" y="11467"/>
                    </a:lnTo>
                    <a:lnTo>
                      <a:pt x="11788" y="10881"/>
                    </a:lnTo>
                    <a:lnTo>
                      <a:pt x="12336" y="10277"/>
                    </a:lnTo>
                    <a:lnTo>
                      <a:pt x="12903" y="9635"/>
                    </a:lnTo>
                    <a:lnTo>
                      <a:pt x="13450" y="8955"/>
                    </a:lnTo>
                    <a:lnTo>
                      <a:pt x="13979" y="8218"/>
                    </a:lnTo>
                    <a:lnTo>
                      <a:pt x="14508" y="7443"/>
                    </a:lnTo>
                    <a:lnTo>
                      <a:pt x="15018" y="6612"/>
                    </a:lnTo>
                    <a:lnTo>
                      <a:pt x="10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735;p54"/>
              <p:cNvSpPr/>
              <p:nvPr/>
            </p:nvSpPr>
            <p:spPr>
              <a:xfrm>
                <a:off x="5372675" y="946025"/>
                <a:ext cx="571925" cy="782075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31283" extrusionOk="0">
                    <a:moveTo>
                      <a:pt x="8596" y="1"/>
                    </a:moveTo>
                    <a:lnTo>
                      <a:pt x="8596" y="7557"/>
                    </a:lnTo>
                    <a:lnTo>
                      <a:pt x="1" y="8256"/>
                    </a:lnTo>
                    <a:lnTo>
                      <a:pt x="1569" y="15094"/>
                    </a:lnTo>
                    <a:lnTo>
                      <a:pt x="1493" y="15585"/>
                    </a:lnTo>
                    <a:lnTo>
                      <a:pt x="1304" y="16700"/>
                    </a:lnTo>
                    <a:lnTo>
                      <a:pt x="1210" y="17361"/>
                    </a:lnTo>
                    <a:lnTo>
                      <a:pt x="1134" y="18003"/>
                    </a:lnTo>
                    <a:lnTo>
                      <a:pt x="1115" y="18305"/>
                    </a:lnTo>
                    <a:lnTo>
                      <a:pt x="1115" y="18570"/>
                    </a:lnTo>
                    <a:lnTo>
                      <a:pt x="1115" y="18815"/>
                    </a:lnTo>
                    <a:lnTo>
                      <a:pt x="1153" y="19004"/>
                    </a:lnTo>
                    <a:lnTo>
                      <a:pt x="1191" y="19193"/>
                    </a:lnTo>
                    <a:lnTo>
                      <a:pt x="1285" y="19382"/>
                    </a:lnTo>
                    <a:lnTo>
                      <a:pt x="1380" y="19571"/>
                    </a:lnTo>
                    <a:lnTo>
                      <a:pt x="1512" y="19779"/>
                    </a:lnTo>
                    <a:lnTo>
                      <a:pt x="1663" y="19986"/>
                    </a:lnTo>
                    <a:lnTo>
                      <a:pt x="1814" y="20175"/>
                    </a:lnTo>
                    <a:lnTo>
                      <a:pt x="2154" y="20572"/>
                    </a:lnTo>
                    <a:lnTo>
                      <a:pt x="2494" y="20912"/>
                    </a:lnTo>
                    <a:lnTo>
                      <a:pt x="2778" y="21177"/>
                    </a:lnTo>
                    <a:lnTo>
                      <a:pt x="3042" y="21441"/>
                    </a:lnTo>
                    <a:lnTo>
                      <a:pt x="5328" y="31283"/>
                    </a:lnTo>
                    <a:lnTo>
                      <a:pt x="17550" y="31283"/>
                    </a:lnTo>
                    <a:lnTo>
                      <a:pt x="22877" y="8256"/>
                    </a:lnTo>
                    <a:lnTo>
                      <a:pt x="14282" y="7557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736;p54"/>
              <p:cNvSpPr/>
              <p:nvPr/>
            </p:nvSpPr>
            <p:spPr>
              <a:xfrm>
                <a:off x="5372675" y="1134925"/>
                <a:ext cx="571925" cy="7433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29734" extrusionOk="0">
                    <a:moveTo>
                      <a:pt x="8596" y="1"/>
                    </a:moveTo>
                    <a:lnTo>
                      <a:pt x="1" y="700"/>
                    </a:lnTo>
                    <a:lnTo>
                      <a:pt x="284" y="2116"/>
                    </a:lnTo>
                    <a:lnTo>
                      <a:pt x="662" y="3779"/>
                    </a:lnTo>
                    <a:lnTo>
                      <a:pt x="1096" y="5592"/>
                    </a:lnTo>
                    <a:lnTo>
                      <a:pt x="1569" y="7538"/>
                    </a:lnTo>
                    <a:lnTo>
                      <a:pt x="1436" y="8086"/>
                    </a:lnTo>
                    <a:lnTo>
                      <a:pt x="1285" y="8671"/>
                    </a:lnTo>
                    <a:lnTo>
                      <a:pt x="1134" y="9370"/>
                    </a:lnTo>
                    <a:lnTo>
                      <a:pt x="983" y="10107"/>
                    </a:lnTo>
                    <a:lnTo>
                      <a:pt x="870" y="10806"/>
                    </a:lnTo>
                    <a:lnTo>
                      <a:pt x="832" y="11127"/>
                    </a:lnTo>
                    <a:lnTo>
                      <a:pt x="813" y="11429"/>
                    </a:lnTo>
                    <a:lnTo>
                      <a:pt x="813" y="11675"/>
                    </a:lnTo>
                    <a:lnTo>
                      <a:pt x="832" y="11864"/>
                    </a:lnTo>
                    <a:lnTo>
                      <a:pt x="889" y="12053"/>
                    </a:lnTo>
                    <a:lnTo>
                      <a:pt x="983" y="12279"/>
                    </a:lnTo>
                    <a:lnTo>
                      <a:pt x="1115" y="12525"/>
                    </a:lnTo>
                    <a:lnTo>
                      <a:pt x="1285" y="12771"/>
                    </a:lnTo>
                    <a:lnTo>
                      <a:pt x="1682" y="13318"/>
                    </a:lnTo>
                    <a:lnTo>
                      <a:pt x="2117" y="13885"/>
                    </a:lnTo>
                    <a:lnTo>
                      <a:pt x="2551" y="14376"/>
                    </a:lnTo>
                    <a:lnTo>
                      <a:pt x="2929" y="14811"/>
                    </a:lnTo>
                    <a:lnTo>
                      <a:pt x="3288" y="15188"/>
                    </a:lnTo>
                    <a:lnTo>
                      <a:pt x="5233" y="23727"/>
                    </a:lnTo>
                    <a:lnTo>
                      <a:pt x="1739" y="28676"/>
                    </a:lnTo>
                    <a:lnTo>
                      <a:pt x="10296" y="29526"/>
                    </a:lnTo>
                    <a:lnTo>
                      <a:pt x="11184" y="26164"/>
                    </a:lnTo>
                    <a:lnTo>
                      <a:pt x="11807" y="29734"/>
                    </a:lnTo>
                    <a:lnTo>
                      <a:pt x="21800" y="28714"/>
                    </a:lnTo>
                    <a:lnTo>
                      <a:pt x="17550" y="23727"/>
                    </a:lnTo>
                    <a:lnTo>
                      <a:pt x="17720" y="23066"/>
                    </a:lnTo>
                    <a:lnTo>
                      <a:pt x="17909" y="22405"/>
                    </a:lnTo>
                    <a:lnTo>
                      <a:pt x="18305" y="21101"/>
                    </a:lnTo>
                    <a:lnTo>
                      <a:pt x="18721" y="19854"/>
                    </a:lnTo>
                    <a:lnTo>
                      <a:pt x="19155" y="18626"/>
                    </a:lnTo>
                    <a:lnTo>
                      <a:pt x="20043" y="16190"/>
                    </a:lnTo>
                    <a:lnTo>
                      <a:pt x="20478" y="14943"/>
                    </a:lnTo>
                    <a:lnTo>
                      <a:pt x="20912" y="13677"/>
                    </a:lnTo>
                    <a:lnTo>
                      <a:pt x="21309" y="12355"/>
                    </a:lnTo>
                    <a:lnTo>
                      <a:pt x="21498" y="11675"/>
                    </a:lnTo>
                    <a:lnTo>
                      <a:pt x="21687" y="10976"/>
                    </a:lnTo>
                    <a:lnTo>
                      <a:pt x="21857" y="10258"/>
                    </a:lnTo>
                    <a:lnTo>
                      <a:pt x="22027" y="9521"/>
                    </a:lnTo>
                    <a:lnTo>
                      <a:pt x="22178" y="8766"/>
                    </a:lnTo>
                    <a:lnTo>
                      <a:pt x="22329" y="7991"/>
                    </a:lnTo>
                    <a:lnTo>
                      <a:pt x="22442" y="7179"/>
                    </a:lnTo>
                    <a:lnTo>
                      <a:pt x="22556" y="6348"/>
                    </a:lnTo>
                    <a:lnTo>
                      <a:pt x="22669" y="5498"/>
                    </a:lnTo>
                    <a:lnTo>
                      <a:pt x="22745" y="4591"/>
                    </a:lnTo>
                    <a:lnTo>
                      <a:pt x="22801" y="3684"/>
                    </a:lnTo>
                    <a:lnTo>
                      <a:pt x="22858" y="2721"/>
                    </a:lnTo>
                    <a:lnTo>
                      <a:pt x="22877" y="1720"/>
                    </a:lnTo>
                    <a:lnTo>
                      <a:pt x="22877" y="700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737;p54"/>
              <p:cNvSpPr/>
              <p:nvPr/>
            </p:nvSpPr>
            <p:spPr>
              <a:xfrm>
                <a:off x="5394875" y="1285100"/>
                <a:ext cx="212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3779" extrusionOk="0">
                    <a:moveTo>
                      <a:pt x="341" y="1"/>
                    </a:moveTo>
                    <a:lnTo>
                      <a:pt x="265" y="39"/>
                    </a:lnTo>
                    <a:lnTo>
                      <a:pt x="227" y="76"/>
                    </a:lnTo>
                    <a:lnTo>
                      <a:pt x="208" y="152"/>
                    </a:lnTo>
                    <a:lnTo>
                      <a:pt x="208" y="209"/>
                    </a:lnTo>
                    <a:lnTo>
                      <a:pt x="511" y="1531"/>
                    </a:lnTo>
                    <a:lnTo>
                      <a:pt x="303" y="2343"/>
                    </a:lnTo>
                    <a:lnTo>
                      <a:pt x="1" y="3571"/>
                    </a:lnTo>
                    <a:lnTo>
                      <a:pt x="1" y="3647"/>
                    </a:lnTo>
                    <a:lnTo>
                      <a:pt x="38" y="3703"/>
                    </a:lnTo>
                    <a:lnTo>
                      <a:pt x="76" y="3760"/>
                    </a:lnTo>
                    <a:lnTo>
                      <a:pt x="133" y="3779"/>
                    </a:lnTo>
                    <a:lnTo>
                      <a:pt x="227" y="3779"/>
                    </a:lnTo>
                    <a:lnTo>
                      <a:pt x="284" y="3741"/>
                    </a:lnTo>
                    <a:lnTo>
                      <a:pt x="322" y="3703"/>
                    </a:lnTo>
                    <a:lnTo>
                      <a:pt x="341" y="3647"/>
                    </a:lnTo>
                    <a:lnTo>
                      <a:pt x="681" y="2305"/>
                    </a:lnTo>
                    <a:lnTo>
                      <a:pt x="851" y="1588"/>
                    </a:lnTo>
                    <a:lnTo>
                      <a:pt x="851" y="1493"/>
                    </a:lnTo>
                    <a:lnTo>
                      <a:pt x="548" y="133"/>
                    </a:lnTo>
                    <a:lnTo>
                      <a:pt x="511" y="76"/>
                    </a:lnTo>
                    <a:lnTo>
                      <a:pt x="473" y="39"/>
                    </a:lnTo>
                    <a:lnTo>
                      <a:pt x="39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738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extrusionOk="0">
                    <a:moveTo>
                      <a:pt x="11505" y="0"/>
                    </a:move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739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fill="none" extrusionOk="0">
                    <a:moveTo>
                      <a:pt x="10636" y="29526"/>
                    </a:move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740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extrusionOk="0">
                    <a:moveTo>
                      <a:pt x="12185" y="359"/>
                    </a:moveTo>
                    <a:lnTo>
                      <a:pt x="12732" y="378"/>
                    </a:lnTo>
                    <a:lnTo>
                      <a:pt x="13413" y="435"/>
                    </a:lnTo>
                    <a:lnTo>
                      <a:pt x="14074" y="510"/>
                    </a:lnTo>
                    <a:lnTo>
                      <a:pt x="14697" y="605"/>
                    </a:lnTo>
                    <a:lnTo>
                      <a:pt x="15320" y="737"/>
                    </a:lnTo>
                    <a:lnTo>
                      <a:pt x="15925" y="888"/>
                    </a:lnTo>
                    <a:lnTo>
                      <a:pt x="16492" y="1058"/>
                    </a:lnTo>
                    <a:lnTo>
                      <a:pt x="17058" y="1247"/>
                    </a:lnTo>
                    <a:lnTo>
                      <a:pt x="17587" y="1474"/>
                    </a:lnTo>
                    <a:lnTo>
                      <a:pt x="18116" y="1719"/>
                    </a:lnTo>
                    <a:lnTo>
                      <a:pt x="18607" y="1984"/>
                    </a:lnTo>
                    <a:lnTo>
                      <a:pt x="19080" y="2267"/>
                    </a:lnTo>
                    <a:lnTo>
                      <a:pt x="19552" y="2588"/>
                    </a:lnTo>
                    <a:lnTo>
                      <a:pt x="19986" y="2928"/>
                    </a:lnTo>
                    <a:lnTo>
                      <a:pt x="20383" y="3287"/>
                    </a:lnTo>
                    <a:lnTo>
                      <a:pt x="20780" y="3665"/>
                    </a:lnTo>
                    <a:lnTo>
                      <a:pt x="21157" y="4080"/>
                    </a:lnTo>
                    <a:lnTo>
                      <a:pt x="21460" y="4439"/>
                    </a:lnTo>
                    <a:lnTo>
                      <a:pt x="21724" y="4798"/>
                    </a:lnTo>
                    <a:lnTo>
                      <a:pt x="21989" y="5176"/>
                    </a:lnTo>
                    <a:lnTo>
                      <a:pt x="22215" y="5554"/>
                    </a:lnTo>
                    <a:lnTo>
                      <a:pt x="22423" y="5951"/>
                    </a:lnTo>
                    <a:lnTo>
                      <a:pt x="22631" y="6347"/>
                    </a:lnTo>
                    <a:lnTo>
                      <a:pt x="22801" y="6725"/>
                    </a:lnTo>
                    <a:lnTo>
                      <a:pt x="22971" y="7122"/>
                    </a:lnTo>
                    <a:lnTo>
                      <a:pt x="23122" y="7518"/>
                    </a:lnTo>
                    <a:lnTo>
                      <a:pt x="23254" y="7915"/>
                    </a:lnTo>
                    <a:lnTo>
                      <a:pt x="23368" y="8293"/>
                    </a:lnTo>
                    <a:lnTo>
                      <a:pt x="23481" y="8671"/>
                    </a:lnTo>
                    <a:lnTo>
                      <a:pt x="23651" y="9426"/>
                    </a:lnTo>
                    <a:lnTo>
                      <a:pt x="23783" y="10144"/>
                    </a:lnTo>
                    <a:lnTo>
                      <a:pt x="23878" y="10824"/>
                    </a:lnTo>
                    <a:lnTo>
                      <a:pt x="23934" y="11448"/>
                    </a:lnTo>
                    <a:lnTo>
                      <a:pt x="23953" y="11995"/>
                    </a:lnTo>
                    <a:lnTo>
                      <a:pt x="23972" y="12487"/>
                    </a:lnTo>
                    <a:lnTo>
                      <a:pt x="23972" y="12902"/>
                    </a:lnTo>
                    <a:lnTo>
                      <a:pt x="23953" y="13223"/>
                    </a:lnTo>
                    <a:lnTo>
                      <a:pt x="23934" y="13544"/>
                    </a:lnTo>
                    <a:lnTo>
                      <a:pt x="23878" y="13922"/>
                    </a:lnTo>
                    <a:lnTo>
                      <a:pt x="23802" y="14432"/>
                    </a:lnTo>
                    <a:lnTo>
                      <a:pt x="23689" y="15037"/>
                    </a:lnTo>
                    <a:lnTo>
                      <a:pt x="23538" y="15717"/>
                    </a:lnTo>
                    <a:lnTo>
                      <a:pt x="23349" y="16454"/>
                    </a:lnTo>
                    <a:lnTo>
                      <a:pt x="23122" y="17266"/>
                    </a:lnTo>
                    <a:lnTo>
                      <a:pt x="22877" y="18097"/>
                    </a:lnTo>
                    <a:lnTo>
                      <a:pt x="22593" y="18966"/>
                    </a:lnTo>
                    <a:lnTo>
                      <a:pt x="22291" y="19835"/>
                    </a:lnTo>
                    <a:lnTo>
                      <a:pt x="21951" y="20704"/>
                    </a:lnTo>
                    <a:lnTo>
                      <a:pt x="21592" y="21573"/>
                    </a:lnTo>
                    <a:lnTo>
                      <a:pt x="21214" y="22385"/>
                    </a:lnTo>
                    <a:lnTo>
                      <a:pt x="21006" y="22782"/>
                    </a:lnTo>
                    <a:lnTo>
                      <a:pt x="20799" y="23160"/>
                    </a:lnTo>
                    <a:lnTo>
                      <a:pt x="20591" y="23537"/>
                    </a:lnTo>
                    <a:lnTo>
                      <a:pt x="20364" y="23877"/>
                    </a:lnTo>
                    <a:lnTo>
                      <a:pt x="20137" y="24217"/>
                    </a:lnTo>
                    <a:lnTo>
                      <a:pt x="19911" y="24520"/>
                    </a:lnTo>
                    <a:lnTo>
                      <a:pt x="19684" y="24803"/>
                    </a:lnTo>
                    <a:lnTo>
                      <a:pt x="19438" y="25068"/>
                    </a:lnTo>
                    <a:lnTo>
                      <a:pt x="19193" y="25313"/>
                    </a:lnTo>
                    <a:lnTo>
                      <a:pt x="18928" y="25559"/>
                    </a:lnTo>
                    <a:lnTo>
                      <a:pt x="18381" y="26031"/>
                    </a:lnTo>
                    <a:lnTo>
                      <a:pt x="17795" y="26465"/>
                    </a:lnTo>
                    <a:lnTo>
                      <a:pt x="17172" y="26881"/>
                    </a:lnTo>
                    <a:lnTo>
                      <a:pt x="16548" y="27259"/>
                    </a:lnTo>
                    <a:lnTo>
                      <a:pt x="15925" y="27618"/>
                    </a:lnTo>
                    <a:lnTo>
                      <a:pt x="15283" y="27958"/>
                    </a:lnTo>
                    <a:lnTo>
                      <a:pt x="14640" y="28260"/>
                    </a:lnTo>
                    <a:lnTo>
                      <a:pt x="14036" y="28543"/>
                    </a:lnTo>
                    <a:lnTo>
                      <a:pt x="13431" y="28770"/>
                    </a:lnTo>
                    <a:lnTo>
                      <a:pt x="12865" y="28978"/>
                    </a:lnTo>
                    <a:lnTo>
                      <a:pt x="12336" y="29167"/>
                    </a:lnTo>
                    <a:lnTo>
                      <a:pt x="11864" y="29299"/>
                    </a:lnTo>
                    <a:lnTo>
                      <a:pt x="11429" y="29412"/>
                    </a:lnTo>
                    <a:lnTo>
                      <a:pt x="11070" y="29488"/>
                    </a:lnTo>
                    <a:lnTo>
                      <a:pt x="10787" y="29526"/>
                    </a:lnTo>
                    <a:lnTo>
                      <a:pt x="10485" y="29526"/>
                    </a:lnTo>
                    <a:lnTo>
                      <a:pt x="10088" y="29488"/>
                    </a:lnTo>
                    <a:lnTo>
                      <a:pt x="9616" y="29393"/>
                    </a:lnTo>
                    <a:lnTo>
                      <a:pt x="9049" y="29261"/>
                    </a:lnTo>
                    <a:lnTo>
                      <a:pt x="8444" y="29072"/>
                    </a:lnTo>
                    <a:lnTo>
                      <a:pt x="7783" y="28808"/>
                    </a:lnTo>
                    <a:lnTo>
                      <a:pt x="7065" y="28506"/>
                    </a:lnTo>
                    <a:lnTo>
                      <a:pt x="6706" y="28336"/>
                    </a:lnTo>
                    <a:lnTo>
                      <a:pt x="6348" y="28128"/>
                    </a:lnTo>
                    <a:lnTo>
                      <a:pt x="5970" y="27920"/>
                    </a:lnTo>
                    <a:lnTo>
                      <a:pt x="5592" y="27693"/>
                    </a:lnTo>
                    <a:lnTo>
                      <a:pt x="5214" y="27448"/>
                    </a:lnTo>
                    <a:lnTo>
                      <a:pt x="4836" y="27183"/>
                    </a:lnTo>
                    <a:lnTo>
                      <a:pt x="4459" y="26900"/>
                    </a:lnTo>
                    <a:lnTo>
                      <a:pt x="4100" y="26598"/>
                    </a:lnTo>
                    <a:lnTo>
                      <a:pt x="3722" y="26276"/>
                    </a:lnTo>
                    <a:lnTo>
                      <a:pt x="3363" y="25936"/>
                    </a:lnTo>
                    <a:lnTo>
                      <a:pt x="3004" y="25578"/>
                    </a:lnTo>
                    <a:lnTo>
                      <a:pt x="2664" y="25181"/>
                    </a:lnTo>
                    <a:lnTo>
                      <a:pt x="2324" y="24784"/>
                    </a:lnTo>
                    <a:lnTo>
                      <a:pt x="2003" y="24350"/>
                    </a:lnTo>
                    <a:lnTo>
                      <a:pt x="1682" y="23896"/>
                    </a:lnTo>
                    <a:lnTo>
                      <a:pt x="1398" y="23424"/>
                    </a:lnTo>
                    <a:lnTo>
                      <a:pt x="1115" y="22933"/>
                    </a:lnTo>
                    <a:lnTo>
                      <a:pt x="850" y="22404"/>
                    </a:lnTo>
                    <a:lnTo>
                      <a:pt x="718" y="22083"/>
                    </a:lnTo>
                    <a:lnTo>
                      <a:pt x="624" y="21762"/>
                    </a:lnTo>
                    <a:lnTo>
                      <a:pt x="548" y="21422"/>
                    </a:lnTo>
                    <a:lnTo>
                      <a:pt x="510" y="21101"/>
                    </a:lnTo>
                    <a:lnTo>
                      <a:pt x="473" y="20761"/>
                    </a:lnTo>
                    <a:lnTo>
                      <a:pt x="473" y="20439"/>
                    </a:lnTo>
                    <a:lnTo>
                      <a:pt x="473" y="20118"/>
                    </a:lnTo>
                    <a:lnTo>
                      <a:pt x="492" y="19797"/>
                    </a:lnTo>
                    <a:lnTo>
                      <a:pt x="529" y="19476"/>
                    </a:lnTo>
                    <a:lnTo>
                      <a:pt x="567" y="19174"/>
                    </a:lnTo>
                    <a:lnTo>
                      <a:pt x="680" y="18569"/>
                    </a:lnTo>
                    <a:lnTo>
                      <a:pt x="794" y="18021"/>
                    </a:lnTo>
                    <a:lnTo>
                      <a:pt x="926" y="17530"/>
                    </a:lnTo>
                    <a:lnTo>
                      <a:pt x="1058" y="16982"/>
                    </a:lnTo>
                    <a:lnTo>
                      <a:pt x="1096" y="16756"/>
                    </a:lnTo>
                    <a:lnTo>
                      <a:pt x="1134" y="16567"/>
                    </a:lnTo>
                    <a:lnTo>
                      <a:pt x="1134" y="16340"/>
                    </a:lnTo>
                    <a:lnTo>
                      <a:pt x="1115" y="16095"/>
                    </a:lnTo>
                    <a:lnTo>
                      <a:pt x="1096" y="15811"/>
                    </a:lnTo>
                    <a:lnTo>
                      <a:pt x="1039" y="15509"/>
                    </a:lnTo>
                    <a:lnTo>
                      <a:pt x="907" y="14867"/>
                    </a:lnTo>
                    <a:lnTo>
                      <a:pt x="756" y="14168"/>
                    </a:lnTo>
                    <a:lnTo>
                      <a:pt x="624" y="13526"/>
                    </a:lnTo>
                    <a:lnTo>
                      <a:pt x="492" y="12883"/>
                    </a:lnTo>
                    <a:lnTo>
                      <a:pt x="397" y="12298"/>
                    </a:lnTo>
                    <a:lnTo>
                      <a:pt x="378" y="12033"/>
                    </a:lnTo>
                    <a:lnTo>
                      <a:pt x="359" y="11788"/>
                    </a:lnTo>
                    <a:lnTo>
                      <a:pt x="340" y="11504"/>
                    </a:lnTo>
                    <a:lnTo>
                      <a:pt x="340" y="11164"/>
                    </a:lnTo>
                    <a:lnTo>
                      <a:pt x="359" y="10768"/>
                    </a:lnTo>
                    <a:lnTo>
                      <a:pt x="397" y="10314"/>
                    </a:lnTo>
                    <a:lnTo>
                      <a:pt x="454" y="9842"/>
                    </a:lnTo>
                    <a:lnTo>
                      <a:pt x="529" y="9313"/>
                    </a:lnTo>
                    <a:lnTo>
                      <a:pt x="643" y="8765"/>
                    </a:lnTo>
                    <a:lnTo>
                      <a:pt x="775" y="8180"/>
                    </a:lnTo>
                    <a:lnTo>
                      <a:pt x="964" y="7594"/>
                    </a:lnTo>
                    <a:lnTo>
                      <a:pt x="1172" y="6971"/>
                    </a:lnTo>
                    <a:lnTo>
                      <a:pt x="1417" y="6366"/>
                    </a:lnTo>
                    <a:lnTo>
                      <a:pt x="1719" y="5743"/>
                    </a:lnTo>
                    <a:lnTo>
                      <a:pt x="1889" y="5440"/>
                    </a:lnTo>
                    <a:lnTo>
                      <a:pt x="2078" y="5138"/>
                    </a:lnTo>
                    <a:lnTo>
                      <a:pt x="2267" y="4836"/>
                    </a:lnTo>
                    <a:lnTo>
                      <a:pt x="2475" y="4534"/>
                    </a:lnTo>
                    <a:lnTo>
                      <a:pt x="2683" y="4250"/>
                    </a:lnTo>
                    <a:lnTo>
                      <a:pt x="2910" y="3948"/>
                    </a:lnTo>
                    <a:lnTo>
                      <a:pt x="3155" y="3665"/>
                    </a:lnTo>
                    <a:lnTo>
                      <a:pt x="3420" y="3400"/>
                    </a:lnTo>
                    <a:lnTo>
                      <a:pt x="3797" y="3023"/>
                    </a:lnTo>
                    <a:lnTo>
                      <a:pt x="4194" y="2683"/>
                    </a:lnTo>
                    <a:lnTo>
                      <a:pt x="4610" y="2361"/>
                    </a:lnTo>
                    <a:lnTo>
                      <a:pt x="5044" y="2059"/>
                    </a:lnTo>
                    <a:lnTo>
                      <a:pt x="5497" y="1795"/>
                    </a:lnTo>
                    <a:lnTo>
                      <a:pt x="5970" y="1549"/>
                    </a:lnTo>
                    <a:lnTo>
                      <a:pt x="6461" y="1322"/>
                    </a:lnTo>
                    <a:lnTo>
                      <a:pt x="6952" y="1115"/>
                    </a:lnTo>
                    <a:lnTo>
                      <a:pt x="7481" y="945"/>
                    </a:lnTo>
                    <a:lnTo>
                      <a:pt x="8029" y="775"/>
                    </a:lnTo>
                    <a:lnTo>
                      <a:pt x="8577" y="642"/>
                    </a:lnTo>
                    <a:lnTo>
                      <a:pt x="9162" y="548"/>
                    </a:lnTo>
                    <a:lnTo>
                      <a:pt x="9748" y="453"/>
                    </a:lnTo>
                    <a:lnTo>
                      <a:pt x="10371" y="397"/>
                    </a:lnTo>
                    <a:lnTo>
                      <a:pt x="10995" y="359"/>
                    </a:lnTo>
                    <a:close/>
                    <a:moveTo>
                      <a:pt x="11240" y="0"/>
                    </a:moveTo>
                    <a:lnTo>
                      <a:pt x="10522" y="38"/>
                    </a:lnTo>
                    <a:lnTo>
                      <a:pt x="9823" y="95"/>
                    </a:lnTo>
                    <a:lnTo>
                      <a:pt x="9162" y="189"/>
                    </a:lnTo>
                    <a:lnTo>
                      <a:pt x="8501" y="302"/>
                    </a:lnTo>
                    <a:lnTo>
                      <a:pt x="7859" y="453"/>
                    </a:lnTo>
                    <a:lnTo>
                      <a:pt x="7254" y="642"/>
                    </a:lnTo>
                    <a:lnTo>
                      <a:pt x="6669" y="850"/>
                    </a:lnTo>
                    <a:lnTo>
                      <a:pt x="6102" y="1096"/>
                    </a:lnTo>
                    <a:lnTo>
                      <a:pt x="5554" y="1360"/>
                    </a:lnTo>
                    <a:lnTo>
                      <a:pt x="5025" y="1662"/>
                    </a:lnTo>
                    <a:lnTo>
                      <a:pt x="4534" y="1984"/>
                    </a:lnTo>
                    <a:lnTo>
                      <a:pt x="4062" y="2342"/>
                    </a:lnTo>
                    <a:lnTo>
                      <a:pt x="3608" y="2739"/>
                    </a:lnTo>
                    <a:lnTo>
                      <a:pt x="3174" y="3155"/>
                    </a:lnTo>
                    <a:lnTo>
                      <a:pt x="2910" y="3438"/>
                    </a:lnTo>
                    <a:lnTo>
                      <a:pt x="2645" y="3721"/>
                    </a:lnTo>
                    <a:lnTo>
                      <a:pt x="2418" y="4024"/>
                    </a:lnTo>
                    <a:lnTo>
                      <a:pt x="2192" y="4326"/>
                    </a:lnTo>
                    <a:lnTo>
                      <a:pt x="1984" y="4647"/>
                    </a:lnTo>
                    <a:lnTo>
                      <a:pt x="1776" y="4949"/>
                    </a:lnTo>
                    <a:lnTo>
                      <a:pt x="1587" y="5270"/>
                    </a:lnTo>
                    <a:lnTo>
                      <a:pt x="1417" y="5573"/>
                    </a:lnTo>
                    <a:lnTo>
                      <a:pt x="1115" y="6215"/>
                    </a:lnTo>
                    <a:lnTo>
                      <a:pt x="850" y="6857"/>
                    </a:lnTo>
                    <a:lnTo>
                      <a:pt x="624" y="7481"/>
                    </a:lnTo>
                    <a:lnTo>
                      <a:pt x="454" y="8085"/>
                    </a:lnTo>
                    <a:lnTo>
                      <a:pt x="303" y="8690"/>
                    </a:lnTo>
                    <a:lnTo>
                      <a:pt x="189" y="9256"/>
                    </a:lnTo>
                    <a:lnTo>
                      <a:pt x="95" y="9804"/>
                    </a:lnTo>
                    <a:lnTo>
                      <a:pt x="38" y="10295"/>
                    </a:lnTo>
                    <a:lnTo>
                      <a:pt x="0" y="10749"/>
                    </a:lnTo>
                    <a:lnTo>
                      <a:pt x="0" y="11164"/>
                    </a:lnTo>
                    <a:lnTo>
                      <a:pt x="0" y="11523"/>
                    </a:lnTo>
                    <a:lnTo>
                      <a:pt x="0" y="11807"/>
                    </a:lnTo>
                    <a:lnTo>
                      <a:pt x="19" y="12071"/>
                    </a:lnTo>
                    <a:lnTo>
                      <a:pt x="57" y="12335"/>
                    </a:lnTo>
                    <a:lnTo>
                      <a:pt x="152" y="12940"/>
                    </a:lnTo>
                    <a:lnTo>
                      <a:pt x="284" y="13582"/>
                    </a:lnTo>
                    <a:lnTo>
                      <a:pt x="416" y="14243"/>
                    </a:lnTo>
                    <a:lnTo>
                      <a:pt x="567" y="14905"/>
                    </a:lnTo>
                    <a:lnTo>
                      <a:pt x="699" y="15528"/>
                    </a:lnTo>
                    <a:lnTo>
                      <a:pt x="737" y="15830"/>
                    </a:lnTo>
                    <a:lnTo>
                      <a:pt x="775" y="16095"/>
                    </a:lnTo>
                    <a:lnTo>
                      <a:pt x="794" y="16321"/>
                    </a:lnTo>
                    <a:lnTo>
                      <a:pt x="775" y="16529"/>
                    </a:lnTo>
                    <a:lnTo>
                      <a:pt x="756" y="16699"/>
                    </a:lnTo>
                    <a:lnTo>
                      <a:pt x="699" y="16926"/>
                    </a:lnTo>
                    <a:lnTo>
                      <a:pt x="586" y="17436"/>
                    </a:lnTo>
                    <a:lnTo>
                      <a:pt x="454" y="17965"/>
                    </a:lnTo>
                    <a:lnTo>
                      <a:pt x="322" y="18531"/>
                    </a:lnTo>
                    <a:lnTo>
                      <a:pt x="208" y="19136"/>
                    </a:lnTo>
                    <a:lnTo>
                      <a:pt x="170" y="19457"/>
                    </a:lnTo>
                    <a:lnTo>
                      <a:pt x="133" y="19797"/>
                    </a:lnTo>
                    <a:lnTo>
                      <a:pt x="114" y="20118"/>
                    </a:lnTo>
                    <a:lnTo>
                      <a:pt x="114" y="20458"/>
                    </a:lnTo>
                    <a:lnTo>
                      <a:pt x="133" y="20817"/>
                    </a:lnTo>
                    <a:lnTo>
                      <a:pt x="170" y="21157"/>
                    </a:lnTo>
                    <a:lnTo>
                      <a:pt x="208" y="21497"/>
                    </a:lnTo>
                    <a:lnTo>
                      <a:pt x="303" y="21856"/>
                    </a:lnTo>
                    <a:lnTo>
                      <a:pt x="397" y="22196"/>
                    </a:lnTo>
                    <a:lnTo>
                      <a:pt x="529" y="22555"/>
                    </a:lnTo>
                    <a:lnTo>
                      <a:pt x="794" y="23084"/>
                    </a:lnTo>
                    <a:lnTo>
                      <a:pt x="1077" y="23575"/>
                    </a:lnTo>
                    <a:lnTo>
                      <a:pt x="1379" y="24066"/>
                    </a:lnTo>
                    <a:lnTo>
                      <a:pt x="1682" y="24520"/>
                    </a:lnTo>
                    <a:lnTo>
                      <a:pt x="2003" y="24954"/>
                    </a:lnTo>
                    <a:lnTo>
                      <a:pt x="2343" y="25351"/>
                    </a:lnTo>
                    <a:lnTo>
                      <a:pt x="2683" y="25748"/>
                    </a:lnTo>
                    <a:lnTo>
                      <a:pt x="3042" y="26125"/>
                    </a:lnTo>
                    <a:lnTo>
                      <a:pt x="3401" y="26465"/>
                    </a:lnTo>
                    <a:lnTo>
                      <a:pt x="3760" y="26787"/>
                    </a:lnTo>
                    <a:lnTo>
                      <a:pt x="4137" y="27108"/>
                    </a:lnTo>
                    <a:lnTo>
                      <a:pt x="4496" y="27391"/>
                    </a:lnTo>
                    <a:lnTo>
                      <a:pt x="4874" y="27655"/>
                    </a:lnTo>
                    <a:lnTo>
                      <a:pt x="5252" y="27920"/>
                    </a:lnTo>
                    <a:lnTo>
                      <a:pt x="5630" y="28147"/>
                    </a:lnTo>
                    <a:lnTo>
                      <a:pt x="6008" y="28373"/>
                    </a:lnTo>
                    <a:lnTo>
                      <a:pt x="6366" y="28562"/>
                    </a:lnTo>
                    <a:lnTo>
                      <a:pt x="6725" y="28751"/>
                    </a:lnTo>
                    <a:lnTo>
                      <a:pt x="7084" y="28921"/>
                    </a:lnTo>
                    <a:lnTo>
                      <a:pt x="7443" y="29072"/>
                    </a:lnTo>
                    <a:lnTo>
                      <a:pt x="8123" y="29337"/>
                    </a:lnTo>
                    <a:lnTo>
                      <a:pt x="8766" y="29545"/>
                    </a:lnTo>
                    <a:lnTo>
                      <a:pt x="9332" y="29696"/>
                    </a:lnTo>
                    <a:lnTo>
                      <a:pt x="9861" y="29809"/>
                    </a:lnTo>
                    <a:lnTo>
                      <a:pt x="10296" y="29866"/>
                    </a:lnTo>
                    <a:lnTo>
                      <a:pt x="10655" y="29885"/>
                    </a:lnTo>
                    <a:lnTo>
                      <a:pt x="10806" y="29866"/>
                    </a:lnTo>
                    <a:lnTo>
                      <a:pt x="11108" y="29828"/>
                    </a:lnTo>
                    <a:lnTo>
                      <a:pt x="11486" y="29752"/>
                    </a:lnTo>
                    <a:lnTo>
                      <a:pt x="11939" y="29658"/>
                    </a:lnTo>
                    <a:lnTo>
                      <a:pt x="12430" y="29507"/>
                    </a:lnTo>
                    <a:lnTo>
                      <a:pt x="12959" y="29337"/>
                    </a:lnTo>
                    <a:lnTo>
                      <a:pt x="13545" y="29110"/>
                    </a:lnTo>
                    <a:lnTo>
                      <a:pt x="14149" y="28864"/>
                    </a:lnTo>
                    <a:lnTo>
                      <a:pt x="14773" y="28600"/>
                    </a:lnTo>
                    <a:lnTo>
                      <a:pt x="15415" y="28279"/>
                    </a:lnTo>
                    <a:lnTo>
                      <a:pt x="16076" y="27939"/>
                    </a:lnTo>
                    <a:lnTo>
                      <a:pt x="16718" y="27580"/>
                    </a:lnTo>
                    <a:lnTo>
                      <a:pt x="17361" y="27183"/>
                    </a:lnTo>
                    <a:lnTo>
                      <a:pt x="17984" y="26749"/>
                    </a:lnTo>
                    <a:lnTo>
                      <a:pt x="18588" y="26295"/>
                    </a:lnTo>
                    <a:lnTo>
                      <a:pt x="19155" y="25823"/>
                    </a:lnTo>
                    <a:lnTo>
                      <a:pt x="19420" y="25578"/>
                    </a:lnTo>
                    <a:lnTo>
                      <a:pt x="19684" y="25313"/>
                    </a:lnTo>
                    <a:lnTo>
                      <a:pt x="19930" y="25049"/>
                    </a:lnTo>
                    <a:lnTo>
                      <a:pt x="20175" y="24746"/>
                    </a:lnTo>
                    <a:lnTo>
                      <a:pt x="20402" y="24425"/>
                    </a:lnTo>
                    <a:lnTo>
                      <a:pt x="20647" y="24104"/>
                    </a:lnTo>
                    <a:lnTo>
                      <a:pt x="20874" y="23745"/>
                    </a:lnTo>
                    <a:lnTo>
                      <a:pt x="21082" y="23367"/>
                    </a:lnTo>
                    <a:lnTo>
                      <a:pt x="21290" y="22971"/>
                    </a:lnTo>
                    <a:lnTo>
                      <a:pt x="21498" y="22574"/>
                    </a:lnTo>
                    <a:lnTo>
                      <a:pt x="21894" y="21743"/>
                    </a:lnTo>
                    <a:lnTo>
                      <a:pt x="22272" y="20874"/>
                    </a:lnTo>
                    <a:lnTo>
                      <a:pt x="22612" y="19986"/>
                    </a:lnTo>
                    <a:lnTo>
                      <a:pt x="22914" y="19098"/>
                    </a:lnTo>
                    <a:lnTo>
                      <a:pt x="23198" y="18210"/>
                    </a:lnTo>
                    <a:lnTo>
                      <a:pt x="23462" y="17360"/>
                    </a:lnTo>
                    <a:lnTo>
                      <a:pt x="23670" y="16548"/>
                    </a:lnTo>
                    <a:lnTo>
                      <a:pt x="23859" y="15773"/>
                    </a:lnTo>
                    <a:lnTo>
                      <a:pt x="24029" y="15093"/>
                    </a:lnTo>
                    <a:lnTo>
                      <a:pt x="24142" y="14470"/>
                    </a:lnTo>
                    <a:lnTo>
                      <a:pt x="24237" y="13960"/>
                    </a:lnTo>
                    <a:lnTo>
                      <a:pt x="24274" y="13563"/>
                    </a:lnTo>
                    <a:lnTo>
                      <a:pt x="24312" y="13148"/>
                    </a:lnTo>
                    <a:lnTo>
                      <a:pt x="24331" y="12789"/>
                    </a:lnTo>
                    <a:lnTo>
                      <a:pt x="24331" y="12335"/>
                    </a:lnTo>
                    <a:lnTo>
                      <a:pt x="24312" y="11825"/>
                    </a:lnTo>
                    <a:lnTo>
                      <a:pt x="24274" y="11240"/>
                    </a:lnTo>
                    <a:lnTo>
                      <a:pt x="24218" y="10616"/>
                    </a:lnTo>
                    <a:lnTo>
                      <a:pt x="24104" y="9936"/>
                    </a:lnTo>
                    <a:lnTo>
                      <a:pt x="23972" y="9200"/>
                    </a:lnTo>
                    <a:lnTo>
                      <a:pt x="23802" y="8463"/>
                    </a:lnTo>
                    <a:lnTo>
                      <a:pt x="23689" y="8066"/>
                    </a:lnTo>
                    <a:lnTo>
                      <a:pt x="23557" y="7688"/>
                    </a:lnTo>
                    <a:lnTo>
                      <a:pt x="23424" y="7292"/>
                    </a:lnTo>
                    <a:lnTo>
                      <a:pt x="23273" y="6914"/>
                    </a:lnTo>
                    <a:lnTo>
                      <a:pt x="23103" y="6517"/>
                    </a:lnTo>
                    <a:lnTo>
                      <a:pt x="22914" y="6121"/>
                    </a:lnTo>
                    <a:lnTo>
                      <a:pt x="22706" y="5724"/>
                    </a:lnTo>
                    <a:lnTo>
                      <a:pt x="22499" y="5346"/>
                    </a:lnTo>
                    <a:lnTo>
                      <a:pt x="22253" y="4968"/>
                    </a:lnTo>
                    <a:lnTo>
                      <a:pt x="22008" y="4590"/>
                    </a:lnTo>
                    <a:lnTo>
                      <a:pt x="21724" y="4213"/>
                    </a:lnTo>
                    <a:lnTo>
                      <a:pt x="21422" y="3854"/>
                    </a:lnTo>
                    <a:lnTo>
                      <a:pt x="21044" y="3419"/>
                    </a:lnTo>
                    <a:lnTo>
                      <a:pt x="20629" y="3023"/>
                    </a:lnTo>
                    <a:lnTo>
                      <a:pt x="20213" y="2664"/>
                    </a:lnTo>
                    <a:lnTo>
                      <a:pt x="19760" y="2305"/>
                    </a:lnTo>
                    <a:lnTo>
                      <a:pt x="19287" y="1984"/>
                    </a:lnTo>
                    <a:lnTo>
                      <a:pt x="18796" y="1681"/>
                    </a:lnTo>
                    <a:lnTo>
                      <a:pt x="18286" y="1398"/>
                    </a:lnTo>
                    <a:lnTo>
                      <a:pt x="17757" y="1152"/>
                    </a:lnTo>
                    <a:lnTo>
                      <a:pt x="17191" y="926"/>
                    </a:lnTo>
                    <a:lnTo>
                      <a:pt x="16624" y="718"/>
                    </a:lnTo>
                    <a:lnTo>
                      <a:pt x="16019" y="548"/>
                    </a:lnTo>
                    <a:lnTo>
                      <a:pt x="15415" y="397"/>
                    </a:lnTo>
                    <a:lnTo>
                      <a:pt x="14773" y="265"/>
                    </a:lnTo>
                    <a:lnTo>
                      <a:pt x="14130" y="170"/>
                    </a:lnTo>
                    <a:lnTo>
                      <a:pt x="13450" y="95"/>
                    </a:lnTo>
                    <a:lnTo>
                      <a:pt x="12751" y="38"/>
                    </a:lnTo>
                    <a:lnTo>
                      <a:pt x="1199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741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fill="none" extrusionOk="0">
                    <a:moveTo>
                      <a:pt x="10655" y="29885"/>
                    </a:moveTo>
                    <a:lnTo>
                      <a:pt x="10655" y="29885"/>
                    </a:lnTo>
                    <a:lnTo>
                      <a:pt x="10296" y="29866"/>
                    </a:lnTo>
                    <a:lnTo>
                      <a:pt x="9861" y="29809"/>
                    </a:lnTo>
                    <a:lnTo>
                      <a:pt x="9332" y="29696"/>
                    </a:lnTo>
                    <a:lnTo>
                      <a:pt x="8766" y="29545"/>
                    </a:lnTo>
                    <a:lnTo>
                      <a:pt x="8123" y="29337"/>
                    </a:lnTo>
                    <a:lnTo>
                      <a:pt x="7443" y="29072"/>
                    </a:lnTo>
                    <a:lnTo>
                      <a:pt x="7084" y="28921"/>
                    </a:lnTo>
                    <a:lnTo>
                      <a:pt x="6725" y="28751"/>
                    </a:lnTo>
                    <a:lnTo>
                      <a:pt x="6366" y="28562"/>
                    </a:lnTo>
                    <a:lnTo>
                      <a:pt x="6008" y="28373"/>
                    </a:lnTo>
                    <a:lnTo>
                      <a:pt x="5630" y="28147"/>
                    </a:lnTo>
                    <a:lnTo>
                      <a:pt x="5252" y="27920"/>
                    </a:lnTo>
                    <a:lnTo>
                      <a:pt x="4874" y="27655"/>
                    </a:lnTo>
                    <a:lnTo>
                      <a:pt x="4496" y="27391"/>
                    </a:lnTo>
                    <a:lnTo>
                      <a:pt x="4137" y="27108"/>
                    </a:lnTo>
                    <a:lnTo>
                      <a:pt x="3760" y="26787"/>
                    </a:lnTo>
                    <a:lnTo>
                      <a:pt x="3401" y="26465"/>
                    </a:lnTo>
                    <a:lnTo>
                      <a:pt x="3042" y="26125"/>
                    </a:lnTo>
                    <a:lnTo>
                      <a:pt x="2683" y="25748"/>
                    </a:lnTo>
                    <a:lnTo>
                      <a:pt x="2343" y="25351"/>
                    </a:lnTo>
                    <a:lnTo>
                      <a:pt x="2003" y="24954"/>
                    </a:lnTo>
                    <a:lnTo>
                      <a:pt x="1682" y="24520"/>
                    </a:lnTo>
                    <a:lnTo>
                      <a:pt x="1379" y="24066"/>
                    </a:lnTo>
                    <a:lnTo>
                      <a:pt x="1077" y="23575"/>
                    </a:lnTo>
                    <a:lnTo>
                      <a:pt x="794" y="23084"/>
                    </a:lnTo>
                    <a:lnTo>
                      <a:pt x="529" y="22555"/>
                    </a:lnTo>
                    <a:lnTo>
                      <a:pt x="529" y="22555"/>
                    </a:lnTo>
                    <a:lnTo>
                      <a:pt x="397" y="22196"/>
                    </a:lnTo>
                    <a:lnTo>
                      <a:pt x="303" y="21856"/>
                    </a:lnTo>
                    <a:lnTo>
                      <a:pt x="208" y="21497"/>
                    </a:lnTo>
                    <a:lnTo>
                      <a:pt x="170" y="21157"/>
                    </a:lnTo>
                    <a:lnTo>
                      <a:pt x="133" y="20817"/>
                    </a:lnTo>
                    <a:lnTo>
                      <a:pt x="114" y="20458"/>
                    </a:lnTo>
                    <a:lnTo>
                      <a:pt x="114" y="20118"/>
                    </a:lnTo>
                    <a:lnTo>
                      <a:pt x="133" y="19797"/>
                    </a:lnTo>
                    <a:lnTo>
                      <a:pt x="170" y="19457"/>
                    </a:lnTo>
                    <a:lnTo>
                      <a:pt x="208" y="19136"/>
                    </a:lnTo>
                    <a:lnTo>
                      <a:pt x="322" y="18531"/>
                    </a:lnTo>
                    <a:lnTo>
                      <a:pt x="454" y="17965"/>
                    </a:lnTo>
                    <a:lnTo>
                      <a:pt x="586" y="17436"/>
                    </a:lnTo>
                    <a:lnTo>
                      <a:pt x="586" y="17436"/>
                    </a:lnTo>
                    <a:lnTo>
                      <a:pt x="699" y="16926"/>
                    </a:lnTo>
                    <a:lnTo>
                      <a:pt x="756" y="16699"/>
                    </a:lnTo>
                    <a:lnTo>
                      <a:pt x="775" y="16529"/>
                    </a:lnTo>
                    <a:lnTo>
                      <a:pt x="775" y="16529"/>
                    </a:lnTo>
                    <a:lnTo>
                      <a:pt x="794" y="16321"/>
                    </a:lnTo>
                    <a:lnTo>
                      <a:pt x="775" y="16095"/>
                    </a:lnTo>
                    <a:lnTo>
                      <a:pt x="737" y="15830"/>
                    </a:lnTo>
                    <a:lnTo>
                      <a:pt x="699" y="15528"/>
                    </a:lnTo>
                    <a:lnTo>
                      <a:pt x="567" y="14905"/>
                    </a:lnTo>
                    <a:lnTo>
                      <a:pt x="416" y="14243"/>
                    </a:lnTo>
                    <a:lnTo>
                      <a:pt x="416" y="14243"/>
                    </a:lnTo>
                    <a:lnTo>
                      <a:pt x="284" y="13582"/>
                    </a:lnTo>
                    <a:lnTo>
                      <a:pt x="152" y="12940"/>
                    </a:lnTo>
                    <a:lnTo>
                      <a:pt x="57" y="12335"/>
                    </a:lnTo>
                    <a:lnTo>
                      <a:pt x="19" y="12071"/>
                    </a:lnTo>
                    <a:lnTo>
                      <a:pt x="0" y="11807"/>
                    </a:lnTo>
                    <a:lnTo>
                      <a:pt x="0" y="11807"/>
                    </a:lnTo>
                    <a:lnTo>
                      <a:pt x="0" y="11523"/>
                    </a:lnTo>
                    <a:lnTo>
                      <a:pt x="0" y="11164"/>
                    </a:lnTo>
                    <a:lnTo>
                      <a:pt x="0" y="10749"/>
                    </a:lnTo>
                    <a:lnTo>
                      <a:pt x="38" y="10295"/>
                    </a:lnTo>
                    <a:lnTo>
                      <a:pt x="95" y="9804"/>
                    </a:lnTo>
                    <a:lnTo>
                      <a:pt x="189" y="9256"/>
                    </a:lnTo>
                    <a:lnTo>
                      <a:pt x="303" y="8690"/>
                    </a:lnTo>
                    <a:lnTo>
                      <a:pt x="454" y="8085"/>
                    </a:lnTo>
                    <a:lnTo>
                      <a:pt x="624" y="7481"/>
                    </a:lnTo>
                    <a:lnTo>
                      <a:pt x="850" y="6857"/>
                    </a:lnTo>
                    <a:lnTo>
                      <a:pt x="1115" y="6215"/>
                    </a:lnTo>
                    <a:lnTo>
                      <a:pt x="1417" y="5573"/>
                    </a:lnTo>
                    <a:lnTo>
                      <a:pt x="1587" y="5270"/>
                    </a:lnTo>
                    <a:lnTo>
                      <a:pt x="1776" y="4949"/>
                    </a:lnTo>
                    <a:lnTo>
                      <a:pt x="1984" y="4647"/>
                    </a:lnTo>
                    <a:lnTo>
                      <a:pt x="2192" y="4326"/>
                    </a:lnTo>
                    <a:lnTo>
                      <a:pt x="2418" y="4024"/>
                    </a:lnTo>
                    <a:lnTo>
                      <a:pt x="2645" y="3721"/>
                    </a:lnTo>
                    <a:lnTo>
                      <a:pt x="2910" y="3438"/>
                    </a:lnTo>
                    <a:lnTo>
                      <a:pt x="3174" y="3155"/>
                    </a:lnTo>
                    <a:lnTo>
                      <a:pt x="3174" y="3155"/>
                    </a:lnTo>
                    <a:lnTo>
                      <a:pt x="3608" y="2739"/>
                    </a:lnTo>
                    <a:lnTo>
                      <a:pt x="4062" y="2342"/>
                    </a:lnTo>
                    <a:lnTo>
                      <a:pt x="4534" y="1984"/>
                    </a:lnTo>
                    <a:lnTo>
                      <a:pt x="5025" y="1662"/>
                    </a:lnTo>
                    <a:lnTo>
                      <a:pt x="5554" y="1360"/>
                    </a:lnTo>
                    <a:lnTo>
                      <a:pt x="6102" y="1096"/>
                    </a:lnTo>
                    <a:lnTo>
                      <a:pt x="6669" y="850"/>
                    </a:lnTo>
                    <a:lnTo>
                      <a:pt x="7254" y="642"/>
                    </a:lnTo>
                    <a:lnTo>
                      <a:pt x="7859" y="453"/>
                    </a:lnTo>
                    <a:lnTo>
                      <a:pt x="8501" y="302"/>
                    </a:lnTo>
                    <a:lnTo>
                      <a:pt x="9162" y="189"/>
                    </a:lnTo>
                    <a:lnTo>
                      <a:pt x="9823" y="95"/>
                    </a:lnTo>
                    <a:lnTo>
                      <a:pt x="10522" y="38"/>
                    </a:lnTo>
                    <a:lnTo>
                      <a:pt x="11240" y="0"/>
                    </a:lnTo>
                    <a:lnTo>
                      <a:pt x="11996" y="0"/>
                    </a:lnTo>
                    <a:lnTo>
                      <a:pt x="12751" y="38"/>
                    </a:lnTo>
                    <a:lnTo>
                      <a:pt x="12751" y="38"/>
                    </a:lnTo>
                    <a:lnTo>
                      <a:pt x="13450" y="95"/>
                    </a:lnTo>
                    <a:lnTo>
                      <a:pt x="14130" y="170"/>
                    </a:lnTo>
                    <a:lnTo>
                      <a:pt x="14773" y="265"/>
                    </a:lnTo>
                    <a:lnTo>
                      <a:pt x="15415" y="397"/>
                    </a:lnTo>
                    <a:lnTo>
                      <a:pt x="16019" y="548"/>
                    </a:lnTo>
                    <a:lnTo>
                      <a:pt x="16624" y="718"/>
                    </a:lnTo>
                    <a:lnTo>
                      <a:pt x="17191" y="926"/>
                    </a:lnTo>
                    <a:lnTo>
                      <a:pt x="17757" y="1152"/>
                    </a:lnTo>
                    <a:lnTo>
                      <a:pt x="18286" y="1398"/>
                    </a:lnTo>
                    <a:lnTo>
                      <a:pt x="18796" y="1681"/>
                    </a:lnTo>
                    <a:lnTo>
                      <a:pt x="19287" y="1984"/>
                    </a:lnTo>
                    <a:lnTo>
                      <a:pt x="19760" y="2305"/>
                    </a:lnTo>
                    <a:lnTo>
                      <a:pt x="20213" y="2664"/>
                    </a:lnTo>
                    <a:lnTo>
                      <a:pt x="20629" y="3023"/>
                    </a:lnTo>
                    <a:lnTo>
                      <a:pt x="21044" y="3419"/>
                    </a:lnTo>
                    <a:lnTo>
                      <a:pt x="21422" y="3854"/>
                    </a:lnTo>
                    <a:lnTo>
                      <a:pt x="21422" y="3854"/>
                    </a:lnTo>
                    <a:lnTo>
                      <a:pt x="21724" y="4213"/>
                    </a:lnTo>
                    <a:lnTo>
                      <a:pt x="22008" y="4590"/>
                    </a:lnTo>
                    <a:lnTo>
                      <a:pt x="22253" y="4968"/>
                    </a:lnTo>
                    <a:lnTo>
                      <a:pt x="22499" y="5346"/>
                    </a:lnTo>
                    <a:lnTo>
                      <a:pt x="22706" y="5724"/>
                    </a:lnTo>
                    <a:lnTo>
                      <a:pt x="22914" y="6121"/>
                    </a:lnTo>
                    <a:lnTo>
                      <a:pt x="23103" y="6517"/>
                    </a:lnTo>
                    <a:lnTo>
                      <a:pt x="23273" y="6914"/>
                    </a:lnTo>
                    <a:lnTo>
                      <a:pt x="23424" y="7292"/>
                    </a:lnTo>
                    <a:lnTo>
                      <a:pt x="23557" y="7688"/>
                    </a:lnTo>
                    <a:lnTo>
                      <a:pt x="23689" y="8066"/>
                    </a:lnTo>
                    <a:lnTo>
                      <a:pt x="23802" y="8463"/>
                    </a:lnTo>
                    <a:lnTo>
                      <a:pt x="23972" y="9200"/>
                    </a:lnTo>
                    <a:lnTo>
                      <a:pt x="24104" y="9936"/>
                    </a:lnTo>
                    <a:lnTo>
                      <a:pt x="24218" y="10616"/>
                    </a:lnTo>
                    <a:lnTo>
                      <a:pt x="24274" y="11240"/>
                    </a:lnTo>
                    <a:lnTo>
                      <a:pt x="24312" y="11825"/>
                    </a:lnTo>
                    <a:lnTo>
                      <a:pt x="24331" y="12335"/>
                    </a:lnTo>
                    <a:lnTo>
                      <a:pt x="24331" y="12789"/>
                    </a:lnTo>
                    <a:lnTo>
                      <a:pt x="24312" y="13148"/>
                    </a:lnTo>
                    <a:lnTo>
                      <a:pt x="24274" y="13563"/>
                    </a:lnTo>
                    <a:lnTo>
                      <a:pt x="24274" y="13563"/>
                    </a:lnTo>
                    <a:lnTo>
                      <a:pt x="24237" y="13960"/>
                    </a:lnTo>
                    <a:lnTo>
                      <a:pt x="24142" y="14470"/>
                    </a:lnTo>
                    <a:lnTo>
                      <a:pt x="24029" y="15093"/>
                    </a:lnTo>
                    <a:lnTo>
                      <a:pt x="23859" y="15773"/>
                    </a:lnTo>
                    <a:lnTo>
                      <a:pt x="23670" y="16548"/>
                    </a:lnTo>
                    <a:lnTo>
                      <a:pt x="23462" y="17360"/>
                    </a:lnTo>
                    <a:lnTo>
                      <a:pt x="23198" y="18210"/>
                    </a:lnTo>
                    <a:lnTo>
                      <a:pt x="22914" y="19098"/>
                    </a:lnTo>
                    <a:lnTo>
                      <a:pt x="22612" y="19986"/>
                    </a:lnTo>
                    <a:lnTo>
                      <a:pt x="22272" y="20874"/>
                    </a:lnTo>
                    <a:lnTo>
                      <a:pt x="21894" y="21743"/>
                    </a:lnTo>
                    <a:lnTo>
                      <a:pt x="21498" y="22574"/>
                    </a:lnTo>
                    <a:lnTo>
                      <a:pt x="21290" y="22971"/>
                    </a:lnTo>
                    <a:lnTo>
                      <a:pt x="21082" y="23367"/>
                    </a:lnTo>
                    <a:lnTo>
                      <a:pt x="20874" y="23745"/>
                    </a:lnTo>
                    <a:lnTo>
                      <a:pt x="20647" y="24104"/>
                    </a:lnTo>
                    <a:lnTo>
                      <a:pt x="20402" y="24425"/>
                    </a:lnTo>
                    <a:lnTo>
                      <a:pt x="20175" y="24746"/>
                    </a:lnTo>
                    <a:lnTo>
                      <a:pt x="19930" y="25049"/>
                    </a:lnTo>
                    <a:lnTo>
                      <a:pt x="19684" y="25313"/>
                    </a:lnTo>
                    <a:lnTo>
                      <a:pt x="19684" y="25313"/>
                    </a:lnTo>
                    <a:lnTo>
                      <a:pt x="19420" y="25578"/>
                    </a:lnTo>
                    <a:lnTo>
                      <a:pt x="19155" y="25823"/>
                    </a:lnTo>
                    <a:lnTo>
                      <a:pt x="18588" y="26295"/>
                    </a:lnTo>
                    <a:lnTo>
                      <a:pt x="17984" y="26749"/>
                    </a:lnTo>
                    <a:lnTo>
                      <a:pt x="17361" y="27183"/>
                    </a:lnTo>
                    <a:lnTo>
                      <a:pt x="16718" y="27580"/>
                    </a:lnTo>
                    <a:lnTo>
                      <a:pt x="16076" y="27939"/>
                    </a:lnTo>
                    <a:lnTo>
                      <a:pt x="15415" y="28279"/>
                    </a:lnTo>
                    <a:lnTo>
                      <a:pt x="14773" y="28600"/>
                    </a:lnTo>
                    <a:lnTo>
                      <a:pt x="14149" y="28864"/>
                    </a:lnTo>
                    <a:lnTo>
                      <a:pt x="13545" y="29110"/>
                    </a:lnTo>
                    <a:lnTo>
                      <a:pt x="12959" y="29337"/>
                    </a:lnTo>
                    <a:lnTo>
                      <a:pt x="12430" y="29507"/>
                    </a:lnTo>
                    <a:lnTo>
                      <a:pt x="11939" y="29658"/>
                    </a:lnTo>
                    <a:lnTo>
                      <a:pt x="11486" y="29752"/>
                    </a:lnTo>
                    <a:lnTo>
                      <a:pt x="11108" y="29828"/>
                    </a:lnTo>
                    <a:lnTo>
                      <a:pt x="10806" y="29866"/>
                    </a:lnTo>
                    <a:lnTo>
                      <a:pt x="10806" y="29866"/>
                    </a:lnTo>
                    <a:lnTo>
                      <a:pt x="10655" y="29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742;p54"/>
              <p:cNvSpPr/>
              <p:nvPr/>
            </p:nvSpPr>
            <p:spPr>
              <a:xfrm>
                <a:off x="5331125" y="315575"/>
                <a:ext cx="590825" cy="7291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9167" fill="none" extrusionOk="0">
                    <a:moveTo>
                      <a:pt x="11297" y="0"/>
                    </a:moveTo>
                    <a:lnTo>
                      <a:pt x="11297" y="0"/>
                    </a:lnTo>
                    <a:lnTo>
                      <a:pt x="10655" y="0"/>
                    </a:lnTo>
                    <a:lnTo>
                      <a:pt x="10031" y="38"/>
                    </a:lnTo>
                    <a:lnTo>
                      <a:pt x="9408" y="94"/>
                    </a:lnTo>
                    <a:lnTo>
                      <a:pt x="8822" y="189"/>
                    </a:lnTo>
                    <a:lnTo>
                      <a:pt x="8237" y="283"/>
                    </a:lnTo>
                    <a:lnTo>
                      <a:pt x="7689" y="416"/>
                    </a:lnTo>
                    <a:lnTo>
                      <a:pt x="7141" y="586"/>
                    </a:lnTo>
                    <a:lnTo>
                      <a:pt x="6612" y="756"/>
                    </a:lnTo>
                    <a:lnTo>
                      <a:pt x="6121" y="963"/>
                    </a:lnTo>
                    <a:lnTo>
                      <a:pt x="5630" y="1190"/>
                    </a:lnTo>
                    <a:lnTo>
                      <a:pt x="5157" y="1436"/>
                    </a:lnTo>
                    <a:lnTo>
                      <a:pt x="4704" y="1700"/>
                    </a:lnTo>
                    <a:lnTo>
                      <a:pt x="4270" y="2002"/>
                    </a:lnTo>
                    <a:lnTo>
                      <a:pt x="3854" y="2324"/>
                    </a:lnTo>
                    <a:lnTo>
                      <a:pt x="3457" y="2664"/>
                    </a:lnTo>
                    <a:lnTo>
                      <a:pt x="3080" y="3041"/>
                    </a:lnTo>
                    <a:lnTo>
                      <a:pt x="3080" y="3041"/>
                    </a:lnTo>
                    <a:lnTo>
                      <a:pt x="2815" y="3306"/>
                    </a:lnTo>
                    <a:lnTo>
                      <a:pt x="2570" y="3589"/>
                    </a:lnTo>
                    <a:lnTo>
                      <a:pt x="2343" y="3891"/>
                    </a:lnTo>
                    <a:lnTo>
                      <a:pt x="2135" y="4175"/>
                    </a:lnTo>
                    <a:lnTo>
                      <a:pt x="1927" y="4477"/>
                    </a:lnTo>
                    <a:lnTo>
                      <a:pt x="1738" y="4779"/>
                    </a:lnTo>
                    <a:lnTo>
                      <a:pt x="1549" y="5081"/>
                    </a:lnTo>
                    <a:lnTo>
                      <a:pt x="1379" y="5384"/>
                    </a:lnTo>
                    <a:lnTo>
                      <a:pt x="1077" y="6007"/>
                    </a:lnTo>
                    <a:lnTo>
                      <a:pt x="832" y="6612"/>
                    </a:lnTo>
                    <a:lnTo>
                      <a:pt x="624" y="7235"/>
                    </a:lnTo>
                    <a:lnTo>
                      <a:pt x="435" y="7821"/>
                    </a:lnTo>
                    <a:lnTo>
                      <a:pt x="303" y="8406"/>
                    </a:lnTo>
                    <a:lnTo>
                      <a:pt x="189" y="8954"/>
                    </a:lnTo>
                    <a:lnTo>
                      <a:pt x="114" y="9483"/>
                    </a:lnTo>
                    <a:lnTo>
                      <a:pt x="57" y="9955"/>
                    </a:lnTo>
                    <a:lnTo>
                      <a:pt x="19" y="10409"/>
                    </a:lnTo>
                    <a:lnTo>
                      <a:pt x="0" y="10805"/>
                    </a:lnTo>
                    <a:lnTo>
                      <a:pt x="0" y="11145"/>
                    </a:lnTo>
                    <a:lnTo>
                      <a:pt x="19" y="11429"/>
                    </a:lnTo>
                    <a:lnTo>
                      <a:pt x="19" y="11429"/>
                    </a:lnTo>
                    <a:lnTo>
                      <a:pt x="38" y="11674"/>
                    </a:lnTo>
                    <a:lnTo>
                      <a:pt x="57" y="11939"/>
                    </a:lnTo>
                    <a:lnTo>
                      <a:pt x="152" y="12524"/>
                    </a:lnTo>
                    <a:lnTo>
                      <a:pt x="284" y="13167"/>
                    </a:lnTo>
                    <a:lnTo>
                      <a:pt x="416" y="13809"/>
                    </a:lnTo>
                    <a:lnTo>
                      <a:pt x="416" y="13809"/>
                    </a:lnTo>
                    <a:lnTo>
                      <a:pt x="567" y="14508"/>
                    </a:lnTo>
                    <a:lnTo>
                      <a:pt x="699" y="15150"/>
                    </a:lnTo>
                    <a:lnTo>
                      <a:pt x="756" y="15452"/>
                    </a:lnTo>
                    <a:lnTo>
                      <a:pt x="775" y="15736"/>
                    </a:lnTo>
                    <a:lnTo>
                      <a:pt x="794" y="15981"/>
                    </a:lnTo>
                    <a:lnTo>
                      <a:pt x="794" y="16208"/>
                    </a:lnTo>
                    <a:lnTo>
                      <a:pt x="794" y="16208"/>
                    </a:lnTo>
                    <a:lnTo>
                      <a:pt x="756" y="16397"/>
                    </a:lnTo>
                    <a:lnTo>
                      <a:pt x="718" y="16623"/>
                    </a:lnTo>
                    <a:lnTo>
                      <a:pt x="586" y="17171"/>
                    </a:lnTo>
                    <a:lnTo>
                      <a:pt x="586" y="17171"/>
                    </a:lnTo>
                    <a:lnTo>
                      <a:pt x="454" y="17662"/>
                    </a:lnTo>
                    <a:lnTo>
                      <a:pt x="340" y="18210"/>
                    </a:lnTo>
                    <a:lnTo>
                      <a:pt x="227" y="18815"/>
                    </a:lnTo>
                    <a:lnTo>
                      <a:pt x="189" y="19117"/>
                    </a:lnTo>
                    <a:lnTo>
                      <a:pt x="152" y="19438"/>
                    </a:lnTo>
                    <a:lnTo>
                      <a:pt x="133" y="19759"/>
                    </a:lnTo>
                    <a:lnTo>
                      <a:pt x="133" y="20080"/>
                    </a:lnTo>
                    <a:lnTo>
                      <a:pt x="133" y="20402"/>
                    </a:lnTo>
                    <a:lnTo>
                      <a:pt x="170" y="20742"/>
                    </a:lnTo>
                    <a:lnTo>
                      <a:pt x="208" y="21063"/>
                    </a:lnTo>
                    <a:lnTo>
                      <a:pt x="284" y="21403"/>
                    </a:lnTo>
                    <a:lnTo>
                      <a:pt x="378" y="21724"/>
                    </a:lnTo>
                    <a:lnTo>
                      <a:pt x="510" y="22045"/>
                    </a:lnTo>
                    <a:lnTo>
                      <a:pt x="510" y="22045"/>
                    </a:lnTo>
                    <a:lnTo>
                      <a:pt x="775" y="22574"/>
                    </a:lnTo>
                    <a:lnTo>
                      <a:pt x="1058" y="23065"/>
                    </a:lnTo>
                    <a:lnTo>
                      <a:pt x="1342" y="23537"/>
                    </a:lnTo>
                    <a:lnTo>
                      <a:pt x="1663" y="23991"/>
                    </a:lnTo>
                    <a:lnTo>
                      <a:pt x="1984" y="24425"/>
                    </a:lnTo>
                    <a:lnTo>
                      <a:pt x="2324" y="24822"/>
                    </a:lnTo>
                    <a:lnTo>
                      <a:pt x="2664" y="25219"/>
                    </a:lnTo>
                    <a:lnTo>
                      <a:pt x="3023" y="25577"/>
                    </a:lnTo>
                    <a:lnTo>
                      <a:pt x="3382" y="25917"/>
                    </a:lnTo>
                    <a:lnTo>
                      <a:pt x="3760" y="26239"/>
                    </a:lnTo>
                    <a:lnTo>
                      <a:pt x="4119" y="26541"/>
                    </a:lnTo>
                    <a:lnTo>
                      <a:pt x="4496" y="26824"/>
                    </a:lnTo>
                    <a:lnTo>
                      <a:pt x="4874" y="27089"/>
                    </a:lnTo>
                    <a:lnTo>
                      <a:pt x="5252" y="27334"/>
                    </a:lnTo>
                    <a:lnTo>
                      <a:pt x="5630" y="27561"/>
                    </a:lnTo>
                    <a:lnTo>
                      <a:pt x="6008" y="27769"/>
                    </a:lnTo>
                    <a:lnTo>
                      <a:pt x="6366" y="27977"/>
                    </a:lnTo>
                    <a:lnTo>
                      <a:pt x="6725" y="28147"/>
                    </a:lnTo>
                    <a:lnTo>
                      <a:pt x="7443" y="28449"/>
                    </a:lnTo>
                    <a:lnTo>
                      <a:pt x="8104" y="28713"/>
                    </a:lnTo>
                    <a:lnTo>
                      <a:pt x="8709" y="28902"/>
                    </a:lnTo>
                    <a:lnTo>
                      <a:pt x="9276" y="29034"/>
                    </a:lnTo>
                    <a:lnTo>
                      <a:pt x="9748" y="29129"/>
                    </a:lnTo>
                    <a:lnTo>
                      <a:pt x="10145" y="29167"/>
                    </a:lnTo>
                    <a:lnTo>
                      <a:pt x="10447" y="29167"/>
                    </a:lnTo>
                    <a:lnTo>
                      <a:pt x="10447" y="29167"/>
                    </a:lnTo>
                    <a:lnTo>
                      <a:pt x="10730" y="29129"/>
                    </a:lnTo>
                    <a:lnTo>
                      <a:pt x="11089" y="29053"/>
                    </a:lnTo>
                    <a:lnTo>
                      <a:pt x="11524" y="28940"/>
                    </a:lnTo>
                    <a:lnTo>
                      <a:pt x="11996" y="28808"/>
                    </a:lnTo>
                    <a:lnTo>
                      <a:pt x="12525" y="28619"/>
                    </a:lnTo>
                    <a:lnTo>
                      <a:pt x="13091" y="28411"/>
                    </a:lnTo>
                    <a:lnTo>
                      <a:pt x="13696" y="28184"/>
                    </a:lnTo>
                    <a:lnTo>
                      <a:pt x="14300" y="27901"/>
                    </a:lnTo>
                    <a:lnTo>
                      <a:pt x="14943" y="27599"/>
                    </a:lnTo>
                    <a:lnTo>
                      <a:pt x="15585" y="27259"/>
                    </a:lnTo>
                    <a:lnTo>
                      <a:pt x="16208" y="26900"/>
                    </a:lnTo>
                    <a:lnTo>
                      <a:pt x="16832" y="26522"/>
                    </a:lnTo>
                    <a:lnTo>
                      <a:pt x="17455" y="26106"/>
                    </a:lnTo>
                    <a:lnTo>
                      <a:pt x="18041" y="25672"/>
                    </a:lnTo>
                    <a:lnTo>
                      <a:pt x="18588" y="25200"/>
                    </a:lnTo>
                    <a:lnTo>
                      <a:pt x="18853" y="24954"/>
                    </a:lnTo>
                    <a:lnTo>
                      <a:pt x="19098" y="24709"/>
                    </a:lnTo>
                    <a:lnTo>
                      <a:pt x="19098" y="24709"/>
                    </a:lnTo>
                    <a:lnTo>
                      <a:pt x="19344" y="24444"/>
                    </a:lnTo>
                    <a:lnTo>
                      <a:pt x="19571" y="24161"/>
                    </a:lnTo>
                    <a:lnTo>
                      <a:pt x="19797" y="23858"/>
                    </a:lnTo>
                    <a:lnTo>
                      <a:pt x="20024" y="23518"/>
                    </a:lnTo>
                    <a:lnTo>
                      <a:pt x="20251" y="23178"/>
                    </a:lnTo>
                    <a:lnTo>
                      <a:pt x="20459" y="22801"/>
                    </a:lnTo>
                    <a:lnTo>
                      <a:pt x="20666" y="22423"/>
                    </a:lnTo>
                    <a:lnTo>
                      <a:pt x="20874" y="22026"/>
                    </a:lnTo>
                    <a:lnTo>
                      <a:pt x="21252" y="21214"/>
                    </a:lnTo>
                    <a:lnTo>
                      <a:pt x="21611" y="20345"/>
                    </a:lnTo>
                    <a:lnTo>
                      <a:pt x="21951" y="19476"/>
                    </a:lnTo>
                    <a:lnTo>
                      <a:pt x="22253" y="18607"/>
                    </a:lnTo>
                    <a:lnTo>
                      <a:pt x="22537" y="17738"/>
                    </a:lnTo>
                    <a:lnTo>
                      <a:pt x="22782" y="16907"/>
                    </a:lnTo>
                    <a:lnTo>
                      <a:pt x="23009" y="16095"/>
                    </a:lnTo>
                    <a:lnTo>
                      <a:pt x="23198" y="15358"/>
                    </a:lnTo>
                    <a:lnTo>
                      <a:pt x="23349" y="14678"/>
                    </a:lnTo>
                    <a:lnTo>
                      <a:pt x="23462" y="14073"/>
                    </a:lnTo>
                    <a:lnTo>
                      <a:pt x="23538" y="13563"/>
                    </a:lnTo>
                    <a:lnTo>
                      <a:pt x="23594" y="13185"/>
                    </a:lnTo>
                    <a:lnTo>
                      <a:pt x="23594" y="13185"/>
                    </a:lnTo>
                    <a:lnTo>
                      <a:pt x="23613" y="12864"/>
                    </a:lnTo>
                    <a:lnTo>
                      <a:pt x="23632" y="12543"/>
                    </a:lnTo>
                    <a:lnTo>
                      <a:pt x="23632" y="12128"/>
                    </a:lnTo>
                    <a:lnTo>
                      <a:pt x="23613" y="11636"/>
                    </a:lnTo>
                    <a:lnTo>
                      <a:pt x="23594" y="11089"/>
                    </a:lnTo>
                    <a:lnTo>
                      <a:pt x="23538" y="10465"/>
                    </a:lnTo>
                    <a:lnTo>
                      <a:pt x="23443" y="9785"/>
                    </a:lnTo>
                    <a:lnTo>
                      <a:pt x="23311" y="9067"/>
                    </a:lnTo>
                    <a:lnTo>
                      <a:pt x="23141" y="8312"/>
                    </a:lnTo>
                    <a:lnTo>
                      <a:pt x="23028" y="7934"/>
                    </a:lnTo>
                    <a:lnTo>
                      <a:pt x="22914" y="7556"/>
                    </a:lnTo>
                    <a:lnTo>
                      <a:pt x="22782" y="7159"/>
                    </a:lnTo>
                    <a:lnTo>
                      <a:pt x="22631" y="6763"/>
                    </a:lnTo>
                    <a:lnTo>
                      <a:pt x="22461" y="6366"/>
                    </a:lnTo>
                    <a:lnTo>
                      <a:pt x="22291" y="5988"/>
                    </a:lnTo>
                    <a:lnTo>
                      <a:pt x="22083" y="5592"/>
                    </a:lnTo>
                    <a:lnTo>
                      <a:pt x="21875" y="5195"/>
                    </a:lnTo>
                    <a:lnTo>
                      <a:pt x="21649" y="4817"/>
                    </a:lnTo>
                    <a:lnTo>
                      <a:pt x="21384" y="4439"/>
                    </a:lnTo>
                    <a:lnTo>
                      <a:pt x="21120" y="4080"/>
                    </a:lnTo>
                    <a:lnTo>
                      <a:pt x="20817" y="3721"/>
                    </a:lnTo>
                    <a:lnTo>
                      <a:pt x="20817" y="3721"/>
                    </a:lnTo>
                    <a:lnTo>
                      <a:pt x="20440" y="3306"/>
                    </a:lnTo>
                    <a:lnTo>
                      <a:pt x="20043" y="2928"/>
                    </a:lnTo>
                    <a:lnTo>
                      <a:pt x="19646" y="2569"/>
                    </a:lnTo>
                    <a:lnTo>
                      <a:pt x="19212" y="2229"/>
                    </a:lnTo>
                    <a:lnTo>
                      <a:pt x="18740" y="1908"/>
                    </a:lnTo>
                    <a:lnTo>
                      <a:pt x="18267" y="1625"/>
                    </a:lnTo>
                    <a:lnTo>
                      <a:pt x="17776" y="1360"/>
                    </a:lnTo>
                    <a:lnTo>
                      <a:pt x="17247" y="1115"/>
                    </a:lnTo>
                    <a:lnTo>
                      <a:pt x="16718" y="888"/>
                    </a:lnTo>
                    <a:lnTo>
                      <a:pt x="16152" y="699"/>
                    </a:lnTo>
                    <a:lnTo>
                      <a:pt x="15585" y="529"/>
                    </a:lnTo>
                    <a:lnTo>
                      <a:pt x="14980" y="378"/>
                    </a:lnTo>
                    <a:lnTo>
                      <a:pt x="14357" y="246"/>
                    </a:lnTo>
                    <a:lnTo>
                      <a:pt x="13734" y="151"/>
                    </a:lnTo>
                    <a:lnTo>
                      <a:pt x="13073" y="76"/>
                    </a:lnTo>
                    <a:lnTo>
                      <a:pt x="12392" y="19"/>
                    </a:lnTo>
                    <a:lnTo>
                      <a:pt x="12392" y="19"/>
                    </a:lnTo>
                    <a:lnTo>
                      <a:pt x="11845" y="0"/>
                    </a:lnTo>
                    <a:lnTo>
                      <a:pt x="112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743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extrusionOk="0">
                    <a:moveTo>
                      <a:pt x="13601" y="1"/>
                    </a:move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744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fill="none" extrusionOk="0">
                    <a:moveTo>
                      <a:pt x="17965" y="5630"/>
                    </a:move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45;p54"/>
              <p:cNvSpPr/>
              <p:nvPr/>
            </p:nvSpPr>
            <p:spPr>
              <a:xfrm>
                <a:off x="5837850" y="682500"/>
                <a:ext cx="170975" cy="1983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935" extrusionOk="0">
                    <a:moveTo>
                      <a:pt x="4024" y="1"/>
                    </a:moveTo>
                    <a:lnTo>
                      <a:pt x="3835" y="20"/>
                    </a:lnTo>
                    <a:lnTo>
                      <a:pt x="3665" y="57"/>
                    </a:lnTo>
                    <a:lnTo>
                      <a:pt x="3495" y="76"/>
                    </a:lnTo>
                    <a:lnTo>
                      <a:pt x="3212" y="171"/>
                    </a:lnTo>
                    <a:lnTo>
                      <a:pt x="2966" y="246"/>
                    </a:lnTo>
                    <a:lnTo>
                      <a:pt x="2721" y="341"/>
                    </a:lnTo>
                    <a:lnTo>
                      <a:pt x="2475" y="435"/>
                    </a:lnTo>
                    <a:lnTo>
                      <a:pt x="2211" y="567"/>
                    </a:lnTo>
                    <a:lnTo>
                      <a:pt x="1946" y="719"/>
                    </a:lnTo>
                    <a:lnTo>
                      <a:pt x="1682" y="889"/>
                    </a:lnTo>
                    <a:lnTo>
                      <a:pt x="1455" y="1078"/>
                    </a:lnTo>
                    <a:lnTo>
                      <a:pt x="1229" y="1285"/>
                    </a:lnTo>
                    <a:lnTo>
                      <a:pt x="1059" y="1512"/>
                    </a:lnTo>
                    <a:lnTo>
                      <a:pt x="964" y="1758"/>
                    </a:lnTo>
                    <a:lnTo>
                      <a:pt x="756" y="2400"/>
                    </a:lnTo>
                    <a:lnTo>
                      <a:pt x="492" y="3325"/>
                    </a:lnTo>
                    <a:lnTo>
                      <a:pt x="360" y="3854"/>
                    </a:lnTo>
                    <a:lnTo>
                      <a:pt x="246" y="4421"/>
                    </a:lnTo>
                    <a:lnTo>
                      <a:pt x="133" y="4969"/>
                    </a:lnTo>
                    <a:lnTo>
                      <a:pt x="57" y="5536"/>
                    </a:lnTo>
                    <a:lnTo>
                      <a:pt x="20" y="6046"/>
                    </a:lnTo>
                    <a:lnTo>
                      <a:pt x="1" y="6310"/>
                    </a:lnTo>
                    <a:lnTo>
                      <a:pt x="20" y="6537"/>
                    </a:lnTo>
                    <a:lnTo>
                      <a:pt x="20" y="6763"/>
                    </a:lnTo>
                    <a:lnTo>
                      <a:pt x="57" y="6971"/>
                    </a:lnTo>
                    <a:lnTo>
                      <a:pt x="95" y="7160"/>
                    </a:lnTo>
                    <a:lnTo>
                      <a:pt x="171" y="7330"/>
                    </a:lnTo>
                    <a:lnTo>
                      <a:pt x="246" y="7481"/>
                    </a:lnTo>
                    <a:lnTo>
                      <a:pt x="341" y="7595"/>
                    </a:lnTo>
                    <a:lnTo>
                      <a:pt x="454" y="7708"/>
                    </a:lnTo>
                    <a:lnTo>
                      <a:pt x="586" y="7765"/>
                    </a:lnTo>
                    <a:lnTo>
                      <a:pt x="870" y="7859"/>
                    </a:lnTo>
                    <a:lnTo>
                      <a:pt x="1191" y="7916"/>
                    </a:lnTo>
                    <a:lnTo>
                      <a:pt x="1550" y="7935"/>
                    </a:lnTo>
                    <a:lnTo>
                      <a:pt x="1890" y="7935"/>
                    </a:lnTo>
                    <a:lnTo>
                      <a:pt x="2268" y="7897"/>
                    </a:lnTo>
                    <a:lnTo>
                      <a:pt x="2626" y="7821"/>
                    </a:lnTo>
                    <a:lnTo>
                      <a:pt x="3004" y="7727"/>
                    </a:lnTo>
                    <a:lnTo>
                      <a:pt x="3382" y="7614"/>
                    </a:lnTo>
                    <a:lnTo>
                      <a:pt x="3760" y="7462"/>
                    </a:lnTo>
                    <a:lnTo>
                      <a:pt x="4100" y="7292"/>
                    </a:lnTo>
                    <a:lnTo>
                      <a:pt x="4459" y="7104"/>
                    </a:lnTo>
                    <a:lnTo>
                      <a:pt x="4780" y="6896"/>
                    </a:lnTo>
                    <a:lnTo>
                      <a:pt x="5082" y="6669"/>
                    </a:lnTo>
                    <a:lnTo>
                      <a:pt x="5347" y="6442"/>
                    </a:lnTo>
                    <a:lnTo>
                      <a:pt x="5592" y="6178"/>
                    </a:lnTo>
                    <a:lnTo>
                      <a:pt x="5800" y="5913"/>
                    </a:lnTo>
                    <a:lnTo>
                      <a:pt x="5989" y="5630"/>
                    </a:lnTo>
                    <a:lnTo>
                      <a:pt x="6159" y="5347"/>
                    </a:lnTo>
                    <a:lnTo>
                      <a:pt x="6310" y="5026"/>
                    </a:lnTo>
                    <a:lnTo>
                      <a:pt x="6461" y="4704"/>
                    </a:lnTo>
                    <a:lnTo>
                      <a:pt x="6574" y="4383"/>
                    </a:lnTo>
                    <a:lnTo>
                      <a:pt x="6688" y="4043"/>
                    </a:lnTo>
                    <a:lnTo>
                      <a:pt x="6763" y="3684"/>
                    </a:lnTo>
                    <a:lnTo>
                      <a:pt x="6820" y="3344"/>
                    </a:lnTo>
                    <a:lnTo>
                      <a:pt x="6839" y="3004"/>
                    </a:lnTo>
                    <a:lnTo>
                      <a:pt x="6839" y="2664"/>
                    </a:lnTo>
                    <a:lnTo>
                      <a:pt x="6801" y="2343"/>
                    </a:lnTo>
                    <a:lnTo>
                      <a:pt x="6726" y="2022"/>
                    </a:lnTo>
                    <a:lnTo>
                      <a:pt x="6631" y="1720"/>
                    </a:lnTo>
                    <a:lnTo>
                      <a:pt x="6480" y="1418"/>
                    </a:lnTo>
                    <a:lnTo>
                      <a:pt x="6386" y="1285"/>
                    </a:lnTo>
                    <a:lnTo>
                      <a:pt x="6291" y="1134"/>
                    </a:lnTo>
                    <a:lnTo>
                      <a:pt x="6178" y="1021"/>
                    </a:lnTo>
                    <a:lnTo>
                      <a:pt x="6064" y="889"/>
                    </a:lnTo>
                    <a:lnTo>
                      <a:pt x="5800" y="662"/>
                    </a:lnTo>
                    <a:lnTo>
                      <a:pt x="5554" y="473"/>
                    </a:lnTo>
                    <a:lnTo>
                      <a:pt x="5309" y="322"/>
                    </a:lnTo>
                    <a:lnTo>
                      <a:pt x="5082" y="209"/>
                    </a:lnTo>
                    <a:lnTo>
                      <a:pt x="4855" y="133"/>
                    </a:lnTo>
                    <a:lnTo>
                      <a:pt x="4629" y="57"/>
                    </a:lnTo>
                    <a:lnTo>
                      <a:pt x="4421" y="20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746;p54"/>
              <p:cNvSpPr/>
              <p:nvPr/>
            </p:nvSpPr>
            <p:spPr>
              <a:xfrm>
                <a:off x="5861475" y="759000"/>
                <a:ext cx="10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249" extrusionOk="0">
                    <a:moveTo>
                      <a:pt x="4156" y="1"/>
                    </a:moveTo>
                    <a:lnTo>
                      <a:pt x="4080" y="20"/>
                    </a:lnTo>
                    <a:lnTo>
                      <a:pt x="95" y="1909"/>
                    </a:lnTo>
                    <a:lnTo>
                      <a:pt x="38" y="1947"/>
                    </a:lnTo>
                    <a:lnTo>
                      <a:pt x="19" y="2003"/>
                    </a:lnTo>
                    <a:lnTo>
                      <a:pt x="0" y="2079"/>
                    </a:lnTo>
                    <a:lnTo>
                      <a:pt x="19" y="2136"/>
                    </a:lnTo>
                    <a:lnTo>
                      <a:pt x="38" y="2192"/>
                    </a:lnTo>
                    <a:lnTo>
                      <a:pt x="76" y="2211"/>
                    </a:lnTo>
                    <a:lnTo>
                      <a:pt x="132" y="2230"/>
                    </a:lnTo>
                    <a:lnTo>
                      <a:pt x="170" y="2249"/>
                    </a:lnTo>
                    <a:lnTo>
                      <a:pt x="246" y="2230"/>
                    </a:lnTo>
                    <a:lnTo>
                      <a:pt x="4232" y="322"/>
                    </a:lnTo>
                    <a:lnTo>
                      <a:pt x="4288" y="284"/>
                    </a:lnTo>
                    <a:lnTo>
                      <a:pt x="4326" y="228"/>
                    </a:lnTo>
                    <a:lnTo>
                      <a:pt x="4326" y="171"/>
                    </a:lnTo>
                    <a:lnTo>
                      <a:pt x="4326" y="95"/>
                    </a:lnTo>
                    <a:lnTo>
                      <a:pt x="4269" y="39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747;p54"/>
              <p:cNvSpPr/>
              <p:nvPr/>
            </p:nvSpPr>
            <p:spPr>
              <a:xfrm>
                <a:off x="5885550" y="730200"/>
                <a:ext cx="633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4044" extrusionOk="0">
                    <a:moveTo>
                      <a:pt x="152" y="1"/>
                    </a:moveTo>
                    <a:lnTo>
                      <a:pt x="76" y="20"/>
                    </a:lnTo>
                    <a:lnTo>
                      <a:pt x="38" y="76"/>
                    </a:lnTo>
                    <a:lnTo>
                      <a:pt x="1" y="133"/>
                    </a:lnTo>
                    <a:lnTo>
                      <a:pt x="1" y="190"/>
                    </a:lnTo>
                    <a:lnTo>
                      <a:pt x="19" y="265"/>
                    </a:lnTo>
                    <a:lnTo>
                      <a:pt x="2211" y="3968"/>
                    </a:lnTo>
                    <a:lnTo>
                      <a:pt x="2249" y="4005"/>
                    </a:lnTo>
                    <a:lnTo>
                      <a:pt x="2286" y="4024"/>
                    </a:lnTo>
                    <a:lnTo>
                      <a:pt x="2362" y="4043"/>
                    </a:lnTo>
                    <a:lnTo>
                      <a:pt x="2419" y="4043"/>
                    </a:lnTo>
                    <a:lnTo>
                      <a:pt x="2456" y="4024"/>
                    </a:lnTo>
                    <a:lnTo>
                      <a:pt x="2513" y="3987"/>
                    </a:lnTo>
                    <a:lnTo>
                      <a:pt x="2532" y="3930"/>
                    </a:lnTo>
                    <a:lnTo>
                      <a:pt x="2532" y="3854"/>
                    </a:lnTo>
                    <a:lnTo>
                      <a:pt x="2513" y="3798"/>
                    </a:lnTo>
                    <a:lnTo>
                      <a:pt x="322" y="76"/>
                    </a:lnTo>
                    <a:lnTo>
                      <a:pt x="284" y="38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748;p54"/>
              <p:cNvSpPr/>
              <p:nvPr/>
            </p:nvSpPr>
            <p:spPr>
              <a:xfrm>
                <a:off x="5846350" y="679675"/>
                <a:ext cx="1653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62" extrusionOk="0">
                    <a:moveTo>
                      <a:pt x="3760" y="0"/>
                    </a:moveTo>
                    <a:lnTo>
                      <a:pt x="3571" y="19"/>
                    </a:lnTo>
                    <a:lnTo>
                      <a:pt x="3382" y="38"/>
                    </a:lnTo>
                    <a:lnTo>
                      <a:pt x="3212" y="57"/>
                    </a:lnTo>
                    <a:lnTo>
                      <a:pt x="2910" y="152"/>
                    </a:lnTo>
                    <a:lnTo>
                      <a:pt x="2645" y="227"/>
                    </a:lnTo>
                    <a:lnTo>
                      <a:pt x="2589" y="246"/>
                    </a:lnTo>
                    <a:lnTo>
                      <a:pt x="2211" y="397"/>
                    </a:lnTo>
                    <a:lnTo>
                      <a:pt x="1946" y="510"/>
                    </a:lnTo>
                    <a:lnTo>
                      <a:pt x="1682" y="662"/>
                    </a:lnTo>
                    <a:lnTo>
                      <a:pt x="1380" y="832"/>
                    </a:lnTo>
                    <a:lnTo>
                      <a:pt x="1096" y="1039"/>
                    </a:lnTo>
                    <a:lnTo>
                      <a:pt x="964" y="1153"/>
                    </a:lnTo>
                    <a:lnTo>
                      <a:pt x="832" y="1285"/>
                    </a:lnTo>
                    <a:lnTo>
                      <a:pt x="719" y="1417"/>
                    </a:lnTo>
                    <a:lnTo>
                      <a:pt x="605" y="1549"/>
                    </a:lnTo>
                    <a:lnTo>
                      <a:pt x="586" y="1587"/>
                    </a:lnTo>
                    <a:lnTo>
                      <a:pt x="586" y="1644"/>
                    </a:lnTo>
                    <a:lnTo>
                      <a:pt x="605" y="1682"/>
                    </a:lnTo>
                    <a:lnTo>
                      <a:pt x="643" y="1719"/>
                    </a:lnTo>
                    <a:lnTo>
                      <a:pt x="681" y="1738"/>
                    </a:lnTo>
                    <a:lnTo>
                      <a:pt x="737" y="1738"/>
                    </a:lnTo>
                    <a:lnTo>
                      <a:pt x="775" y="1719"/>
                    </a:lnTo>
                    <a:lnTo>
                      <a:pt x="813" y="1682"/>
                    </a:lnTo>
                    <a:lnTo>
                      <a:pt x="907" y="1549"/>
                    </a:lnTo>
                    <a:lnTo>
                      <a:pt x="1021" y="1436"/>
                    </a:lnTo>
                    <a:lnTo>
                      <a:pt x="1266" y="1209"/>
                    </a:lnTo>
                    <a:lnTo>
                      <a:pt x="1531" y="1020"/>
                    </a:lnTo>
                    <a:lnTo>
                      <a:pt x="1795" y="850"/>
                    </a:lnTo>
                    <a:lnTo>
                      <a:pt x="2060" y="718"/>
                    </a:lnTo>
                    <a:lnTo>
                      <a:pt x="2305" y="605"/>
                    </a:lnTo>
                    <a:lnTo>
                      <a:pt x="2645" y="473"/>
                    </a:lnTo>
                    <a:lnTo>
                      <a:pt x="2721" y="454"/>
                    </a:lnTo>
                    <a:lnTo>
                      <a:pt x="2985" y="359"/>
                    </a:lnTo>
                    <a:lnTo>
                      <a:pt x="3269" y="284"/>
                    </a:lnTo>
                    <a:lnTo>
                      <a:pt x="3590" y="246"/>
                    </a:lnTo>
                    <a:lnTo>
                      <a:pt x="3760" y="227"/>
                    </a:lnTo>
                    <a:lnTo>
                      <a:pt x="3949" y="246"/>
                    </a:lnTo>
                    <a:lnTo>
                      <a:pt x="4138" y="265"/>
                    </a:lnTo>
                    <a:lnTo>
                      <a:pt x="4327" y="303"/>
                    </a:lnTo>
                    <a:lnTo>
                      <a:pt x="4534" y="359"/>
                    </a:lnTo>
                    <a:lnTo>
                      <a:pt x="4742" y="454"/>
                    </a:lnTo>
                    <a:lnTo>
                      <a:pt x="4950" y="567"/>
                    </a:lnTo>
                    <a:lnTo>
                      <a:pt x="5177" y="699"/>
                    </a:lnTo>
                    <a:lnTo>
                      <a:pt x="5403" y="869"/>
                    </a:lnTo>
                    <a:lnTo>
                      <a:pt x="5630" y="1077"/>
                    </a:lnTo>
                    <a:lnTo>
                      <a:pt x="5857" y="1323"/>
                    </a:lnTo>
                    <a:lnTo>
                      <a:pt x="6027" y="1568"/>
                    </a:lnTo>
                    <a:lnTo>
                      <a:pt x="6159" y="1833"/>
                    </a:lnTo>
                    <a:lnTo>
                      <a:pt x="6272" y="2135"/>
                    </a:lnTo>
                    <a:lnTo>
                      <a:pt x="6329" y="2437"/>
                    </a:lnTo>
                    <a:lnTo>
                      <a:pt x="6367" y="2740"/>
                    </a:lnTo>
                    <a:lnTo>
                      <a:pt x="6386" y="3061"/>
                    </a:lnTo>
                    <a:lnTo>
                      <a:pt x="6367" y="3401"/>
                    </a:lnTo>
                    <a:lnTo>
                      <a:pt x="6310" y="3722"/>
                    </a:lnTo>
                    <a:lnTo>
                      <a:pt x="6253" y="4062"/>
                    </a:lnTo>
                    <a:lnTo>
                      <a:pt x="6159" y="4383"/>
                    </a:lnTo>
                    <a:lnTo>
                      <a:pt x="6027" y="4723"/>
                    </a:lnTo>
                    <a:lnTo>
                      <a:pt x="5894" y="5044"/>
                    </a:lnTo>
                    <a:lnTo>
                      <a:pt x="5743" y="5365"/>
                    </a:lnTo>
                    <a:lnTo>
                      <a:pt x="5554" y="5668"/>
                    </a:lnTo>
                    <a:lnTo>
                      <a:pt x="5366" y="5970"/>
                    </a:lnTo>
                    <a:lnTo>
                      <a:pt x="5158" y="6215"/>
                    </a:lnTo>
                    <a:lnTo>
                      <a:pt x="4912" y="6461"/>
                    </a:lnTo>
                    <a:lnTo>
                      <a:pt x="4648" y="6706"/>
                    </a:lnTo>
                    <a:lnTo>
                      <a:pt x="4345" y="6914"/>
                    </a:lnTo>
                    <a:lnTo>
                      <a:pt x="4024" y="7122"/>
                    </a:lnTo>
                    <a:lnTo>
                      <a:pt x="3665" y="7311"/>
                    </a:lnTo>
                    <a:lnTo>
                      <a:pt x="3306" y="7462"/>
                    </a:lnTo>
                    <a:lnTo>
                      <a:pt x="2948" y="7613"/>
                    </a:lnTo>
                    <a:lnTo>
                      <a:pt x="2570" y="7727"/>
                    </a:lnTo>
                    <a:lnTo>
                      <a:pt x="2192" y="7821"/>
                    </a:lnTo>
                    <a:lnTo>
                      <a:pt x="1814" y="7878"/>
                    </a:lnTo>
                    <a:lnTo>
                      <a:pt x="1455" y="7915"/>
                    </a:lnTo>
                    <a:lnTo>
                      <a:pt x="1096" y="7934"/>
                    </a:lnTo>
                    <a:lnTo>
                      <a:pt x="756" y="7915"/>
                    </a:lnTo>
                    <a:lnTo>
                      <a:pt x="454" y="7859"/>
                    </a:lnTo>
                    <a:lnTo>
                      <a:pt x="152" y="7764"/>
                    </a:lnTo>
                    <a:lnTo>
                      <a:pt x="76" y="7764"/>
                    </a:lnTo>
                    <a:lnTo>
                      <a:pt x="38" y="7802"/>
                    </a:lnTo>
                    <a:lnTo>
                      <a:pt x="20" y="7840"/>
                    </a:lnTo>
                    <a:lnTo>
                      <a:pt x="1" y="7878"/>
                    </a:lnTo>
                    <a:lnTo>
                      <a:pt x="20" y="7915"/>
                    </a:lnTo>
                    <a:lnTo>
                      <a:pt x="38" y="7953"/>
                    </a:lnTo>
                    <a:lnTo>
                      <a:pt x="76" y="7991"/>
                    </a:lnTo>
                    <a:lnTo>
                      <a:pt x="322" y="8067"/>
                    </a:lnTo>
                    <a:lnTo>
                      <a:pt x="586" y="8123"/>
                    </a:lnTo>
                    <a:lnTo>
                      <a:pt x="870" y="8161"/>
                    </a:lnTo>
                    <a:lnTo>
                      <a:pt x="1474" y="8161"/>
                    </a:lnTo>
                    <a:lnTo>
                      <a:pt x="1776" y="8123"/>
                    </a:lnTo>
                    <a:lnTo>
                      <a:pt x="2079" y="8085"/>
                    </a:lnTo>
                    <a:lnTo>
                      <a:pt x="2400" y="8010"/>
                    </a:lnTo>
                    <a:lnTo>
                      <a:pt x="2721" y="7934"/>
                    </a:lnTo>
                    <a:lnTo>
                      <a:pt x="3023" y="7821"/>
                    </a:lnTo>
                    <a:lnTo>
                      <a:pt x="3344" y="7708"/>
                    </a:lnTo>
                    <a:lnTo>
                      <a:pt x="3647" y="7575"/>
                    </a:lnTo>
                    <a:lnTo>
                      <a:pt x="3930" y="7443"/>
                    </a:lnTo>
                    <a:lnTo>
                      <a:pt x="4213" y="7273"/>
                    </a:lnTo>
                    <a:lnTo>
                      <a:pt x="4478" y="7103"/>
                    </a:lnTo>
                    <a:lnTo>
                      <a:pt x="4742" y="6933"/>
                    </a:lnTo>
                    <a:lnTo>
                      <a:pt x="4969" y="6725"/>
                    </a:lnTo>
                    <a:lnTo>
                      <a:pt x="5196" y="6536"/>
                    </a:lnTo>
                    <a:lnTo>
                      <a:pt x="5384" y="6310"/>
                    </a:lnTo>
                    <a:lnTo>
                      <a:pt x="5554" y="6102"/>
                    </a:lnTo>
                    <a:lnTo>
                      <a:pt x="5762" y="5781"/>
                    </a:lnTo>
                    <a:lnTo>
                      <a:pt x="5951" y="5460"/>
                    </a:lnTo>
                    <a:lnTo>
                      <a:pt x="6102" y="5139"/>
                    </a:lnTo>
                    <a:lnTo>
                      <a:pt x="6253" y="4780"/>
                    </a:lnTo>
                    <a:lnTo>
                      <a:pt x="6386" y="4440"/>
                    </a:lnTo>
                    <a:lnTo>
                      <a:pt x="6480" y="4081"/>
                    </a:lnTo>
                    <a:lnTo>
                      <a:pt x="6556" y="3722"/>
                    </a:lnTo>
                    <a:lnTo>
                      <a:pt x="6593" y="3382"/>
                    </a:lnTo>
                    <a:lnTo>
                      <a:pt x="6612" y="3023"/>
                    </a:lnTo>
                    <a:lnTo>
                      <a:pt x="6593" y="2683"/>
                    </a:lnTo>
                    <a:lnTo>
                      <a:pt x="6556" y="2362"/>
                    </a:lnTo>
                    <a:lnTo>
                      <a:pt x="6480" y="2041"/>
                    </a:lnTo>
                    <a:lnTo>
                      <a:pt x="6367" y="1719"/>
                    </a:lnTo>
                    <a:lnTo>
                      <a:pt x="6216" y="1436"/>
                    </a:lnTo>
                    <a:lnTo>
                      <a:pt x="6027" y="1172"/>
                    </a:lnTo>
                    <a:lnTo>
                      <a:pt x="5913" y="1039"/>
                    </a:lnTo>
                    <a:lnTo>
                      <a:pt x="5800" y="926"/>
                    </a:lnTo>
                    <a:lnTo>
                      <a:pt x="5536" y="699"/>
                    </a:lnTo>
                    <a:lnTo>
                      <a:pt x="5290" y="510"/>
                    </a:lnTo>
                    <a:lnTo>
                      <a:pt x="5063" y="359"/>
                    </a:lnTo>
                    <a:lnTo>
                      <a:pt x="4818" y="227"/>
                    </a:lnTo>
                    <a:lnTo>
                      <a:pt x="4591" y="133"/>
                    </a:lnTo>
                    <a:lnTo>
                      <a:pt x="4364" y="76"/>
                    </a:lnTo>
                    <a:lnTo>
                      <a:pt x="4157" y="19"/>
                    </a:lnTo>
                    <a:lnTo>
                      <a:pt x="39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749;p54"/>
              <p:cNvSpPr/>
              <p:nvPr/>
            </p:nvSpPr>
            <p:spPr>
              <a:xfrm>
                <a:off x="5738200" y="354300"/>
                <a:ext cx="765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702" extrusionOk="0">
                    <a:moveTo>
                      <a:pt x="2891" y="0"/>
                    </a:moveTo>
                    <a:lnTo>
                      <a:pt x="2815" y="19"/>
                    </a:lnTo>
                    <a:lnTo>
                      <a:pt x="2570" y="132"/>
                    </a:lnTo>
                    <a:lnTo>
                      <a:pt x="2324" y="283"/>
                    </a:lnTo>
                    <a:lnTo>
                      <a:pt x="2079" y="453"/>
                    </a:lnTo>
                    <a:lnTo>
                      <a:pt x="1852" y="623"/>
                    </a:lnTo>
                    <a:lnTo>
                      <a:pt x="1380" y="1020"/>
                    </a:lnTo>
                    <a:lnTo>
                      <a:pt x="964" y="1417"/>
                    </a:lnTo>
                    <a:lnTo>
                      <a:pt x="605" y="1795"/>
                    </a:lnTo>
                    <a:lnTo>
                      <a:pt x="303" y="2097"/>
                    </a:lnTo>
                    <a:lnTo>
                      <a:pt x="39" y="2418"/>
                    </a:lnTo>
                    <a:lnTo>
                      <a:pt x="1" y="2494"/>
                    </a:lnTo>
                    <a:lnTo>
                      <a:pt x="1" y="2550"/>
                    </a:lnTo>
                    <a:lnTo>
                      <a:pt x="20" y="2626"/>
                    </a:lnTo>
                    <a:lnTo>
                      <a:pt x="58" y="2664"/>
                    </a:lnTo>
                    <a:lnTo>
                      <a:pt x="114" y="2701"/>
                    </a:lnTo>
                    <a:lnTo>
                      <a:pt x="246" y="2701"/>
                    </a:lnTo>
                    <a:lnTo>
                      <a:pt x="303" y="2645"/>
                    </a:lnTo>
                    <a:lnTo>
                      <a:pt x="549" y="2361"/>
                    </a:lnTo>
                    <a:lnTo>
                      <a:pt x="832" y="2059"/>
                    </a:lnTo>
                    <a:lnTo>
                      <a:pt x="1172" y="1700"/>
                    </a:lnTo>
                    <a:lnTo>
                      <a:pt x="1588" y="1303"/>
                    </a:lnTo>
                    <a:lnTo>
                      <a:pt x="2041" y="926"/>
                    </a:lnTo>
                    <a:lnTo>
                      <a:pt x="2268" y="756"/>
                    </a:lnTo>
                    <a:lnTo>
                      <a:pt x="2494" y="586"/>
                    </a:lnTo>
                    <a:lnTo>
                      <a:pt x="2740" y="453"/>
                    </a:lnTo>
                    <a:lnTo>
                      <a:pt x="2967" y="340"/>
                    </a:lnTo>
                    <a:lnTo>
                      <a:pt x="3023" y="283"/>
                    </a:lnTo>
                    <a:lnTo>
                      <a:pt x="3061" y="227"/>
                    </a:lnTo>
                    <a:lnTo>
                      <a:pt x="3061" y="170"/>
                    </a:lnTo>
                    <a:lnTo>
                      <a:pt x="3042" y="94"/>
                    </a:lnTo>
                    <a:lnTo>
                      <a:pt x="3004" y="38"/>
                    </a:lnTo>
                    <a:lnTo>
                      <a:pt x="2948" y="19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750;p54"/>
              <p:cNvSpPr/>
              <p:nvPr/>
            </p:nvSpPr>
            <p:spPr>
              <a:xfrm>
                <a:off x="5304200" y="595150"/>
                <a:ext cx="2742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702" extrusionOk="0">
                    <a:moveTo>
                      <a:pt x="926" y="0"/>
                    </a:moveTo>
                    <a:lnTo>
                      <a:pt x="851" y="19"/>
                    </a:lnTo>
                    <a:lnTo>
                      <a:pt x="794" y="38"/>
                    </a:lnTo>
                    <a:lnTo>
                      <a:pt x="756" y="95"/>
                    </a:lnTo>
                    <a:lnTo>
                      <a:pt x="662" y="208"/>
                    </a:lnTo>
                    <a:lnTo>
                      <a:pt x="530" y="397"/>
                    </a:lnTo>
                    <a:lnTo>
                      <a:pt x="379" y="661"/>
                    </a:lnTo>
                    <a:lnTo>
                      <a:pt x="246" y="1001"/>
                    </a:lnTo>
                    <a:lnTo>
                      <a:pt x="171" y="1209"/>
                    </a:lnTo>
                    <a:lnTo>
                      <a:pt x="114" y="1436"/>
                    </a:lnTo>
                    <a:lnTo>
                      <a:pt x="76" y="1681"/>
                    </a:lnTo>
                    <a:lnTo>
                      <a:pt x="38" y="1946"/>
                    </a:lnTo>
                    <a:lnTo>
                      <a:pt x="1" y="2229"/>
                    </a:lnTo>
                    <a:lnTo>
                      <a:pt x="1" y="2531"/>
                    </a:lnTo>
                    <a:lnTo>
                      <a:pt x="20" y="2607"/>
                    </a:lnTo>
                    <a:lnTo>
                      <a:pt x="38" y="2664"/>
                    </a:lnTo>
                    <a:lnTo>
                      <a:pt x="95" y="2701"/>
                    </a:lnTo>
                    <a:lnTo>
                      <a:pt x="246" y="2701"/>
                    </a:lnTo>
                    <a:lnTo>
                      <a:pt x="303" y="2664"/>
                    </a:lnTo>
                    <a:lnTo>
                      <a:pt x="322" y="2607"/>
                    </a:lnTo>
                    <a:lnTo>
                      <a:pt x="341" y="2531"/>
                    </a:lnTo>
                    <a:lnTo>
                      <a:pt x="360" y="2248"/>
                    </a:lnTo>
                    <a:lnTo>
                      <a:pt x="379" y="2002"/>
                    </a:lnTo>
                    <a:lnTo>
                      <a:pt x="416" y="1757"/>
                    </a:lnTo>
                    <a:lnTo>
                      <a:pt x="454" y="1530"/>
                    </a:lnTo>
                    <a:lnTo>
                      <a:pt x="511" y="1322"/>
                    </a:lnTo>
                    <a:lnTo>
                      <a:pt x="567" y="1152"/>
                    </a:lnTo>
                    <a:lnTo>
                      <a:pt x="681" y="831"/>
                    </a:lnTo>
                    <a:lnTo>
                      <a:pt x="813" y="605"/>
                    </a:lnTo>
                    <a:lnTo>
                      <a:pt x="926" y="435"/>
                    </a:lnTo>
                    <a:lnTo>
                      <a:pt x="1040" y="302"/>
                    </a:lnTo>
                    <a:lnTo>
                      <a:pt x="1077" y="246"/>
                    </a:lnTo>
                    <a:lnTo>
                      <a:pt x="1096" y="170"/>
                    </a:lnTo>
                    <a:lnTo>
                      <a:pt x="1077" y="113"/>
                    </a:lnTo>
                    <a:lnTo>
                      <a:pt x="1040" y="57"/>
                    </a:lnTo>
                    <a:lnTo>
                      <a:pt x="983" y="19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751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extrusionOk="0">
                    <a:moveTo>
                      <a:pt x="95" y="1"/>
                    </a:moveTo>
                    <a:lnTo>
                      <a:pt x="19" y="303"/>
                    </a:lnTo>
                    <a:lnTo>
                      <a:pt x="0" y="624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544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752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fill="none" extrusionOk="0">
                    <a:moveTo>
                      <a:pt x="95" y="1"/>
                    </a:moveTo>
                    <a:lnTo>
                      <a:pt x="95" y="1"/>
                    </a:lnTo>
                    <a:lnTo>
                      <a:pt x="19" y="303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753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extrusionOk="0">
                    <a:moveTo>
                      <a:pt x="2211" y="1"/>
                    </a:move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754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fill="none" extrusionOk="0">
                    <a:moveTo>
                      <a:pt x="2381" y="1"/>
                    </a:moveTo>
                    <a:lnTo>
                      <a:pt x="2381" y="1"/>
                    </a:lnTo>
                    <a:lnTo>
                      <a:pt x="2211" y="1"/>
                    </a:ln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lnTo>
                      <a:pt x="23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755;p54"/>
              <p:cNvSpPr/>
              <p:nvPr/>
            </p:nvSpPr>
            <p:spPr>
              <a:xfrm>
                <a:off x="5460050" y="834575"/>
                <a:ext cx="1554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4195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38" y="1002"/>
                    </a:lnTo>
                    <a:lnTo>
                      <a:pt x="152" y="1436"/>
                    </a:lnTo>
                    <a:lnTo>
                      <a:pt x="246" y="1719"/>
                    </a:lnTo>
                    <a:lnTo>
                      <a:pt x="359" y="2022"/>
                    </a:lnTo>
                    <a:lnTo>
                      <a:pt x="511" y="2362"/>
                    </a:lnTo>
                    <a:lnTo>
                      <a:pt x="699" y="2702"/>
                    </a:lnTo>
                    <a:lnTo>
                      <a:pt x="926" y="3023"/>
                    </a:lnTo>
                    <a:lnTo>
                      <a:pt x="1039" y="3174"/>
                    </a:lnTo>
                    <a:lnTo>
                      <a:pt x="1191" y="3344"/>
                    </a:lnTo>
                    <a:lnTo>
                      <a:pt x="1323" y="3476"/>
                    </a:lnTo>
                    <a:lnTo>
                      <a:pt x="1474" y="3608"/>
                    </a:lnTo>
                    <a:lnTo>
                      <a:pt x="1644" y="3741"/>
                    </a:lnTo>
                    <a:lnTo>
                      <a:pt x="1833" y="3854"/>
                    </a:lnTo>
                    <a:lnTo>
                      <a:pt x="2022" y="3949"/>
                    </a:lnTo>
                    <a:lnTo>
                      <a:pt x="2211" y="4043"/>
                    </a:lnTo>
                    <a:lnTo>
                      <a:pt x="2437" y="4100"/>
                    </a:lnTo>
                    <a:lnTo>
                      <a:pt x="2664" y="4156"/>
                    </a:lnTo>
                    <a:lnTo>
                      <a:pt x="2891" y="4194"/>
                    </a:lnTo>
                    <a:lnTo>
                      <a:pt x="3420" y="4194"/>
                    </a:lnTo>
                    <a:lnTo>
                      <a:pt x="3703" y="4156"/>
                    </a:lnTo>
                    <a:lnTo>
                      <a:pt x="3967" y="4100"/>
                    </a:lnTo>
                    <a:lnTo>
                      <a:pt x="4232" y="4024"/>
                    </a:lnTo>
                    <a:lnTo>
                      <a:pt x="4459" y="3930"/>
                    </a:lnTo>
                    <a:lnTo>
                      <a:pt x="4685" y="3816"/>
                    </a:lnTo>
                    <a:lnTo>
                      <a:pt x="4874" y="3703"/>
                    </a:lnTo>
                    <a:lnTo>
                      <a:pt x="5063" y="3571"/>
                    </a:lnTo>
                    <a:lnTo>
                      <a:pt x="5214" y="3438"/>
                    </a:lnTo>
                    <a:lnTo>
                      <a:pt x="5365" y="3287"/>
                    </a:lnTo>
                    <a:lnTo>
                      <a:pt x="5498" y="3117"/>
                    </a:lnTo>
                    <a:lnTo>
                      <a:pt x="5630" y="2947"/>
                    </a:lnTo>
                    <a:lnTo>
                      <a:pt x="5724" y="2777"/>
                    </a:lnTo>
                    <a:lnTo>
                      <a:pt x="5819" y="2607"/>
                    </a:lnTo>
                    <a:lnTo>
                      <a:pt x="5894" y="2437"/>
                    </a:lnTo>
                    <a:lnTo>
                      <a:pt x="5970" y="2248"/>
                    </a:lnTo>
                    <a:lnTo>
                      <a:pt x="6083" y="1889"/>
                    </a:lnTo>
                    <a:lnTo>
                      <a:pt x="6140" y="1531"/>
                    </a:lnTo>
                    <a:lnTo>
                      <a:pt x="6196" y="1172"/>
                    </a:lnTo>
                    <a:lnTo>
                      <a:pt x="6215" y="869"/>
                    </a:lnTo>
                    <a:lnTo>
                      <a:pt x="6215" y="586"/>
                    </a:lnTo>
                    <a:lnTo>
                      <a:pt x="6178" y="170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56;p54"/>
              <p:cNvSpPr/>
              <p:nvPr/>
            </p:nvSpPr>
            <p:spPr>
              <a:xfrm>
                <a:off x="5591800" y="663625"/>
                <a:ext cx="680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721" extrusionOk="0">
                    <a:moveTo>
                      <a:pt x="1380" y="0"/>
                    </a:moveTo>
                    <a:lnTo>
                      <a:pt x="1248" y="19"/>
                    </a:lnTo>
                    <a:lnTo>
                      <a:pt x="1115" y="38"/>
                    </a:lnTo>
                    <a:lnTo>
                      <a:pt x="983" y="57"/>
                    </a:lnTo>
                    <a:lnTo>
                      <a:pt x="851" y="113"/>
                    </a:lnTo>
                    <a:lnTo>
                      <a:pt x="738" y="151"/>
                    </a:lnTo>
                    <a:lnTo>
                      <a:pt x="624" y="227"/>
                    </a:lnTo>
                    <a:lnTo>
                      <a:pt x="511" y="302"/>
                    </a:lnTo>
                    <a:lnTo>
                      <a:pt x="416" y="397"/>
                    </a:lnTo>
                    <a:lnTo>
                      <a:pt x="341" y="491"/>
                    </a:lnTo>
                    <a:lnTo>
                      <a:pt x="246" y="586"/>
                    </a:lnTo>
                    <a:lnTo>
                      <a:pt x="190" y="699"/>
                    </a:lnTo>
                    <a:lnTo>
                      <a:pt x="114" y="812"/>
                    </a:lnTo>
                    <a:lnTo>
                      <a:pt x="76" y="945"/>
                    </a:lnTo>
                    <a:lnTo>
                      <a:pt x="39" y="1058"/>
                    </a:lnTo>
                    <a:lnTo>
                      <a:pt x="20" y="1209"/>
                    </a:lnTo>
                    <a:lnTo>
                      <a:pt x="1" y="1341"/>
                    </a:lnTo>
                    <a:lnTo>
                      <a:pt x="20" y="1474"/>
                    </a:lnTo>
                    <a:lnTo>
                      <a:pt x="39" y="1606"/>
                    </a:lnTo>
                    <a:lnTo>
                      <a:pt x="58" y="1738"/>
                    </a:lnTo>
                    <a:lnTo>
                      <a:pt x="114" y="1870"/>
                    </a:lnTo>
                    <a:lnTo>
                      <a:pt x="152" y="1984"/>
                    </a:lnTo>
                    <a:lnTo>
                      <a:pt x="228" y="2097"/>
                    </a:lnTo>
                    <a:lnTo>
                      <a:pt x="303" y="2210"/>
                    </a:lnTo>
                    <a:lnTo>
                      <a:pt x="398" y="2305"/>
                    </a:lnTo>
                    <a:lnTo>
                      <a:pt x="492" y="2399"/>
                    </a:lnTo>
                    <a:lnTo>
                      <a:pt x="586" y="2475"/>
                    </a:lnTo>
                    <a:lnTo>
                      <a:pt x="700" y="2550"/>
                    </a:lnTo>
                    <a:lnTo>
                      <a:pt x="813" y="2607"/>
                    </a:lnTo>
                    <a:lnTo>
                      <a:pt x="945" y="2645"/>
                    </a:lnTo>
                    <a:lnTo>
                      <a:pt x="1059" y="2683"/>
                    </a:lnTo>
                    <a:lnTo>
                      <a:pt x="1210" y="2701"/>
                    </a:lnTo>
                    <a:lnTo>
                      <a:pt x="1342" y="2720"/>
                    </a:lnTo>
                    <a:lnTo>
                      <a:pt x="1474" y="2701"/>
                    </a:lnTo>
                    <a:lnTo>
                      <a:pt x="1607" y="2701"/>
                    </a:lnTo>
                    <a:lnTo>
                      <a:pt x="1739" y="2664"/>
                    </a:lnTo>
                    <a:lnTo>
                      <a:pt x="1871" y="2626"/>
                    </a:lnTo>
                    <a:lnTo>
                      <a:pt x="1984" y="2569"/>
                    </a:lnTo>
                    <a:lnTo>
                      <a:pt x="2098" y="2494"/>
                    </a:lnTo>
                    <a:lnTo>
                      <a:pt x="2211" y="2418"/>
                    </a:lnTo>
                    <a:lnTo>
                      <a:pt x="2305" y="2343"/>
                    </a:lnTo>
                    <a:lnTo>
                      <a:pt x="2400" y="2248"/>
                    </a:lnTo>
                    <a:lnTo>
                      <a:pt x="2475" y="2135"/>
                    </a:lnTo>
                    <a:lnTo>
                      <a:pt x="2551" y="2021"/>
                    </a:lnTo>
                    <a:lnTo>
                      <a:pt x="2608" y="1908"/>
                    </a:lnTo>
                    <a:lnTo>
                      <a:pt x="2646" y="1776"/>
                    </a:lnTo>
                    <a:lnTo>
                      <a:pt x="2683" y="1662"/>
                    </a:lnTo>
                    <a:lnTo>
                      <a:pt x="2702" y="1530"/>
                    </a:lnTo>
                    <a:lnTo>
                      <a:pt x="2721" y="1379"/>
                    </a:lnTo>
                    <a:lnTo>
                      <a:pt x="2702" y="1247"/>
                    </a:lnTo>
                    <a:lnTo>
                      <a:pt x="2702" y="1115"/>
                    </a:lnTo>
                    <a:lnTo>
                      <a:pt x="2664" y="982"/>
                    </a:lnTo>
                    <a:lnTo>
                      <a:pt x="2627" y="850"/>
                    </a:lnTo>
                    <a:lnTo>
                      <a:pt x="2570" y="737"/>
                    </a:lnTo>
                    <a:lnTo>
                      <a:pt x="2494" y="624"/>
                    </a:lnTo>
                    <a:lnTo>
                      <a:pt x="2419" y="510"/>
                    </a:lnTo>
                    <a:lnTo>
                      <a:pt x="2343" y="416"/>
                    </a:lnTo>
                    <a:lnTo>
                      <a:pt x="2249" y="340"/>
                    </a:lnTo>
                    <a:lnTo>
                      <a:pt x="2135" y="246"/>
                    </a:lnTo>
                    <a:lnTo>
                      <a:pt x="2022" y="189"/>
                    </a:lnTo>
                    <a:lnTo>
                      <a:pt x="1909" y="113"/>
                    </a:lnTo>
                    <a:lnTo>
                      <a:pt x="1777" y="76"/>
                    </a:lnTo>
                    <a:lnTo>
                      <a:pt x="1663" y="38"/>
                    </a:lnTo>
                    <a:lnTo>
                      <a:pt x="1531" y="1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757;p54"/>
              <p:cNvSpPr/>
              <p:nvPr/>
            </p:nvSpPr>
            <p:spPr>
              <a:xfrm>
                <a:off x="5375525" y="660300"/>
                <a:ext cx="675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703" extrusionOk="0">
                    <a:moveTo>
                      <a:pt x="1228" y="1"/>
                    </a:moveTo>
                    <a:lnTo>
                      <a:pt x="1096" y="20"/>
                    </a:lnTo>
                    <a:lnTo>
                      <a:pt x="964" y="39"/>
                    </a:lnTo>
                    <a:lnTo>
                      <a:pt x="831" y="95"/>
                    </a:lnTo>
                    <a:lnTo>
                      <a:pt x="718" y="152"/>
                    </a:lnTo>
                    <a:lnTo>
                      <a:pt x="605" y="209"/>
                    </a:lnTo>
                    <a:lnTo>
                      <a:pt x="510" y="284"/>
                    </a:lnTo>
                    <a:lnTo>
                      <a:pt x="397" y="379"/>
                    </a:lnTo>
                    <a:lnTo>
                      <a:pt x="321" y="473"/>
                    </a:lnTo>
                    <a:lnTo>
                      <a:pt x="246" y="568"/>
                    </a:lnTo>
                    <a:lnTo>
                      <a:pt x="170" y="681"/>
                    </a:lnTo>
                    <a:lnTo>
                      <a:pt x="113" y="794"/>
                    </a:lnTo>
                    <a:lnTo>
                      <a:pt x="57" y="927"/>
                    </a:lnTo>
                    <a:lnTo>
                      <a:pt x="19" y="1059"/>
                    </a:lnTo>
                    <a:lnTo>
                      <a:pt x="0" y="1191"/>
                    </a:lnTo>
                    <a:lnTo>
                      <a:pt x="0" y="1323"/>
                    </a:lnTo>
                    <a:lnTo>
                      <a:pt x="0" y="1455"/>
                    </a:lnTo>
                    <a:lnTo>
                      <a:pt x="19" y="1607"/>
                    </a:lnTo>
                    <a:lnTo>
                      <a:pt x="38" y="1720"/>
                    </a:lnTo>
                    <a:lnTo>
                      <a:pt x="95" y="1852"/>
                    </a:lnTo>
                    <a:lnTo>
                      <a:pt x="151" y="1966"/>
                    </a:lnTo>
                    <a:lnTo>
                      <a:pt x="208" y="2079"/>
                    </a:lnTo>
                    <a:lnTo>
                      <a:pt x="283" y="2192"/>
                    </a:lnTo>
                    <a:lnTo>
                      <a:pt x="378" y="2287"/>
                    </a:lnTo>
                    <a:lnTo>
                      <a:pt x="472" y="2381"/>
                    </a:lnTo>
                    <a:lnTo>
                      <a:pt x="567" y="2457"/>
                    </a:lnTo>
                    <a:lnTo>
                      <a:pt x="680" y="2532"/>
                    </a:lnTo>
                    <a:lnTo>
                      <a:pt x="794" y="2589"/>
                    </a:lnTo>
                    <a:lnTo>
                      <a:pt x="926" y="2627"/>
                    </a:lnTo>
                    <a:lnTo>
                      <a:pt x="1058" y="2664"/>
                    </a:lnTo>
                    <a:lnTo>
                      <a:pt x="1190" y="2683"/>
                    </a:lnTo>
                    <a:lnTo>
                      <a:pt x="1322" y="2702"/>
                    </a:lnTo>
                    <a:lnTo>
                      <a:pt x="1455" y="2702"/>
                    </a:lnTo>
                    <a:lnTo>
                      <a:pt x="1606" y="2683"/>
                    </a:lnTo>
                    <a:lnTo>
                      <a:pt x="1719" y="2646"/>
                    </a:lnTo>
                    <a:lnTo>
                      <a:pt x="1851" y="2608"/>
                    </a:lnTo>
                    <a:lnTo>
                      <a:pt x="1965" y="2551"/>
                    </a:lnTo>
                    <a:lnTo>
                      <a:pt x="2078" y="2476"/>
                    </a:lnTo>
                    <a:lnTo>
                      <a:pt x="2191" y="2400"/>
                    </a:lnTo>
                    <a:lnTo>
                      <a:pt x="2286" y="2324"/>
                    </a:lnTo>
                    <a:lnTo>
                      <a:pt x="2380" y="2230"/>
                    </a:lnTo>
                    <a:lnTo>
                      <a:pt x="2456" y="2117"/>
                    </a:lnTo>
                    <a:lnTo>
                      <a:pt x="2531" y="2003"/>
                    </a:lnTo>
                    <a:lnTo>
                      <a:pt x="2588" y="1890"/>
                    </a:lnTo>
                    <a:lnTo>
                      <a:pt x="2626" y="1777"/>
                    </a:lnTo>
                    <a:lnTo>
                      <a:pt x="2664" y="1644"/>
                    </a:lnTo>
                    <a:lnTo>
                      <a:pt x="2683" y="1512"/>
                    </a:lnTo>
                    <a:lnTo>
                      <a:pt x="2701" y="1361"/>
                    </a:lnTo>
                    <a:lnTo>
                      <a:pt x="2701" y="1229"/>
                    </a:lnTo>
                    <a:lnTo>
                      <a:pt x="2683" y="1097"/>
                    </a:lnTo>
                    <a:lnTo>
                      <a:pt x="2645" y="964"/>
                    </a:lnTo>
                    <a:lnTo>
                      <a:pt x="2607" y="832"/>
                    </a:lnTo>
                    <a:lnTo>
                      <a:pt x="2550" y="719"/>
                    </a:lnTo>
                    <a:lnTo>
                      <a:pt x="2475" y="605"/>
                    </a:lnTo>
                    <a:lnTo>
                      <a:pt x="2399" y="511"/>
                    </a:lnTo>
                    <a:lnTo>
                      <a:pt x="2324" y="398"/>
                    </a:lnTo>
                    <a:lnTo>
                      <a:pt x="2229" y="322"/>
                    </a:lnTo>
                    <a:lnTo>
                      <a:pt x="2116" y="246"/>
                    </a:lnTo>
                    <a:lnTo>
                      <a:pt x="2003" y="171"/>
                    </a:lnTo>
                    <a:lnTo>
                      <a:pt x="1889" y="114"/>
                    </a:lnTo>
                    <a:lnTo>
                      <a:pt x="1776" y="58"/>
                    </a:lnTo>
                    <a:lnTo>
                      <a:pt x="1644" y="20"/>
                    </a:ln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758;p54"/>
              <p:cNvSpPr/>
              <p:nvPr/>
            </p:nvSpPr>
            <p:spPr>
              <a:xfrm>
                <a:off x="5588025" y="577200"/>
                <a:ext cx="1110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720" extrusionOk="0">
                    <a:moveTo>
                      <a:pt x="1304" y="0"/>
                    </a:moveTo>
                    <a:lnTo>
                      <a:pt x="1096" y="19"/>
                    </a:lnTo>
                    <a:lnTo>
                      <a:pt x="851" y="38"/>
                    </a:lnTo>
                    <a:lnTo>
                      <a:pt x="624" y="76"/>
                    </a:lnTo>
                    <a:lnTo>
                      <a:pt x="379" y="132"/>
                    </a:lnTo>
                    <a:lnTo>
                      <a:pt x="114" y="208"/>
                    </a:lnTo>
                    <a:lnTo>
                      <a:pt x="57" y="227"/>
                    </a:lnTo>
                    <a:lnTo>
                      <a:pt x="20" y="284"/>
                    </a:lnTo>
                    <a:lnTo>
                      <a:pt x="1" y="359"/>
                    </a:lnTo>
                    <a:lnTo>
                      <a:pt x="1" y="416"/>
                    </a:lnTo>
                    <a:lnTo>
                      <a:pt x="39" y="472"/>
                    </a:lnTo>
                    <a:lnTo>
                      <a:pt x="95" y="529"/>
                    </a:lnTo>
                    <a:lnTo>
                      <a:pt x="152" y="548"/>
                    </a:lnTo>
                    <a:lnTo>
                      <a:pt x="227" y="529"/>
                    </a:lnTo>
                    <a:lnTo>
                      <a:pt x="454" y="472"/>
                    </a:lnTo>
                    <a:lnTo>
                      <a:pt x="681" y="416"/>
                    </a:lnTo>
                    <a:lnTo>
                      <a:pt x="889" y="378"/>
                    </a:lnTo>
                    <a:lnTo>
                      <a:pt x="1096" y="359"/>
                    </a:lnTo>
                    <a:lnTo>
                      <a:pt x="1493" y="340"/>
                    </a:lnTo>
                    <a:lnTo>
                      <a:pt x="1871" y="378"/>
                    </a:lnTo>
                    <a:lnTo>
                      <a:pt x="2211" y="435"/>
                    </a:lnTo>
                    <a:lnTo>
                      <a:pt x="2532" y="529"/>
                    </a:lnTo>
                    <a:lnTo>
                      <a:pt x="2815" y="642"/>
                    </a:lnTo>
                    <a:lnTo>
                      <a:pt x="3080" y="775"/>
                    </a:lnTo>
                    <a:lnTo>
                      <a:pt x="3325" y="907"/>
                    </a:lnTo>
                    <a:lnTo>
                      <a:pt x="3514" y="1058"/>
                    </a:lnTo>
                    <a:lnTo>
                      <a:pt x="3703" y="1190"/>
                    </a:lnTo>
                    <a:lnTo>
                      <a:pt x="3835" y="1323"/>
                    </a:lnTo>
                    <a:lnTo>
                      <a:pt x="4043" y="1530"/>
                    </a:lnTo>
                    <a:lnTo>
                      <a:pt x="4119" y="1644"/>
                    </a:lnTo>
                    <a:lnTo>
                      <a:pt x="4194" y="1700"/>
                    </a:lnTo>
                    <a:lnTo>
                      <a:pt x="4270" y="1719"/>
                    </a:lnTo>
                    <a:lnTo>
                      <a:pt x="4327" y="1700"/>
                    </a:lnTo>
                    <a:lnTo>
                      <a:pt x="4364" y="1681"/>
                    </a:lnTo>
                    <a:lnTo>
                      <a:pt x="4421" y="1625"/>
                    </a:lnTo>
                    <a:lnTo>
                      <a:pt x="4440" y="1568"/>
                    </a:lnTo>
                    <a:lnTo>
                      <a:pt x="4440" y="1493"/>
                    </a:lnTo>
                    <a:lnTo>
                      <a:pt x="4402" y="1436"/>
                    </a:lnTo>
                    <a:lnTo>
                      <a:pt x="4327" y="1341"/>
                    </a:lnTo>
                    <a:lnTo>
                      <a:pt x="4119" y="1115"/>
                    </a:lnTo>
                    <a:lnTo>
                      <a:pt x="3949" y="964"/>
                    </a:lnTo>
                    <a:lnTo>
                      <a:pt x="3760" y="813"/>
                    </a:lnTo>
                    <a:lnTo>
                      <a:pt x="3533" y="661"/>
                    </a:lnTo>
                    <a:lnTo>
                      <a:pt x="3288" y="491"/>
                    </a:lnTo>
                    <a:lnTo>
                      <a:pt x="2985" y="359"/>
                    </a:lnTo>
                    <a:lnTo>
                      <a:pt x="2664" y="227"/>
                    </a:lnTo>
                    <a:lnTo>
                      <a:pt x="2324" y="114"/>
                    </a:lnTo>
                    <a:lnTo>
                      <a:pt x="1946" y="38"/>
                    </a:lnTo>
                    <a:lnTo>
                      <a:pt x="1739" y="19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759;p54"/>
              <p:cNvSpPr/>
              <p:nvPr/>
            </p:nvSpPr>
            <p:spPr>
              <a:xfrm>
                <a:off x="5355675" y="579075"/>
                <a:ext cx="1025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758" extrusionOk="0">
                    <a:moveTo>
                      <a:pt x="2400" y="1"/>
                    </a:moveTo>
                    <a:lnTo>
                      <a:pt x="2211" y="39"/>
                    </a:lnTo>
                    <a:lnTo>
                      <a:pt x="2041" y="57"/>
                    </a:lnTo>
                    <a:lnTo>
                      <a:pt x="1720" y="171"/>
                    </a:lnTo>
                    <a:lnTo>
                      <a:pt x="1418" y="303"/>
                    </a:lnTo>
                    <a:lnTo>
                      <a:pt x="1134" y="454"/>
                    </a:lnTo>
                    <a:lnTo>
                      <a:pt x="889" y="624"/>
                    </a:lnTo>
                    <a:lnTo>
                      <a:pt x="662" y="794"/>
                    </a:lnTo>
                    <a:lnTo>
                      <a:pt x="473" y="964"/>
                    </a:lnTo>
                    <a:lnTo>
                      <a:pt x="322" y="1134"/>
                    </a:lnTo>
                    <a:lnTo>
                      <a:pt x="95" y="1380"/>
                    </a:lnTo>
                    <a:lnTo>
                      <a:pt x="20" y="1493"/>
                    </a:lnTo>
                    <a:lnTo>
                      <a:pt x="1" y="1550"/>
                    </a:lnTo>
                    <a:lnTo>
                      <a:pt x="1" y="1625"/>
                    </a:lnTo>
                    <a:lnTo>
                      <a:pt x="20" y="1682"/>
                    </a:lnTo>
                    <a:lnTo>
                      <a:pt x="76" y="1739"/>
                    </a:lnTo>
                    <a:lnTo>
                      <a:pt x="114" y="1758"/>
                    </a:lnTo>
                    <a:lnTo>
                      <a:pt x="171" y="1758"/>
                    </a:lnTo>
                    <a:lnTo>
                      <a:pt x="246" y="1739"/>
                    </a:lnTo>
                    <a:lnTo>
                      <a:pt x="303" y="1682"/>
                    </a:lnTo>
                    <a:lnTo>
                      <a:pt x="397" y="1569"/>
                    </a:lnTo>
                    <a:lnTo>
                      <a:pt x="605" y="1342"/>
                    </a:lnTo>
                    <a:lnTo>
                      <a:pt x="737" y="1191"/>
                    </a:lnTo>
                    <a:lnTo>
                      <a:pt x="907" y="1040"/>
                    </a:lnTo>
                    <a:lnTo>
                      <a:pt x="1096" y="889"/>
                    </a:lnTo>
                    <a:lnTo>
                      <a:pt x="1323" y="738"/>
                    </a:lnTo>
                    <a:lnTo>
                      <a:pt x="1569" y="605"/>
                    </a:lnTo>
                    <a:lnTo>
                      <a:pt x="1833" y="492"/>
                    </a:lnTo>
                    <a:lnTo>
                      <a:pt x="2116" y="397"/>
                    </a:lnTo>
                    <a:lnTo>
                      <a:pt x="2419" y="360"/>
                    </a:lnTo>
                    <a:lnTo>
                      <a:pt x="2589" y="341"/>
                    </a:lnTo>
                    <a:lnTo>
                      <a:pt x="2759" y="341"/>
                    </a:lnTo>
                    <a:lnTo>
                      <a:pt x="2929" y="360"/>
                    </a:lnTo>
                    <a:lnTo>
                      <a:pt x="3099" y="397"/>
                    </a:lnTo>
                    <a:lnTo>
                      <a:pt x="3269" y="435"/>
                    </a:lnTo>
                    <a:lnTo>
                      <a:pt x="3458" y="492"/>
                    </a:lnTo>
                    <a:lnTo>
                      <a:pt x="3647" y="567"/>
                    </a:lnTo>
                    <a:lnTo>
                      <a:pt x="3835" y="662"/>
                    </a:lnTo>
                    <a:lnTo>
                      <a:pt x="3911" y="681"/>
                    </a:lnTo>
                    <a:lnTo>
                      <a:pt x="3968" y="681"/>
                    </a:lnTo>
                    <a:lnTo>
                      <a:pt x="4024" y="643"/>
                    </a:lnTo>
                    <a:lnTo>
                      <a:pt x="4081" y="586"/>
                    </a:lnTo>
                    <a:lnTo>
                      <a:pt x="4100" y="530"/>
                    </a:lnTo>
                    <a:lnTo>
                      <a:pt x="4081" y="454"/>
                    </a:lnTo>
                    <a:lnTo>
                      <a:pt x="4062" y="397"/>
                    </a:lnTo>
                    <a:lnTo>
                      <a:pt x="4005" y="360"/>
                    </a:lnTo>
                    <a:lnTo>
                      <a:pt x="3779" y="246"/>
                    </a:lnTo>
                    <a:lnTo>
                      <a:pt x="3571" y="171"/>
                    </a:lnTo>
                    <a:lnTo>
                      <a:pt x="3363" y="95"/>
                    </a:lnTo>
                    <a:lnTo>
                      <a:pt x="3155" y="39"/>
                    </a:lnTo>
                    <a:lnTo>
                      <a:pt x="2967" y="20"/>
                    </a:lnTo>
                    <a:lnTo>
                      <a:pt x="275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760;p54"/>
              <p:cNvSpPr/>
              <p:nvPr/>
            </p:nvSpPr>
            <p:spPr>
              <a:xfrm>
                <a:off x="5648475" y="663625"/>
                <a:ext cx="269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42" extrusionOk="0">
                    <a:moveTo>
                      <a:pt x="1077" y="0"/>
                    </a:moveTo>
                    <a:lnTo>
                      <a:pt x="1" y="529"/>
                    </a:lnTo>
                    <a:lnTo>
                      <a:pt x="38" y="134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761;p54"/>
              <p:cNvSpPr/>
              <p:nvPr/>
            </p:nvSpPr>
            <p:spPr>
              <a:xfrm>
                <a:off x="5354275" y="666450"/>
                <a:ext cx="3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078" extrusionOk="0">
                    <a:moveTo>
                      <a:pt x="0" y="0"/>
                    </a:moveTo>
                    <a:lnTo>
                      <a:pt x="1077" y="1077"/>
                    </a:lnTo>
                    <a:lnTo>
                      <a:pt x="1228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762;p54"/>
              <p:cNvSpPr/>
              <p:nvPr/>
            </p:nvSpPr>
            <p:spPr>
              <a:xfrm>
                <a:off x="5460050" y="834575"/>
                <a:ext cx="1539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496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57" y="964"/>
                    </a:lnTo>
                    <a:lnTo>
                      <a:pt x="208" y="1304"/>
                    </a:lnTo>
                    <a:lnTo>
                      <a:pt x="341" y="1531"/>
                    </a:lnTo>
                    <a:lnTo>
                      <a:pt x="492" y="1776"/>
                    </a:lnTo>
                    <a:lnTo>
                      <a:pt x="662" y="2041"/>
                    </a:lnTo>
                    <a:lnTo>
                      <a:pt x="869" y="2305"/>
                    </a:lnTo>
                    <a:lnTo>
                      <a:pt x="1115" y="2570"/>
                    </a:lnTo>
                    <a:lnTo>
                      <a:pt x="1379" y="2815"/>
                    </a:lnTo>
                    <a:lnTo>
                      <a:pt x="1682" y="3023"/>
                    </a:lnTo>
                    <a:lnTo>
                      <a:pt x="1833" y="3136"/>
                    </a:lnTo>
                    <a:lnTo>
                      <a:pt x="2003" y="3212"/>
                    </a:lnTo>
                    <a:lnTo>
                      <a:pt x="2192" y="3287"/>
                    </a:lnTo>
                    <a:lnTo>
                      <a:pt x="2362" y="3363"/>
                    </a:lnTo>
                    <a:lnTo>
                      <a:pt x="2570" y="3420"/>
                    </a:lnTo>
                    <a:lnTo>
                      <a:pt x="2758" y="3457"/>
                    </a:lnTo>
                    <a:lnTo>
                      <a:pt x="2966" y="3476"/>
                    </a:lnTo>
                    <a:lnTo>
                      <a:pt x="3193" y="3495"/>
                    </a:lnTo>
                    <a:lnTo>
                      <a:pt x="3420" y="3476"/>
                    </a:lnTo>
                    <a:lnTo>
                      <a:pt x="3646" y="3438"/>
                    </a:lnTo>
                    <a:lnTo>
                      <a:pt x="3873" y="3401"/>
                    </a:lnTo>
                    <a:lnTo>
                      <a:pt x="4081" y="3344"/>
                    </a:lnTo>
                    <a:lnTo>
                      <a:pt x="4289" y="3268"/>
                    </a:lnTo>
                    <a:lnTo>
                      <a:pt x="4477" y="3174"/>
                    </a:lnTo>
                    <a:lnTo>
                      <a:pt x="4647" y="3080"/>
                    </a:lnTo>
                    <a:lnTo>
                      <a:pt x="4818" y="2985"/>
                    </a:lnTo>
                    <a:lnTo>
                      <a:pt x="4969" y="2853"/>
                    </a:lnTo>
                    <a:lnTo>
                      <a:pt x="5101" y="2740"/>
                    </a:lnTo>
                    <a:lnTo>
                      <a:pt x="5233" y="2607"/>
                    </a:lnTo>
                    <a:lnTo>
                      <a:pt x="5346" y="2475"/>
                    </a:lnTo>
                    <a:lnTo>
                      <a:pt x="5554" y="2173"/>
                    </a:lnTo>
                    <a:lnTo>
                      <a:pt x="5724" y="1871"/>
                    </a:lnTo>
                    <a:lnTo>
                      <a:pt x="5856" y="1568"/>
                    </a:lnTo>
                    <a:lnTo>
                      <a:pt x="5951" y="1266"/>
                    </a:lnTo>
                    <a:lnTo>
                      <a:pt x="6026" y="983"/>
                    </a:lnTo>
                    <a:lnTo>
                      <a:pt x="6083" y="718"/>
                    </a:lnTo>
                    <a:lnTo>
                      <a:pt x="6121" y="492"/>
                    </a:lnTo>
                    <a:lnTo>
                      <a:pt x="6159" y="133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763;p54"/>
              <p:cNvSpPr/>
              <p:nvPr/>
            </p:nvSpPr>
            <p:spPr>
              <a:xfrm>
                <a:off x="5455800" y="830325"/>
                <a:ext cx="1629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3836" extrusionOk="0">
                    <a:moveTo>
                      <a:pt x="6159" y="378"/>
                    </a:moveTo>
                    <a:lnTo>
                      <a:pt x="6121" y="680"/>
                    </a:lnTo>
                    <a:lnTo>
                      <a:pt x="6045" y="1096"/>
                    </a:lnTo>
                    <a:lnTo>
                      <a:pt x="5989" y="1323"/>
                    </a:lnTo>
                    <a:lnTo>
                      <a:pt x="5913" y="1549"/>
                    </a:lnTo>
                    <a:lnTo>
                      <a:pt x="5819" y="1795"/>
                    </a:lnTo>
                    <a:lnTo>
                      <a:pt x="5705" y="2041"/>
                    </a:lnTo>
                    <a:lnTo>
                      <a:pt x="5573" y="2267"/>
                    </a:lnTo>
                    <a:lnTo>
                      <a:pt x="5403" y="2513"/>
                    </a:lnTo>
                    <a:lnTo>
                      <a:pt x="5214" y="2721"/>
                    </a:lnTo>
                    <a:lnTo>
                      <a:pt x="5006" y="2928"/>
                    </a:lnTo>
                    <a:lnTo>
                      <a:pt x="4742" y="3098"/>
                    </a:lnTo>
                    <a:lnTo>
                      <a:pt x="4459" y="3250"/>
                    </a:lnTo>
                    <a:lnTo>
                      <a:pt x="4307" y="3306"/>
                    </a:lnTo>
                    <a:lnTo>
                      <a:pt x="4137" y="3363"/>
                    </a:lnTo>
                    <a:lnTo>
                      <a:pt x="3967" y="3401"/>
                    </a:lnTo>
                    <a:lnTo>
                      <a:pt x="3779" y="3438"/>
                    </a:lnTo>
                    <a:lnTo>
                      <a:pt x="3609" y="3476"/>
                    </a:lnTo>
                    <a:lnTo>
                      <a:pt x="3080" y="3476"/>
                    </a:lnTo>
                    <a:lnTo>
                      <a:pt x="2758" y="3420"/>
                    </a:lnTo>
                    <a:lnTo>
                      <a:pt x="2475" y="3325"/>
                    </a:lnTo>
                    <a:lnTo>
                      <a:pt x="2192" y="3193"/>
                    </a:lnTo>
                    <a:lnTo>
                      <a:pt x="1927" y="3042"/>
                    </a:lnTo>
                    <a:lnTo>
                      <a:pt x="1682" y="2853"/>
                    </a:lnTo>
                    <a:lnTo>
                      <a:pt x="1474" y="2664"/>
                    </a:lnTo>
                    <a:lnTo>
                      <a:pt x="1266" y="2456"/>
                    </a:lnTo>
                    <a:lnTo>
                      <a:pt x="1096" y="2248"/>
                    </a:lnTo>
                    <a:lnTo>
                      <a:pt x="926" y="2041"/>
                    </a:lnTo>
                    <a:lnTo>
                      <a:pt x="794" y="1833"/>
                    </a:lnTo>
                    <a:lnTo>
                      <a:pt x="567" y="1455"/>
                    </a:lnTo>
                    <a:lnTo>
                      <a:pt x="416" y="1153"/>
                    </a:lnTo>
                    <a:lnTo>
                      <a:pt x="6159" y="378"/>
                    </a:lnTo>
                    <a:close/>
                    <a:moveTo>
                      <a:pt x="6310" y="0"/>
                    </a:moveTo>
                    <a:lnTo>
                      <a:pt x="152" y="832"/>
                    </a:lnTo>
                    <a:lnTo>
                      <a:pt x="76" y="869"/>
                    </a:lnTo>
                    <a:lnTo>
                      <a:pt x="19" y="926"/>
                    </a:lnTo>
                    <a:lnTo>
                      <a:pt x="0" y="1002"/>
                    </a:lnTo>
                    <a:lnTo>
                      <a:pt x="0" y="1077"/>
                    </a:lnTo>
                    <a:lnTo>
                      <a:pt x="57" y="1209"/>
                    </a:lnTo>
                    <a:lnTo>
                      <a:pt x="208" y="1512"/>
                    </a:lnTo>
                    <a:lnTo>
                      <a:pt x="322" y="1719"/>
                    </a:lnTo>
                    <a:lnTo>
                      <a:pt x="473" y="1965"/>
                    </a:lnTo>
                    <a:lnTo>
                      <a:pt x="624" y="2211"/>
                    </a:lnTo>
                    <a:lnTo>
                      <a:pt x="813" y="2456"/>
                    </a:lnTo>
                    <a:lnTo>
                      <a:pt x="1039" y="2721"/>
                    </a:lnTo>
                    <a:lnTo>
                      <a:pt x="1285" y="2966"/>
                    </a:lnTo>
                    <a:lnTo>
                      <a:pt x="1549" y="3193"/>
                    </a:lnTo>
                    <a:lnTo>
                      <a:pt x="1852" y="3401"/>
                    </a:lnTo>
                    <a:lnTo>
                      <a:pt x="2022" y="3495"/>
                    </a:lnTo>
                    <a:lnTo>
                      <a:pt x="2192" y="3571"/>
                    </a:lnTo>
                    <a:lnTo>
                      <a:pt x="2362" y="3646"/>
                    </a:lnTo>
                    <a:lnTo>
                      <a:pt x="2551" y="3722"/>
                    </a:lnTo>
                    <a:lnTo>
                      <a:pt x="2740" y="3760"/>
                    </a:lnTo>
                    <a:lnTo>
                      <a:pt x="2928" y="3797"/>
                    </a:lnTo>
                    <a:lnTo>
                      <a:pt x="3136" y="3816"/>
                    </a:lnTo>
                    <a:lnTo>
                      <a:pt x="3344" y="3835"/>
                    </a:lnTo>
                    <a:lnTo>
                      <a:pt x="3590" y="3816"/>
                    </a:lnTo>
                    <a:lnTo>
                      <a:pt x="3835" y="3797"/>
                    </a:lnTo>
                    <a:lnTo>
                      <a:pt x="4081" y="3741"/>
                    </a:lnTo>
                    <a:lnTo>
                      <a:pt x="4307" y="3684"/>
                    </a:lnTo>
                    <a:lnTo>
                      <a:pt x="4515" y="3608"/>
                    </a:lnTo>
                    <a:lnTo>
                      <a:pt x="4723" y="3514"/>
                    </a:lnTo>
                    <a:lnTo>
                      <a:pt x="4893" y="3401"/>
                    </a:lnTo>
                    <a:lnTo>
                      <a:pt x="5063" y="3306"/>
                    </a:lnTo>
                    <a:lnTo>
                      <a:pt x="5233" y="3174"/>
                    </a:lnTo>
                    <a:lnTo>
                      <a:pt x="5384" y="3042"/>
                    </a:lnTo>
                    <a:lnTo>
                      <a:pt x="5516" y="2910"/>
                    </a:lnTo>
                    <a:lnTo>
                      <a:pt x="5630" y="2758"/>
                    </a:lnTo>
                    <a:lnTo>
                      <a:pt x="5856" y="2456"/>
                    </a:lnTo>
                    <a:lnTo>
                      <a:pt x="6026" y="2154"/>
                    </a:lnTo>
                    <a:lnTo>
                      <a:pt x="6178" y="1833"/>
                    </a:lnTo>
                    <a:lnTo>
                      <a:pt x="6272" y="1512"/>
                    </a:lnTo>
                    <a:lnTo>
                      <a:pt x="6366" y="1228"/>
                    </a:lnTo>
                    <a:lnTo>
                      <a:pt x="6423" y="945"/>
                    </a:lnTo>
                    <a:lnTo>
                      <a:pt x="6461" y="699"/>
                    </a:lnTo>
                    <a:lnTo>
                      <a:pt x="6499" y="322"/>
                    </a:lnTo>
                    <a:lnTo>
                      <a:pt x="6518" y="170"/>
                    </a:lnTo>
                    <a:lnTo>
                      <a:pt x="6499" y="114"/>
                    </a:lnTo>
                    <a:lnTo>
                      <a:pt x="6442" y="57"/>
                    </a:lnTo>
                    <a:lnTo>
                      <a:pt x="6385" y="19"/>
                    </a:lnTo>
                    <a:lnTo>
                      <a:pt x="631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764;p54"/>
              <p:cNvSpPr/>
              <p:nvPr/>
            </p:nvSpPr>
            <p:spPr>
              <a:xfrm>
                <a:off x="5430775" y="722175"/>
                <a:ext cx="5717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42" extrusionOk="0">
                    <a:moveTo>
                      <a:pt x="2286" y="1"/>
                    </a:moveTo>
                    <a:lnTo>
                      <a:pt x="0" y="1890"/>
                    </a:lnTo>
                    <a:lnTo>
                      <a:pt x="2286" y="3042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765;p54"/>
              <p:cNvSpPr/>
              <p:nvPr/>
            </p:nvSpPr>
            <p:spPr>
              <a:xfrm>
                <a:off x="5430775" y="660300"/>
                <a:ext cx="5717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517" fill="none" extrusionOk="0">
                    <a:moveTo>
                      <a:pt x="2286" y="1"/>
                    </a:moveTo>
                    <a:lnTo>
                      <a:pt x="2286" y="2476"/>
                    </a:lnTo>
                    <a:lnTo>
                      <a:pt x="0" y="4365"/>
                    </a:lnTo>
                    <a:lnTo>
                      <a:pt x="2286" y="55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766;p54"/>
              <p:cNvSpPr/>
              <p:nvPr/>
            </p:nvSpPr>
            <p:spPr>
              <a:xfrm>
                <a:off x="5426525" y="655600"/>
                <a:ext cx="661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894" extrusionOk="0">
                    <a:moveTo>
                      <a:pt x="2456" y="0"/>
                    </a:moveTo>
                    <a:lnTo>
                      <a:pt x="2399" y="19"/>
                    </a:lnTo>
                    <a:lnTo>
                      <a:pt x="2343" y="57"/>
                    </a:lnTo>
                    <a:lnTo>
                      <a:pt x="2305" y="113"/>
                    </a:lnTo>
                    <a:lnTo>
                      <a:pt x="2286" y="189"/>
                    </a:lnTo>
                    <a:lnTo>
                      <a:pt x="2286" y="2588"/>
                    </a:lnTo>
                    <a:lnTo>
                      <a:pt x="57" y="4401"/>
                    </a:lnTo>
                    <a:lnTo>
                      <a:pt x="0" y="4477"/>
                    </a:lnTo>
                    <a:lnTo>
                      <a:pt x="0" y="4553"/>
                    </a:lnTo>
                    <a:lnTo>
                      <a:pt x="19" y="4647"/>
                    </a:lnTo>
                    <a:lnTo>
                      <a:pt x="95" y="4704"/>
                    </a:lnTo>
                    <a:lnTo>
                      <a:pt x="2380" y="5856"/>
                    </a:lnTo>
                    <a:lnTo>
                      <a:pt x="2456" y="5894"/>
                    </a:lnTo>
                    <a:lnTo>
                      <a:pt x="2513" y="5875"/>
                    </a:lnTo>
                    <a:lnTo>
                      <a:pt x="2550" y="5856"/>
                    </a:lnTo>
                    <a:lnTo>
                      <a:pt x="2588" y="5837"/>
                    </a:lnTo>
                    <a:lnTo>
                      <a:pt x="2626" y="5780"/>
                    </a:lnTo>
                    <a:lnTo>
                      <a:pt x="2645" y="5724"/>
                    </a:lnTo>
                    <a:lnTo>
                      <a:pt x="2626" y="5648"/>
                    </a:lnTo>
                    <a:lnTo>
                      <a:pt x="2588" y="5592"/>
                    </a:lnTo>
                    <a:lnTo>
                      <a:pt x="2550" y="5554"/>
                    </a:lnTo>
                    <a:lnTo>
                      <a:pt x="491" y="4515"/>
                    </a:lnTo>
                    <a:lnTo>
                      <a:pt x="2569" y="2796"/>
                    </a:lnTo>
                    <a:lnTo>
                      <a:pt x="2626" y="2739"/>
                    </a:lnTo>
                    <a:lnTo>
                      <a:pt x="2645" y="2664"/>
                    </a:lnTo>
                    <a:lnTo>
                      <a:pt x="2645" y="189"/>
                    </a:lnTo>
                    <a:lnTo>
                      <a:pt x="2626" y="113"/>
                    </a:lnTo>
                    <a:lnTo>
                      <a:pt x="2588" y="57"/>
                    </a:lnTo>
                    <a:lnTo>
                      <a:pt x="2532" y="19"/>
                    </a:lnTo>
                    <a:lnTo>
                      <a:pt x="2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767;p54"/>
              <p:cNvSpPr/>
              <p:nvPr/>
            </p:nvSpPr>
            <p:spPr>
              <a:xfrm>
                <a:off x="5849200" y="848750"/>
                <a:ext cx="3307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834" extrusionOk="0">
                    <a:moveTo>
                      <a:pt x="661" y="0"/>
                    </a:moveTo>
                    <a:lnTo>
                      <a:pt x="605" y="132"/>
                    </a:lnTo>
                    <a:lnTo>
                      <a:pt x="453" y="454"/>
                    </a:lnTo>
                    <a:lnTo>
                      <a:pt x="265" y="907"/>
                    </a:lnTo>
                    <a:lnTo>
                      <a:pt x="189" y="1152"/>
                    </a:lnTo>
                    <a:lnTo>
                      <a:pt x="113" y="1417"/>
                    </a:lnTo>
                    <a:lnTo>
                      <a:pt x="57" y="1681"/>
                    </a:lnTo>
                    <a:lnTo>
                      <a:pt x="19" y="1946"/>
                    </a:lnTo>
                    <a:lnTo>
                      <a:pt x="0" y="2191"/>
                    </a:lnTo>
                    <a:lnTo>
                      <a:pt x="19" y="2286"/>
                    </a:lnTo>
                    <a:lnTo>
                      <a:pt x="38" y="2399"/>
                    </a:lnTo>
                    <a:lnTo>
                      <a:pt x="76" y="2494"/>
                    </a:lnTo>
                    <a:lnTo>
                      <a:pt x="113" y="2588"/>
                    </a:lnTo>
                    <a:lnTo>
                      <a:pt x="170" y="2664"/>
                    </a:lnTo>
                    <a:lnTo>
                      <a:pt x="246" y="2720"/>
                    </a:lnTo>
                    <a:lnTo>
                      <a:pt x="321" y="2777"/>
                    </a:lnTo>
                    <a:lnTo>
                      <a:pt x="416" y="2815"/>
                    </a:lnTo>
                    <a:lnTo>
                      <a:pt x="529" y="2834"/>
                    </a:lnTo>
                    <a:lnTo>
                      <a:pt x="793" y="2834"/>
                    </a:lnTo>
                    <a:lnTo>
                      <a:pt x="907" y="2815"/>
                    </a:lnTo>
                    <a:lnTo>
                      <a:pt x="1001" y="2777"/>
                    </a:lnTo>
                    <a:lnTo>
                      <a:pt x="1096" y="2720"/>
                    </a:lnTo>
                    <a:lnTo>
                      <a:pt x="1171" y="2664"/>
                    </a:lnTo>
                    <a:lnTo>
                      <a:pt x="1209" y="2588"/>
                    </a:lnTo>
                    <a:lnTo>
                      <a:pt x="1266" y="2494"/>
                    </a:lnTo>
                    <a:lnTo>
                      <a:pt x="1285" y="2399"/>
                    </a:lnTo>
                    <a:lnTo>
                      <a:pt x="1322" y="2286"/>
                    </a:lnTo>
                    <a:lnTo>
                      <a:pt x="1322" y="2191"/>
                    </a:lnTo>
                    <a:lnTo>
                      <a:pt x="1322" y="1946"/>
                    </a:lnTo>
                    <a:lnTo>
                      <a:pt x="1285" y="1681"/>
                    </a:lnTo>
                    <a:lnTo>
                      <a:pt x="1228" y="1417"/>
                    </a:lnTo>
                    <a:lnTo>
                      <a:pt x="1152" y="1152"/>
                    </a:lnTo>
                    <a:lnTo>
                      <a:pt x="1058" y="907"/>
                    </a:lnTo>
                    <a:lnTo>
                      <a:pt x="869" y="454"/>
                    </a:lnTo>
                    <a:lnTo>
                      <a:pt x="718" y="13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768;p54"/>
              <p:cNvSpPr/>
              <p:nvPr/>
            </p:nvSpPr>
            <p:spPr>
              <a:xfrm>
                <a:off x="5587550" y="1119825"/>
                <a:ext cx="142175" cy="319725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2789" extrusionOk="0">
                    <a:moveTo>
                      <a:pt x="2834" y="0"/>
                    </a:moveTo>
                    <a:lnTo>
                      <a:pt x="1" y="605"/>
                    </a:lnTo>
                    <a:lnTo>
                      <a:pt x="2343" y="12789"/>
                    </a:lnTo>
                    <a:lnTo>
                      <a:pt x="5687" y="605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769;p54"/>
              <p:cNvSpPr/>
              <p:nvPr/>
            </p:nvSpPr>
            <p:spPr>
              <a:xfrm>
                <a:off x="547515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1399" y="0"/>
                    </a:moveTo>
                    <a:lnTo>
                      <a:pt x="1342" y="38"/>
                    </a:lnTo>
                    <a:lnTo>
                      <a:pt x="1286" y="76"/>
                    </a:lnTo>
                    <a:lnTo>
                      <a:pt x="1267" y="132"/>
                    </a:lnTo>
                    <a:lnTo>
                      <a:pt x="1" y="5686"/>
                    </a:lnTo>
                    <a:lnTo>
                      <a:pt x="1" y="5743"/>
                    </a:lnTo>
                    <a:lnTo>
                      <a:pt x="20" y="5800"/>
                    </a:lnTo>
                    <a:lnTo>
                      <a:pt x="58" y="5837"/>
                    </a:lnTo>
                    <a:lnTo>
                      <a:pt x="114" y="5875"/>
                    </a:lnTo>
                    <a:lnTo>
                      <a:pt x="3552" y="7330"/>
                    </a:lnTo>
                    <a:lnTo>
                      <a:pt x="2079" y="9143"/>
                    </a:lnTo>
                    <a:lnTo>
                      <a:pt x="2041" y="9219"/>
                    </a:lnTo>
                    <a:lnTo>
                      <a:pt x="2041" y="9294"/>
                    </a:lnTo>
                    <a:lnTo>
                      <a:pt x="2060" y="9351"/>
                    </a:lnTo>
                    <a:lnTo>
                      <a:pt x="2117" y="9408"/>
                    </a:lnTo>
                    <a:lnTo>
                      <a:pt x="6631" y="12562"/>
                    </a:lnTo>
                    <a:lnTo>
                      <a:pt x="6688" y="12600"/>
                    </a:lnTo>
                    <a:lnTo>
                      <a:pt x="6726" y="12600"/>
                    </a:lnTo>
                    <a:lnTo>
                      <a:pt x="6801" y="12581"/>
                    </a:lnTo>
                    <a:lnTo>
                      <a:pt x="6877" y="12524"/>
                    </a:lnTo>
                    <a:lnTo>
                      <a:pt x="6896" y="12468"/>
                    </a:lnTo>
                    <a:lnTo>
                      <a:pt x="6896" y="12392"/>
                    </a:lnTo>
                    <a:lnTo>
                      <a:pt x="6877" y="12336"/>
                    </a:lnTo>
                    <a:lnTo>
                      <a:pt x="6839" y="12279"/>
                    </a:lnTo>
                    <a:lnTo>
                      <a:pt x="2476" y="9219"/>
                    </a:lnTo>
                    <a:lnTo>
                      <a:pt x="3968" y="7367"/>
                    </a:lnTo>
                    <a:lnTo>
                      <a:pt x="4006" y="7292"/>
                    </a:lnTo>
                    <a:lnTo>
                      <a:pt x="4006" y="7216"/>
                    </a:lnTo>
                    <a:lnTo>
                      <a:pt x="3968" y="7141"/>
                    </a:lnTo>
                    <a:lnTo>
                      <a:pt x="3911" y="7103"/>
                    </a:lnTo>
                    <a:lnTo>
                      <a:pt x="379" y="5611"/>
                    </a:lnTo>
                    <a:lnTo>
                      <a:pt x="1607" y="208"/>
                    </a:lnTo>
                    <a:lnTo>
                      <a:pt x="1607" y="151"/>
                    </a:lnTo>
                    <a:lnTo>
                      <a:pt x="1588" y="76"/>
                    </a:lnTo>
                    <a:lnTo>
                      <a:pt x="1531" y="38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770;p54"/>
              <p:cNvSpPr/>
              <p:nvPr/>
            </p:nvSpPr>
            <p:spPr>
              <a:xfrm>
                <a:off x="564800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5422" y="0"/>
                    </a:moveTo>
                    <a:lnTo>
                      <a:pt x="5366" y="38"/>
                    </a:lnTo>
                    <a:lnTo>
                      <a:pt x="5309" y="76"/>
                    </a:lnTo>
                    <a:lnTo>
                      <a:pt x="5290" y="151"/>
                    </a:lnTo>
                    <a:lnTo>
                      <a:pt x="5290" y="208"/>
                    </a:lnTo>
                    <a:lnTo>
                      <a:pt x="6518" y="5611"/>
                    </a:lnTo>
                    <a:lnTo>
                      <a:pt x="2985" y="7103"/>
                    </a:lnTo>
                    <a:lnTo>
                      <a:pt x="2929" y="7141"/>
                    </a:lnTo>
                    <a:lnTo>
                      <a:pt x="2891" y="7216"/>
                    </a:lnTo>
                    <a:lnTo>
                      <a:pt x="2891" y="7292"/>
                    </a:lnTo>
                    <a:lnTo>
                      <a:pt x="2910" y="7367"/>
                    </a:lnTo>
                    <a:lnTo>
                      <a:pt x="4421" y="9219"/>
                    </a:lnTo>
                    <a:lnTo>
                      <a:pt x="57" y="12279"/>
                    </a:lnTo>
                    <a:lnTo>
                      <a:pt x="20" y="12336"/>
                    </a:lnTo>
                    <a:lnTo>
                      <a:pt x="1" y="12392"/>
                    </a:lnTo>
                    <a:lnTo>
                      <a:pt x="1" y="12468"/>
                    </a:lnTo>
                    <a:lnTo>
                      <a:pt x="20" y="12524"/>
                    </a:lnTo>
                    <a:lnTo>
                      <a:pt x="76" y="12581"/>
                    </a:lnTo>
                    <a:lnTo>
                      <a:pt x="171" y="12600"/>
                    </a:lnTo>
                    <a:lnTo>
                      <a:pt x="209" y="12600"/>
                    </a:lnTo>
                    <a:lnTo>
                      <a:pt x="265" y="12562"/>
                    </a:lnTo>
                    <a:lnTo>
                      <a:pt x="4780" y="9408"/>
                    </a:lnTo>
                    <a:lnTo>
                      <a:pt x="4837" y="9351"/>
                    </a:lnTo>
                    <a:lnTo>
                      <a:pt x="4856" y="9294"/>
                    </a:lnTo>
                    <a:lnTo>
                      <a:pt x="4856" y="9219"/>
                    </a:lnTo>
                    <a:lnTo>
                      <a:pt x="4818" y="9143"/>
                    </a:lnTo>
                    <a:lnTo>
                      <a:pt x="3344" y="7330"/>
                    </a:lnTo>
                    <a:lnTo>
                      <a:pt x="6782" y="5875"/>
                    </a:lnTo>
                    <a:lnTo>
                      <a:pt x="6839" y="5837"/>
                    </a:lnTo>
                    <a:lnTo>
                      <a:pt x="6877" y="5800"/>
                    </a:lnTo>
                    <a:lnTo>
                      <a:pt x="6896" y="5743"/>
                    </a:lnTo>
                    <a:lnTo>
                      <a:pt x="6896" y="5686"/>
                    </a:lnTo>
                    <a:lnTo>
                      <a:pt x="5630" y="132"/>
                    </a:lnTo>
                    <a:lnTo>
                      <a:pt x="5611" y="76"/>
                    </a:lnTo>
                    <a:lnTo>
                      <a:pt x="5555" y="38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771;p54"/>
              <p:cNvSpPr/>
              <p:nvPr/>
            </p:nvSpPr>
            <p:spPr>
              <a:xfrm>
                <a:off x="5470900" y="1109900"/>
                <a:ext cx="3627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3508" extrusionOk="0">
                    <a:moveTo>
                      <a:pt x="4667" y="0"/>
                    </a:moveTo>
                    <a:lnTo>
                      <a:pt x="4043" y="322"/>
                    </a:lnTo>
                    <a:lnTo>
                      <a:pt x="3477" y="643"/>
                    </a:lnTo>
                    <a:lnTo>
                      <a:pt x="2986" y="983"/>
                    </a:lnTo>
                    <a:lnTo>
                      <a:pt x="2570" y="1323"/>
                    </a:lnTo>
                    <a:lnTo>
                      <a:pt x="2192" y="1663"/>
                    </a:lnTo>
                    <a:lnTo>
                      <a:pt x="1871" y="2003"/>
                    </a:lnTo>
                    <a:lnTo>
                      <a:pt x="1588" y="2343"/>
                    </a:lnTo>
                    <a:lnTo>
                      <a:pt x="1342" y="2683"/>
                    </a:lnTo>
                    <a:lnTo>
                      <a:pt x="1134" y="3023"/>
                    </a:lnTo>
                    <a:lnTo>
                      <a:pt x="945" y="3363"/>
                    </a:lnTo>
                    <a:lnTo>
                      <a:pt x="775" y="3703"/>
                    </a:lnTo>
                    <a:lnTo>
                      <a:pt x="624" y="4024"/>
                    </a:lnTo>
                    <a:lnTo>
                      <a:pt x="322" y="4685"/>
                    </a:lnTo>
                    <a:lnTo>
                      <a:pt x="171" y="4988"/>
                    </a:lnTo>
                    <a:lnTo>
                      <a:pt x="1" y="5290"/>
                    </a:lnTo>
                    <a:lnTo>
                      <a:pt x="3666" y="5762"/>
                    </a:lnTo>
                    <a:lnTo>
                      <a:pt x="7047" y="13507"/>
                    </a:lnTo>
                    <a:lnTo>
                      <a:pt x="10523" y="5970"/>
                    </a:lnTo>
                    <a:lnTo>
                      <a:pt x="14509" y="5158"/>
                    </a:lnTo>
                    <a:lnTo>
                      <a:pt x="14339" y="4780"/>
                    </a:lnTo>
                    <a:lnTo>
                      <a:pt x="14169" y="4402"/>
                    </a:lnTo>
                    <a:lnTo>
                      <a:pt x="13980" y="4024"/>
                    </a:lnTo>
                    <a:lnTo>
                      <a:pt x="13772" y="3627"/>
                    </a:lnTo>
                    <a:lnTo>
                      <a:pt x="13545" y="3250"/>
                    </a:lnTo>
                    <a:lnTo>
                      <a:pt x="13300" y="2872"/>
                    </a:lnTo>
                    <a:lnTo>
                      <a:pt x="13035" y="2494"/>
                    </a:lnTo>
                    <a:lnTo>
                      <a:pt x="12771" y="2116"/>
                    </a:lnTo>
                    <a:lnTo>
                      <a:pt x="12487" y="1757"/>
                    </a:lnTo>
                    <a:lnTo>
                      <a:pt x="12204" y="1436"/>
                    </a:lnTo>
                    <a:lnTo>
                      <a:pt x="11921" y="1115"/>
                    </a:lnTo>
                    <a:lnTo>
                      <a:pt x="11618" y="832"/>
                    </a:lnTo>
                    <a:lnTo>
                      <a:pt x="11316" y="567"/>
                    </a:lnTo>
                    <a:lnTo>
                      <a:pt x="11014" y="341"/>
                    </a:lnTo>
                    <a:lnTo>
                      <a:pt x="10693" y="152"/>
                    </a:lnTo>
                    <a:lnTo>
                      <a:pt x="10391" y="0"/>
                    </a:lnTo>
                    <a:lnTo>
                      <a:pt x="7255" y="6763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772;p54"/>
              <p:cNvSpPr/>
              <p:nvPr/>
            </p:nvSpPr>
            <p:spPr>
              <a:xfrm>
                <a:off x="5582825" y="1105650"/>
                <a:ext cx="151150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7104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8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1" y="1172"/>
                    </a:lnTo>
                    <a:lnTo>
                      <a:pt x="20" y="1247"/>
                    </a:lnTo>
                    <a:lnTo>
                      <a:pt x="2608" y="7009"/>
                    </a:lnTo>
                    <a:lnTo>
                      <a:pt x="2646" y="7047"/>
                    </a:lnTo>
                    <a:lnTo>
                      <a:pt x="2683" y="7084"/>
                    </a:lnTo>
                    <a:lnTo>
                      <a:pt x="2721" y="7103"/>
                    </a:lnTo>
                    <a:lnTo>
                      <a:pt x="2816" y="7103"/>
                    </a:lnTo>
                    <a:lnTo>
                      <a:pt x="2853" y="7084"/>
                    </a:lnTo>
                    <a:lnTo>
                      <a:pt x="2891" y="7065"/>
                    </a:lnTo>
                    <a:lnTo>
                      <a:pt x="2929" y="7028"/>
                    </a:lnTo>
                    <a:lnTo>
                      <a:pt x="6027" y="1266"/>
                    </a:lnTo>
                    <a:lnTo>
                      <a:pt x="6046" y="1172"/>
                    </a:lnTo>
                    <a:lnTo>
                      <a:pt x="6046" y="170"/>
                    </a:lnTo>
                    <a:lnTo>
                      <a:pt x="6046" y="114"/>
                    </a:lnTo>
                    <a:lnTo>
                      <a:pt x="6008" y="57"/>
                    </a:lnTo>
                    <a:lnTo>
                      <a:pt x="5951" y="19"/>
                    </a:lnTo>
                    <a:lnTo>
                      <a:pt x="5876" y="0"/>
                    </a:lnTo>
                    <a:lnTo>
                      <a:pt x="5819" y="19"/>
                    </a:lnTo>
                    <a:lnTo>
                      <a:pt x="5762" y="57"/>
                    </a:lnTo>
                    <a:lnTo>
                      <a:pt x="5725" y="114"/>
                    </a:lnTo>
                    <a:lnTo>
                      <a:pt x="5706" y="170"/>
                    </a:lnTo>
                    <a:lnTo>
                      <a:pt x="5706" y="1134"/>
                    </a:lnTo>
                    <a:lnTo>
                      <a:pt x="2778" y="6537"/>
                    </a:lnTo>
                    <a:lnTo>
                      <a:pt x="360" y="1134"/>
                    </a:lnTo>
                    <a:lnTo>
                      <a:pt x="360" y="170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7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773;p54"/>
              <p:cNvSpPr/>
              <p:nvPr/>
            </p:nvSpPr>
            <p:spPr>
              <a:xfrm>
                <a:off x="5466650" y="1234100"/>
                <a:ext cx="3712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2344" extrusionOk="0">
                    <a:moveTo>
                      <a:pt x="14641" y="1"/>
                    </a:moveTo>
                    <a:lnTo>
                      <a:pt x="13980" y="114"/>
                    </a:lnTo>
                    <a:lnTo>
                      <a:pt x="13243" y="246"/>
                    </a:lnTo>
                    <a:lnTo>
                      <a:pt x="12299" y="435"/>
                    </a:lnTo>
                    <a:lnTo>
                      <a:pt x="11203" y="700"/>
                    </a:lnTo>
                    <a:lnTo>
                      <a:pt x="10617" y="851"/>
                    </a:lnTo>
                    <a:lnTo>
                      <a:pt x="10013" y="1040"/>
                    </a:lnTo>
                    <a:lnTo>
                      <a:pt x="9408" y="1247"/>
                    </a:lnTo>
                    <a:lnTo>
                      <a:pt x="8785" y="1455"/>
                    </a:lnTo>
                    <a:lnTo>
                      <a:pt x="8162" y="1701"/>
                    </a:lnTo>
                    <a:lnTo>
                      <a:pt x="7557" y="1965"/>
                    </a:lnTo>
                    <a:lnTo>
                      <a:pt x="7160" y="1795"/>
                    </a:lnTo>
                    <a:lnTo>
                      <a:pt x="6499" y="1512"/>
                    </a:lnTo>
                    <a:lnTo>
                      <a:pt x="5611" y="1191"/>
                    </a:lnTo>
                    <a:lnTo>
                      <a:pt x="5101" y="1002"/>
                    </a:lnTo>
                    <a:lnTo>
                      <a:pt x="4572" y="832"/>
                    </a:lnTo>
                    <a:lnTo>
                      <a:pt x="4025" y="662"/>
                    </a:lnTo>
                    <a:lnTo>
                      <a:pt x="3439" y="511"/>
                    </a:lnTo>
                    <a:lnTo>
                      <a:pt x="2872" y="360"/>
                    </a:lnTo>
                    <a:lnTo>
                      <a:pt x="2287" y="265"/>
                    </a:lnTo>
                    <a:lnTo>
                      <a:pt x="1720" y="171"/>
                    </a:lnTo>
                    <a:lnTo>
                      <a:pt x="1172" y="133"/>
                    </a:lnTo>
                    <a:lnTo>
                      <a:pt x="643" y="114"/>
                    </a:lnTo>
                    <a:lnTo>
                      <a:pt x="398" y="133"/>
                    </a:lnTo>
                    <a:lnTo>
                      <a:pt x="152" y="152"/>
                    </a:lnTo>
                    <a:lnTo>
                      <a:pt x="77" y="171"/>
                    </a:lnTo>
                    <a:lnTo>
                      <a:pt x="20" y="227"/>
                    </a:lnTo>
                    <a:lnTo>
                      <a:pt x="1" y="284"/>
                    </a:lnTo>
                    <a:lnTo>
                      <a:pt x="1" y="360"/>
                    </a:lnTo>
                    <a:lnTo>
                      <a:pt x="20" y="416"/>
                    </a:lnTo>
                    <a:lnTo>
                      <a:pt x="58" y="473"/>
                    </a:lnTo>
                    <a:lnTo>
                      <a:pt x="114" y="492"/>
                    </a:lnTo>
                    <a:lnTo>
                      <a:pt x="190" y="511"/>
                    </a:lnTo>
                    <a:lnTo>
                      <a:pt x="435" y="473"/>
                    </a:lnTo>
                    <a:lnTo>
                      <a:pt x="1248" y="473"/>
                    </a:lnTo>
                    <a:lnTo>
                      <a:pt x="1833" y="548"/>
                    </a:lnTo>
                    <a:lnTo>
                      <a:pt x="2419" y="643"/>
                    </a:lnTo>
                    <a:lnTo>
                      <a:pt x="3023" y="775"/>
                    </a:lnTo>
                    <a:lnTo>
                      <a:pt x="3628" y="926"/>
                    </a:lnTo>
                    <a:lnTo>
                      <a:pt x="4232" y="1096"/>
                    </a:lnTo>
                    <a:lnTo>
                      <a:pt x="4799" y="1266"/>
                    </a:lnTo>
                    <a:lnTo>
                      <a:pt x="5347" y="1455"/>
                    </a:lnTo>
                    <a:lnTo>
                      <a:pt x="5838" y="1644"/>
                    </a:lnTo>
                    <a:lnTo>
                      <a:pt x="6688" y="1984"/>
                    </a:lnTo>
                    <a:lnTo>
                      <a:pt x="7255" y="2230"/>
                    </a:lnTo>
                    <a:lnTo>
                      <a:pt x="7481" y="2324"/>
                    </a:lnTo>
                    <a:lnTo>
                      <a:pt x="7557" y="2343"/>
                    </a:lnTo>
                    <a:lnTo>
                      <a:pt x="7633" y="2324"/>
                    </a:lnTo>
                    <a:lnTo>
                      <a:pt x="8237" y="2060"/>
                    </a:lnTo>
                    <a:lnTo>
                      <a:pt x="8842" y="1814"/>
                    </a:lnTo>
                    <a:lnTo>
                      <a:pt x="9465" y="1587"/>
                    </a:lnTo>
                    <a:lnTo>
                      <a:pt x="10069" y="1380"/>
                    </a:lnTo>
                    <a:lnTo>
                      <a:pt x="10674" y="1210"/>
                    </a:lnTo>
                    <a:lnTo>
                      <a:pt x="11260" y="1040"/>
                    </a:lnTo>
                    <a:lnTo>
                      <a:pt x="12336" y="775"/>
                    </a:lnTo>
                    <a:lnTo>
                      <a:pt x="13281" y="586"/>
                    </a:lnTo>
                    <a:lnTo>
                      <a:pt x="14018" y="454"/>
                    </a:lnTo>
                    <a:lnTo>
                      <a:pt x="14698" y="360"/>
                    </a:lnTo>
                    <a:lnTo>
                      <a:pt x="14754" y="341"/>
                    </a:lnTo>
                    <a:lnTo>
                      <a:pt x="14811" y="284"/>
                    </a:lnTo>
                    <a:lnTo>
                      <a:pt x="14830" y="227"/>
                    </a:lnTo>
                    <a:lnTo>
                      <a:pt x="14849" y="171"/>
                    </a:lnTo>
                    <a:lnTo>
                      <a:pt x="14830" y="95"/>
                    </a:lnTo>
                    <a:lnTo>
                      <a:pt x="14773" y="38"/>
                    </a:lnTo>
                    <a:lnTo>
                      <a:pt x="14716" y="20"/>
                    </a:lnTo>
                    <a:lnTo>
                      <a:pt x="146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774;p54"/>
              <p:cNvSpPr/>
              <p:nvPr/>
            </p:nvSpPr>
            <p:spPr>
              <a:xfrm>
                <a:off x="5642825" y="1287000"/>
                <a:ext cx="13700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594" extrusionOk="0">
                    <a:moveTo>
                      <a:pt x="302" y="0"/>
                    </a:moveTo>
                    <a:lnTo>
                      <a:pt x="246" y="38"/>
                    </a:lnTo>
                    <a:lnTo>
                      <a:pt x="208" y="95"/>
                    </a:lnTo>
                    <a:lnTo>
                      <a:pt x="189" y="170"/>
                    </a:lnTo>
                    <a:lnTo>
                      <a:pt x="0" y="6404"/>
                    </a:lnTo>
                    <a:lnTo>
                      <a:pt x="0" y="6480"/>
                    </a:lnTo>
                    <a:lnTo>
                      <a:pt x="38" y="6536"/>
                    </a:lnTo>
                    <a:lnTo>
                      <a:pt x="94" y="6574"/>
                    </a:lnTo>
                    <a:lnTo>
                      <a:pt x="170" y="6593"/>
                    </a:lnTo>
                    <a:lnTo>
                      <a:pt x="227" y="6574"/>
                    </a:lnTo>
                    <a:lnTo>
                      <a:pt x="283" y="6536"/>
                    </a:lnTo>
                    <a:lnTo>
                      <a:pt x="321" y="6499"/>
                    </a:lnTo>
                    <a:lnTo>
                      <a:pt x="340" y="6423"/>
                    </a:lnTo>
                    <a:lnTo>
                      <a:pt x="548" y="170"/>
                    </a:lnTo>
                    <a:lnTo>
                      <a:pt x="529" y="114"/>
                    </a:lnTo>
                    <a:lnTo>
                      <a:pt x="491" y="57"/>
                    </a:lnTo>
                    <a:lnTo>
                      <a:pt x="453" y="19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775;p54"/>
              <p:cNvSpPr/>
              <p:nvPr/>
            </p:nvSpPr>
            <p:spPr>
              <a:xfrm>
                <a:off x="5642825" y="1443325"/>
                <a:ext cx="13700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017" extrusionOk="0">
                    <a:moveTo>
                      <a:pt x="94" y="0"/>
                    </a:moveTo>
                    <a:lnTo>
                      <a:pt x="38" y="38"/>
                    </a:lnTo>
                    <a:lnTo>
                      <a:pt x="0" y="94"/>
                    </a:lnTo>
                    <a:lnTo>
                      <a:pt x="0" y="170"/>
                    </a:lnTo>
                    <a:lnTo>
                      <a:pt x="189" y="13847"/>
                    </a:lnTo>
                    <a:lnTo>
                      <a:pt x="208" y="13903"/>
                    </a:lnTo>
                    <a:lnTo>
                      <a:pt x="246" y="13960"/>
                    </a:lnTo>
                    <a:lnTo>
                      <a:pt x="302" y="13998"/>
                    </a:lnTo>
                    <a:lnTo>
                      <a:pt x="378" y="14017"/>
                    </a:lnTo>
                    <a:lnTo>
                      <a:pt x="434" y="13998"/>
                    </a:lnTo>
                    <a:lnTo>
                      <a:pt x="491" y="13960"/>
                    </a:lnTo>
                    <a:lnTo>
                      <a:pt x="529" y="13903"/>
                    </a:lnTo>
                    <a:lnTo>
                      <a:pt x="548" y="13828"/>
                    </a:lnTo>
                    <a:lnTo>
                      <a:pt x="340" y="170"/>
                    </a:lnTo>
                    <a:lnTo>
                      <a:pt x="321" y="94"/>
                    </a:lnTo>
                    <a:lnTo>
                      <a:pt x="302" y="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776;p54"/>
              <p:cNvSpPr/>
              <p:nvPr/>
            </p:nvSpPr>
            <p:spPr>
              <a:xfrm>
                <a:off x="5663600" y="1469750"/>
                <a:ext cx="368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5" extrusionOk="0">
                    <a:moveTo>
                      <a:pt x="586" y="1"/>
                    </a:moveTo>
                    <a:lnTo>
                      <a:pt x="435" y="58"/>
                    </a:lnTo>
                    <a:lnTo>
                      <a:pt x="321" y="114"/>
                    </a:lnTo>
                    <a:lnTo>
                      <a:pt x="208" y="209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7"/>
                    </a:lnTo>
                    <a:lnTo>
                      <a:pt x="321" y="1342"/>
                    </a:lnTo>
                    <a:lnTo>
                      <a:pt x="435" y="1418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8"/>
                    </a:lnTo>
                    <a:lnTo>
                      <a:pt x="1152" y="1342"/>
                    </a:lnTo>
                    <a:lnTo>
                      <a:pt x="1247" y="1267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9"/>
                    </a:lnTo>
                    <a:lnTo>
                      <a:pt x="1152" y="114"/>
                    </a:lnTo>
                    <a:lnTo>
                      <a:pt x="1020" y="58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777;p54"/>
              <p:cNvSpPr/>
              <p:nvPr/>
            </p:nvSpPr>
            <p:spPr>
              <a:xfrm>
                <a:off x="5665950" y="1675675"/>
                <a:ext cx="373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lnTo>
                      <a:pt x="605" y="19"/>
                    </a:lnTo>
                    <a:lnTo>
                      <a:pt x="454" y="57"/>
                    </a:lnTo>
                    <a:lnTo>
                      <a:pt x="341" y="132"/>
                    </a:lnTo>
                    <a:lnTo>
                      <a:pt x="227" y="227"/>
                    </a:lnTo>
                    <a:lnTo>
                      <a:pt x="133" y="340"/>
                    </a:lnTo>
                    <a:lnTo>
                      <a:pt x="57" y="453"/>
                    </a:lnTo>
                    <a:lnTo>
                      <a:pt x="20" y="605"/>
                    </a:lnTo>
                    <a:lnTo>
                      <a:pt x="1" y="756"/>
                    </a:lnTo>
                    <a:lnTo>
                      <a:pt x="20" y="888"/>
                    </a:lnTo>
                    <a:lnTo>
                      <a:pt x="57" y="1039"/>
                    </a:lnTo>
                    <a:lnTo>
                      <a:pt x="133" y="1171"/>
                    </a:lnTo>
                    <a:lnTo>
                      <a:pt x="227" y="1266"/>
                    </a:lnTo>
                    <a:lnTo>
                      <a:pt x="341" y="1360"/>
                    </a:lnTo>
                    <a:lnTo>
                      <a:pt x="454" y="1436"/>
                    </a:lnTo>
                    <a:lnTo>
                      <a:pt x="605" y="1473"/>
                    </a:lnTo>
                    <a:lnTo>
                      <a:pt x="756" y="1492"/>
                    </a:lnTo>
                    <a:lnTo>
                      <a:pt x="888" y="1473"/>
                    </a:lnTo>
                    <a:lnTo>
                      <a:pt x="1040" y="1436"/>
                    </a:lnTo>
                    <a:lnTo>
                      <a:pt x="1153" y="1360"/>
                    </a:lnTo>
                    <a:lnTo>
                      <a:pt x="1266" y="1266"/>
                    </a:lnTo>
                    <a:lnTo>
                      <a:pt x="1361" y="1171"/>
                    </a:lnTo>
                    <a:lnTo>
                      <a:pt x="1436" y="1039"/>
                    </a:lnTo>
                    <a:lnTo>
                      <a:pt x="1474" y="888"/>
                    </a:lnTo>
                    <a:lnTo>
                      <a:pt x="1493" y="756"/>
                    </a:lnTo>
                    <a:lnTo>
                      <a:pt x="1474" y="605"/>
                    </a:lnTo>
                    <a:lnTo>
                      <a:pt x="1436" y="453"/>
                    </a:lnTo>
                    <a:lnTo>
                      <a:pt x="1361" y="340"/>
                    </a:lnTo>
                    <a:lnTo>
                      <a:pt x="1266" y="227"/>
                    </a:lnTo>
                    <a:lnTo>
                      <a:pt x="1153" y="132"/>
                    </a:lnTo>
                    <a:lnTo>
                      <a:pt x="1040" y="57"/>
                    </a:lnTo>
                    <a:lnTo>
                      <a:pt x="888" y="1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778;p54"/>
              <p:cNvSpPr/>
              <p:nvPr/>
            </p:nvSpPr>
            <p:spPr>
              <a:xfrm>
                <a:off x="5668325" y="1775775"/>
                <a:ext cx="368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4" extrusionOk="0">
                    <a:moveTo>
                      <a:pt x="737" y="1"/>
                    </a:moveTo>
                    <a:lnTo>
                      <a:pt x="586" y="20"/>
                    </a:lnTo>
                    <a:lnTo>
                      <a:pt x="435" y="57"/>
                    </a:lnTo>
                    <a:lnTo>
                      <a:pt x="321" y="133"/>
                    </a:lnTo>
                    <a:lnTo>
                      <a:pt x="208" y="227"/>
                    </a:lnTo>
                    <a:lnTo>
                      <a:pt x="113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40"/>
                    </a:lnTo>
                    <a:lnTo>
                      <a:pt x="113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8"/>
                    </a:lnTo>
                    <a:lnTo>
                      <a:pt x="586" y="1474"/>
                    </a:lnTo>
                    <a:lnTo>
                      <a:pt x="737" y="1493"/>
                    </a:lnTo>
                    <a:lnTo>
                      <a:pt x="888" y="1474"/>
                    </a:lnTo>
                    <a:lnTo>
                      <a:pt x="1020" y="1418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40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27"/>
                    </a:lnTo>
                    <a:lnTo>
                      <a:pt x="1152" y="133"/>
                    </a:lnTo>
                    <a:lnTo>
                      <a:pt x="1020" y="57"/>
                    </a:lnTo>
                    <a:lnTo>
                      <a:pt x="888" y="20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779;p54"/>
              <p:cNvSpPr/>
              <p:nvPr/>
            </p:nvSpPr>
            <p:spPr>
              <a:xfrm>
                <a:off x="5663600" y="1574600"/>
                <a:ext cx="368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4" extrusionOk="0">
                    <a:moveTo>
                      <a:pt x="737" y="1"/>
                    </a:moveTo>
                    <a:lnTo>
                      <a:pt x="586" y="19"/>
                    </a:lnTo>
                    <a:lnTo>
                      <a:pt x="435" y="57"/>
                    </a:lnTo>
                    <a:lnTo>
                      <a:pt x="321" y="114"/>
                    </a:lnTo>
                    <a:lnTo>
                      <a:pt x="208" y="208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7"/>
                    </a:lnTo>
                    <a:lnTo>
                      <a:pt x="0" y="888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7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7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8"/>
                    </a:lnTo>
                    <a:lnTo>
                      <a:pt x="1474" y="737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8"/>
                    </a:lnTo>
                    <a:lnTo>
                      <a:pt x="1152" y="114"/>
                    </a:lnTo>
                    <a:lnTo>
                      <a:pt x="1020" y="57"/>
                    </a:lnTo>
                    <a:lnTo>
                      <a:pt x="888" y="19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780;p54"/>
              <p:cNvSpPr/>
              <p:nvPr/>
            </p:nvSpPr>
            <p:spPr>
              <a:xfrm>
                <a:off x="5443050" y="1784750"/>
                <a:ext cx="4486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7947" h="3911" extrusionOk="0">
                    <a:moveTo>
                      <a:pt x="8369" y="1"/>
                    </a:moveTo>
                    <a:lnTo>
                      <a:pt x="8312" y="20"/>
                    </a:lnTo>
                    <a:lnTo>
                      <a:pt x="8255" y="38"/>
                    </a:lnTo>
                    <a:lnTo>
                      <a:pt x="8218" y="76"/>
                    </a:lnTo>
                    <a:lnTo>
                      <a:pt x="8199" y="133"/>
                    </a:lnTo>
                    <a:lnTo>
                      <a:pt x="7349" y="3344"/>
                    </a:lnTo>
                    <a:lnTo>
                      <a:pt x="189" y="2626"/>
                    </a:lnTo>
                    <a:lnTo>
                      <a:pt x="114" y="2645"/>
                    </a:lnTo>
                    <a:lnTo>
                      <a:pt x="57" y="2664"/>
                    </a:lnTo>
                    <a:lnTo>
                      <a:pt x="19" y="2721"/>
                    </a:lnTo>
                    <a:lnTo>
                      <a:pt x="0" y="2796"/>
                    </a:lnTo>
                    <a:lnTo>
                      <a:pt x="0" y="2853"/>
                    </a:lnTo>
                    <a:lnTo>
                      <a:pt x="38" y="2910"/>
                    </a:lnTo>
                    <a:lnTo>
                      <a:pt x="95" y="2966"/>
                    </a:lnTo>
                    <a:lnTo>
                      <a:pt x="152" y="2985"/>
                    </a:lnTo>
                    <a:lnTo>
                      <a:pt x="7462" y="3703"/>
                    </a:lnTo>
                    <a:lnTo>
                      <a:pt x="7519" y="3703"/>
                    </a:lnTo>
                    <a:lnTo>
                      <a:pt x="7575" y="3665"/>
                    </a:lnTo>
                    <a:lnTo>
                      <a:pt x="7613" y="3628"/>
                    </a:lnTo>
                    <a:lnTo>
                      <a:pt x="7651" y="3571"/>
                    </a:lnTo>
                    <a:lnTo>
                      <a:pt x="8331" y="983"/>
                    </a:lnTo>
                    <a:lnTo>
                      <a:pt x="8822" y="3760"/>
                    </a:lnTo>
                    <a:lnTo>
                      <a:pt x="8841" y="3817"/>
                    </a:lnTo>
                    <a:lnTo>
                      <a:pt x="8879" y="3873"/>
                    </a:lnTo>
                    <a:lnTo>
                      <a:pt x="8936" y="3892"/>
                    </a:lnTo>
                    <a:lnTo>
                      <a:pt x="8992" y="3911"/>
                    </a:lnTo>
                    <a:lnTo>
                      <a:pt x="9011" y="3911"/>
                    </a:lnTo>
                    <a:lnTo>
                      <a:pt x="17795" y="3023"/>
                    </a:lnTo>
                    <a:lnTo>
                      <a:pt x="17852" y="3004"/>
                    </a:lnTo>
                    <a:lnTo>
                      <a:pt x="17908" y="2948"/>
                    </a:lnTo>
                    <a:lnTo>
                      <a:pt x="17927" y="2891"/>
                    </a:lnTo>
                    <a:lnTo>
                      <a:pt x="17946" y="2834"/>
                    </a:lnTo>
                    <a:lnTo>
                      <a:pt x="17927" y="2759"/>
                    </a:lnTo>
                    <a:lnTo>
                      <a:pt x="17889" y="2702"/>
                    </a:lnTo>
                    <a:lnTo>
                      <a:pt x="17814" y="2683"/>
                    </a:lnTo>
                    <a:lnTo>
                      <a:pt x="17757" y="2664"/>
                    </a:lnTo>
                    <a:lnTo>
                      <a:pt x="9124" y="3552"/>
                    </a:lnTo>
                    <a:lnTo>
                      <a:pt x="8539" y="152"/>
                    </a:lnTo>
                    <a:lnTo>
                      <a:pt x="8520" y="95"/>
                    </a:lnTo>
                    <a:lnTo>
                      <a:pt x="8482" y="57"/>
                    </a:lnTo>
                    <a:lnTo>
                      <a:pt x="8425" y="20"/>
                    </a:lnTo>
                    <a:lnTo>
                      <a:pt x="836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781;p54"/>
              <p:cNvSpPr/>
              <p:nvPr/>
            </p:nvSpPr>
            <p:spPr>
              <a:xfrm>
                <a:off x="5087450" y="1382875"/>
                <a:ext cx="19410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8539" extrusionOk="0">
                    <a:moveTo>
                      <a:pt x="2418" y="0"/>
                    </a:moveTo>
                    <a:lnTo>
                      <a:pt x="0" y="2682"/>
                    </a:lnTo>
                    <a:lnTo>
                      <a:pt x="4534" y="8538"/>
                    </a:lnTo>
                    <a:lnTo>
                      <a:pt x="7764" y="6121"/>
                    </a:lnTo>
                    <a:lnTo>
                      <a:pt x="2418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782;p54"/>
              <p:cNvSpPr/>
              <p:nvPr/>
            </p:nvSpPr>
            <p:spPr>
              <a:xfrm>
                <a:off x="5152150" y="1395150"/>
                <a:ext cx="125150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441" extrusionOk="0">
                    <a:moveTo>
                      <a:pt x="113" y="0"/>
                    </a:moveTo>
                    <a:lnTo>
                      <a:pt x="57" y="38"/>
                    </a:lnTo>
                    <a:lnTo>
                      <a:pt x="0" y="95"/>
                    </a:lnTo>
                    <a:lnTo>
                      <a:pt x="0" y="151"/>
                    </a:lnTo>
                    <a:lnTo>
                      <a:pt x="0" y="227"/>
                    </a:lnTo>
                    <a:lnTo>
                      <a:pt x="38" y="284"/>
                    </a:lnTo>
                    <a:lnTo>
                      <a:pt x="4704" y="5384"/>
                    </a:lnTo>
                    <a:lnTo>
                      <a:pt x="4760" y="5441"/>
                    </a:lnTo>
                    <a:lnTo>
                      <a:pt x="4893" y="5441"/>
                    </a:lnTo>
                    <a:lnTo>
                      <a:pt x="4949" y="5403"/>
                    </a:lnTo>
                    <a:lnTo>
                      <a:pt x="4987" y="5346"/>
                    </a:lnTo>
                    <a:lnTo>
                      <a:pt x="5006" y="5289"/>
                    </a:lnTo>
                    <a:lnTo>
                      <a:pt x="5006" y="5214"/>
                    </a:lnTo>
                    <a:lnTo>
                      <a:pt x="4968" y="5157"/>
                    </a:lnTo>
                    <a:lnTo>
                      <a:pt x="302" y="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783;p54"/>
              <p:cNvSpPr/>
              <p:nvPr/>
            </p:nvSpPr>
            <p:spPr>
              <a:xfrm>
                <a:off x="5884600" y="1293125"/>
                <a:ext cx="29300" cy="2083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332" extrusionOk="0">
                    <a:moveTo>
                      <a:pt x="945" y="1"/>
                    </a:moveTo>
                    <a:lnTo>
                      <a:pt x="889" y="39"/>
                    </a:lnTo>
                    <a:lnTo>
                      <a:pt x="851" y="95"/>
                    </a:lnTo>
                    <a:lnTo>
                      <a:pt x="832" y="152"/>
                    </a:lnTo>
                    <a:lnTo>
                      <a:pt x="1" y="8143"/>
                    </a:lnTo>
                    <a:lnTo>
                      <a:pt x="1" y="8218"/>
                    </a:lnTo>
                    <a:lnTo>
                      <a:pt x="39" y="8275"/>
                    </a:lnTo>
                    <a:lnTo>
                      <a:pt x="95" y="8313"/>
                    </a:lnTo>
                    <a:lnTo>
                      <a:pt x="152" y="8332"/>
                    </a:lnTo>
                    <a:lnTo>
                      <a:pt x="171" y="8332"/>
                    </a:lnTo>
                    <a:lnTo>
                      <a:pt x="246" y="8313"/>
                    </a:lnTo>
                    <a:lnTo>
                      <a:pt x="284" y="8294"/>
                    </a:lnTo>
                    <a:lnTo>
                      <a:pt x="322" y="8237"/>
                    </a:lnTo>
                    <a:lnTo>
                      <a:pt x="341" y="8180"/>
                    </a:lnTo>
                    <a:lnTo>
                      <a:pt x="1172" y="190"/>
                    </a:lnTo>
                    <a:lnTo>
                      <a:pt x="1172" y="133"/>
                    </a:lnTo>
                    <a:lnTo>
                      <a:pt x="1134" y="58"/>
                    </a:lnTo>
                    <a:lnTo>
                      <a:pt x="1078" y="20"/>
                    </a:ln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784;p54"/>
              <p:cNvSpPr/>
              <p:nvPr/>
            </p:nvSpPr>
            <p:spPr>
              <a:xfrm>
                <a:off x="5466650" y="1248750"/>
                <a:ext cx="3192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2771" h="5649" extrusionOk="0">
                    <a:moveTo>
                      <a:pt x="6405" y="737"/>
                    </a:moveTo>
                    <a:lnTo>
                      <a:pt x="6575" y="756"/>
                    </a:lnTo>
                    <a:lnTo>
                      <a:pt x="6745" y="813"/>
                    </a:lnTo>
                    <a:lnTo>
                      <a:pt x="6877" y="888"/>
                    </a:lnTo>
                    <a:lnTo>
                      <a:pt x="7009" y="1001"/>
                    </a:lnTo>
                    <a:lnTo>
                      <a:pt x="7123" y="1134"/>
                    </a:lnTo>
                    <a:lnTo>
                      <a:pt x="7198" y="1285"/>
                    </a:lnTo>
                    <a:lnTo>
                      <a:pt x="7236" y="1455"/>
                    </a:lnTo>
                    <a:lnTo>
                      <a:pt x="7255" y="1625"/>
                    </a:lnTo>
                    <a:lnTo>
                      <a:pt x="7236" y="1795"/>
                    </a:lnTo>
                    <a:lnTo>
                      <a:pt x="7179" y="1965"/>
                    </a:lnTo>
                    <a:lnTo>
                      <a:pt x="7085" y="2097"/>
                    </a:lnTo>
                    <a:lnTo>
                      <a:pt x="6990" y="2229"/>
                    </a:lnTo>
                    <a:lnTo>
                      <a:pt x="6858" y="2324"/>
                    </a:lnTo>
                    <a:lnTo>
                      <a:pt x="6707" y="2399"/>
                    </a:lnTo>
                    <a:lnTo>
                      <a:pt x="6537" y="2456"/>
                    </a:lnTo>
                    <a:lnTo>
                      <a:pt x="6367" y="2475"/>
                    </a:lnTo>
                    <a:lnTo>
                      <a:pt x="6197" y="2456"/>
                    </a:lnTo>
                    <a:lnTo>
                      <a:pt x="6027" y="2399"/>
                    </a:lnTo>
                    <a:lnTo>
                      <a:pt x="5895" y="2305"/>
                    </a:lnTo>
                    <a:lnTo>
                      <a:pt x="5762" y="2210"/>
                    </a:lnTo>
                    <a:lnTo>
                      <a:pt x="5649" y="2078"/>
                    </a:lnTo>
                    <a:lnTo>
                      <a:pt x="5574" y="1927"/>
                    </a:lnTo>
                    <a:lnTo>
                      <a:pt x="5536" y="1757"/>
                    </a:lnTo>
                    <a:lnTo>
                      <a:pt x="5517" y="1587"/>
                    </a:lnTo>
                    <a:lnTo>
                      <a:pt x="5536" y="1417"/>
                    </a:lnTo>
                    <a:lnTo>
                      <a:pt x="5592" y="1247"/>
                    </a:lnTo>
                    <a:lnTo>
                      <a:pt x="5687" y="1096"/>
                    </a:lnTo>
                    <a:lnTo>
                      <a:pt x="5781" y="983"/>
                    </a:lnTo>
                    <a:lnTo>
                      <a:pt x="5914" y="869"/>
                    </a:lnTo>
                    <a:lnTo>
                      <a:pt x="6065" y="794"/>
                    </a:lnTo>
                    <a:lnTo>
                      <a:pt x="6235" y="756"/>
                    </a:lnTo>
                    <a:lnTo>
                      <a:pt x="6405" y="737"/>
                    </a:lnTo>
                    <a:close/>
                    <a:moveTo>
                      <a:pt x="6140" y="0"/>
                    </a:moveTo>
                    <a:lnTo>
                      <a:pt x="5857" y="38"/>
                    </a:lnTo>
                    <a:lnTo>
                      <a:pt x="5555" y="114"/>
                    </a:lnTo>
                    <a:lnTo>
                      <a:pt x="5404" y="151"/>
                    </a:lnTo>
                    <a:lnTo>
                      <a:pt x="5271" y="227"/>
                    </a:lnTo>
                    <a:lnTo>
                      <a:pt x="5139" y="302"/>
                    </a:lnTo>
                    <a:lnTo>
                      <a:pt x="5007" y="397"/>
                    </a:lnTo>
                    <a:lnTo>
                      <a:pt x="4894" y="510"/>
                    </a:lnTo>
                    <a:lnTo>
                      <a:pt x="4780" y="624"/>
                    </a:lnTo>
                    <a:lnTo>
                      <a:pt x="4705" y="775"/>
                    </a:lnTo>
                    <a:lnTo>
                      <a:pt x="4629" y="926"/>
                    </a:lnTo>
                    <a:lnTo>
                      <a:pt x="4572" y="1115"/>
                    </a:lnTo>
                    <a:lnTo>
                      <a:pt x="4535" y="1304"/>
                    </a:lnTo>
                    <a:lnTo>
                      <a:pt x="4516" y="1511"/>
                    </a:lnTo>
                    <a:lnTo>
                      <a:pt x="4516" y="1719"/>
                    </a:lnTo>
                    <a:lnTo>
                      <a:pt x="4535" y="1908"/>
                    </a:lnTo>
                    <a:lnTo>
                      <a:pt x="4572" y="2097"/>
                    </a:lnTo>
                    <a:lnTo>
                      <a:pt x="4648" y="2437"/>
                    </a:lnTo>
                    <a:lnTo>
                      <a:pt x="4761" y="2739"/>
                    </a:lnTo>
                    <a:lnTo>
                      <a:pt x="4856" y="3004"/>
                    </a:lnTo>
                    <a:lnTo>
                      <a:pt x="4969" y="3230"/>
                    </a:lnTo>
                    <a:lnTo>
                      <a:pt x="5026" y="3400"/>
                    </a:lnTo>
                    <a:lnTo>
                      <a:pt x="5064" y="3514"/>
                    </a:lnTo>
                    <a:lnTo>
                      <a:pt x="5045" y="3533"/>
                    </a:lnTo>
                    <a:lnTo>
                      <a:pt x="5026" y="3552"/>
                    </a:lnTo>
                    <a:lnTo>
                      <a:pt x="4912" y="3570"/>
                    </a:lnTo>
                    <a:lnTo>
                      <a:pt x="4761" y="3589"/>
                    </a:lnTo>
                    <a:lnTo>
                      <a:pt x="4554" y="3589"/>
                    </a:lnTo>
                    <a:lnTo>
                      <a:pt x="3401" y="3533"/>
                    </a:lnTo>
                    <a:lnTo>
                      <a:pt x="2740" y="3533"/>
                    </a:lnTo>
                    <a:lnTo>
                      <a:pt x="2400" y="3552"/>
                    </a:lnTo>
                    <a:lnTo>
                      <a:pt x="2079" y="3570"/>
                    </a:lnTo>
                    <a:lnTo>
                      <a:pt x="1777" y="3608"/>
                    </a:lnTo>
                    <a:lnTo>
                      <a:pt x="1493" y="3684"/>
                    </a:lnTo>
                    <a:lnTo>
                      <a:pt x="1248" y="3759"/>
                    </a:lnTo>
                    <a:lnTo>
                      <a:pt x="1134" y="3816"/>
                    </a:lnTo>
                    <a:lnTo>
                      <a:pt x="1040" y="3873"/>
                    </a:lnTo>
                    <a:lnTo>
                      <a:pt x="870" y="4005"/>
                    </a:lnTo>
                    <a:lnTo>
                      <a:pt x="719" y="4137"/>
                    </a:lnTo>
                    <a:lnTo>
                      <a:pt x="587" y="4269"/>
                    </a:lnTo>
                    <a:lnTo>
                      <a:pt x="473" y="4383"/>
                    </a:lnTo>
                    <a:lnTo>
                      <a:pt x="284" y="4647"/>
                    </a:lnTo>
                    <a:lnTo>
                      <a:pt x="171" y="4874"/>
                    </a:lnTo>
                    <a:lnTo>
                      <a:pt x="77" y="5082"/>
                    </a:lnTo>
                    <a:lnTo>
                      <a:pt x="39" y="5233"/>
                    </a:lnTo>
                    <a:lnTo>
                      <a:pt x="1" y="5384"/>
                    </a:lnTo>
                    <a:lnTo>
                      <a:pt x="6291" y="5497"/>
                    </a:lnTo>
                    <a:lnTo>
                      <a:pt x="12771" y="5648"/>
                    </a:lnTo>
                    <a:lnTo>
                      <a:pt x="12714" y="5497"/>
                    </a:lnTo>
                    <a:lnTo>
                      <a:pt x="12657" y="5346"/>
                    </a:lnTo>
                    <a:lnTo>
                      <a:pt x="12544" y="5138"/>
                    </a:lnTo>
                    <a:lnTo>
                      <a:pt x="12393" y="4893"/>
                    </a:lnTo>
                    <a:lnTo>
                      <a:pt x="12185" y="4628"/>
                    </a:lnTo>
                    <a:lnTo>
                      <a:pt x="11921" y="4364"/>
                    </a:lnTo>
                    <a:lnTo>
                      <a:pt x="11770" y="4232"/>
                    </a:lnTo>
                    <a:lnTo>
                      <a:pt x="11600" y="4099"/>
                    </a:lnTo>
                    <a:lnTo>
                      <a:pt x="11505" y="4024"/>
                    </a:lnTo>
                    <a:lnTo>
                      <a:pt x="11411" y="3986"/>
                    </a:lnTo>
                    <a:lnTo>
                      <a:pt x="11165" y="3892"/>
                    </a:lnTo>
                    <a:lnTo>
                      <a:pt x="10901" y="3816"/>
                    </a:lnTo>
                    <a:lnTo>
                      <a:pt x="10598" y="3778"/>
                    </a:lnTo>
                    <a:lnTo>
                      <a:pt x="10277" y="3759"/>
                    </a:lnTo>
                    <a:lnTo>
                      <a:pt x="9956" y="3741"/>
                    </a:lnTo>
                    <a:lnTo>
                      <a:pt x="9295" y="3741"/>
                    </a:lnTo>
                    <a:lnTo>
                      <a:pt x="8672" y="3759"/>
                    </a:lnTo>
                    <a:lnTo>
                      <a:pt x="8143" y="3759"/>
                    </a:lnTo>
                    <a:lnTo>
                      <a:pt x="7935" y="3741"/>
                    </a:lnTo>
                    <a:lnTo>
                      <a:pt x="7765" y="3703"/>
                    </a:lnTo>
                    <a:lnTo>
                      <a:pt x="7652" y="3646"/>
                    </a:lnTo>
                    <a:lnTo>
                      <a:pt x="7633" y="3608"/>
                    </a:lnTo>
                    <a:lnTo>
                      <a:pt x="7614" y="3570"/>
                    </a:lnTo>
                    <a:lnTo>
                      <a:pt x="7595" y="3476"/>
                    </a:lnTo>
                    <a:lnTo>
                      <a:pt x="7614" y="3400"/>
                    </a:lnTo>
                    <a:lnTo>
                      <a:pt x="7633" y="3306"/>
                    </a:lnTo>
                    <a:lnTo>
                      <a:pt x="7670" y="3193"/>
                    </a:lnTo>
                    <a:lnTo>
                      <a:pt x="7784" y="2985"/>
                    </a:lnTo>
                    <a:lnTo>
                      <a:pt x="7897" y="2739"/>
                    </a:lnTo>
                    <a:lnTo>
                      <a:pt x="8029" y="2456"/>
                    </a:lnTo>
                    <a:lnTo>
                      <a:pt x="8143" y="2135"/>
                    </a:lnTo>
                    <a:lnTo>
                      <a:pt x="8180" y="1965"/>
                    </a:lnTo>
                    <a:lnTo>
                      <a:pt x="8218" y="1795"/>
                    </a:lnTo>
                    <a:lnTo>
                      <a:pt x="8218" y="1587"/>
                    </a:lnTo>
                    <a:lnTo>
                      <a:pt x="8218" y="1379"/>
                    </a:lnTo>
                    <a:lnTo>
                      <a:pt x="8199" y="1190"/>
                    </a:lnTo>
                    <a:lnTo>
                      <a:pt x="8143" y="1001"/>
                    </a:lnTo>
                    <a:lnTo>
                      <a:pt x="8086" y="831"/>
                    </a:lnTo>
                    <a:lnTo>
                      <a:pt x="7992" y="699"/>
                    </a:lnTo>
                    <a:lnTo>
                      <a:pt x="7897" y="567"/>
                    </a:lnTo>
                    <a:lnTo>
                      <a:pt x="7784" y="454"/>
                    </a:lnTo>
                    <a:lnTo>
                      <a:pt x="7670" y="359"/>
                    </a:lnTo>
                    <a:lnTo>
                      <a:pt x="7538" y="265"/>
                    </a:lnTo>
                    <a:lnTo>
                      <a:pt x="7387" y="208"/>
                    </a:lnTo>
                    <a:lnTo>
                      <a:pt x="7255" y="151"/>
                    </a:lnTo>
                    <a:lnTo>
                      <a:pt x="6953" y="57"/>
                    </a:lnTo>
                    <a:lnTo>
                      <a:pt x="6669" y="19"/>
                    </a:lnTo>
                    <a:lnTo>
                      <a:pt x="6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785;p54"/>
              <p:cNvSpPr/>
              <p:nvPr/>
            </p:nvSpPr>
            <p:spPr>
              <a:xfrm>
                <a:off x="5420850" y="1367275"/>
                <a:ext cx="409950" cy="573825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22953" extrusionOk="0">
                    <a:moveTo>
                      <a:pt x="775" y="1"/>
                    </a:moveTo>
                    <a:lnTo>
                      <a:pt x="624" y="20"/>
                    </a:lnTo>
                    <a:lnTo>
                      <a:pt x="473" y="57"/>
                    </a:lnTo>
                    <a:lnTo>
                      <a:pt x="341" y="133"/>
                    </a:lnTo>
                    <a:lnTo>
                      <a:pt x="227" y="227"/>
                    </a:lnTo>
                    <a:lnTo>
                      <a:pt x="133" y="341"/>
                    </a:lnTo>
                    <a:lnTo>
                      <a:pt x="57" y="473"/>
                    </a:lnTo>
                    <a:lnTo>
                      <a:pt x="19" y="624"/>
                    </a:lnTo>
                    <a:lnTo>
                      <a:pt x="1" y="775"/>
                    </a:lnTo>
                    <a:lnTo>
                      <a:pt x="208" y="21781"/>
                    </a:lnTo>
                    <a:lnTo>
                      <a:pt x="227" y="21932"/>
                    </a:lnTo>
                    <a:lnTo>
                      <a:pt x="265" y="22065"/>
                    </a:lnTo>
                    <a:lnTo>
                      <a:pt x="341" y="22197"/>
                    </a:lnTo>
                    <a:lnTo>
                      <a:pt x="435" y="22310"/>
                    </a:lnTo>
                    <a:lnTo>
                      <a:pt x="548" y="22405"/>
                    </a:lnTo>
                    <a:lnTo>
                      <a:pt x="662" y="22480"/>
                    </a:lnTo>
                    <a:lnTo>
                      <a:pt x="813" y="22518"/>
                    </a:lnTo>
                    <a:lnTo>
                      <a:pt x="964" y="22537"/>
                    </a:lnTo>
                    <a:lnTo>
                      <a:pt x="15547" y="22952"/>
                    </a:lnTo>
                    <a:lnTo>
                      <a:pt x="15698" y="22952"/>
                    </a:lnTo>
                    <a:lnTo>
                      <a:pt x="15850" y="22896"/>
                    </a:lnTo>
                    <a:lnTo>
                      <a:pt x="15982" y="22839"/>
                    </a:lnTo>
                    <a:lnTo>
                      <a:pt x="16095" y="22745"/>
                    </a:lnTo>
                    <a:lnTo>
                      <a:pt x="16190" y="22631"/>
                    </a:lnTo>
                    <a:lnTo>
                      <a:pt x="16265" y="22499"/>
                    </a:lnTo>
                    <a:lnTo>
                      <a:pt x="16322" y="22348"/>
                    </a:lnTo>
                    <a:lnTo>
                      <a:pt x="16322" y="22197"/>
                    </a:lnTo>
                    <a:lnTo>
                      <a:pt x="16397" y="889"/>
                    </a:lnTo>
                    <a:lnTo>
                      <a:pt x="16378" y="719"/>
                    </a:lnTo>
                    <a:lnTo>
                      <a:pt x="16341" y="586"/>
                    </a:lnTo>
                    <a:lnTo>
                      <a:pt x="16265" y="454"/>
                    </a:lnTo>
                    <a:lnTo>
                      <a:pt x="16171" y="341"/>
                    </a:lnTo>
                    <a:lnTo>
                      <a:pt x="16057" y="246"/>
                    </a:lnTo>
                    <a:lnTo>
                      <a:pt x="15925" y="171"/>
                    </a:lnTo>
                    <a:lnTo>
                      <a:pt x="15793" y="133"/>
                    </a:lnTo>
                    <a:lnTo>
                      <a:pt x="15623" y="114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786;p54"/>
              <p:cNvSpPr/>
              <p:nvPr/>
            </p:nvSpPr>
            <p:spPr>
              <a:xfrm>
                <a:off x="5560175" y="1643075"/>
                <a:ext cx="536500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6122" extrusionOk="0">
                    <a:moveTo>
                      <a:pt x="15207" y="1"/>
                    </a:moveTo>
                    <a:lnTo>
                      <a:pt x="340" y="870"/>
                    </a:lnTo>
                    <a:lnTo>
                      <a:pt x="0" y="5668"/>
                    </a:lnTo>
                    <a:lnTo>
                      <a:pt x="813" y="5743"/>
                    </a:lnTo>
                    <a:lnTo>
                      <a:pt x="2966" y="5876"/>
                    </a:lnTo>
                    <a:lnTo>
                      <a:pt x="4421" y="5951"/>
                    </a:lnTo>
                    <a:lnTo>
                      <a:pt x="6064" y="6027"/>
                    </a:lnTo>
                    <a:lnTo>
                      <a:pt x="7840" y="6083"/>
                    </a:lnTo>
                    <a:lnTo>
                      <a:pt x="9691" y="6121"/>
                    </a:lnTo>
                    <a:lnTo>
                      <a:pt x="11580" y="6121"/>
                    </a:lnTo>
                    <a:lnTo>
                      <a:pt x="12524" y="6102"/>
                    </a:lnTo>
                    <a:lnTo>
                      <a:pt x="13450" y="6083"/>
                    </a:lnTo>
                    <a:lnTo>
                      <a:pt x="14357" y="6046"/>
                    </a:lnTo>
                    <a:lnTo>
                      <a:pt x="15245" y="5989"/>
                    </a:lnTo>
                    <a:lnTo>
                      <a:pt x="16114" y="5932"/>
                    </a:lnTo>
                    <a:lnTo>
                      <a:pt x="16926" y="5838"/>
                    </a:lnTo>
                    <a:lnTo>
                      <a:pt x="17719" y="5743"/>
                    </a:lnTo>
                    <a:lnTo>
                      <a:pt x="18437" y="5630"/>
                    </a:lnTo>
                    <a:lnTo>
                      <a:pt x="19117" y="5498"/>
                    </a:lnTo>
                    <a:lnTo>
                      <a:pt x="19741" y="5328"/>
                    </a:lnTo>
                    <a:lnTo>
                      <a:pt x="20288" y="5158"/>
                    </a:lnTo>
                    <a:lnTo>
                      <a:pt x="20534" y="5063"/>
                    </a:lnTo>
                    <a:lnTo>
                      <a:pt x="20761" y="4950"/>
                    </a:lnTo>
                    <a:lnTo>
                      <a:pt x="20968" y="4855"/>
                    </a:lnTo>
                    <a:lnTo>
                      <a:pt x="21157" y="4742"/>
                    </a:lnTo>
                    <a:lnTo>
                      <a:pt x="21308" y="4610"/>
                    </a:lnTo>
                    <a:lnTo>
                      <a:pt x="21460" y="4497"/>
                    </a:lnTo>
                    <a:lnTo>
                      <a:pt x="15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787;p54"/>
              <p:cNvSpPr/>
              <p:nvPr/>
            </p:nvSpPr>
            <p:spPr>
              <a:xfrm>
                <a:off x="5382600" y="1567050"/>
                <a:ext cx="1889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9144" extrusionOk="0">
                    <a:moveTo>
                      <a:pt x="2551" y="0"/>
                    </a:moveTo>
                    <a:lnTo>
                      <a:pt x="2400" y="19"/>
                    </a:lnTo>
                    <a:lnTo>
                      <a:pt x="2267" y="57"/>
                    </a:lnTo>
                    <a:lnTo>
                      <a:pt x="2230" y="76"/>
                    </a:lnTo>
                    <a:lnTo>
                      <a:pt x="2211" y="114"/>
                    </a:lnTo>
                    <a:lnTo>
                      <a:pt x="2211" y="170"/>
                    </a:lnTo>
                    <a:lnTo>
                      <a:pt x="2211" y="227"/>
                    </a:lnTo>
                    <a:lnTo>
                      <a:pt x="2248" y="359"/>
                    </a:lnTo>
                    <a:lnTo>
                      <a:pt x="2324" y="510"/>
                    </a:lnTo>
                    <a:lnTo>
                      <a:pt x="2437" y="680"/>
                    </a:lnTo>
                    <a:lnTo>
                      <a:pt x="2588" y="869"/>
                    </a:lnTo>
                    <a:lnTo>
                      <a:pt x="2740" y="1077"/>
                    </a:lnTo>
                    <a:lnTo>
                      <a:pt x="3117" y="1474"/>
                    </a:lnTo>
                    <a:lnTo>
                      <a:pt x="3495" y="1870"/>
                    </a:lnTo>
                    <a:lnTo>
                      <a:pt x="3816" y="2192"/>
                    </a:lnTo>
                    <a:lnTo>
                      <a:pt x="4137" y="2494"/>
                    </a:lnTo>
                    <a:lnTo>
                      <a:pt x="1946" y="2173"/>
                    </a:lnTo>
                    <a:lnTo>
                      <a:pt x="1927" y="2154"/>
                    </a:lnTo>
                    <a:lnTo>
                      <a:pt x="1908" y="2135"/>
                    </a:lnTo>
                    <a:lnTo>
                      <a:pt x="1852" y="2022"/>
                    </a:lnTo>
                    <a:lnTo>
                      <a:pt x="1738" y="1682"/>
                    </a:lnTo>
                    <a:lnTo>
                      <a:pt x="1625" y="1209"/>
                    </a:lnTo>
                    <a:lnTo>
                      <a:pt x="1549" y="1228"/>
                    </a:lnTo>
                    <a:lnTo>
                      <a:pt x="1455" y="1266"/>
                    </a:lnTo>
                    <a:lnTo>
                      <a:pt x="1342" y="1323"/>
                    </a:lnTo>
                    <a:lnTo>
                      <a:pt x="1228" y="1398"/>
                    </a:lnTo>
                    <a:lnTo>
                      <a:pt x="1115" y="1493"/>
                    </a:lnTo>
                    <a:lnTo>
                      <a:pt x="983" y="1606"/>
                    </a:lnTo>
                    <a:lnTo>
                      <a:pt x="851" y="1738"/>
                    </a:lnTo>
                    <a:lnTo>
                      <a:pt x="718" y="1889"/>
                    </a:lnTo>
                    <a:lnTo>
                      <a:pt x="605" y="2059"/>
                    </a:lnTo>
                    <a:lnTo>
                      <a:pt x="492" y="2229"/>
                    </a:lnTo>
                    <a:lnTo>
                      <a:pt x="416" y="2418"/>
                    </a:lnTo>
                    <a:lnTo>
                      <a:pt x="341" y="2626"/>
                    </a:lnTo>
                    <a:lnTo>
                      <a:pt x="303" y="2834"/>
                    </a:lnTo>
                    <a:lnTo>
                      <a:pt x="284" y="3042"/>
                    </a:lnTo>
                    <a:lnTo>
                      <a:pt x="303" y="3268"/>
                    </a:lnTo>
                    <a:lnTo>
                      <a:pt x="341" y="3514"/>
                    </a:lnTo>
                    <a:lnTo>
                      <a:pt x="246" y="3703"/>
                    </a:lnTo>
                    <a:lnTo>
                      <a:pt x="152" y="3929"/>
                    </a:lnTo>
                    <a:lnTo>
                      <a:pt x="76" y="4213"/>
                    </a:lnTo>
                    <a:lnTo>
                      <a:pt x="38" y="4364"/>
                    </a:lnTo>
                    <a:lnTo>
                      <a:pt x="19" y="4534"/>
                    </a:lnTo>
                    <a:lnTo>
                      <a:pt x="0" y="4704"/>
                    </a:lnTo>
                    <a:lnTo>
                      <a:pt x="0" y="4874"/>
                    </a:lnTo>
                    <a:lnTo>
                      <a:pt x="19" y="5063"/>
                    </a:lnTo>
                    <a:lnTo>
                      <a:pt x="57" y="5233"/>
                    </a:lnTo>
                    <a:lnTo>
                      <a:pt x="133" y="5422"/>
                    </a:lnTo>
                    <a:lnTo>
                      <a:pt x="227" y="5592"/>
                    </a:lnTo>
                    <a:lnTo>
                      <a:pt x="171" y="5781"/>
                    </a:lnTo>
                    <a:lnTo>
                      <a:pt x="133" y="6007"/>
                    </a:lnTo>
                    <a:lnTo>
                      <a:pt x="133" y="6291"/>
                    </a:lnTo>
                    <a:lnTo>
                      <a:pt x="133" y="6442"/>
                    </a:lnTo>
                    <a:lnTo>
                      <a:pt x="152" y="6593"/>
                    </a:lnTo>
                    <a:lnTo>
                      <a:pt x="171" y="6763"/>
                    </a:lnTo>
                    <a:lnTo>
                      <a:pt x="227" y="6952"/>
                    </a:lnTo>
                    <a:lnTo>
                      <a:pt x="284" y="7122"/>
                    </a:lnTo>
                    <a:lnTo>
                      <a:pt x="378" y="7292"/>
                    </a:lnTo>
                    <a:lnTo>
                      <a:pt x="473" y="7462"/>
                    </a:lnTo>
                    <a:lnTo>
                      <a:pt x="605" y="7632"/>
                    </a:lnTo>
                    <a:lnTo>
                      <a:pt x="624" y="7783"/>
                    </a:lnTo>
                    <a:lnTo>
                      <a:pt x="643" y="7934"/>
                    </a:lnTo>
                    <a:lnTo>
                      <a:pt x="681" y="8123"/>
                    </a:lnTo>
                    <a:lnTo>
                      <a:pt x="756" y="8331"/>
                    </a:lnTo>
                    <a:lnTo>
                      <a:pt x="851" y="8558"/>
                    </a:lnTo>
                    <a:lnTo>
                      <a:pt x="926" y="8652"/>
                    </a:lnTo>
                    <a:lnTo>
                      <a:pt x="1021" y="8746"/>
                    </a:lnTo>
                    <a:lnTo>
                      <a:pt x="1115" y="8841"/>
                    </a:lnTo>
                    <a:lnTo>
                      <a:pt x="1228" y="8935"/>
                    </a:lnTo>
                    <a:lnTo>
                      <a:pt x="1379" y="9011"/>
                    </a:lnTo>
                    <a:lnTo>
                      <a:pt x="1606" y="9068"/>
                    </a:lnTo>
                    <a:lnTo>
                      <a:pt x="1871" y="9105"/>
                    </a:lnTo>
                    <a:lnTo>
                      <a:pt x="2192" y="9124"/>
                    </a:lnTo>
                    <a:lnTo>
                      <a:pt x="2570" y="9143"/>
                    </a:lnTo>
                    <a:lnTo>
                      <a:pt x="2966" y="9143"/>
                    </a:lnTo>
                    <a:lnTo>
                      <a:pt x="3816" y="9105"/>
                    </a:lnTo>
                    <a:lnTo>
                      <a:pt x="4742" y="9049"/>
                    </a:lnTo>
                    <a:lnTo>
                      <a:pt x="5630" y="8954"/>
                    </a:lnTo>
                    <a:lnTo>
                      <a:pt x="6442" y="8841"/>
                    </a:lnTo>
                    <a:lnTo>
                      <a:pt x="7122" y="8709"/>
                    </a:lnTo>
                    <a:lnTo>
                      <a:pt x="7557" y="3911"/>
                    </a:lnTo>
                    <a:lnTo>
                      <a:pt x="7122" y="3268"/>
                    </a:lnTo>
                    <a:lnTo>
                      <a:pt x="6631" y="2588"/>
                    </a:lnTo>
                    <a:lnTo>
                      <a:pt x="6008" y="1757"/>
                    </a:lnTo>
                    <a:lnTo>
                      <a:pt x="5838" y="1549"/>
                    </a:lnTo>
                    <a:lnTo>
                      <a:pt x="5611" y="1341"/>
                    </a:lnTo>
                    <a:lnTo>
                      <a:pt x="5346" y="1153"/>
                    </a:lnTo>
                    <a:lnTo>
                      <a:pt x="5063" y="964"/>
                    </a:lnTo>
                    <a:lnTo>
                      <a:pt x="4780" y="794"/>
                    </a:lnTo>
                    <a:lnTo>
                      <a:pt x="4459" y="624"/>
                    </a:lnTo>
                    <a:lnTo>
                      <a:pt x="4156" y="473"/>
                    </a:lnTo>
                    <a:lnTo>
                      <a:pt x="3854" y="340"/>
                    </a:lnTo>
                    <a:lnTo>
                      <a:pt x="3552" y="227"/>
                    </a:lnTo>
                    <a:lnTo>
                      <a:pt x="3250" y="151"/>
                    </a:lnTo>
                    <a:lnTo>
                      <a:pt x="2985" y="76"/>
                    </a:lnTo>
                    <a:lnTo>
                      <a:pt x="2758" y="19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788;p54"/>
              <p:cNvSpPr/>
              <p:nvPr/>
            </p:nvSpPr>
            <p:spPr>
              <a:xfrm>
                <a:off x="5936075" y="1638350"/>
                <a:ext cx="39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92" extrusionOk="0">
                    <a:moveTo>
                      <a:pt x="190" y="1"/>
                    </a:moveTo>
                    <a:lnTo>
                      <a:pt x="114" y="20"/>
                    </a:lnTo>
                    <a:lnTo>
                      <a:pt x="58" y="38"/>
                    </a:lnTo>
                    <a:lnTo>
                      <a:pt x="20" y="95"/>
                    </a:lnTo>
                    <a:lnTo>
                      <a:pt x="1" y="171"/>
                    </a:lnTo>
                    <a:lnTo>
                      <a:pt x="1" y="227"/>
                    </a:lnTo>
                    <a:lnTo>
                      <a:pt x="39" y="284"/>
                    </a:lnTo>
                    <a:lnTo>
                      <a:pt x="76" y="341"/>
                    </a:lnTo>
                    <a:lnTo>
                      <a:pt x="152" y="360"/>
                    </a:lnTo>
                    <a:lnTo>
                      <a:pt x="1380" y="492"/>
                    </a:lnTo>
                    <a:lnTo>
                      <a:pt x="1474" y="492"/>
                    </a:lnTo>
                    <a:lnTo>
                      <a:pt x="1531" y="454"/>
                    </a:lnTo>
                    <a:lnTo>
                      <a:pt x="1569" y="416"/>
                    </a:lnTo>
                    <a:lnTo>
                      <a:pt x="1588" y="341"/>
                    </a:lnTo>
                    <a:lnTo>
                      <a:pt x="1569" y="284"/>
                    </a:lnTo>
                    <a:lnTo>
                      <a:pt x="1550" y="227"/>
                    </a:lnTo>
                    <a:lnTo>
                      <a:pt x="1493" y="171"/>
                    </a:lnTo>
                    <a:lnTo>
                      <a:pt x="1418" y="15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789;p54"/>
              <p:cNvSpPr/>
              <p:nvPr/>
            </p:nvSpPr>
            <p:spPr>
              <a:xfrm>
                <a:off x="4595350" y="879450"/>
                <a:ext cx="28952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12374" extrusionOk="0">
                    <a:moveTo>
                      <a:pt x="3287" y="0"/>
                    </a:moveTo>
                    <a:lnTo>
                      <a:pt x="3193" y="19"/>
                    </a:lnTo>
                    <a:lnTo>
                      <a:pt x="3098" y="38"/>
                    </a:lnTo>
                    <a:lnTo>
                      <a:pt x="2928" y="151"/>
                    </a:lnTo>
                    <a:lnTo>
                      <a:pt x="2721" y="340"/>
                    </a:lnTo>
                    <a:lnTo>
                      <a:pt x="2494" y="586"/>
                    </a:lnTo>
                    <a:lnTo>
                      <a:pt x="2230" y="869"/>
                    </a:lnTo>
                    <a:lnTo>
                      <a:pt x="1965" y="1209"/>
                    </a:lnTo>
                    <a:lnTo>
                      <a:pt x="1682" y="1587"/>
                    </a:lnTo>
                    <a:lnTo>
                      <a:pt x="1398" y="1965"/>
                    </a:lnTo>
                    <a:lnTo>
                      <a:pt x="1134" y="2380"/>
                    </a:lnTo>
                    <a:lnTo>
                      <a:pt x="869" y="2777"/>
                    </a:lnTo>
                    <a:lnTo>
                      <a:pt x="624" y="3174"/>
                    </a:lnTo>
                    <a:lnTo>
                      <a:pt x="416" y="3533"/>
                    </a:lnTo>
                    <a:lnTo>
                      <a:pt x="246" y="3891"/>
                    </a:lnTo>
                    <a:lnTo>
                      <a:pt x="114" y="4194"/>
                    </a:lnTo>
                    <a:lnTo>
                      <a:pt x="19" y="4439"/>
                    </a:lnTo>
                    <a:lnTo>
                      <a:pt x="0" y="4534"/>
                    </a:lnTo>
                    <a:lnTo>
                      <a:pt x="0" y="4628"/>
                    </a:lnTo>
                    <a:lnTo>
                      <a:pt x="19" y="4704"/>
                    </a:lnTo>
                    <a:lnTo>
                      <a:pt x="38" y="4741"/>
                    </a:lnTo>
                    <a:lnTo>
                      <a:pt x="95" y="4779"/>
                    </a:lnTo>
                    <a:lnTo>
                      <a:pt x="227" y="4779"/>
                    </a:lnTo>
                    <a:lnTo>
                      <a:pt x="303" y="4741"/>
                    </a:lnTo>
                    <a:lnTo>
                      <a:pt x="511" y="4647"/>
                    </a:lnTo>
                    <a:lnTo>
                      <a:pt x="756" y="4477"/>
                    </a:lnTo>
                    <a:lnTo>
                      <a:pt x="1021" y="4269"/>
                    </a:lnTo>
                    <a:lnTo>
                      <a:pt x="1323" y="4024"/>
                    </a:lnTo>
                    <a:lnTo>
                      <a:pt x="1927" y="3476"/>
                    </a:lnTo>
                    <a:lnTo>
                      <a:pt x="2532" y="2909"/>
                    </a:lnTo>
                    <a:lnTo>
                      <a:pt x="3042" y="2399"/>
                    </a:lnTo>
                    <a:lnTo>
                      <a:pt x="3533" y="1889"/>
                    </a:lnTo>
                    <a:lnTo>
                      <a:pt x="3930" y="2002"/>
                    </a:lnTo>
                    <a:lnTo>
                      <a:pt x="4345" y="2154"/>
                    </a:lnTo>
                    <a:lnTo>
                      <a:pt x="4836" y="2342"/>
                    </a:lnTo>
                    <a:lnTo>
                      <a:pt x="5365" y="2588"/>
                    </a:lnTo>
                    <a:lnTo>
                      <a:pt x="5611" y="2720"/>
                    </a:lnTo>
                    <a:lnTo>
                      <a:pt x="5838" y="2852"/>
                    </a:lnTo>
                    <a:lnTo>
                      <a:pt x="6045" y="3004"/>
                    </a:lnTo>
                    <a:lnTo>
                      <a:pt x="6234" y="3155"/>
                    </a:lnTo>
                    <a:lnTo>
                      <a:pt x="6385" y="3325"/>
                    </a:lnTo>
                    <a:lnTo>
                      <a:pt x="6480" y="3476"/>
                    </a:lnTo>
                    <a:lnTo>
                      <a:pt x="6555" y="3646"/>
                    </a:lnTo>
                    <a:lnTo>
                      <a:pt x="6612" y="3835"/>
                    </a:lnTo>
                    <a:lnTo>
                      <a:pt x="6669" y="4005"/>
                    </a:lnTo>
                    <a:lnTo>
                      <a:pt x="6707" y="4194"/>
                    </a:lnTo>
                    <a:lnTo>
                      <a:pt x="6725" y="4383"/>
                    </a:lnTo>
                    <a:lnTo>
                      <a:pt x="6725" y="4571"/>
                    </a:lnTo>
                    <a:lnTo>
                      <a:pt x="6725" y="4760"/>
                    </a:lnTo>
                    <a:lnTo>
                      <a:pt x="6707" y="4930"/>
                    </a:lnTo>
                    <a:lnTo>
                      <a:pt x="6688" y="5100"/>
                    </a:lnTo>
                    <a:lnTo>
                      <a:pt x="6650" y="5270"/>
                    </a:lnTo>
                    <a:lnTo>
                      <a:pt x="6593" y="5403"/>
                    </a:lnTo>
                    <a:lnTo>
                      <a:pt x="6536" y="5535"/>
                    </a:lnTo>
                    <a:lnTo>
                      <a:pt x="6480" y="5648"/>
                    </a:lnTo>
                    <a:lnTo>
                      <a:pt x="6404" y="5724"/>
                    </a:lnTo>
                    <a:lnTo>
                      <a:pt x="6310" y="5780"/>
                    </a:lnTo>
                    <a:lnTo>
                      <a:pt x="6215" y="5818"/>
                    </a:lnTo>
                    <a:lnTo>
                      <a:pt x="5460" y="9067"/>
                    </a:lnTo>
                    <a:lnTo>
                      <a:pt x="5611" y="9407"/>
                    </a:lnTo>
                    <a:lnTo>
                      <a:pt x="5781" y="9747"/>
                    </a:lnTo>
                    <a:lnTo>
                      <a:pt x="5951" y="10069"/>
                    </a:lnTo>
                    <a:lnTo>
                      <a:pt x="6121" y="10390"/>
                    </a:lnTo>
                    <a:lnTo>
                      <a:pt x="6499" y="10956"/>
                    </a:lnTo>
                    <a:lnTo>
                      <a:pt x="6839" y="11429"/>
                    </a:lnTo>
                    <a:lnTo>
                      <a:pt x="7160" y="11825"/>
                    </a:lnTo>
                    <a:lnTo>
                      <a:pt x="7424" y="12128"/>
                    </a:lnTo>
                    <a:lnTo>
                      <a:pt x="7651" y="12373"/>
                    </a:lnTo>
                    <a:lnTo>
                      <a:pt x="11580" y="10616"/>
                    </a:lnTo>
                    <a:lnTo>
                      <a:pt x="11335" y="9559"/>
                    </a:lnTo>
                    <a:lnTo>
                      <a:pt x="11070" y="8463"/>
                    </a:lnTo>
                    <a:lnTo>
                      <a:pt x="10711" y="7178"/>
                    </a:lnTo>
                    <a:lnTo>
                      <a:pt x="10333" y="5837"/>
                    </a:lnTo>
                    <a:lnTo>
                      <a:pt x="10126" y="5214"/>
                    </a:lnTo>
                    <a:lnTo>
                      <a:pt x="9918" y="4609"/>
                    </a:lnTo>
                    <a:lnTo>
                      <a:pt x="9710" y="4080"/>
                    </a:lnTo>
                    <a:lnTo>
                      <a:pt x="9502" y="3627"/>
                    </a:lnTo>
                    <a:lnTo>
                      <a:pt x="9408" y="3438"/>
                    </a:lnTo>
                    <a:lnTo>
                      <a:pt x="9313" y="3287"/>
                    </a:lnTo>
                    <a:lnTo>
                      <a:pt x="9219" y="3155"/>
                    </a:lnTo>
                    <a:lnTo>
                      <a:pt x="9124" y="3041"/>
                    </a:lnTo>
                    <a:lnTo>
                      <a:pt x="8898" y="2852"/>
                    </a:lnTo>
                    <a:lnTo>
                      <a:pt x="8614" y="2645"/>
                    </a:lnTo>
                    <a:lnTo>
                      <a:pt x="8274" y="2399"/>
                    </a:lnTo>
                    <a:lnTo>
                      <a:pt x="7878" y="2135"/>
                    </a:lnTo>
                    <a:lnTo>
                      <a:pt x="6990" y="1606"/>
                    </a:lnTo>
                    <a:lnTo>
                      <a:pt x="6518" y="1322"/>
                    </a:lnTo>
                    <a:lnTo>
                      <a:pt x="6045" y="1058"/>
                    </a:lnTo>
                    <a:lnTo>
                      <a:pt x="5573" y="812"/>
                    </a:lnTo>
                    <a:lnTo>
                      <a:pt x="5101" y="586"/>
                    </a:lnTo>
                    <a:lnTo>
                      <a:pt x="4647" y="397"/>
                    </a:lnTo>
                    <a:lnTo>
                      <a:pt x="4251" y="227"/>
                    </a:lnTo>
                    <a:lnTo>
                      <a:pt x="3873" y="113"/>
                    </a:lnTo>
                    <a:lnTo>
                      <a:pt x="3552" y="38"/>
                    </a:lnTo>
                    <a:lnTo>
                      <a:pt x="3420" y="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90;p54"/>
              <p:cNvSpPr/>
              <p:nvPr/>
            </p:nvSpPr>
            <p:spPr>
              <a:xfrm>
                <a:off x="4633600" y="941775"/>
                <a:ext cx="1232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835" extrusionOk="0">
                    <a:moveTo>
                      <a:pt x="2456" y="1"/>
                    </a:moveTo>
                    <a:lnTo>
                      <a:pt x="303" y="832"/>
                    </a:lnTo>
                    <a:lnTo>
                      <a:pt x="19" y="2097"/>
                    </a:lnTo>
                    <a:lnTo>
                      <a:pt x="1" y="2192"/>
                    </a:lnTo>
                    <a:lnTo>
                      <a:pt x="19" y="2381"/>
                    </a:lnTo>
                    <a:lnTo>
                      <a:pt x="38" y="2513"/>
                    </a:lnTo>
                    <a:lnTo>
                      <a:pt x="76" y="2626"/>
                    </a:lnTo>
                    <a:lnTo>
                      <a:pt x="133" y="2740"/>
                    </a:lnTo>
                    <a:lnTo>
                      <a:pt x="227" y="2815"/>
                    </a:lnTo>
                    <a:lnTo>
                      <a:pt x="246" y="2834"/>
                    </a:lnTo>
                    <a:lnTo>
                      <a:pt x="284" y="2834"/>
                    </a:lnTo>
                    <a:lnTo>
                      <a:pt x="378" y="2815"/>
                    </a:lnTo>
                    <a:lnTo>
                      <a:pt x="511" y="2759"/>
                    </a:lnTo>
                    <a:lnTo>
                      <a:pt x="643" y="2683"/>
                    </a:lnTo>
                    <a:lnTo>
                      <a:pt x="964" y="2456"/>
                    </a:lnTo>
                    <a:lnTo>
                      <a:pt x="1323" y="2173"/>
                    </a:lnTo>
                    <a:lnTo>
                      <a:pt x="1946" y="1625"/>
                    </a:lnTo>
                    <a:lnTo>
                      <a:pt x="2230" y="1380"/>
                    </a:lnTo>
                    <a:lnTo>
                      <a:pt x="2456" y="1512"/>
                    </a:lnTo>
                    <a:lnTo>
                      <a:pt x="2702" y="1644"/>
                    </a:lnTo>
                    <a:lnTo>
                      <a:pt x="3023" y="1776"/>
                    </a:lnTo>
                    <a:lnTo>
                      <a:pt x="3382" y="1927"/>
                    </a:lnTo>
                    <a:lnTo>
                      <a:pt x="3760" y="2022"/>
                    </a:lnTo>
                    <a:lnTo>
                      <a:pt x="3949" y="2060"/>
                    </a:lnTo>
                    <a:lnTo>
                      <a:pt x="4156" y="2078"/>
                    </a:lnTo>
                    <a:lnTo>
                      <a:pt x="4326" y="2097"/>
                    </a:lnTo>
                    <a:lnTo>
                      <a:pt x="4515" y="2078"/>
                    </a:lnTo>
                    <a:lnTo>
                      <a:pt x="4666" y="2041"/>
                    </a:lnTo>
                    <a:lnTo>
                      <a:pt x="4780" y="1965"/>
                    </a:lnTo>
                    <a:lnTo>
                      <a:pt x="4855" y="1890"/>
                    </a:lnTo>
                    <a:lnTo>
                      <a:pt x="4912" y="1814"/>
                    </a:lnTo>
                    <a:lnTo>
                      <a:pt x="4931" y="1701"/>
                    </a:lnTo>
                    <a:lnTo>
                      <a:pt x="4931" y="1606"/>
                    </a:lnTo>
                    <a:lnTo>
                      <a:pt x="4931" y="1493"/>
                    </a:lnTo>
                    <a:lnTo>
                      <a:pt x="4893" y="1380"/>
                    </a:lnTo>
                    <a:lnTo>
                      <a:pt x="4799" y="1153"/>
                    </a:lnTo>
                    <a:lnTo>
                      <a:pt x="4704" y="964"/>
                    </a:lnTo>
                    <a:lnTo>
                      <a:pt x="4591" y="794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91;p54"/>
              <p:cNvSpPr/>
              <p:nvPr/>
            </p:nvSpPr>
            <p:spPr>
              <a:xfrm>
                <a:off x="4629350" y="937525"/>
                <a:ext cx="1322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175" extrusionOk="0">
                    <a:moveTo>
                      <a:pt x="2626" y="359"/>
                    </a:moveTo>
                    <a:lnTo>
                      <a:pt x="4648" y="1096"/>
                    </a:lnTo>
                    <a:lnTo>
                      <a:pt x="4761" y="1285"/>
                    </a:lnTo>
                    <a:lnTo>
                      <a:pt x="4855" y="1512"/>
                    </a:lnTo>
                    <a:lnTo>
                      <a:pt x="4912" y="1625"/>
                    </a:lnTo>
                    <a:lnTo>
                      <a:pt x="4931" y="1720"/>
                    </a:lnTo>
                    <a:lnTo>
                      <a:pt x="4931" y="1833"/>
                    </a:lnTo>
                    <a:lnTo>
                      <a:pt x="4912" y="1908"/>
                    </a:lnTo>
                    <a:lnTo>
                      <a:pt x="4893" y="1946"/>
                    </a:lnTo>
                    <a:lnTo>
                      <a:pt x="4855" y="1984"/>
                    </a:lnTo>
                    <a:lnTo>
                      <a:pt x="4780" y="2041"/>
                    </a:lnTo>
                    <a:lnTo>
                      <a:pt x="4648" y="2078"/>
                    </a:lnTo>
                    <a:lnTo>
                      <a:pt x="4308" y="2078"/>
                    </a:lnTo>
                    <a:lnTo>
                      <a:pt x="4138" y="2060"/>
                    </a:lnTo>
                    <a:lnTo>
                      <a:pt x="3949" y="2022"/>
                    </a:lnTo>
                    <a:lnTo>
                      <a:pt x="3590" y="1927"/>
                    </a:lnTo>
                    <a:lnTo>
                      <a:pt x="3250" y="1795"/>
                    </a:lnTo>
                    <a:lnTo>
                      <a:pt x="2947" y="1644"/>
                    </a:lnTo>
                    <a:lnTo>
                      <a:pt x="2721" y="1531"/>
                    </a:lnTo>
                    <a:lnTo>
                      <a:pt x="2494" y="1398"/>
                    </a:lnTo>
                    <a:lnTo>
                      <a:pt x="2437" y="1380"/>
                    </a:lnTo>
                    <a:lnTo>
                      <a:pt x="2324" y="1380"/>
                    </a:lnTo>
                    <a:lnTo>
                      <a:pt x="2267" y="1417"/>
                    </a:lnTo>
                    <a:lnTo>
                      <a:pt x="1738" y="1908"/>
                    </a:lnTo>
                    <a:lnTo>
                      <a:pt x="1210" y="2343"/>
                    </a:lnTo>
                    <a:lnTo>
                      <a:pt x="964" y="2532"/>
                    </a:lnTo>
                    <a:lnTo>
                      <a:pt x="756" y="2683"/>
                    </a:lnTo>
                    <a:lnTo>
                      <a:pt x="586" y="2777"/>
                    </a:lnTo>
                    <a:lnTo>
                      <a:pt x="473" y="2834"/>
                    </a:lnTo>
                    <a:lnTo>
                      <a:pt x="435" y="2777"/>
                    </a:lnTo>
                    <a:lnTo>
                      <a:pt x="397" y="2721"/>
                    </a:lnTo>
                    <a:lnTo>
                      <a:pt x="359" y="2570"/>
                    </a:lnTo>
                    <a:lnTo>
                      <a:pt x="359" y="2418"/>
                    </a:lnTo>
                    <a:lnTo>
                      <a:pt x="359" y="2286"/>
                    </a:lnTo>
                    <a:lnTo>
                      <a:pt x="624" y="1115"/>
                    </a:lnTo>
                    <a:lnTo>
                      <a:pt x="2626" y="359"/>
                    </a:lnTo>
                    <a:close/>
                    <a:moveTo>
                      <a:pt x="2626" y="1"/>
                    </a:moveTo>
                    <a:lnTo>
                      <a:pt x="2570" y="19"/>
                    </a:lnTo>
                    <a:lnTo>
                      <a:pt x="416" y="832"/>
                    </a:lnTo>
                    <a:lnTo>
                      <a:pt x="341" y="869"/>
                    </a:lnTo>
                    <a:lnTo>
                      <a:pt x="303" y="945"/>
                    </a:lnTo>
                    <a:lnTo>
                      <a:pt x="19" y="2230"/>
                    </a:lnTo>
                    <a:lnTo>
                      <a:pt x="19" y="2248"/>
                    </a:lnTo>
                    <a:lnTo>
                      <a:pt x="1" y="2381"/>
                    </a:lnTo>
                    <a:lnTo>
                      <a:pt x="1" y="2494"/>
                    </a:lnTo>
                    <a:lnTo>
                      <a:pt x="19" y="2626"/>
                    </a:lnTo>
                    <a:lnTo>
                      <a:pt x="57" y="2759"/>
                    </a:lnTo>
                    <a:lnTo>
                      <a:pt x="114" y="2910"/>
                    </a:lnTo>
                    <a:lnTo>
                      <a:pt x="189" y="3023"/>
                    </a:lnTo>
                    <a:lnTo>
                      <a:pt x="284" y="3136"/>
                    </a:lnTo>
                    <a:lnTo>
                      <a:pt x="341" y="3174"/>
                    </a:lnTo>
                    <a:lnTo>
                      <a:pt x="529" y="3174"/>
                    </a:lnTo>
                    <a:lnTo>
                      <a:pt x="643" y="3136"/>
                    </a:lnTo>
                    <a:lnTo>
                      <a:pt x="813" y="3042"/>
                    </a:lnTo>
                    <a:lnTo>
                      <a:pt x="1021" y="2929"/>
                    </a:lnTo>
                    <a:lnTo>
                      <a:pt x="1285" y="2740"/>
                    </a:lnTo>
                    <a:lnTo>
                      <a:pt x="1587" y="2494"/>
                    </a:lnTo>
                    <a:lnTo>
                      <a:pt x="1965" y="2173"/>
                    </a:lnTo>
                    <a:lnTo>
                      <a:pt x="2419" y="1757"/>
                    </a:lnTo>
                    <a:lnTo>
                      <a:pt x="2815" y="1965"/>
                    </a:lnTo>
                    <a:lnTo>
                      <a:pt x="3080" y="2097"/>
                    </a:lnTo>
                    <a:lnTo>
                      <a:pt x="3382" y="2211"/>
                    </a:lnTo>
                    <a:lnTo>
                      <a:pt x="3722" y="2324"/>
                    </a:lnTo>
                    <a:lnTo>
                      <a:pt x="4062" y="2400"/>
                    </a:lnTo>
                    <a:lnTo>
                      <a:pt x="4232" y="2418"/>
                    </a:lnTo>
                    <a:lnTo>
                      <a:pt x="4383" y="2437"/>
                    </a:lnTo>
                    <a:lnTo>
                      <a:pt x="4553" y="2437"/>
                    </a:lnTo>
                    <a:lnTo>
                      <a:pt x="4704" y="2418"/>
                    </a:lnTo>
                    <a:lnTo>
                      <a:pt x="4818" y="2381"/>
                    </a:lnTo>
                    <a:lnTo>
                      <a:pt x="4931" y="2343"/>
                    </a:lnTo>
                    <a:lnTo>
                      <a:pt x="5006" y="2305"/>
                    </a:lnTo>
                    <a:lnTo>
                      <a:pt x="5082" y="2267"/>
                    </a:lnTo>
                    <a:lnTo>
                      <a:pt x="5176" y="2154"/>
                    </a:lnTo>
                    <a:lnTo>
                      <a:pt x="5233" y="2041"/>
                    </a:lnTo>
                    <a:lnTo>
                      <a:pt x="5271" y="1946"/>
                    </a:lnTo>
                    <a:lnTo>
                      <a:pt x="5290" y="1871"/>
                    </a:lnTo>
                    <a:lnTo>
                      <a:pt x="5271" y="1682"/>
                    </a:lnTo>
                    <a:lnTo>
                      <a:pt x="5233" y="1493"/>
                    </a:lnTo>
                    <a:lnTo>
                      <a:pt x="5158" y="1304"/>
                    </a:lnTo>
                    <a:lnTo>
                      <a:pt x="5082" y="1134"/>
                    </a:lnTo>
                    <a:lnTo>
                      <a:pt x="5006" y="1002"/>
                    </a:lnTo>
                    <a:lnTo>
                      <a:pt x="4893" y="851"/>
                    </a:lnTo>
                    <a:lnTo>
                      <a:pt x="4855" y="813"/>
                    </a:lnTo>
                    <a:lnTo>
                      <a:pt x="4818" y="794"/>
                    </a:lnTo>
                    <a:lnTo>
                      <a:pt x="2683" y="19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792;p54"/>
              <p:cNvSpPr/>
              <p:nvPr/>
            </p:nvSpPr>
            <p:spPr>
              <a:xfrm>
                <a:off x="4608575" y="923350"/>
                <a:ext cx="1544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3402" extrusionOk="0">
                    <a:moveTo>
                      <a:pt x="2513" y="1"/>
                    </a:moveTo>
                    <a:lnTo>
                      <a:pt x="473" y="1266"/>
                    </a:lnTo>
                    <a:lnTo>
                      <a:pt x="0" y="2627"/>
                    </a:lnTo>
                    <a:lnTo>
                      <a:pt x="492" y="3004"/>
                    </a:lnTo>
                    <a:lnTo>
                      <a:pt x="492" y="3042"/>
                    </a:lnTo>
                    <a:lnTo>
                      <a:pt x="492" y="3155"/>
                    </a:lnTo>
                    <a:lnTo>
                      <a:pt x="529" y="3231"/>
                    </a:lnTo>
                    <a:lnTo>
                      <a:pt x="567" y="3307"/>
                    </a:lnTo>
                    <a:lnTo>
                      <a:pt x="624" y="3363"/>
                    </a:lnTo>
                    <a:lnTo>
                      <a:pt x="718" y="3401"/>
                    </a:lnTo>
                    <a:lnTo>
                      <a:pt x="794" y="3401"/>
                    </a:lnTo>
                    <a:lnTo>
                      <a:pt x="907" y="3344"/>
                    </a:lnTo>
                    <a:lnTo>
                      <a:pt x="1039" y="3269"/>
                    </a:lnTo>
                    <a:lnTo>
                      <a:pt x="1228" y="3137"/>
                    </a:lnTo>
                    <a:lnTo>
                      <a:pt x="1625" y="2834"/>
                    </a:lnTo>
                    <a:lnTo>
                      <a:pt x="2059" y="2475"/>
                    </a:lnTo>
                    <a:lnTo>
                      <a:pt x="2853" y="1795"/>
                    </a:lnTo>
                    <a:lnTo>
                      <a:pt x="3212" y="1474"/>
                    </a:lnTo>
                    <a:lnTo>
                      <a:pt x="4118" y="1833"/>
                    </a:lnTo>
                    <a:lnTo>
                      <a:pt x="4836" y="2098"/>
                    </a:lnTo>
                    <a:lnTo>
                      <a:pt x="5157" y="2192"/>
                    </a:lnTo>
                    <a:lnTo>
                      <a:pt x="5384" y="2249"/>
                    </a:lnTo>
                    <a:lnTo>
                      <a:pt x="5479" y="2249"/>
                    </a:lnTo>
                    <a:lnTo>
                      <a:pt x="5554" y="2211"/>
                    </a:lnTo>
                    <a:lnTo>
                      <a:pt x="5630" y="2154"/>
                    </a:lnTo>
                    <a:lnTo>
                      <a:pt x="5705" y="2079"/>
                    </a:lnTo>
                    <a:lnTo>
                      <a:pt x="5781" y="1965"/>
                    </a:lnTo>
                    <a:lnTo>
                      <a:pt x="5837" y="1852"/>
                    </a:lnTo>
                    <a:lnTo>
                      <a:pt x="5951" y="1606"/>
                    </a:lnTo>
                    <a:lnTo>
                      <a:pt x="6045" y="1361"/>
                    </a:lnTo>
                    <a:lnTo>
                      <a:pt x="6121" y="1134"/>
                    </a:lnTo>
                    <a:lnTo>
                      <a:pt x="6178" y="90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793;p54"/>
              <p:cNvSpPr/>
              <p:nvPr/>
            </p:nvSpPr>
            <p:spPr>
              <a:xfrm>
                <a:off x="4604325" y="915325"/>
                <a:ext cx="1809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403" extrusionOk="0">
                    <a:moveTo>
                      <a:pt x="3401" y="1"/>
                    </a:moveTo>
                    <a:lnTo>
                      <a:pt x="2003" y="360"/>
                    </a:lnTo>
                    <a:lnTo>
                      <a:pt x="492" y="2079"/>
                    </a:lnTo>
                    <a:lnTo>
                      <a:pt x="170" y="2853"/>
                    </a:lnTo>
                    <a:lnTo>
                      <a:pt x="114" y="2948"/>
                    </a:lnTo>
                    <a:lnTo>
                      <a:pt x="57" y="3042"/>
                    </a:lnTo>
                    <a:lnTo>
                      <a:pt x="19" y="3174"/>
                    </a:lnTo>
                    <a:lnTo>
                      <a:pt x="0" y="3306"/>
                    </a:lnTo>
                    <a:lnTo>
                      <a:pt x="19" y="3439"/>
                    </a:lnTo>
                    <a:lnTo>
                      <a:pt x="57" y="3514"/>
                    </a:lnTo>
                    <a:lnTo>
                      <a:pt x="95" y="3571"/>
                    </a:lnTo>
                    <a:lnTo>
                      <a:pt x="152" y="3628"/>
                    </a:lnTo>
                    <a:lnTo>
                      <a:pt x="227" y="3665"/>
                    </a:lnTo>
                    <a:lnTo>
                      <a:pt x="265" y="3684"/>
                    </a:lnTo>
                    <a:lnTo>
                      <a:pt x="322" y="3684"/>
                    </a:lnTo>
                    <a:lnTo>
                      <a:pt x="473" y="3628"/>
                    </a:lnTo>
                    <a:lnTo>
                      <a:pt x="662" y="3514"/>
                    </a:lnTo>
                    <a:lnTo>
                      <a:pt x="888" y="3363"/>
                    </a:lnTo>
                    <a:lnTo>
                      <a:pt x="1134" y="3174"/>
                    </a:lnTo>
                    <a:lnTo>
                      <a:pt x="1398" y="2948"/>
                    </a:lnTo>
                    <a:lnTo>
                      <a:pt x="1946" y="2456"/>
                    </a:lnTo>
                    <a:lnTo>
                      <a:pt x="2475" y="1965"/>
                    </a:lnTo>
                    <a:lnTo>
                      <a:pt x="2928" y="1512"/>
                    </a:lnTo>
                    <a:lnTo>
                      <a:pt x="3344" y="1077"/>
                    </a:lnTo>
                    <a:lnTo>
                      <a:pt x="5384" y="1927"/>
                    </a:lnTo>
                    <a:lnTo>
                      <a:pt x="5403" y="2192"/>
                    </a:lnTo>
                    <a:lnTo>
                      <a:pt x="5441" y="2456"/>
                    </a:lnTo>
                    <a:lnTo>
                      <a:pt x="5497" y="2796"/>
                    </a:lnTo>
                    <a:lnTo>
                      <a:pt x="5573" y="3155"/>
                    </a:lnTo>
                    <a:lnTo>
                      <a:pt x="5705" y="3533"/>
                    </a:lnTo>
                    <a:lnTo>
                      <a:pt x="5800" y="3722"/>
                    </a:lnTo>
                    <a:lnTo>
                      <a:pt x="5875" y="3911"/>
                    </a:lnTo>
                    <a:lnTo>
                      <a:pt x="5989" y="4062"/>
                    </a:lnTo>
                    <a:lnTo>
                      <a:pt x="6102" y="4213"/>
                    </a:lnTo>
                    <a:lnTo>
                      <a:pt x="6234" y="4327"/>
                    </a:lnTo>
                    <a:lnTo>
                      <a:pt x="6348" y="4383"/>
                    </a:lnTo>
                    <a:lnTo>
                      <a:pt x="6461" y="4402"/>
                    </a:lnTo>
                    <a:lnTo>
                      <a:pt x="6574" y="4364"/>
                    </a:lnTo>
                    <a:lnTo>
                      <a:pt x="6669" y="4308"/>
                    </a:lnTo>
                    <a:lnTo>
                      <a:pt x="6763" y="4213"/>
                    </a:lnTo>
                    <a:lnTo>
                      <a:pt x="6839" y="4081"/>
                    </a:lnTo>
                    <a:lnTo>
                      <a:pt x="6933" y="3949"/>
                    </a:lnTo>
                    <a:lnTo>
                      <a:pt x="7065" y="3665"/>
                    </a:lnTo>
                    <a:lnTo>
                      <a:pt x="7160" y="3401"/>
                    </a:lnTo>
                    <a:lnTo>
                      <a:pt x="7235" y="3136"/>
                    </a:lnTo>
                    <a:lnTo>
                      <a:pt x="6102" y="719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794;p54"/>
              <p:cNvSpPr/>
              <p:nvPr/>
            </p:nvSpPr>
            <p:spPr>
              <a:xfrm>
                <a:off x="4620375" y="939425"/>
                <a:ext cx="13840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325" extrusionOk="0">
                    <a:moveTo>
                      <a:pt x="2683" y="0"/>
                    </a:moveTo>
                    <a:lnTo>
                      <a:pt x="2626" y="38"/>
                    </a:lnTo>
                    <a:lnTo>
                      <a:pt x="2343" y="321"/>
                    </a:lnTo>
                    <a:lnTo>
                      <a:pt x="1663" y="1001"/>
                    </a:lnTo>
                    <a:lnTo>
                      <a:pt x="1247" y="1398"/>
                    </a:lnTo>
                    <a:lnTo>
                      <a:pt x="832" y="1776"/>
                    </a:lnTo>
                    <a:lnTo>
                      <a:pt x="416" y="2135"/>
                    </a:lnTo>
                    <a:lnTo>
                      <a:pt x="38" y="2399"/>
                    </a:lnTo>
                    <a:lnTo>
                      <a:pt x="20" y="2437"/>
                    </a:lnTo>
                    <a:lnTo>
                      <a:pt x="1" y="2475"/>
                    </a:lnTo>
                    <a:lnTo>
                      <a:pt x="1" y="2531"/>
                    </a:lnTo>
                    <a:lnTo>
                      <a:pt x="20" y="2569"/>
                    </a:lnTo>
                    <a:lnTo>
                      <a:pt x="38" y="2607"/>
                    </a:lnTo>
                    <a:lnTo>
                      <a:pt x="133" y="2607"/>
                    </a:lnTo>
                    <a:lnTo>
                      <a:pt x="171" y="2588"/>
                    </a:lnTo>
                    <a:lnTo>
                      <a:pt x="511" y="2342"/>
                    </a:lnTo>
                    <a:lnTo>
                      <a:pt x="888" y="2040"/>
                    </a:lnTo>
                    <a:lnTo>
                      <a:pt x="1266" y="1681"/>
                    </a:lnTo>
                    <a:lnTo>
                      <a:pt x="1663" y="1322"/>
                    </a:lnTo>
                    <a:lnTo>
                      <a:pt x="2324" y="661"/>
                    </a:lnTo>
                    <a:lnTo>
                      <a:pt x="2740" y="246"/>
                    </a:lnTo>
                    <a:lnTo>
                      <a:pt x="4629" y="1039"/>
                    </a:lnTo>
                    <a:lnTo>
                      <a:pt x="4685" y="1474"/>
                    </a:lnTo>
                    <a:lnTo>
                      <a:pt x="4742" y="1776"/>
                    </a:lnTo>
                    <a:lnTo>
                      <a:pt x="4818" y="2116"/>
                    </a:lnTo>
                    <a:lnTo>
                      <a:pt x="4912" y="2456"/>
                    </a:lnTo>
                    <a:lnTo>
                      <a:pt x="5025" y="2777"/>
                    </a:lnTo>
                    <a:lnTo>
                      <a:pt x="5101" y="2928"/>
                    </a:lnTo>
                    <a:lnTo>
                      <a:pt x="5177" y="3060"/>
                    </a:lnTo>
                    <a:lnTo>
                      <a:pt x="5252" y="3193"/>
                    </a:lnTo>
                    <a:lnTo>
                      <a:pt x="5347" y="3287"/>
                    </a:lnTo>
                    <a:lnTo>
                      <a:pt x="5384" y="3306"/>
                    </a:lnTo>
                    <a:lnTo>
                      <a:pt x="5422" y="3325"/>
                    </a:lnTo>
                    <a:lnTo>
                      <a:pt x="5460" y="3306"/>
                    </a:lnTo>
                    <a:lnTo>
                      <a:pt x="5498" y="3287"/>
                    </a:lnTo>
                    <a:lnTo>
                      <a:pt x="5535" y="3249"/>
                    </a:lnTo>
                    <a:lnTo>
                      <a:pt x="5535" y="3211"/>
                    </a:lnTo>
                    <a:lnTo>
                      <a:pt x="5535" y="3155"/>
                    </a:lnTo>
                    <a:lnTo>
                      <a:pt x="5498" y="3117"/>
                    </a:lnTo>
                    <a:lnTo>
                      <a:pt x="5422" y="3023"/>
                    </a:lnTo>
                    <a:lnTo>
                      <a:pt x="5347" y="2890"/>
                    </a:lnTo>
                    <a:lnTo>
                      <a:pt x="5271" y="2739"/>
                    </a:lnTo>
                    <a:lnTo>
                      <a:pt x="5195" y="2588"/>
                    </a:lnTo>
                    <a:lnTo>
                      <a:pt x="5082" y="2229"/>
                    </a:lnTo>
                    <a:lnTo>
                      <a:pt x="5007" y="1870"/>
                    </a:lnTo>
                    <a:lnTo>
                      <a:pt x="4931" y="1530"/>
                    </a:lnTo>
                    <a:lnTo>
                      <a:pt x="4893" y="1228"/>
                    </a:lnTo>
                    <a:lnTo>
                      <a:pt x="4855" y="963"/>
                    </a:lnTo>
                    <a:lnTo>
                      <a:pt x="4837" y="907"/>
                    </a:lnTo>
                    <a:lnTo>
                      <a:pt x="4780" y="869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795;p54"/>
              <p:cNvSpPr/>
              <p:nvPr/>
            </p:nvSpPr>
            <p:spPr>
              <a:xfrm>
                <a:off x="4633600" y="957350"/>
                <a:ext cx="1100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66" extrusionOk="0">
                    <a:moveTo>
                      <a:pt x="2192" y="1"/>
                    </a:moveTo>
                    <a:lnTo>
                      <a:pt x="2135" y="20"/>
                    </a:lnTo>
                    <a:lnTo>
                      <a:pt x="1342" y="719"/>
                    </a:lnTo>
                    <a:lnTo>
                      <a:pt x="681" y="1285"/>
                    </a:lnTo>
                    <a:lnTo>
                      <a:pt x="341" y="1550"/>
                    </a:lnTo>
                    <a:lnTo>
                      <a:pt x="57" y="1758"/>
                    </a:lnTo>
                    <a:lnTo>
                      <a:pt x="19" y="1795"/>
                    </a:lnTo>
                    <a:lnTo>
                      <a:pt x="1" y="1833"/>
                    </a:lnTo>
                    <a:lnTo>
                      <a:pt x="1" y="1871"/>
                    </a:lnTo>
                    <a:lnTo>
                      <a:pt x="19" y="1928"/>
                    </a:lnTo>
                    <a:lnTo>
                      <a:pt x="57" y="1966"/>
                    </a:lnTo>
                    <a:lnTo>
                      <a:pt x="114" y="1966"/>
                    </a:lnTo>
                    <a:lnTo>
                      <a:pt x="189" y="1947"/>
                    </a:lnTo>
                    <a:lnTo>
                      <a:pt x="454" y="1758"/>
                    </a:lnTo>
                    <a:lnTo>
                      <a:pt x="737" y="1531"/>
                    </a:lnTo>
                    <a:lnTo>
                      <a:pt x="1342" y="1021"/>
                    </a:lnTo>
                    <a:lnTo>
                      <a:pt x="1890" y="549"/>
                    </a:lnTo>
                    <a:lnTo>
                      <a:pt x="2230" y="246"/>
                    </a:lnTo>
                    <a:lnTo>
                      <a:pt x="3155" y="624"/>
                    </a:lnTo>
                    <a:lnTo>
                      <a:pt x="3760" y="832"/>
                    </a:lnTo>
                    <a:lnTo>
                      <a:pt x="4024" y="927"/>
                    </a:lnTo>
                    <a:lnTo>
                      <a:pt x="4251" y="983"/>
                    </a:lnTo>
                    <a:lnTo>
                      <a:pt x="4308" y="983"/>
                    </a:lnTo>
                    <a:lnTo>
                      <a:pt x="4345" y="964"/>
                    </a:lnTo>
                    <a:lnTo>
                      <a:pt x="4364" y="945"/>
                    </a:lnTo>
                    <a:lnTo>
                      <a:pt x="4383" y="889"/>
                    </a:lnTo>
                    <a:lnTo>
                      <a:pt x="4402" y="851"/>
                    </a:lnTo>
                    <a:lnTo>
                      <a:pt x="4383" y="813"/>
                    </a:lnTo>
                    <a:lnTo>
                      <a:pt x="4345" y="775"/>
                    </a:lnTo>
                    <a:lnTo>
                      <a:pt x="4308" y="757"/>
                    </a:lnTo>
                    <a:lnTo>
                      <a:pt x="4062" y="681"/>
                    </a:lnTo>
                    <a:lnTo>
                      <a:pt x="3741" y="587"/>
                    </a:lnTo>
                    <a:lnTo>
                      <a:pt x="3080" y="341"/>
                    </a:ln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796;p54"/>
              <p:cNvSpPr/>
              <p:nvPr/>
            </p:nvSpPr>
            <p:spPr>
              <a:xfrm>
                <a:off x="4605750" y="923825"/>
                <a:ext cx="1605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3893" extrusionOk="0">
                    <a:moveTo>
                      <a:pt x="3079" y="1"/>
                    </a:moveTo>
                    <a:lnTo>
                      <a:pt x="3022" y="20"/>
                    </a:lnTo>
                    <a:lnTo>
                      <a:pt x="2682" y="379"/>
                    </a:lnTo>
                    <a:lnTo>
                      <a:pt x="1889" y="1191"/>
                    </a:lnTo>
                    <a:lnTo>
                      <a:pt x="1417" y="1644"/>
                    </a:lnTo>
                    <a:lnTo>
                      <a:pt x="907" y="2098"/>
                    </a:lnTo>
                    <a:lnTo>
                      <a:pt x="453" y="2475"/>
                    </a:lnTo>
                    <a:lnTo>
                      <a:pt x="246" y="2626"/>
                    </a:lnTo>
                    <a:lnTo>
                      <a:pt x="57" y="2759"/>
                    </a:lnTo>
                    <a:lnTo>
                      <a:pt x="19" y="2796"/>
                    </a:lnTo>
                    <a:lnTo>
                      <a:pt x="0" y="2834"/>
                    </a:lnTo>
                    <a:lnTo>
                      <a:pt x="0" y="2872"/>
                    </a:lnTo>
                    <a:lnTo>
                      <a:pt x="0" y="2929"/>
                    </a:lnTo>
                    <a:lnTo>
                      <a:pt x="38" y="2948"/>
                    </a:lnTo>
                    <a:lnTo>
                      <a:pt x="76" y="2966"/>
                    </a:lnTo>
                    <a:lnTo>
                      <a:pt x="132" y="2985"/>
                    </a:lnTo>
                    <a:lnTo>
                      <a:pt x="170" y="2966"/>
                    </a:lnTo>
                    <a:lnTo>
                      <a:pt x="340" y="2834"/>
                    </a:lnTo>
                    <a:lnTo>
                      <a:pt x="548" y="2702"/>
                    </a:lnTo>
                    <a:lnTo>
                      <a:pt x="982" y="2343"/>
                    </a:lnTo>
                    <a:lnTo>
                      <a:pt x="1436" y="1946"/>
                    </a:lnTo>
                    <a:lnTo>
                      <a:pt x="1889" y="1512"/>
                    </a:lnTo>
                    <a:lnTo>
                      <a:pt x="2682" y="737"/>
                    </a:lnTo>
                    <a:lnTo>
                      <a:pt x="3155" y="246"/>
                    </a:lnTo>
                    <a:lnTo>
                      <a:pt x="3703" y="416"/>
                    </a:lnTo>
                    <a:lnTo>
                      <a:pt x="4118" y="567"/>
                    </a:lnTo>
                    <a:lnTo>
                      <a:pt x="4571" y="756"/>
                    </a:lnTo>
                    <a:lnTo>
                      <a:pt x="5025" y="983"/>
                    </a:lnTo>
                    <a:lnTo>
                      <a:pt x="5233" y="1096"/>
                    </a:lnTo>
                    <a:lnTo>
                      <a:pt x="5422" y="1229"/>
                    </a:lnTo>
                    <a:lnTo>
                      <a:pt x="5592" y="1342"/>
                    </a:lnTo>
                    <a:lnTo>
                      <a:pt x="5743" y="1474"/>
                    </a:lnTo>
                    <a:lnTo>
                      <a:pt x="5875" y="1625"/>
                    </a:lnTo>
                    <a:lnTo>
                      <a:pt x="5969" y="1758"/>
                    </a:lnTo>
                    <a:lnTo>
                      <a:pt x="6064" y="2003"/>
                    </a:lnTo>
                    <a:lnTo>
                      <a:pt x="6139" y="2286"/>
                    </a:lnTo>
                    <a:lnTo>
                      <a:pt x="6177" y="2551"/>
                    </a:lnTo>
                    <a:lnTo>
                      <a:pt x="6196" y="2815"/>
                    </a:lnTo>
                    <a:lnTo>
                      <a:pt x="6177" y="3080"/>
                    </a:lnTo>
                    <a:lnTo>
                      <a:pt x="6158" y="3325"/>
                    </a:lnTo>
                    <a:lnTo>
                      <a:pt x="6102" y="3533"/>
                    </a:lnTo>
                    <a:lnTo>
                      <a:pt x="6007" y="3722"/>
                    </a:lnTo>
                    <a:lnTo>
                      <a:pt x="6007" y="3760"/>
                    </a:lnTo>
                    <a:lnTo>
                      <a:pt x="6007" y="3817"/>
                    </a:lnTo>
                    <a:lnTo>
                      <a:pt x="6026" y="3854"/>
                    </a:lnTo>
                    <a:lnTo>
                      <a:pt x="6064" y="3873"/>
                    </a:lnTo>
                    <a:lnTo>
                      <a:pt x="6120" y="3892"/>
                    </a:lnTo>
                    <a:lnTo>
                      <a:pt x="6177" y="3873"/>
                    </a:lnTo>
                    <a:lnTo>
                      <a:pt x="6215" y="3835"/>
                    </a:lnTo>
                    <a:lnTo>
                      <a:pt x="6309" y="3628"/>
                    </a:lnTo>
                    <a:lnTo>
                      <a:pt x="6366" y="3401"/>
                    </a:lnTo>
                    <a:lnTo>
                      <a:pt x="6423" y="3136"/>
                    </a:lnTo>
                    <a:lnTo>
                      <a:pt x="6423" y="2853"/>
                    </a:lnTo>
                    <a:lnTo>
                      <a:pt x="6423" y="2551"/>
                    </a:lnTo>
                    <a:lnTo>
                      <a:pt x="6366" y="2249"/>
                    </a:lnTo>
                    <a:lnTo>
                      <a:pt x="6291" y="1946"/>
                    </a:lnTo>
                    <a:lnTo>
                      <a:pt x="6177" y="1644"/>
                    </a:lnTo>
                    <a:lnTo>
                      <a:pt x="6064" y="1474"/>
                    </a:lnTo>
                    <a:lnTo>
                      <a:pt x="5913" y="1323"/>
                    </a:lnTo>
                    <a:lnTo>
                      <a:pt x="5724" y="1153"/>
                    </a:lnTo>
                    <a:lnTo>
                      <a:pt x="5516" y="1021"/>
                    </a:lnTo>
                    <a:lnTo>
                      <a:pt x="5289" y="870"/>
                    </a:lnTo>
                    <a:lnTo>
                      <a:pt x="5044" y="737"/>
                    </a:lnTo>
                    <a:lnTo>
                      <a:pt x="4534" y="492"/>
                    </a:lnTo>
                    <a:lnTo>
                      <a:pt x="4024" y="284"/>
                    </a:lnTo>
                    <a:lnTo>
                      <a:pt x="3608" y="133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797;p54"/>
              <p:cNvSpPr/>
              <p:nvPr/>
            </p:nvSpPr>
            <p:spPr>
              <a:xfrm>
                <a:off x="4591100" y="875200"/>
                <a:ext cx="29802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0957" extrusionOk="0">
                    <a:moveTo>
                      <a:pt x="3420" y="0"/>
                    </a:moveTo>
                    <a:lnTo>
                      <a:pt x="3306" y="19"/>
                    </a:lnTo>
                    <a:lnTo>
                      <a:pt x="3193" y="57"/>
                    </a:lnTo>
                    <a:lnTo>
                      <a:pt x="3042" y="151"/>
                    </a:lnTo>
                    <a:lnTo>
                      <a:pt x="2853" y="321"/>
                    </a:lnTo>
                    <a:lnTo>
                      <a:pt x="2645" y="529"/>
                    </a:lnTo>
                    <a:lnTo>
                      <a:pt x="2418" y="775"/>
                    </a:lnTo>
                    <a:lnTo>
                      <a:pt x="2173" y="1058"/>
                    </a:lnTo>
                    <a:lnTo>
                      <a:pt x="1908" y="1379"/>
                    </a:lnTo>
                    <a:lnTo>
                      <a:pt x="1398" y="2078"/>
                    </a:lnTo>
                    <a:lnTo>
                      <a:pt x="907" y="2815"/>
                    </a:lnTo>
                    <a:lnTo>
                      <a:pt x="699" y="3174"/>
                    </a:lnTo>
                    <a:lnTo>
                      <a:pt x="492" y="3514"/>
                    </a:lnTo>
                    <a:lnTo>
                      <a:pt x="322" y="3835"/>
                    </a:lnTo>
                    <a:lnTo>
                      <a:pt x="189" y="4137"/>
                    </a:lnTo>
                    <a:lnTo>
                      <a:pt x="76" y="4401"/>
                    </a:lnTo>
                    <a:lnTo>
                      <a:pt x="19" y="4628"/>
                    </a:lnTo>
                    <a:lnTo>
                      <a:pt x="0" y="4760"/>
                    </a:lnTo>
                    <a:lnTo>
                      <a:pt x="0" y="4874"/>
                    </a:lnTo>
                    <a:lnTo>
                      <a:pt x="38" y="4968"/>
                    </a:lnTo>
                    <a:lnTo>
                      <a:pt x="76" y="5044"/>
                    </a:lnTo>
                    <a:lnTo>
                      <a:pt x="114" y="5063"/>
                    </a:lnTo>
                    <a:lnTo>
                      <a:pt x="170" y="5100"/>
                    </a:lnTo>
                    <a:lnTo>
                      <a:pt x="227" y="5119"/>
                    </a:lnTo>
                    <a:lnTo>
                      <a:pt x="303" y="5138"/>
                    </a:lnTo>
                    <a:lnTo>
                      <a:pt x="322" y="5138"/>
                    </a:lnTo>
                    <a:lnTo>
                      <a:pt x="454" y="5100"/>
                    </a:lnTo>
                    <a:lnTo>
                      <a:pt x="624" y="5044"/>
                    </a:lnTo>
                    <a:lnTo>
                      <a:pt x="832" y="4911"/>
                    </a:lnTo>
                    <a:lnTo>
                      <a:pt x="1058" y="4779"/>
                    </a:lnTo>
                    <a:lnTo>
                      <a:pt x="1285" y="4590"/>
                    </a:lnTo>
                    <a:lnTo>
                      <a:pt x="1531" y="4383"/>
                    </a:lnTo>
                    <a:lnTo>
                      <a:pt x="2059" y="3929"/>
                    </a:lnTo>
                    <a:lnTo>
                      <a:pt x="2588" y="3438"/>
                    </a:lnTo>
                    <a:lnTo>
                      <a:pt x="3061" y="2966"/>
                    </a:lnTo>
                    <a:lnTo>
                      <a:pt x="3760" y="2248"/>
                    </a:lnTo>
                    <a:lnTo>
                      <a:pt x="4081" y="2342"/>
                    </a:lnTo>
                    <a:lnTo>
                      <a:pt x="4459" y="2494"/>
                    </a:lnTo>
                    <a:lnTo>
                      <a:pt x="4874" y="2645"/>
                    </a:lnTo>
                    <a:lnTo>
                      <a:pt x="5290" y="2834"/>
                    </a:lnTo>
                    <a:lnTo>
                      <a:pt x="5686" y="3041"/>
                    </a:lnTo>
                    <a:lnTo>
                      <a:pt x="6045" y="3268"/>
                    </a:lnTo>
                    <a:lnTo>
                      <a:pt x="6196" y="3381"/>
                    </a:lnTo>
                    <a:lnTo>
                      <a:pt x="6310" y="3495"/>
                    </a:lnTo>
                    <a:lnTo>
                      <a:pt x="6423" y="3608"/>
                    </a:lnTo>
                    <a:lnTo>
                      <a:pt x="6499" y="3721"/>
                    </a:lnTo>
                    <a:lnTo>
                      <a:pt x="6593" y="3967"/>
                    </a:lnTo>
                    <a:lnTo>
                      <a:pt x="6669" y="4213"/>
                    </a:lnTo>
                    <a:lnTo>
                      <a:pt x="6706" y="4477"/>
                    </a:lnTo>
                    <a:lnTo>
                      <a:pt x="6725" y="4741"/>
                    </a:lnTo>
                    <a:lnTo>
                      <a:pt x="6725" y="4987"/>
                    </a:lnTo>
                    <a:lnTo>
                      <a:pt x="6688" y="5214"/>
                    </a:lnTo>
                    <a:lnTo>
                      <a:pt x="6650" y="5422"/>
                    </a:lnTo>
                    <a:lnTo>
                      <a:pt x="6574" y="5592"/>
                    </a:lnTo>
                    <a:lnTo>
                      <a:pt x="6518" y="5686"/>
                    </a:lnTo>
                    <a:lnTo>
                      <a:pt x="6480" y="5762"/>
                    </a:lnTo>
                    <a:lnTo>
                      <a:pt x="6423" y="5799"/>
                    </a:lnTo>
                    <a:lnTo>
                      <a:pt x="6348" y="5818"/>
                    </a:lnTo>
                    <a:lnTo>
                      <a:pt x="6291" y="5856"/>
                    </a:lnTo>
                    <a:lnTo>
                      <a:pt x="6253" y="5894"/>
                    </a:lnTo>
                    <a:lnTo>
                      <a:pt x="6215" y="5969"/>
                    </a:lnTo>
                    <a:lnTo>
                      <a:pt x="6215" y="6026"/>
                    </a:lnTo>
                    <a:lnTo>
                      <a:pt x="6253" y="6102"/>
                    </a:lnTo>
                    <a:lnTo>
                      <a:pt x="6310" y="6139"/>
                    </a:lnTo>
                    <a:lnTo>
                      <a:pt x="6366" y="6158"/>
                    </a:lnTo>
                    <a:lnTo>
                      <a:pt x="6442" y="6158"/>
                    </a:lnTo>
                    <a:lnTo>
                      <a:pt x="6536" y="6120"/>
                    </a:lnTo>
                    <a:lnTo>
                      <a:pt x="6650" y="6045"/>
                    </a:lnTo>
                    <a:lnTo>
                      <a:pt x="6782" y="5932"/>
                    </a:lnTo>
                    <a:lnTo>
                      <a:pt x="6839" y="5837"/>
                    </a:lnTo>
                    <a:lnTo>
                      <a:pt x="6895" y="5743"/>
                    </a:lnTo>
                    <a:lnTo>
                      <a:pt x="6971" y="5535"/>
                    </a:lnTo>
                    <a:lnTo>
                      <a:pt x="7028" y="5289"/>
                    </a:lnTo>
                    <a:lnTo>
                      <a:pt x="7065" y="5025"/>
                    </a:lnTo>
                    <a:lnTo>
                      <a:pt x="7065" y="4741"/>
                    </a:lnTo>
                    <a:lnTo>
                      <a:pt x="7047" y="4439"/>
                    </a:lnTo>
                    <a:lnTo>
                      <a:pt x="7009" y="4137"/>
                    </a:lnTo>
                    <a:lnTo>
                      <a:pt x="6914" y="3854"/>
                    </a:lnTo>
                    <a:lnTo>
                      <a:pt x="6801" y="3570"/>
                    </a:lnTo>
                    <a:lnTo>
                      <a:pt x="6706" y="3400"/>
                    </a:lnTo>
                    <a:lnTo>
                      <a:pt x="6555" y="3230"/>
                    </a:lnTo>
                    <a:lnTo>
                      <a:pt x="6385" y="3079"/>
                    </a:lnTo>
                    <a:lnTo>
                      <a:pt x="6178" y="2928"/>
                    </a:lnTo>
                    <a:lnTo>
                      <a:pt x="5951" y="2796"/>
                    </a:lnTo>
                    <a:lnTo>
                      <a:pt x="5705" y="2645"/>
                    </a:lnTo>
                    <a:lnTo>
                      <a:pt x="5214" y="2418"/>
                    </a:lnTo>
                    <a:lnTo>
                      <a:pt x="4723" y="2210"/>
                    </a:lnTo>
                    <a:lnTo>
                      <a:pt x="4270" y="2059"/>
                    </a:lnTo>
                    <a:lnTo>
                      <a:pt x="3760" y="1889"/>
                    </a:lnTo>
                    <a:lnTo>
                      <a:pt x="3703" y="1870"/>
                    </a:lnTo>
                    <a:lnTo>
                      <a:pt x="3665" y="1889"/>
                    </a:lnTo>
                    <a:lnTo>
                      <a:pt x="3608" y="1908"/>
                    </a:lnTo>
                    <a:lnTo>
                      <a:pt x="3571" y="1927"/>
                    </a:lnTo>
                    <a:lnTo>
                      <a:pt x="3080" y="2437"/>
                    </a:lnTo>
                    <a:lnTo>
                      <a:pt x="2588" y="2947"/>
                    </a:lnTo>
                    <a:lnTo>
                      <a:pt x="2097" y="3419"/>
                    </a:lnTo>
                    <a:lnTo>
                      <a:pt x="1625" y="3854"/>
                    </a:lnTo>
                    <a:lnTo>
                      <a:pt x="1209" y="4213"/>
                    </a:lnTo>
                    <a:lnTo>
                      <a:pt x="832" y="4515"/>
                    </a:lnTo>
                    <a:lnTo>
                      <a:pt x="548" y="4704"/>
                    </a:lnTo>
                    <a:lnTo>
                      <a:pt x="435" y="4760"/>
                    </a:lnTo>
                    <a:lnTo>
                      <a:pt x="340" y="4779"/>
                    </a:lnTo>
                    <a:lnTo>
                      <a:pt x="359" y="4647"/>
                    </a:lnTo>
                    <a:lnTo>
                      <a:pt x="435" y="4458"/>
                    </a:lnTo>
                    <a:lnTo>
                      <a:pt x="529" y="4213"/>
                    </a:lnTo>
                    <a:lnTo>
                      <a:pt x="681" y="3910"/>
                    </a:lnTo>
                    <a:lnTo>
                      <a:pt x="1058" y="3249"/>
                    </a:lnTo>
                    <a:lnTo>
                      <a:pt x="1531" y="2512"/>
                    </a:lnTo>
                    <a:lnTo>
                      <a:pt x="2041" y="1795"/>
                    </a:lnTo>
                    <a:lnTo>
                      <a:pt x="2286" y="1455"/>
                    </a:lnTo>
                    <a:lnTo>
                      <a:pt x="2532" y="1152"/>
                    </a:lnTo>
                    <a:lnTo>
                      <a:pt x="2758" y="869"/>
                    </a:lnTo>
                    <a:lnTo>
                      <a:pt x="2985" y="642"/>
                    </a:lnTo>
                    <a:lnTo>
                      <a:pt x="3174" y="472"/>
                    </a:lnTo>
                    <a:lnTo>
                      <a:pt x="3344" y="378"/>
                    </a:lnTo>
                    <a:lnTo>
                      <a:pt x="3420" y="359"/>
                    </a:lnTo>
                    <a:lnTo>
                      <a:pt x="3514" y="340"/>
                    </a:lnTo>
                    <a:lnTo>
                      <a:pt x="3741" y="378"/>
                    </a:lnTo>
                    <a:lnTo>
                      <a:pt x="4043" y="453"/>
                    </a:lnTo>
                    <a:lnTo>
                      <a:pt x="4383" y="567"/>
                    </a:lnTo>
                    <a:lnTo>
                      <a:pt x="4780" y="718"/>
                    </a:lnTo>
                    <a:lnTo>
                      <a:pt x="5195" y="926"/>
                    </a:lnTo>
                    <a:lnTo>
                      <a:pt x="5649" y="1133"/>
                    </a:lnTo>
                    <a:lnTo>
                      <a:pt x="6102" y="1379"/>
                    </a:lnTo>
                    <a:lnTo>
                      <a:pt x="7028" y="1889"/>
                    </a:lnTo>
                    <a:lnTo>
                      <a:pt x="7897" y="2418"/>
                    </a:lnTo>
                    <a:lnTo>
                      <a:pt x="8293" y="2682"/>
                    </a:lnTo>
                    <a:lnTo>
                      <a:pt x="8633" y="2928"/>
                    </a:lnTo>
                    <a:lnTo>
                      <a:pt x="8936" y="3136"/>
                    </a:lnTo>
                    <a:lnTo>
                      <a:pt x="9162" y="3344"/>
                    </a:lnTo>
                    <a:lnTo>
                      <a:pt x="9238" y="3419"/>
                    </a:lnTo>
                    <a:lnTo>
                      <a:pt x="9313" y="3532"/>
                    </a:lnTo>
                    <a:lnTo>
                      <a:pt x="9483" y="3797"/>
                    </a:lnTo>
                    <a:lnTo>
                      <a:pt x="9634" y="4137"/>
                    </a:lnTo>
                    <a:lnTo>
                      <a:pt x="9804" y="4553"/>
                    </a:lnTo>
                    <a:lnTo>
                      <a:pt x="9993" y="5025"/>
                    </a:lnTo>
                    <a:lnTo>
                      <a:pt x="10163" y="5535"/>
                    </a:lnTo>
                    <a:lnTo>
                      <a:pt x="10503" y="6668"/>
                    </a:lnTo>
                    <a:lnTo>
                      <a:pt x="10843" y="7839"/>
                    </a:lnTo>
                    <a:lnTo>
                      <a:pt x="11146" y="8992"/>
                    </a:lnTo>
                    <a:lnTo>
                      <a:pt x="11391" y="10012"/>
                    </a:lnTo>
                    <a:lnTo>
                      <a:pt x="11580" y="10824"/>
                    </a:lnTo>
                    <a:lnTo>
                      <a:pt x="11618" y="10881"/>
                    </a:lnTo>
                    <a:lnTo>
                      <a:pt x="11656" y="10919"/>
                    </a:lnTo>
                    <a:lnTo>
                      <a:pt x="11694" y="10956"/>
                    </a:lnTo>
                    <a:lnTo>
                      <a:pt x="11788" y="10956"/>
                    </a:lnTo>
                    <a:lnTo>
                      <a:pt x="11864" y="10937"/>
                    </a:lnTo>
                    <a:lnTo>
                      <a:pt x="11901" y="10881"/>
                    </a:lnTo>
                    <a:lnTo>
                      <a:pt x="11920" y="10824"/>
                    </a:lnTo>
                    <a:lnTo>
                      <a:pt x="11920" y="10749"/>
                    </a:lnTo>
                    <a:lnTo>
                      <a:pt x="11656" y="9577"/>
                    </a:lnTo>
                    <a:lnTo>
                      <a:pt x="11372" y="8463"/>
                    </a:lnTo>
                    <a:lnTo>
                      <a:pt x="11013" y="7178"/>
                    </a:lnTo>
                    <a:lnTo>
                      <a:pt x="10825" y="6498"/>
                    </a:lnTo>
                    <a:lnTo>
                      <a:pt x="10636" y="5856"/>
                    </a:lnTo>
                    <a:lnTo>
                      <a:pt x="10428" y="5233"/>
                    </a:lnTo>
                    <a:lnTo>
                      <a:pt x="10220" y="4647"/>
                    </a:lnTo>
                    <a:lnTo>
                      <a:pt x="10012" y="4118"/>
                    </a:lnTo>
                    <a:lnTo>
                      <a:pt x="9804" y="3684"/>
                    </a:lnTo>
                    <a:lnTo>
                      <a:pt x="9691" y="3495"/>
                    </a:lnTo>
                    <a:lnTo>
                      <a:pt x="9597" y="3325"/>
                    </a:lnTo>
                    <a:lnTo>
                      <a:pt x="9502" y="3192"/>
                    </a:lnTo>
                    <a:lnTo>
                      <a:pt x="9408" y="3098"/>
                    </a:lnTo>
                    <a:lnTo>
                      <a:pt x="9200" y="2909"/>
                    </a:lnTo>
                    <a:lnTo>
                      <a:pt x="8936" y="2701"/>
                    </a:lnTo>
                    <a:lnTo>
                      <a:pt x="8596" y="2475"/>
                    </a:lnTo>
                    <a:lnTo>
                      <a:pt x="8199" y="2210"/>
                    </a:lnTo>
                    <a:lnTo>
                      <a:pt x="7311" y="1662"/>
                    </a:lnTo>
                    <a:lnTo>
                      <a:pt x="6820" y="1379"/>
                    </a:lnTo>
                    <a:lnTo>
                      <a:pt x="6329" y="1096"/>
                    </a:lnTo>
                    <a:lnTo>
                      <a:pt x="5838" y="850"/>
                    </a:lnTo>
                    <a:lnTo>
                      <a:pt x="5346" y="604"/>
                    </a:lnTo>
                    <a:lnTo>
                      <a:pt x="4893" y="397"/>
                    </a:lnTo>
                    <a:lnTo>
                      <a:pt x="4440" y="227"/>
                    </a:lnTo>
                    <a:lnTo>
                      <a:pt x="4043" y="94"/>
                    </a:lnTo>
                    <a:lnTo>
                      <a:pt x="3703" y="19"/>
                    </a:lnTo>
                    <a:lnTo>
                      <a:pt x="3552" y="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798;p54"/>
              <p:cNvSpPr/>
              <p:nvPr/>
            </p:nvSpPr>
            <p:spPr>
              <a:xfrm>
                <a:off x="4727575" y="1101400"/>
                <a:ext cx="63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666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7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20" y="246"/>
                    </a:lnTo>
                    <a:lnTo>
                      <a:pt x="171" y="605"/>
                    </a:lnTo>
                    <a:lnTo>
                      <a:pt x="322" y="945"/>
                    </a:lnTo>
                    <a:lnTo>
                      <a:pt x="492" y="1266"/>
                    </a:lnTo>
                    <a:lnTo>
                      <a:pt x="681" y="1587"/>
                    </a:lnTo>
                    <a:lnTo>
                      <a:pt x="1040" y="2154"/>
                    </a:lnTo>
                    <a:lnTo>
                      <a:pt x="1399" y="2626"/>
                    </a:lnTo>
                    <a:lnTo>
                      <a:pt x="1720" y="3042"/>
                    </a:lnTo>
                    <a:lnTo>
                      <a:pt x="1984" y="3344"/>
                    </a:lnTo>
                    <a:lnTo>
                      <a:pt x="2249" y="3627"/>
                    </a:lnTo>
                    <a:lnTo>
                      <a:pt x="2305" y="3665"/>
                    </a:lnTo>
                    <a:lnTo>
                      <a:pt x="2438" y="3665"/>
                    </a:lnTo>
                    <a:lnTo>
                      <a:pt x="2494" y="3627"/>
                    </a:lnTo>
                    <a:lnTo>
                      <a:pt x="2532" y="3571"/>
                    </a:lnTo>
                    <a:lnTo>
                      <a:pt x="2532" y="3495"/>
                    </a:lnTo>
                    <a:lnTo>
                      <a:pt x="2532" y="3438"/>
                    </a:lnTo>
                    <a:lnTo>
                      <a:pt x="2494" y="3382"/>
                    </a:lnTo>
                    <a:lnTo>
                      <a:pt x="2249" y="3117"/>
                    </a:lnTo>
                    <a:lnTo>
                      <a:pt x="2003" y="2834"/>
                    </a:lnTo>
                    <a:lnTo>
                      <a:pt x="1682" y="2437"/>
                    </a:lnTo>
                    <a:lnTo>
                      <a:pt x="1342" y="1965"/>
                    </a:lnTo>
                    <a:lnTo>
                      <a:pt x="983" y="1398"/>
                    </a:lnTo>
                    <a:lnTo>
                      <a:pt x="813" y="1115"/>
                    </a:lnTo>
                    <a:lnTo>
                      <a:pt x="643" y="794"/>
                    </a:lnTo>
                    <a:lnTo>
                      <a:pt x="492" y="454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6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799;p54"/>
              <p:cNvSpPr/>
              <p:nvPr/>
            </p:nvSpPr>
            <p:spPr>
              <a:xfrm>
                <a:off x="4820150" y="845425"/>
                <a:ext cx="43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023" extrusionOk="0">
                    <a:moveTo>
                      <a:pt x="548" y="1"/>
                    </a:moveTo>
                    <a:lnTo>
                      <a:pt x="472" y="20"/>
                    </a:lnTo>
                    <a:lnTo>
                      <a:pt x="397" y="58"/>
                    </a:lnTo>
                    <a:lnTo>
                      <a:pt x="208" y="190"/>
                    </a:lnTo>
                    <a:lnTo>
                      <a:pt x="0" y="360"/>
                    </a:lnTo>
                    <a:lnTo>
                      <a:pt x="1285" y="2022"/>
                    </a:lnTo>
                    <a:lnTo>
                      <a:pt x="1511" y="1814"/>
                    </a:lnTo>
                    <a:lnTo>
                      <a:pt x="1663" y="1644"/>
                    </a:lnTo>
                    <a:lnTo>
                      <a:pt x="1719" y="1569"/>
                    </a:lnTo>
                    <a:lnTo>
                      <a:pt x="1738" y="1512"/>
                    </a:lnTo>
                    <a:lnTo>
                      <a:pt x="1700" y="1418"/>
                    </a:lnTo>
                    <a:lnTo>
                      <a:pt x="1568" y="1229"/>
                    </a:lnTo>
                    <a:lnTo>
                      <a:pt x="1190" y="719"/>
                    </a:lnTo>
                    <a:lnTo>
                      <a:pt x="983" y="454"/>
                    </a:lnTo>
                    <a:lnTo>
                      <a:pt x="794" y="228"/>
                    </a:lnTo>
                    <a:lnTo>
                      <a:pt x="624" y="76"/>
                    </a:lnTo>
                    <a:lnTo>
                      <a:pt x="586" y="20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800;p54"/>
              <p:cNvSpPr/>
              <p:nvPr/>
            </p:nvSpPr>
            <p:spPr>
              <a:xfrm>
                <a:off x="4572200" y="1039525"/>
                <a:ext cx="279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43" extrusionOk="0">
                    <a:moveTo>
                      <a:pt x="624" y="1"/>
                    </a:moveTo>
                    <a:lnTo>
                      <a:pt x="1" y="492"/>
                    </a:lnTo>
                    <a:lnTo>
                      <a:pt x="209" y="1342"/>
                    </a:lnTo>
                    <a:lnTo>
                      <a:pt x="1115" y="681"/>
                    </a:ln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801;p54"/>
              <p:cNvSpPr/>
              <p:nvPr/>
            </p:nvSpPr>
            <p:spPr>
              <a:xfrm>
                <a:off x="4593925" y="853475"/>
                <a:ext cx="2597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274" extrusionOk="0">
                    <a:moveTo>
                      <a:pt x="9049" y="0"/>
                    </a:moveTo>
                    <a:lnTo>
                      <a:pt x="1" y="5875"/>
                    </a:lnTo>
                    <a:lnTo>
                      <a:pt x="1795" y="8274"/>
                    </a:lnTo>
                    <a:lnTo>
                      <a:pt x="10390" y="1700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802;p54"/>
              <p:cNvSpPr/>
              <p:nvPr/>
            </p:nvSpPr>
            <p:spPr>
              <a:xfrm>
                <a:off x="4583075" y="1000325"/>
                <a:ext cx="557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57" extrusionOk="0">
                    <a:moveTo>
                      <a:pt x="435" y="1"/>
                    </a:moveTo>
                    <a:lnTo>
                      <a:pt x="0" y="1644"/>
                    </a:lnTo>
                    <a:lnTo>
                      <a:pt x="586" y="2457"/>
                    </a:lnTo>
                    <a:lnTo>
                      <a:pt x="2229" y="2400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803;p54"/>
              <p:cNvSpPr/>
              <p:nvPr/>
            </p:nvSpPr>
            <p:spPr>
              <a:xfrm>
                <a:off x="4640225" y="975300"/>
                <a:ext cx="110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5404" extrusionOk="0">
                    <a:moveTo>
                      <a:pt x="359" y="1"/>
                    </a:moveTo>
                    <a:lnTo>
                      <a:pt x="265" y="20"/>
                    </a:lnTo>
                    <a:lnTo>
                      <a:pt x="170" y="39"/>
                    </a:lnTo>
                    <a:lnTo>
                      <a:pt x="94" y="76"/>
                    </a:lnTo>
                    <a:lnTo>
                      <a:pt x="38" y="133"/>
                    </a:lnTo>
                    <a:lnTo>
                      <a:pt x="19" y="227"/>
                    </a:lnTo>
                    <a:lnTo>
                      <a:pt x="0" y="303"/>
                    </a:lnTo>
                    <a:lnTo>
                      <a:pt x="0" y="416"/>
                    </a:lnTo>
                    <a:lnTo>
                      <a:pt x="19" y="530"/>
                    </a:lnTo>
                    <a:lnTo>
                      <a:pt x="76" y="662"/>
                    </a:lnTo>
                    <a:lnTo>
                      <a:pt x="208" y="964"/>
                    </a:lnTo>
                    <a:lnTo>
                      <a:pt x="378" y="1285"/>
                    </a:lnTo>
                    <a:lnTo>
                      <a:pt x="623" y="1644"/>
                    </a:lnTo>
                    <a:lnTo>
                      <a:pt x="907" y="2041"/>
                    </a:lnTo>
                    <a:lnTo>
                      <a:pt x="1209" y="2438"/>
                    </a:lnTo>
                    <a:lnTo>
                      <a:pt x="1889" y="3269"/>
                    </a:lnTo>
                    <a:lnTo>
                      <a:pt x="2569" y="4081"/>
                    </a:lnTo>
                    <a:lnTo>
                      <a:pt x="3740" y="5403"/>
                    </a:lnTo>
                    <a:lnTo>
                      <a:pt x="4420" y="1984"/>
                    </a:lnTo>
                    <a:lnTo>
                      <a:pt x="4383" y="2003"/>
                    </a:lnTo>
                    <a:lnTo>
                      <a:pt x="4307" y="1984"/>
                    </a:lnTo>
                    <a:lnTo>
                      <a:pt x="4118" y="1928"/>
                    </a:lnTo>
                    <a:lnTo>
                      <a:pt x="3891" y="1814"/>
                    </a:lnTo>
                    <a:lnTo>
                      <a:pt x="3627" y="1663"/>
                    </a:lnTo>
                    <a:lnTo>
                      <a:pt x="3022" y="1285"/>
                    </a:lnTo>
                    <a:lnTo>
                      <a:pt x="2342" y="870"/>
                    </a:lnTo>
                    <a:lnTo>
                      <a:pt x="1643" y="473"/>
                    </a:lnTo>
                    <a:lnTo>
                      <a:pt x="1322" y="303"/>
                    </a:lnTo>
                    <a:lnTo>
                      <a:pt x="1001" y="152"/>
                    </a:lnTo>
                    <a:lnTo>
                      <a:pt x="718" y="57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804;p54"/>
              <p:cNvSpPr/>
              <p:nvPr/>
            </p:nvSpPr>
            <p:spPr>
              <a:xfrm>
                <a:off x="4635975" y="971050"/>
                <a:ext cx="1195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5593" extrusionOk="0">
                    <a:moveTo>
                      <a:pt x="510" y="1"/>
                    </a:moveTo>
                    <a:lnTo>
                      <a:pt x="378" y="20"/>
                    </a:lnTo>
                    <a:lnTo>
                      <a:pt x="264" y="57"/>
                    </a:lnTo>
                    <a:lnTo>
                      <a:pt x="170" y="114"/>
                    </a:lnTo>
                    <a:lnTo>
                      <a:pt x="94" y="171"/>
                    </a:lnTo>
                    <a:lnTo>
                      <a:pt x="38" y="246"/>
                    </a:lnTo>
                    <a:lnTo>
                      <a:pt x="19" y="341"/>
                    </a:lnTo>
                    <a:lnTo>
                      <a:pt x="0" y="435"/>
                    </a:lnTo>
                    <a:lnTo>
                      <a:pt x="0" y="605"/>
                    </a:lnTo>
                    <a:lnTo>
                      <a:pt x="38" y="775"/>
                    </a:lnTo>
                    <a:lnTo>
                      <a:pt x="94" y="964"/>
                    </a:lnTo>
                    <a:lnTo>
                      <a:pt x="208" y="1172"/>
                    </a:lnTo>
                    <a:lnTo>
                      <a:pt x="321" y="1399"/>
                    </a:lnTo>
                    <a:lnTo>
                      <a:pt x="472" y="1644"/>
                    </a:lnTo>
                    <a:lnTo>
                      <a:pt x="850" y="2173"/>
                    </a:lnTo>
                    <a:lnTo>
                      <a:pt x="1303" y="2759"/>
                    </a:lnTo>
                    <a:lnTo>
                      <a:pt x="1832" y="3382"/>
                    </a:lnTo>
                    <a:lnTo>
                      <a:pt x="2418" y="4062"/>
                    </a:lnTo>
                    <a:lnTo>
                      <a:pt x="3041" y="4761"/>
                    </a:lnTo>
                    <a:lnTo>
                      <a:pt x="3740" y="5536"/>
                    </a:lnTo>
                    <a:lnTo>
                      <a:pt x="3797" y="5573"/>
                    </a:lnTo>
                    <a:lnTo>
                      <a:pt x="3873" y="5592"/>
                    </a:lnTo>
                    <a:lnTo>
                      <a:pt x="3929" y="5592"/>
                    </a:lnTo>
                    <a:lnTo>
                      <a:pt x="3986" y="5554"/>
                    </a:lnTo>
                    <a:lnTo>
                      <a:pt x="4024" y="5498"/>
                    </a:lnTo>
                    <a:lnTo>
                      <a:pt x="4043" y="5441"/>
                    </a:lnTo>
                    <a:lnTo>
                      <a:pt x="4043" y="5366"/>
                    </a:lnTo>
                    <a:lnTo>
                      <a:pt x="4005" y="5309"/>
                    </a:lnTo>
                    <a:lnTo>
                      <a:pt x="3306" y="4516"/>
                    </a:lnTo>
                    <a:lnTo>
                      <a:pt x="2361" y="3458"/>
                    </a:lnTo>
                    <a:lnTo>
                      <a:pt x="1851" y="2872"/>
                    </a:lnTo>
                    <a:lnTo>
                      <a:pt x="1379" y="2286"/>
                    </a:lnTo>
                    <a:lnTo>
                      <a:pt x="945" y="1720"/>
                    </a:lnTo>
                    <a:lnTo>
                      <a:pt x="775" y="1455"/>
                    </a:lnTo>
                    <a:lnTo>
                      <a:pt x="623" y="1210"/>
                    </a:lnTo>
                    <a:lnTo>
                      <a:pt x="491" y="983"/>
                    </a:lnTo>
                    <a:lnTo>
                      <a:pt x="397" y="794"/>
                    </a:lnTo>
                    <a:lnTo>
                      <a:pt x="359" y="624"/>
                    </a:lnTo>
                    <a:lnTo>
                      <a:pt x="340" y="473"/>
                    </a:lnTo>
                    <a:lnTo>
                      <a:pt x="359" y="416"/>
                    </a:lnTo>
                    <a:lnTo>
                      <a:pt x="378" y="379"/>
                    </a:lnTo>
                    <a:lnTo>
                      <a:pt x="453" y="360"/>
                    </a:lnTo>
                    <a:lnTo>
                      <a:pt x="548" y="341"/>
                    </a:lnTo>
                    <a:lnTo>
                      <a:pt x="680" y="360"/>
                    </a:lnTo>
                    <a:lnTo>
                      <a:pt x="812" y="379"/>
                    </a:lnTo>
                    <a:lnTo>
                      <a:pt x="1133" y="492"/>
                    </a:lnTo>
                    <a:lnTo>
                      <a:pt x="1492" y="662"/>
                    </a:lnTo>
                    <a:lnTo>
                      <a:pt x="1870" y="870"/>
                    </a:lnTo>
                    <a:lnTo>
                      <a:pt x="2267" y="1096"/>
                    </a:lnTo>
                    <a:lnTo>
                      <a:pt x="2985" y="1531"/>
                    </a:lnTo>
                    <a:lnTo>
                      <a:pt x="3589" y="1909"/>
                    </a:lnTo>
                    <a:lnTo>
                      <a:pt x="4043" y="2173"/>
                    </a:lnTo>
                    <a:lnTo>
                      <a:pt x="4231" y="2249"/>
                    </a:lnTo>
                    <a:lnTo>
                      <a:pt x="4401" y="2305"/>
                    </a:lnTo>
                    <a:lnTo>
                      <a:pt x="4534" y="2343"/>
                    </a:lnTo>
                    <a:lnTo>
                      <a:pt x="4647" y="2324"/>
                    </a:lnTo>
                    <a:lnTo>
                      <a:pt x="4704" y="2305"/>
                    </a:lnTo>
                    <a:lnTo>
                      <a:pt x="4741" y="2249"/>
                    </a:lnTo>
                    <a:lnTo>
                      <a:pt x="4779" y="2192"/>
                    </a:lnTo>
                    <a:lnTo>
                      <a:pt x="4779" y="2116"/>
                    </a:lnTo>
                    <a:lnTo>
                      <a:pt x="4741" y="2060"/>
                    </a:lnTo>
                    <a:lnTo>
                      <a:pt x="4704" y="2022"/>
                    </a:lnTo>
                    <a:lnTo>
                      <a:pt x="4628" y="1984"/>
                    </a:lnTo>
                    <a:lnTo>
                      <a:pt x="4477" y="1984"/>
                    </a:lnTo>
                    <a:lnTo>
                      <a:pt x="4345" y="1928"/>
                    </a:lnTo>
                    <a:lnTo>
                      <a:pt x="4005" y="1739"/>
                    </a:lnTo>
                    <a:lnTo>
                      <a:pt x="3589" y="1493"/>
                    </a:lnTo>
                    <a:lnTo>
                      <a:pt x="3174" y="1247"/>
                    </a:lnTo>
                    <a:lnTo>
                      <a:pt x="2645" y="907"/>
                    </a:lnTo>
                    <a:lnTo>
                      <a:pt x="2154" y="624"/>
                    </a:lnTo>
                    <a:lnTo>
                      <a:pt x="1719" y="379"/>
                    </a:lnTo>
                    <a:lnTo>
                      <a:pt x="1303" y="190"/>
                    </a:lnTo>
                    <a:lnTo>
                      <a:pt x="1115" y="114"/>
                    </a:lnTo>
                    <a:lnTo>
                      <a:pt x="945" y="57"/>
                    </a:lnTo>
                    <a:lnTo>
                      <a:pt x="793" y="20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805;p54"/>
              <p:cNvSpPr/>
              <p:nvPr/>
            </p:nvSpPr>
            <p:spPr>
              <a:xfrm>
                <a:off x="4781900" y="1137775"/>
                <a:ext cx="13272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3571" extrusionOk="0">
                    <a:moveTo>
                      <a:pt x="4685" y="0"/>
                    </a:moveTo>
                    <a:lnTo>
                      <a:pt x="4553" y="19"/>
                    </a:lnTo>
                    <a:lnTo>
                      <a:pt x="4439" y="57"/>
                    </a:lnTo>
                    <a:lnTo>
                      <a:pt x="4326" y="113"/>
                    </a:lnTo>
                    <a:lnTo>
                      <a:pt x="4232" y="189"/>
                    </a:lnTo>
                    <a:lnTo>
                      <a:pt x="4156" y="283"/>
                    </a:lnTo>
                    <a:lnTo>
                      <a:pt x="4099" y="378"/>
                    </a:lnTo>
                    <a:lnTo>
                      <a:pt x="4062" y="510"/>
                    </a:lnTo>
                    <a:lnTo>
                      <a:pt x="4062" y="623"/>
                    </a:lnTo>
                    <a:lnTo>
                      <a:pt x="4062" y="718"/>
                    </a:lnTo>
                    <a:lnTo>
                      <a:pt x="4080" y="793"/>
                    </a:lnTo>
                    <a:lnTo>
                      <a:pt x="4005" y="718"/>
                    </a:lnTo>
                    <a:lnTo>
                      <a:pt x="3910" y="680"/>
                    </a:lnTo>
                    <a:lnTo>
                      <a:pt x="3797" y="642"/>
                    </a:lnTo>
                    <a:lnTo>
                      <a:pt x="3684" y="623"/>
                    </a:lnTo>
                    <a:lnTo>
                      <a:pt x="3551" y="642"/>
                    </a:lnTo>
                    <a:lnTo>
                      <a:pt x="3438" y="680"/>
                    </a:lnTo>
                    <a:lnTo>
                      <a:pt x="3325" y="737"/>
                    </a:lnTo>
                    <a:lnTo>
                      <a:pt x="3230" y="812"/>
                    </a:lnTo>
                    <a:lnTo>
                      <a:pt x="3155" y="907"/>
                    </a:lnTo>
                    <a:lnTo>
                      <a:pt x="3098" y="1020"/>
                    </a:lnTo>
                    <a:lnTo>
                      <a:pt x="3060" y="1133"/>
                    </a:lnTo>
                    <a:lnTo>
                      <a:pt x="3041" y="1266"/>
                    </a:lnTo>
                    <a:lnTo>
                      <a:pt x="3060" y="1341"/>
                    </a:lnTo>
                    <a:lnTo>
                      <a:pt x="2966" y="1266"/>
                    </a:lnTo>
                    <a:lnTo>
                      <a:pt x="2871" y="1209"/>
                    </a:lnTo>
                    <a:lnTo>
                      <a:pt x="2758" y="1171"/>
                    </a:lnTo>
                    <a:lnTo>
                      <a:pt x="2494" y="1171"/>
                    </a:lnTo>
                    <a:lnTo>
                      <a:pt x="2380" y="1209"/>
                    </a:lnTo>
                    <a:lnTo>
                      <a:pt x="2286" y="1266"/>
                    </a:lnTo>
                    <a:lnTo>
                      <a:pt x="2191" y="1341"/>
                    </a:lnTo>
                    <a:lnTo>
                      <a:pt x="2097" y="1436"/>
                    </a:lnTo>
                    <a:lnTo>
                      <a:pt x="2040" y="1549"/>
                    </a:lnTo>
                    <a:lnTo>
                      <a:pt x="2002" y="1662"/>
                    </a:lnTo>
                    <a:lnTo>
                      <a:pt x="2002" y="1795"/>
                    </a:lnTo>
                    <a:lnTo>
                      <a:pt x="2002" y="1870"/>
                    </a:lnTo>
                    <a:lnTo>
                      <a:pt x="2021" y="1927"/>
                    </a:lnTo>
                    <a:lnTo>
                      <a:pt x="1946" y="1870"/>
                    </a:lnTo>
                    <a:lnTo>
                      <a:pt x="1851" y="1832"/>
                    </a:lnTo>
                    <a:lnTo>
                      <a:pt x="1757" y="1813"/>
                    </a:lnTo>
                    <a:lnTo>
                      <a:pt x="1662" y="1795"/>
                    </a:lnTo>
                    <a:lnTo>
                      <a:pt x="1530" y="1813"/>
                    </a:lnTo>
                    <a:lnTo>
                      <a:pt x="1417" y="1851"/>
                    </a:lnTo>
                    <a:lnTo>
                      <a:pt x="1304" y="1908"/>
                    </a:lnTo>
                    <a:lnTo>
                      <a:pt x="1209" y="1983"/>
                    </a:lnTo>
                    <a:lnTo>
                      <a:pt x="1134" y="2078"/>
                    </a:lnTo>
                    <a:lnTo>
                      <a:pt x="1077" y="2172"/>
                    </a:lnTo>
                    <a:lnTo>
                      <a:pt x="1039" y="2305"/>
                    </a:lnTo>
                    <a:lnTo>
                      <a:pt x="1020" y="2418"/>
                    </a:lnTo>
                    <a:lnTo>
                      <a:pt x="1039" y="2475"/>
                    </a:lnTo>
                    <a:lnTo>
                      <a:pt x="945" y="2399"/>
                    </a:lnTo>
                    <a:lnTo>
                      <a:pt x="850" y="2361"/>
                    </a:lnTo>
                    <a:lnTo>
                      <a:pt x="737" y="2324"/>
                    </a:lnTo>
                    <a:lnTo>
                      <a:pt x="642" y="2305"/>
                    </a:lnTo>
                    <a:lnTo>
                      <a:pt x="510" y="2324"/>
                    </a:lnTo>
                    <a:lnTo>
                      <a:pt x="397" y="2361"/>
                    </a:lnTo>
                    <a:lnTo>
                      <a:pt x="283" y="2418"/>
                    </a:lnTo>
                    <a:lnTo>
                      <a:pt x="189" y="2494"/>
                    </a:lnTo>
                    <a:lnTo>
                      <a:pt x="113" y="2588"/>
                    </a:lnTo>
                    <a:lnTo>
                      <a:pt x="57" y="2701"/>
                    </a:lnTo>
                    <a:lnTo>
                      <a:pt x="19" y="2815"/>
                    </a:lnTo>
                    <a:lnTo>
                      <a:pt x="0" y="2947"/>
                    </a:lnTo>
                    <a:lnTo>
                      <a:pt x="19" y="3079"/>
                    </a:lnTo>
                    <a:lnTo>
                      <a:pt x="57" y="3192"/>
                    </a:lnTo>
                    <a:lnTo>
                      <a:pt x="113" y="3287"/>
                    </a:lnTo>
                    <a:lnTo>
                      <a:pt x="189" y="3381"/>
                    </a:lnTo>
                    <a:lnTo>
                      <a:pt x="283" y="3476"/>
                    </a:lnTo>
                    <a:lnTo>
                      <a:pt x="397" y="3532"/>
                    </a:lnTo>
                    <a:lnTo>
                      <a:pt x="510" y="3570"/>
                    </a:lnTo>
                    <a:lnTo>
                      <a:pt x="756" y="3570"/>
                    </a:lnTo>
                    <a:lnTo>
                      <a:pt x="888" y="3532"/>
                    </a:lnTo>
                    <a:lnTo>
                      <a:pt x="982" y="3476"/>
                    </a:lnTo>
                    <a:lnTo>
                      <a:pt x="1077" y="3381"/>
                    </a:lnTo>
                    <a:lnTo>
                      <a:pt x="1152" y="3287"/>
                    </a:lnTo>
                    <a:lnTo>
                      <a:pt x="1209" y="3192"/>
                    </a:lnTo>
                    <a:lnTo>
                      <a:pt x="1247" y="3079"/>
                    </a:lnTo>
                    <a:lnTo>
                      <a:pt x="1266" y="2947"/>
                    </a:lnTo>
                    <a:lnTo>
                      <a:pt x="1266" y="2909"/>
                    </a:lnTo>
                    <a:lnTo>
                      <a:pt x="1341" y="2966"/>
                    </a:lnTo>
                    <a:lnTo>
                      <a:pt x="1436" y="3022"/>
                    </a:lnTo>
                    <a:lnTo>
                      <a:pt x="1549" y="3041"/>
                    </a:lnTo>
                    <a:lnTo>
                      <a:pt x="1662" y="3060"/>
                    </a:lnTo>
                    <a:lnTo>
                      <a:pt x="1776" y="3041"/>
                    </a:lnTo>
                    <a:lnTo>
                      <a:pt x="1908" y="3004"/>
                    </a:lnTo>
                    <a:lnTo>
                      <a:pt x="2002" y="2947"/>
                    </a:lnTo>
                    <a:lnTo>
                      <a:pt x="2097" y="2871"/>
                    </a:lnTo>
                    <a:lnTo>
                      <a:pt x="2172" y="2777"/>
                    </a:lnTo>
                    <a:lnTo>
                      <a:pt x="2229" y="2664"/>
                    </a:lnTo>
                    <a:lnTo>
                      <a:pt x="2267" y="2550"/>
                    </a:lnTo>
                    <a:lnTo>
                      <a:pt x="2286" y="2418"/>
                    </a:lnTo>
                    <a:lnTo>
                      <a:pt x="2267" y="2361"/>
                    </a:lnTo>
                    <a:lnTo>
                      <a:pt x="2267" y="2286"/>
                    </a:lnTo>
                    <a:lnTo>
                      <a:pt x="2343" y="2342"/>
                    </a:lnTo>
                    <a:lnTo>
                      <a:pt x="2437" y="2380"/>
                    </a:lnTo>
                    <a:lnTo>
                      <a:pt x="2531" y="2418"/>
                    </a:lnTo>
                    <a:lnTo>
                      <a:pt x="2758" y="2418"/>
                    </a:lnTo>
                    <a:lnTo>
                      <a:pt x="2871" y="2380"/>
                    </a:lnTo>
                    <a:lnTo>
                      <a:pt x="2985" y="2324"/>
                    </a:lnTo>
                    <a:lnTo>
                      <a:pt x="3079" y="2248"/>
                    </a:lnTo>
                    <a:lnTo>
                      <a:pt x="3155" y="2153"/>
                    </a:lnTo>
                    <a:lnTo>
                      <a:pt x="3211" y="2040"/>
                    </a:lnTo>
                    <a:lnTo>
                      <a:pt x="3249" y="1927"/>
                    </a:lnTo>
                    <a:lnTo>
                      <a:pt x="3268" y="1795"/>
                    </a:lnTo>
                    <a:lnTo>
                      <a:pt x="3249" y="1719"/>
                    </a:lnTo>
                    <a:lnTo>
                      <a:pt x="3344" y="1795"/>
                    </a:lnTo>
                    <a:lnTo>
                      <a:pt x="3438" y="1851"/>
                    </a:lnTo>
                    <a:lnTo>
                      <a:pt x="3551" y="1870"/>
                    </a:lnTo>
                    <a:lnTo>
                      <a:pt x="3684" y="1889"/>
                    </a:lnTo>
                    <a:lnTo>
                      <a:pt x="3816" y="1870"/>
                    </a:lnTo>
                    <a:lnTo>
                      <a:pt x="3929" y="1851"/>
                    </a:lnTo>
                    <a:lnTo>
                      <a:pt x="4043" y="1776"/>
                    </a:lnTo>
                    <a:lnTo>
                      <a:pt x="4118" y="1700"/>
                    </a:lnTo>
                    <a:lnTo>
                      <a:pt x="4213" y="1606"/>
                    </a:lnTo>
                    <a:lnTo>
                      <a:pt x="4269" y="1511"/>
                    </a:lnTo>
                    <a:lnTo>
                      <a:pt x="4307" y="1379"/>
                    </a:lnTo>
                    <a:lnTo>
                      <a:pt x="4307" y="1266"/>
                    </a:lnTo>
                    <a:lnTo>
                      <a:pt x="4307" y="1171"/>
                    </a:lnTo>
                    <a:lnTo>
                      <a:pt x="4288" y="1096"/>
                    </a:lnTo>
                    <a:lnTo>
                      <a:pt x="4364" y="1171"/>
                    </a:lnTo>
                    <a:lnTo>
                      <a:pt x="4458" y="1209"/>
                    </a:lnTo>
                    <a:lnTo>
                      <a:pt x="4572" y="1247"/>
                    </a:lnTo>
                    <a:lnTo>
                      <a:pt x="4685" y="1266"/>
                    </a:lnTo>
                    <a:lnTo>
                      <a:pt x="4817" y="1247"/>
                    </a:lnTo>
                    <a:lnTo>
                      <a:pt x="4930" y="1209"/>
                    </a:lnTo>
                    <a:lnTo>
                      <a:pt x="5044" y="1152"/>
                    </a:lnTo>
                    <a:lnTo>
                      <a:pt x="5138" y="1077"/>
                    </a:lnTo>
                    <a:lnTo>
                      <a:pt x="5214" y="982"/>
                    </a:lnTo>
                    <a:lnTo>
                      <a:pt x="5270" y="869"/>
                    </a:lnTo>
                    <a:lnTo>
                      <a:pt x="5308" y="756"/>
                    </a:lnTo>
                    <a:lnTo>
                      <a:pt x="5308" y="623"/>
                    </a:lnTo>
                    <a:lnTo>
                      <a:pt x="5308" y="510"/>
                    </a:lnTo>
                    <a:lnTo>
                      <a:pt x="5270" y="378"/>
                    </a:lnTo>
                    <a:lnTo>
                      <a:pt x="5214" y="283"/>
                    </a:lnTo>
                    <a:lnTo>
                      <a:pt x="5138" y="189"/>
                    </a:lnTo>
                    <a:lnTo>
                      <a:pt x="5044" y="113"/>
                    </a:lnTo>
                    <a:lnTo>
                      <a:pt x="4930" y="57"/>
                    </a:lnTo>
                    <a:lnTo>
                      <a:pt x="4817" y="19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806;p54"/>
              <p:cNvSpPr/>
              <p:nvPr/>
            </p:nvSpPr>
            <p:spPr>
              <a:xfrm>
                <a:off x="4796050" y="1166575"/>
                <a:ext cx="13840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4043" extrusionOk="0">
                    <a:moveTo>
                      <a:pt x="5063" y="0"/>
                    </a:moveTo>
                    <a:lnTo>
                      <a:pt x="4988" y="38"/>
                    </a:lnTo>
                    <a:lnTo>
                      <a:pt x="4912" y="76"/>
                    </a:lnTo>
                    <a:lnTo>
                      <a:pt x="171" y="3306"/>
                    </a:lnTo>
                    <a:lnTo>
                      <a:pt x="114" y="3363"/>
                    </a:lnTo>
                    <a:lnTo>
                      <a:pt x="57" y="3419"/>
                    </a:lnTo>
                    <a:lnTo>
                      <a:pt x="20" y="3495"/>
                    </a:lnTo>
                    <a:lnTo>
                      <a:pt x="1" y="3552"/>
                    </a:lnTo>
                    <a:lnTo>
                      <a:pt x="1" y="3646"/>
                    </a:lnTo>
                    <a:lnTo>
                      <a:pt x="1" y="3722"/>
                    </a:lnTo>
                    <a:lnTo>
                      <a:pt x="20" y="3797"/>
                    </a:lnTo>
                    <a:lnTo>
                      <a:pt x="57" y="3854"/>
                    </a:lnTo>
                    <a:lnTo>
                      <a:pt x="133" y="3929"/>
                    </a:lnTo>
                    <a:lnTo>
                      <a:pt x="209" y="3986"/>
                    </a:lnTo>
                    <a:lnTo>
                      <a:pt x="303" y="4024"/>
                    </a:lnTo>
                    <a:lnTo>
                      <a:pt x="398" y="4043"/>
                    </a:lnTo>
                    <a:lnTo>
                      <a:pt x="511" y="4024"/>
                    </a:lnTo>
                    <a:lnTo>
                      <a:pt x="624" y="3967"/>
                    </a:lnTo>
                    <a:lnTo>
                      <a:pt x="5366" y="737"/>
                    </a:lnTo>
                    <a:lnTo>
                      <a:pt x="5422" y="680"/>
                    </a:lnTo>
                    <a:lnTo>
                      <a:pt x="5479" y="624"/>
                    </a:lnTo>
                    <a:lnTo>
                      <a:pt x="5517" y="548"/>
                    </a:lnTo>
                    <a:lnTo>
                      <a:pt x="5536" y="473"/>
                    </a:lnTo>
                    <a:lnTo>
                      <a:pt x="5536" y="397"/>
                    </a:lnTo>
                    <a:lnTo>
                      <a:pt x="5536" y="321"/>
                    </a:lnTo>
                    <a:lnTo>
                      <a:pt x="5517" y="246"/>
                    </a:lnTo>
                    <a:lnTo>
                      <a:pt x="5460" y="170"/>
                    </a:lnTo>
                    <a:lnTo>
                      <a:pt x="5422" y="114"/>
                    </a:lnTo>
                    <a:lnTo>
                      <a:pt x="5347" y="57"/>
                    </a:lnTo>
                    <a:lnTo>
                      <a:pt x="5290" y="1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FFB4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" name="Google Shape;2925;p45"/>
          <p:cNvGrpSpPr/>
          <p:nvPr/>
        </p:nvGrpSpPr>
        <p:grpSpPr>
          <a:xfrm>
            <a:off x="6843817" y="847871"/>
            <a:ext cx="1839617" cy="3715715"/>
            <a:chOff x="3566925" y="2950700"/>
            <a:chExt cx="1246775" cy="2518275"/>
          </a:xfrm>
        </p:grpSpPr>
        <p:sp>
          <p:nvSpPr>
            <p:cNvPr id="100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471;p38"/>
          <p:cNvGrpSpPr/>
          <p:nvPr/>
        </p:nvGrpSpPr>
        <p:grpSpPr>
          <a:xfrm>
            <a:off x="3357554" y="3578156"/>
            <a:ext cx="785818" cy="1565344"/>
            <a:chOff x="8046725" y="2806125"/>
            <a:chExt cx="1027975" cy="1851078"/>
          </a:xfrm>
        </p:grpSpPr>
        <p:sp>
          <p:nvSpPr>
            <p:cNvPr id="173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75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" name="Google Shape;2471;p38"/>
          <p:cNvGrpSpPr/>
          <p:nvPr/>
        </p:nvGrpSpPr>
        <p:grpSpPr>
          <a:xfrm>
            <a:off x="4143372" y="3578156"/>
            <a:ext cx="785818" cy="1565344"/>
            <a:chOff x="8046725" y="2806125"/>
            <a:chExt cx="1027975" cy="1851078"/>
          </a:xfrm>
        </p:grpSpPr>
        <p:sp>
          <p:nvSpPr>
            <p:cNvPr id="188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90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" name="Google Shape;2471;p38"/>
          <p:cNvGrpSpPr/>
          <p:nvPr/>
        </p:nvGrpSpPr>
        <p:grpSpPr>
          <a:xfrm>
            <a:off x="4929190" y="3578156"/>
            <a:ext cx="785818" cy="1565344"/>
            <a:chOff x="8046725" y="2806125"/>
            <a:chExt cx="1027975" cy="1851078"/>
          </a:xfrm>
        </p:grpSpPr>
        <p:sp>
          <p:nvSpPr>
            <p:cNvPr id="203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05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ctrTitle" idx="3"/>
          </p:nvPr>
        </p:nvSpPr>
        <p:spPr>
          <a:xfrm>
            <a:off x="0" y="0"/>
            <a:ext cx="4182401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Pengertian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Aqidah</a:t>
            </a:r>
            <a:r>
              <a:rPr b="0" dirty="0" smtClean="0">
                <a:solidFill>
                  <a:srgbClr val="FF7C3E"/>
                </a:solidFill>
              </a:rPr>
              <a:t/>
            </a:r>
            <a:br>
              <a:rPr b="0" dirty="0" smtClean="0">
                <a:solidFill>
                  <a:srgbClr val="FF7C3E"/>
                </a:solidFill>
              </a:rPr>
            </a:br>
            <a:endParaRPr sz="2400" b="0" dirty="0">
              <a:solidFill>
                <a:srgbClr val="FF7C3E"/>
              </a:solidFill>
            </a:endParaRPr>
          </a:p>
        </p:txBody>
      </p:sp>
      <p:sp>
        <p:nvSpPr>
          <p:cNvPr id="368" name="Google Shape;368;p24"/>
          <p:cNvSpPr txBox="1">
            <a:spLocks noGrp="1"/>
          </p:cNvSpPr>
          <p:nvPr>
            <p:ph type="ctrTitle"/>
          </p:nvPr>
        </p:nvSpPr>
        <p:spPr>
          <a:xfrm>
            <a:off x="333232" y="2803409"/>
            <a:ext cx="421481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endParaRPr dirty="0">
              <a:solidFill>
                <a:srgbClr val="FF7C3E"/>
              </a:solidFill>
            </a:endParaRPr>
          </a:p>
        </p:txBody>
      </p:sp>
      <p:sp>
        <p:nvSpPr>
          <p:cNvPr id="370" name="Google Shape;370;p24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6" name="Google Shape;1729;p33"/>
          <p:cNvGrpSpPr/>
          <p:nvPr/>
        </p:nvGrpSpPr>
        <p:grpSpPr>
          <a:xfrm>
            <a:off x="7308304" y="263205"/>
            <a:ext cx="1640063" cy="4293555"/>
            <a:chOff x="6976598" y="618695"/>
            <a:chExt cx="1640063" cy="4293555"/>
          </a:xfrm>
        </p:grpSpPr>
        <p:sp>
          <p:nvSpPr>
            <p:cNvPr id="7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43608" y="920456"/>
            <a:ext cx="5976664" cy="35229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bahasa</a:t>
            </a:r>
            <a:r>
              <a:rPr lang="en-US" sz="1600" dirty="0">
                <a:solidFill>
                  <a:schemeClr val="tx1"/>
                </a:solidFill>
              </a:rPr>
              <a:t> Arab, </a:t>
            </a:r>
            <a:r>
              <a:rPr lang="en-US" sz="1600" dirty="0" err="1">
                <a:solidFill>
                  <a:schemeClr val="tx1"/>
                </a:solidFill>
              </a:rPr>
              <a:t>aqidah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berasal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kata al-'</a:t>
            </a:r>
            <a:r>
              <a:rPr lang="en-US" sz="1600" dirty="0" err="1">
                <a:solidFill>
                  <a:schemeClr val="tx1"/>
                </a:solidFill>
              </a:rPr>
              <a:t>aqdu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berart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ikatan</a:t>
            </a:r>
            <a:r>
              <a:rPr lang="en-US" sz="1600" dirty="0">
                <a:solidFill>
                  <a:schemeClr val="tx1"/>
                </a:solidFill>
              </a:rPr>
              <a:t>, at- </a:t>
            </a:r>
            <a:r>
              <a:rPr lang="en-US" sz="1600" dirty="0" err="1">
                <a:solidFill>
                  <a:schemeClr val="tx1"/>
                </a:solidFill>
              </a:rPr>
              <a:t>tautsiiqu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berarti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kepercayaan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keyakinan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kuat</a:t>
            </a:r>
            <a:r>
              <a:rPr lang="en-US" sz="1600" dirty="0">
                <a:solidFill>
                  <a:schemeClr val="tx1"/>
                </a:solidFill>
              </a:rPr>
              <a:t>, al-</a:t>
            </a:r>
            <a:r>
              <a:rPr lang="en-US" sz="1600" dirty="0" err="1">
                <a:solidFill>
                  <a:schemeClr val="tx1"/>
                </a:solidFill>
              </a:rPr>
              <a:t>ihkaamu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berarti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mengokohkan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menetapkan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ar-rabthu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biquw-wah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berarti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mengikat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kuat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Sedangkan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menurut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istilah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terminologi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aqidah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iman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teguh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pasti</a:t>
            </a:r>
            <a:r>
              <a:rPr lang="en-US" sz="1600" dirty="0">
                <a:solidFill>
                  <a:schemeClr val="tx1"/>
                </a:solidFill>
              </a:rPr>
              <a:t>. yang </a:t>
            </a:r>
            <a:r>
              <a:rPr lang="en-US" sz="1600" dirty="0" err="1">
                <a:solidFill>
                  <a:schemeClr val="tx1"/>
                </a:solidFill>
              </a:rPr>
              <a:t>sama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sekali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keraguan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sedikitpun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orang-orang yang </a:t>
            </a:r>
            <a:r>
              <a:rPr lang="en-US" sz="1600" dirty="0" err="1" smtClean="0">
                <a:solidFill>
                  <a:schemeClr val="tx1"/>
                </a:solidFill>
              </a:rPr>
              <a:t>meyakininya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/>
              <a:t> 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Ibnu</a:t>
            </a:r>
            <a:r>
              <a:rPr lang="en-US" sz="1600" dirty="0" smtClean="0"/>
              <a:t> </a:t>
            </a:r>
            <a:r>
              <a:rPr lang="en-US" sz="1600" dirty="0" err="1"/>
              <a:t>Khaldun</a:t>
            </a:r>
            <a:r>
              <a:rPr lang="en-US" sz="1600" dirty="0"/>
              <a:t> </a:t>
            </a:r>
            <a:r>
              <a:rPr lang="en-US" sz="1600" dirty="0" err="1"/>
              <a:t>mengartikan</a:t>
            </a:r>
            <a:r>
              <a:rPr lang="en-US" sz="1600" dirty="0"/>
              <a:t> </a:t>
            </a:r>
            <a:r>
              <a:rPr lang="en-US" sz="1600" dirty="0" err="1"/>
              <a:t>ilmu</a:t>
            </a:r>
            <a:r>
              <a:rPr lang="en-US" sz="1600" dirty="0"/>
              <a:t> </a:t>
            </a:r>
            <a:r>
              <a:rPr lang="en-US" sz="1600" dirty="0" err="1"/>
              <a:t>aqidah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ilmu</a:t>
            </a:r>
            <a:r>
              <a:rPr lang="en-US" sz="1600" dirty="0"/>
              <a:t> yang </a:t>
            </a:r>
            <a:r>
              <a:rPr lang="en-US" sz="1600" dirty="0" err="1"/>
              <a:t>membahas</a:t>
            </a:r>
            <a:r>
              <a:rPr lang="en-US" sz="1600" dirty="0"/>
              <a:t> </a:t>
            </a:r>
            <a:r>
              <a:rPr lang="en-US" sz="1600" dirty="0" err="1"/>
              <a:t>kepercayaan-kepercayaan</a:t>
            </a:r>
            <a:r>
              <a:rPr lang="en-US" sz="1600" dirty="0"/>
              <a:t> </a:t>
            </a:r>
            <a:r>
              <a:rPr lang="en-US" sz="1600" dirty="0" err="1"/>
              <a:t>iman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dalil-dalil</a:t>
            </a:r>
            <a:r>
              <a:rPr lang="en-US" sz="1600" dirty="0"/>
              <a:t> </a:t>
            </a:r>
            <a:r>
              <a:rPr lang="en-US" sz="1600" dirty="0" err="1"/>
              <a:t>akal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mengemukakan</a:t>
            </a:r>
            <a:r>
              <a:rPr lang="en-US" sz="1600" dirty="0"/>
              <a:t> </a:t>
            </a:r>
            <a:r>
              <a:rPr lang="en-US" sz="1600" dirty="0" err="1"/>
              <a:t>alasan-alasan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menolak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 yang </a:t>
            </a:r>
            <a:r>
              <a:rPr lang="en-US" sz="1600" dirty="0" err="1"/>
              <a:t>bertentangan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 </a:t>
            </a:r>
            <a:r>
              <a:rPr lang="en-US" sz="1600" dirty="0" err="1"/>
              <a:t>golongan</a:t>
            </a:r>
            <a:r>
              <a:rPr lang="en-US" sz="1600" dirty="0"/>
              <a:t> </a:t>
            </a:r>
            <a:r>
              <a:rPr lang="en-US" sz="1600" dirty="0" err="1"/>
              <a:t>salaf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ahlus</a:t>
            </a:r>
            <a:r>
              <a:rPr lang="en-US" sz="1600" dirty="0"/>
              <a:t> </a:t>
            </a:r>
            <a:r>
              <a:rPr lang="en-US" sz="1600" dirty="0" err="1"/>
              <a:t>sunnah</a:t>
            </a:r>
            <a:r>
              <a:rPr lang="en-US" sz="1600" dirty="0"/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1619672" y="1563638"/>
            <a:ext cx="5980294" cy="2773759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 dirty="0" err="1"/>
              <a:t>Dalil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akidah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 </a:t>
            </a:r>
          </a:p>
          <a:p>
            <a:pPr marL="342900" indent="-342900">
              <a:buAutoNum type="alphaLcPeriod"/>
            </a:pPr>
            <a:r>
              <a:rPr lang="en-US" sz="1800" dirty="0" err="1" smtClean="0"/>
              <a:t>Dalil</a:t>
            </a:r>
            <a:r>
              <a:rPr lang="en-US" sz="1800" dirty="0" smtClean="0"/>
              <a:t> </a:t>
            </a:r>
            <a:r>
              <a:rPr lang="en-US" sz="1800" dirty="0"/>
              <a:t>‘</a:t>
            </a:r>
            <a:r>
              <a:rPr lang="en-US" sz="1800" dirty="0" err="1"/>
              <a:t>Aqli</a:t>
            </a:r>
            <a:r>
              <a:rPr lang="en-US" sz="1800" dirty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/>
              <a:t>d</a:t>
            </a:r>
            <a:r>
              <a:rPr lang="en-US" sz="1800" dirty="0" err="1" smtClean="0"/>
              <a:t>alil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didasarkan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penalaran</a:t>
            </a:r>
            <a:r>
              <a:rPr lang="en-US" sz="1800" dirty="0"/>
              <a:t> </a:t>
            </a:r>
            <a:r>
              <a:rPr lang="en-US" sz="1800" dirty="0" err="1"/>
              <a:t>akal</a:t>
            </a:r>
            <a:r>
              <a:rPr lang="en-US" sz="1800" dirty="0"/>
              <a:t> yang </a:t>
            </a:r>
            <a:r>
              <a:rPr lang="en-US" sz="1800" dirty="0" err="1"/>
              <a:t>sehat</a:t>
            </a:r>
            <a:r>
              <a:rPr lang="en-US" sz="1800" dirty="0"/>
              <a:t>. Orang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mempergunakan</a:t>
            </a:r>
            <a:r>
              <a:rPr lang="en-US" sz="1800" dirty="0"/>
              <a:t> </a:t>
            </a:r>
            <a:r>
              <a:rPr lang="en-US" sz="1800" dirty="0" err="1"/>
              <a:t>akalnya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gangguan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dibebani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Akidah</a:t>
            </a:r>
            <a:r>
              <a:rPr lang="en-US" sz="1800" dirty="0"/>
              <a:t>. </a:t>
            </a:r>
          </a:p>
          <a:p>
            <a:pPr marL="342900" indent="-342900">
              <a:buAutoNum type="alphaLcPeriod"/>
            </a:pPr>
            <a:r>
              <a:rPr lang="en-US" sz="1800" dirty="0" err="1" smtClean="0"/>
              <a:t>Dalil</a:t>
            </a:r>
            <a:r>
              <a:rPr lang="en-US" sz="1800" dirty="0" smtClean="0"/>
              <a:t> </a:t>
            </a:r>
            <a:r>
              <a:rPr lang="en-US" sz="1800" dirty="0" err="1" smtClean="0"/>
              <a:t>Naqli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/>
              <a:t>dalil</a:t>
            </a:r>
            <a:r>
              <a:rPr lang="en-US" sz="1800" dirty="0"/>
              <a:t> yang </a:t>
            </a:r>
            <a:r>
              <a:rPr lang="en-US" sz="1800" dirty="0" err="1"/>
              <a:t>didasarkan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al-Qur’an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sunah</a:t>
            </a:r>
            <a:r>
              <a:rPr lang="en-US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0018" y="376957"/>
            <a:ext cx="6199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Dalil</a:t>
            </a:r>
            <a:r>
              <a:rPr lang="en-US" sz="3600" b="1" dirty="0"/>
              <a:t> </a:t>
            </a:r>
            <a:r>
              <a:rPr lang="en-US" sz="3600" b="1" dirty="0" err="1"/>
              <a:t>D</a:t>
            </a:r>
            <a:r>
              <a:rPr lang="en-US" sz="3600" b="1" dirty="0" err="1" smtClean="0"/>
              <a:t>alam</a:t>
            </a:r>
            <a:r>
              <a:rPr lang="en-US" sz="3600" b="1" dirty="0" smtClean="0"/>
              <a:t> </a:t>
            </a:r>
            <a:r>
              <a:rPr lang="en-US" sz="3600" b="1" dirty="0" err="1"/>
              <a:t>Aqidah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4"/>
          <p:cNvSpPr txBox="1">
            <a:spLocks noGrp="1"/>
          </p:cNvSpPr>
          <p:nvPr>
            <p:ph type="ctrTitle"/>
          </p:nvPr>
        </p:nvSpPr>
        <p:spPr>
          <a:xfrm>
            <a:off x="323528" y="339502"/>
            <a:ext cx="8113242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200" b="1" dirty="0" err="1" smtClean="0">
                <a:solidFill>
                  <a:schemeClr val="tx1"/>
                </a:solidFill>
              </a:rPr>
              <a:t>Dasar-dasar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Akidah</a:t>
            </a:r>
            <a:r>
              <a:rPr lang="en-US" sz="3200" b="1" dirty="0" smtClean="0">
                <a:solidFill>
                  <a:schemeClr val="tx1"/>
                </a:solidFill>
              </a:rPr>
              <a:t> Islam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203598"/>
            <a:ext cx="8496944" cy="3600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1. Surah </a:t>
            </a:r>
            <a:r>
              <a:rPr lang="en-US" dirty="0"/>
              <a:t>Al </a:t>
            </a:r>
            <a:r>
              <a:rPr lang="en-US" dirty="0" err="1"/>
              <a:t>Baqarah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285. Allah SWT </a:t>
            </a:r>
            <a:r>
              <a:rPr lang="en-US" dirty="0" err="1"/>
              <a:t>berfirman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ar-AE" sz="3200" dirty="0"/>
              <a:t>اٰمَنَ الرَّسُوْلُ بِمَآ اُنْزِلَ اِلَيْهِ مِنْ رَّبِّهٖ وَالْمُؤْمِنُوْنَۗ كُلٌّ اٰمَنَ بِاللّٰهِ وَمَلٰۤىِٕكَتِهٖ وَكُتُبِهٖ وَرُسُلِهٖۗ لَا نُفَرِّقُ بَيْنَ اَحَدٍ مِّنْ رُّسُلِهٖ ۗ وَقَالُوْا سَمِعْنَا وَاَطَعْنَا غُفْرَانَكَ رَبَّنَا وَاِلَيْكَ الْمَصِيْرُ ٢٨٥</a:t>
            </a:r>
            <a:br>
              <a:rPr lang="ar-AE" sz="3200" dirty="0"/>
            </a:br>
            <a:r>
              <a:rPr lang="ar-AE" dirty="0"/>
              <a:t/>
            </a:r>
            <a:br>
              <a:rPr lang="ar-AE" dirty="0"/>
            </a:br>
            <a:r>
              <a:rPr lang="en-US" dirty="0" err="1"/>
              <a:t>Artinya</a:t>
            </a:r>
            <a:r>
              <a:rPr lang="en-US" dirty="0"/>
              <a:t>: "</a:t>
            </a:r>
            <a:r>
              <a:rPr lang="en-US" dirty="0" err="1"/>
              <a:t>Rasul</a:t>
            </a:r>
            <a:r>
              <a:rPr lang="en-US" dirty="0"/>
              <a:t> (Muhammad) </a:t>
            </a:r>
            <a:r>
              <a:rPr lang="en-US" dirty="0" err="1"/>
              <a:t>beriman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(Al-Qur'an) yang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Tuhannya</a:t>
            </a:r>
            <a:r>
              <a:rPr lang="en-US" dirty="0"/>
              <a:t>, </a:t>
            </a:r>
            <a:r>
              <a:rPr lang="en-US" dirty="0" err="1"/>
              <a:t>demikian</a:t>
            </a:r>
            <a:r>
              <a:rPr lang="en-US" dirty="0"/>
              <a:t> pula orang-orang </a:t>
            </a:r>
            <a:r>
              <a:rPr lang="en-US" dirty="0" err="1"/>
              <a:t>mukmin</a:t>
            </a:r>
            <a:r>
              <a:rPr lang="en-US" dirty="0"/>
              <a:t>.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beriman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Allah, </a:t>
            </a:r>
            <a:r>
              <a:rPr lang="en-US" dirty="0" err="1"/>
              <a:t>malaikat-malaikat-Nya</a:t>
            </a:r>
            <a:r>
              <a:rPr lang="en-US" dirty="0"/>
              <a:t>, </a:t>
            </a:r>
            <a:r>
              <a:rPr lang="en-US" dirty="0" err="1"/>
              <a:t>kitab</a:t>
            </a:r>
            <a:r>
              <a:rPr lang="en-US" dirty="0"/>
              <a:t> </a:t>
            </a:r>
            <a:r>
              <a:rPr lang="en-US" dirty="0" err="1"/>
              <a:t>kitab-Nya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rasul-rasul-Nya</a:t>
            </a:r>
            <a:r>
              <a:rPr lang="en-US" dirty="0"/>
              <a:t>. (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,) "Kami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membeda-bedakan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pun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rasul-rasul-Nya</a:t>
            </a:r>
            <a:r>
              <a:rPr lang="en-US" dirty="0"/>
              <a:t>."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, "Kami </a:t>
            </a:r>
            <a:r>
              <a:rPr lang="en-US" dirty="0" err="1"/>
              <a:t>dengar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kami </a:t>
            </a:r>
            <a:r>
              <a:rPr lang="en-US" dirty="0" err="1"/>
              <a:t>taat</a:t>
            </a:r>
            <a:r>
              <a:rPr lang="en-US" dirty="0"/>
              <a:t>. </a:t>
            </a:r>
            <a:r>
              <a:rPr lang="en-US" dirty="0" err="1"/>
              <a:t>Ampunilah</a:t>
            </a:r>
            <a:r>
              <a:rPr lang="en-US" dirty="0"/>
              <a:t> kami, </a:t>
            </a:r>
            <a:r>
              <a:rPr lang="en-US" dirty="0" err="1"/>
              <a:t>wahai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kami.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-Mu </a:t>
            </a:r>
            <a:r>
              <a:rPr lang="en-US" dirty="0" err="1"/>
              <a:t>tempat</a:t>
            </a:r>
            <a:r>
              <a:rPr lang="en-US" dirty="0"/>
              <a:t> (kami) </a:t>
            </a:r>
            <a:r>
              <a:rPr lang="en-US" dirty="0" err="1"/>
              <a:t>kembali</a:t>
            </a:r>
            <a:r>
              <a:rPr lang="en-US" dirty="0"/>
              <a:t>."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6"/>
          <p:cNvSpPr txBox="1"/>
          <p:nvPr/>
        </p:nvSpPr>
        <p:spPr>
          <a:xfrm>
            <a:off x="3680740" y="2170143"/>
            <a:ext cx="9303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11510"/>
            <a:ext cx="8352928" cy="43924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smtClean="0"/>
              <a:t>2. </a:t>
            </a:r>
            <a:r>
              <a:rPr lang="en-US" sz="1800" dirty="0" err="1" smtClean="0"/>
              <a:t>Sementara</a:t>
            </a:r>
            <a:r>
              <a:rPr lang="en-US" sz="1800" dirty="0" smtClean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hadits</a:t>
            </a:r>
            <a:r>
              <a:rPr lang="en-US" sz="1800" dirty="0"/>
              <a:t> </a:t>
            </a:r>
            <a:r>
              <a:rPr lang="en-US" sz="1800" dirty="0" err="1"/>
              <a:t>Rasulullah</a:t>
            </a:r>
            <a:r>
              <a:rPr lang="en-US" sz="1800" dirty="0"/>
              <a:t> SAW </a:t>
            </a:r>
            <a:r>
              <a:rPr lang="en-US" sz="1800" dirty="0" err="1"/>
              <a:t>bersabda</a:t>
            </a:r>
            <a:r>
              <a:rPr lang="en-US" sz="1800" dirty="0" smtClean="0"/>
              <a:t>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"</a:t>
            </a:r>
            <a:r>
              <a:rPr lang="en-US" sz="1800" dirty="0" err="1"/>
              <a:t>Hendaklah</a:t>
            </a:r>
            <a:r>
              <a:rPr lang="en-US" sz="1800" dirty="0"/>
              <a:t> </a:t>
            </a:r>
            <a:r>
              <a:rPr lang="en-US" sz="1800" dirty="0" err="1"/>
              <a:t>engkau</a:t>
            </a:r>
            <a:r>
              <a:rPr lang="en-US" sz="1800" dirty="0"/>
              <a:t> </a:t>
            </a:r>
            <a:r>
              <a:rPr lang="en-US" sz="1800" dirty="0" err="1"/>
              <a:t>beriman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Allah, </a:t>
            </a:r>
            <a:r>
              <a:rPr lang="en-US" sz="1800" dirty="0" err="1"/>
              <a:t>malaikat-malaikat-Nya</a:t>
            </a:r>
            <a:r>
              <a:rPr lang="en-US" sz="1800" dirty="0"/>
              <a:t>, </a:t>
            </a:r>
            <a:r>
              <a:rPr lang="en-US" sz="1800" dirty="0" err="1"/>
              <a:t>kitab-kitab-Nya</a:t>
            </a:r>
            <a:r>
              <a:rPr lang="en-US" sz="1800" dirty="0"/>
              <a:t>, </a:t>
            </a:r>
            <a:r>
              <a:rPr lang="en-US" sz="1800" dirty="0" err="1"/>
              <a:t>rasul-rasul-Nya</a:t>
            </a:r>
            <a:r>
              <a:rPr lang="en-US" sz="1800" dirty="0"/>
              <a:t>, </a:t>
            </a:r>
            <a:r>
              <a:rPr lang="en-US" sz="1800" dirty="0" err="1"/>
              <a:t>hari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hendaklah</a:t>
            </a:r>
            <a:r>
              <a:rPr lang="en-US" sz="1800" dirty="0"/>
              <a:t> </a:t>
            </a:r>
            <a:r>
              <a:rPr lang="en-US" sz="1800" dirty="0" err="1"/>
              <a:t>engkau</a:t>
            </a:r>
            <a:r>
              <a:rPr lang="en-US" sz="1800" dirty="0"/>
              <a:t> </a:t>
            </a:r>
            <a:r>
              <a:rPr lang="en-US" sz="1800" dirty="0" err="1"/>
              <a:t>beriman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qadar</a:t>
            </a:r>
            <a:r>
              <a:rPr lang="en-US" sz="1800" dirty="0"/>
              <a:t> (</a:t>
            </a:r>
            <a:r>
              <a:rPr lang="en-US" sz="1800" dirty="0" err="1"/>
              <a:t>ketentuan</a:t>
            </a:r>
            <a:r>
              <a:rPr lang="en-US" sz="1800" dirty="0"/>
              <a:t>)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buruk</a:t>
            </a:r>
            <a:r>
              <a:rPr lang="en-US" sz="1800" dirty="0"/>
              <a:t>." (HR Muslim)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3. H</a:t>
            </a:r>
            <a:r>
              <a:rPr lang="en-US" sz="1800" dirty="0"/>
              <a:t>. Masan </a:t>
            </a:r>
            <a:r>
              <a:rPr lang="en-US" sz="1800" dirty="0" err="1"/>
              <a:t>menjelaskan</a:t>
            </a:r>
            <a:r>
              <a:rPr lang="en-US" sz="1800" dirty="0"/>
              <a:t>, Al-Qur'an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hadits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akidah</a:t>
            </a:r>
            <a:r>
              <a:rPr lang="en-US" sz="1800" dirty="0"/>
              <a:t> Islam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pegangan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pedoman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kaum</a:t>
            </a:r>
            <a:r>
              <a:rPr lang="en-US" sz="1800" dirty="0"/>
              <a:t> </a:t>
            </a:r>
            <a:r>
              <a:rPr lang="en-US" sz="1800" dirty="0" err="1"/>
              <a:t>muslimin</a:t>
            </a:r>
            <a:r>
              <a:rPr lang="en-US" sz="1800" dirty="0"/>
              <a:t>.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berpegang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keduanya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selamat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kesesatan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err="1" smtClean="0"/>
              <a:t>Sebagaimana</a:t>
            </a:r>
            <a:r>
              <a:rPr lang="en-US" sz="1800" dirty="0" smtClean="0"/>
              <a:t> </a:t>
            </a:r>
            <a:r>
              <a:rPr lang="en-US" sz="1800" dirty="0" err="1"/>
              <a:t>sabda</a:t>
            </a:r>
            <a:r>
              <a:rPr lang="en-US" sz="1800" dirty="0"/>
              <a:t> </a:t>
            </a:r>
            <a:r>
              <a:rPr lang="en-US" sz="1800" dirty="0" err="1"/>
              <a:t>Rasulullah</a:t>
            </a:r>
            <a:r>
              <a:rPr lang="en-US" sz="1800" dirty="0"/>
              <a:t> SAW</a:t>
            </a:r>
            <a:r>
              <a:rPr lang="en-US" sz="1800" dirty="0" smtClean="0"/>
              <a:t>:</a:t>
            </a:r>
            <a:r>
              <a:rPr lang="ar-AE" sz="1800" dirty="0"/>
              <a:t/>
            </a:r>
            <a:br>
              <a:rPr lang="ar-AE" sz="1800" dirty="0"/>
            </a:br>
            <a:r>
              <a:rPr lang="ar-AE" sz="1800" dirty="0"/>
              <a:t>"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kutinggalkan</a:t>
            </a:r>
            <a:r>
              <a:rPr lang="en-US" sz="1800" dirty="0"/>
              <a:t> </a:t>
            </a:r>
            <a:r>
              <a:rPr lang="en-US" sz="1800" dirty="0" err="1"/>
              <a:t>kepadamu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pedoman</a:t>
            </a:r>
            <a:r>
              <a:rPr lang="en-US" sz="1800" dirty="0"/>
              <a:t>,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kamu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berpegang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keduanya</a:t>
            </a:r>
            <a:r>
              <a:rPr lang="en-US" sz="1800" dirty="0"/>
              <a:t>, </a:t>
            </a:r>
            <a:r>
              <a:rPr lang="en-US" sz="1800" dirty="0" err="1"/>
              <a:t>kamu</a:t>
            </a:r>
            <a:r>
              <a:rPr lang="en-US" sz="1800" dirty="0"/>
              <a:t> </a:t>
            </a:r>
            <a:r>
              <a:rPr lang="en-US" sz="1800" dirty="0" err="1"/>
              <a:t>takkan</a:t>
            </a:r>
            <a:r>
              <a:rPr lang="en-US" sz="1800" dirty="0"/>
              <a:t> </a:t>
            </a:r>
            <a:r>
              <a:rPr lang="en-US" sz="1800" dirty="0" err="1" smtClean="0"/>
              <a:t>tersesat</a:t>
            </a:r>
            <a:r>
              <a:rPr lang="en-US" sz="1800" dirty="0" smtClean="0"/>
              <a:t>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57;p34"/>
          <p:cNvGrpSpPr/>
          <p:nvPr/>
        </p:nvGrpSpPr>
        <p:grpSpPr>
          <a:xfrm flipH="1">
            <a:off x="-101797" y="520285"/>
            <a:ext cx="2000534" cy="4454853"/>
            <a:chOff x="7721925" y="946672"/>
            <a:chExt cx="1845000" cy="4108506"/>
          </a:xfrm>
        </p:grpSpPr>
        <p:sp>
          <p:nvSpPr>
            <p:cNvPr id="6" name="Google Shape;1858;p34"/>
            <p:cNvSpPr/>
            <p:nvPr/>
          </p:nvSpPr>
          <p:spPr>
            <a:xfrm>
              <a:off x="7721925" y="4927078"/>
              <a:ext cx="1845000" cy="1281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859;p34"/>
            <p:cNvGrpSpPr/>
            <p:nvPr/>
          </p:nvGrpSpPr>
          <p:grpSpPr>
            <a:xfrm flipH="1">
              <a:off x="7885121" y="946670"/>
              <a:ext cx="1335308" cy="4064216"/>
              <a:chOff x="2949400" y="238125"/>
              <a:chExt cx="1721200" cy="5238750"/>
            </a:xfrm>
          </p:grpSpPr>
          <p:sp>
            <p:nvSpPr>
              <p:cNvPr id="8" name="Google Shape;1860;p34"/>
              <p:cNvSpPr/>
              <p:nvPr/>
            </p:nvSpPr>
            <p:spPr>
              <a:xfrm>
                <a:off x="3702875" y="1455825"/>
                <a:ext cx="382075" cy="306975"/>
              </a:xfrm>
              <a:custGeom>
                <a:avLst/>
                <a:gdLst/>
                <a:ahLst/>
                <a:cxnLst/>
                <a:rect l="l" t="t" r="r" b="b"/>
                <a:pathLst>
                  <a:path w="15283" h="12279" extrusionOk="0">
                    <a:moveTo>
                      <a:pt x="1" y="0"/>
                    </a:moveTo>
                    <a:lnTo>
                      <a:pt x="1" y="12177"/>
                    </a:lnTo>
                    <a:lnTo>
                      <a:pt x="15283" y="12278"/>
                    </a:lnTo>
                    <a:lnTo>
                      <a:pt x="15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861;p34"/>
              <p:cNvSpPr/>
              <p:nvPr/>
            </p:nvSpPr>
            <p:spPr>
              <a:xfrm>
                <a:off x="3697350" y="1450775"/>
                <a:ext cx="392650" cy="317050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12682" extrusionOk="0">
                    <a:moveTo>
                      <a:pt x="15302" y="404"/>
                    </a:moveTo>
                    <a:lnTo>
                      <a:pt x="15302" y="12278"/>
                    </a:lnTo>
                    <a:lnTo>
                      <a:pt x="424" y="12178"/>
                    </a:lnTo>
                    <a:lnTo>
                      <a:pt x="424" y="404"/>
                    </a:lnTo>
                    <a:close/>
                    <a:moveTo>
                      <a:pt x="222" y="1"/>
                    </a:moveTo>
                    <a:lnTo>
                      <a:pt x="141" y="21"/>
                    </a:lnTo>
                    <a:lnTo>
                      <a:pt x="61" y="61"/>
                    </a:lnTo>
                    <a:lnTo>
                      <a:pt x="20" y="122"/>
                    </a:lnTo>
                    <a:lnTo>
                      <a:pt x="0" y="202"/>
                    </a:lnTo>
                    <a:lnTo>
                      <a:pt x="0" y="12379"/>
                    </a:lnTo>
                    <a:lnTo>
                      <a:pt x="20" y="12460"/>
                    </a:lnTo>
                    <a:lnTo>
                      <a:pt x="61" y="12520"/>
                    </a:lnTo>
                    <a:lnTo>
                      <a:pt x="141" y="12581"/>
                    </a:lnTo>
                    <a:lnTo>
                      <a:pt x="222" y="12581"/>
                    </a:lnTo>
                    <a:lnTo>
                      <a:pt x="15504" y="12682"/>
                    </a:lnTo>
                    <a:lnTo>
                      <a:pt x="15584" y="12661"/>
                    </a:lnTo>
                    <a:lnTo>
                      <a:pt x="15645" y="12621"/>
                    </a:lnTo>
                    <a:lnTo>
                      <a:pt x="15685" y="12561"/>
                    </a:lnTo>
                    <a:lnTo>
                      <a:pt x="15705" y="12480"/>
                    </a:lnTo>
                    <a:lnTo>
                      <a:pt x="15705" y="202"/>
                    </a:lnTo>
                    <a:lnTo>
                      <a:pt x="15685" y="122"/>
                    </a:lnTo>
                    <a:lnTo>
                      <a:pt x="15645" y="61"/>
                    </a:lnTo>
                    <a:lnTo>
                      <a:pt x="15584" y="21"/>
                    </a:lnTo>
                    <a:lnTo>
                      <a:pt x="155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862;p34"/>
              <p:cNvSpPr/>
              <p:nvPr/>
            </p:nvSpPr>
            <p:spPr>
              <a:xfrm>
                <a:off x="4091975" y="5270725"/>
                <a:ext cx="5786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246" extrusionOk="0">
                    <a:moveTo>
                      <a:pt x="9456" y="0"/>
                    </a:moveTo>
                    <a:lnTo>
                      <a:pt x="1" y="1674"/>
                    </a:lnTo>
                    <a:lnTo>
                      <a:pt x="1" y="8246"/>
                    </a:lnTo>
                    <a:lnTo>
                      <a:pt x="4517" y="8246"/>
                    </a:lnTo>
                    <a:lnTo>
                      <a:pt x="4739" y="5988"/>
                    </a:lnTo>
                    <a:lnTo>
                      <a:pt x="8972" y="8246"/>
                    </a:lnTo>
                    <a:lnTo>
                      <a:pt x="23145" y="8246"/>
                    </a:lnTo>
                    <a:lnTo>
                      <a:pt x="9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63;p34"/>
              <p:cNvSpPr/>
              <p:nvPr/>
            </p:nvSpPr>
            <p:spPr>
              <a:xfrm>
                <a:off x="2949400" y="5270725"/>
                <a:ext cx="5781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8246" extrusionOk="0">
                    <a:moveTo>
                      <a:pt x="13689" y="0"/>
                    </a:moveTo>
                    <a:lnTo>
                      <a:pt x="0" y="8246"/>
                    </a:lnTo>
                    <a:lnTo>
                      <a:pt x="14173" y="8246"/>
                    </a:lnTo>
                    <a:lnTo>
                      <a:pt x="18407" y="5988"/>
                    </a:lnTo>
                    <a:lnTo>
                      <a:pt x="18628" y="8246"/>
                    </a:lnTo>
                    <a:lnTo>
                      <a:pt x="23124" y="8246"/>
                    </a:lnTo>
                    <a:lnTo>
                      <a:pt x="23124" y="1674"/>
                    </a:lnTo>
                    <a:lnTo>
                      <a:pt x="13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64;p34"/>
              <p:cNvSpPr/>
              <p:nvPr/>
            </p:nvSpPr>
            <p:spPr>
              <a:xfrm>
                <a:off x="3229625" y="1727975"/>
                <a:ext cx="1270625" cy="3604775"/>
              </a:xfrm>
              <a:custGeom>
                <a:avLst/>
                <a:gdLst/>
                <a:ahLst/>
                <a:cxnLst/>
                <a:rect l="l" t="t" r="r" b="b"/>
                <a:pathLst>
                  <a:path w="50825" h="144191" extrusionOk="0">
                    <a:moveTo>
                      <a:pt x="17096" y="1"/>
                    </a:moveTo>
                    <a:lnTo>
                      <a:pt x="16391" y="122"/>
                    </a:lnTo>
                    <a:lnTo>
                      <a:pt x="14516" y="485"/>
                    </a:lnTo>
                    <a:lnTo>
                      <a:pt x="13266" y="727"/>
                    </a:lnTo>
                    <a:lnTo>
                      <a:pt x="11875" y="1029"/>
                    </a:lnTo>
                    <a:lnTo>
                      <a:pt x="10363" y="1372"/>
                    </a:lnTo>
                    <a:lnTo>
                      <a:pt x="8810" y="1775"/>
                    </a:lnTo>
                    <a:lnTo>
                      <a:pt x="7238" y="2198"/>
                    </a:lnTo>
                    <a:lnTo>
                      <a:pt x="6472" y="2420"/>
                    </a:lnTo>
                    <a:lnTo>
                      <a:pt x="5726" y="2662"/>
                    </a:lnTo>
                    <a:lnTo>
                      <a:pt x="4980" y="2904"/>
                    </a:lnTo>
                    <a:lnTo>
                      <a:pt x="4274" y="3146"/>
                    </a:lnTo>
                    <a:lnTo>
                      <a:pt x="3609" y="3408"/>
                    </a:lnTo>
                    <a:lnTo>
                      <a:pt x="2964" y="3670"/>
                    </a:lnTo>
                    <a:lnTo>
                      <a:pt x="2379" y="3952"/>
                    </a:lnTo>
                    <a:lnTo>
                      <a:pt x="1835" y="4235"/>
                    </a:lnTo>
                    <a:lnTo>
                      <a:pt x="1351" y="4517"/>
                    </a:lnTo>
                    <a:lnTo>
                      <a:pt x="948" y="4799"/>
                    </a:lnTo>
                    <a:lnTo>
                      <a:pt x="746" y="4940"/>
                    </a:lnTo>
                    <a:lnTo>
                      <a:pt x="585" y="5102"/>
                    </a:lnTo>
                    <a:lnTo>
                      <a:pt x="444" y="5243"/>
                    </a:lnTo>
                    <a:lnTo>
                      <a:pt x="303" y="5404"/>
                    </a:lnTo>
                    <a:lnTo>
                      <a:pt x="202" y="5545"/>
                    </a:lnTo>
                    <a:lnTo>
                      <a:pt x="121" y="5706"/>
                    </a:lnTo>
                    <a:lnTo>
                      <a:pt x="41" y="5848"/>
                    </a:lnTo>
                    <a:lnTo>
                      <a:pt x="0" y="6009"/>
                    </a:lnTo>
                    <a:lnTo>
                      <a:pt x="7762" y="69213"/>
                    </a:lnTo>
                    <a:lnTo>
                      <a:pt x="0" y="141368"/>
                    </a:lnTo>
                    <a:lnTo>
                      <a:pt x="13649" y="144190"/>
                    </a:lnTo>
                    <a:lnTo>
                      <a:pt x="26108" y="87579"/>
                    </a:lnTo>
                    <a:lnTo>
                      <a:pt x="33547" y="144190"/>
                    </a:lnTo>
                    <a:lnTo>
                      <a:pt x="45442" y="142073"/>
                    </a:lnTo>
                    <a:lnTo>
                      <a:pt x="45543" y="138666"/>
                    </a:lnTo>
                    <a:lnTo>
                      <a:pt x="45644" y="135239"/>
                    </a:lnTo>
                    <a:lnTo>
                      <a:pt x="45744" y="131852"/>
                    </a:lnTo>
                    <a:lnTo>
                      <a:pt x="45805" y="128485"/>
                    </a:lnTo>
                    <a:lnTo>
                      <a:pt x="45926" y="121812"/>
                    </a:lnTo>
                    <a:lnTo>
                      <a:pt x="45986" y="115320"/>
                    </a:lnTo>
                    <a:lnTo>
                      <a:pt x="46006" y="109030"/>
                    </a:lnTo>
                    <a:lnTo>
                      <a:pt x="46006" y="103022"/>
                    </a:lnTo>
                    <a:lnTo>
                      <a:pt x="45966" y="97337"/>
                    </a:lnTo>
                    <a:lnTo>
                      <a:pt x="45926" y="92014"/>
                    </a:lnTo>
                    <a:lnTo>
                      <a:pt x="45865" y="87135"/>
                    </a:lnTo>
                    <a:lnTo>
                      <a:pt x="45785" y="82720"/>
                    </a:lnTo>
                    <a:lnTo>
                      <a:pt x="45704" y="78849"/>
                    </a:lnTo>
                    <a:lnTo>
                      <a:pt x="45623" y="75563"/>
                    </a:lnTo>
                    <a:lnTo>
                      <a:pt x="45482" y="70967"/>
                    </a:lnTo>
                    <a:lnTo>
                      <a:pt x="45442" y="69333"/>
                    </a:lnTo>
                    <a:lnTo>
                      <a:pt x="45200" y="32218"/>
                    </a:lnTo>
                    <a:lnTo>
                      <a:pt x="45482" y="31149"/>
                    </a:lnTo>
                    <a:lnTo>
                      <a:pt x="46208" y="28367"/>
                    </a:lnTo>
                    <a:lnTo>
                      <a:pt x="47196" y="24375"/>
                    </a:lnTo>
                    <a:lnTo>
                      <a:pt x="47760" y="22117"/>
                    </a:lnTo>
                    <a:lnTo>
                      <a:pt x="48325" y="19779"/>
                    </a:lnTo>
                    <a:lnTo>
                      <a:pt x="48869" y="17400"/>
                    </a:lnTo>
                    <a:lnTo>
                      <a:pt x="49393" y="15081"/>
                    </a:lnTo>
                    <a:lnTo>
                      <a:pt x="49877" y="12863"/>
                    </a:lnTo>
                    <a:lnTo>
                      <a:pt x="50260" y="10847"/>
                    </a:lnTo>
                    <a:lnTo>
                      <a:pt x="50442" y="9920"/>
                    </a:lnTo>
                    <a:lnTo>
                      <a:pt x="50583" y="9073"/>
                    </a:lnTo>
                    <a:lnTo>
                      <a:pt x="50684" y="8307"/>
                    </a:lnTo>
                    <a:lnTo>
                      <a:pt x="50764" y="7642"/>
                    </a:lnTo>
                    <a:lnTo>
                      <a:pt x="50825" y="7057"/>
                    </a:lnTo>
                    <a:lnTo>
                      <a:pt x="50825" y="6593"/>
                    </a:lnTo>
                    <a:lnTo>
                      <a:pt x="50825" y="6392"/>
                    </a:lnTo>
                    <a:lnTo>
                      <a:pt x="50805" y="6231"/>
                    </a:lnTo>
                    <a:lnTo>
                      <a:pt x="50764" y="6110"/>
                    </a:lnTo>
                    <a:lnTo>
                      <a:pt x="50744" y="6009"/>
                    </a:lnTo>
                    <a:lnTo>
                      <a:pt x="50684" y="5928"/>
                    </a:lnTo>
                    <a:lnTo>
                      <a:pt x="50603" y="5827"/>
                    </a:lnTo>
                    <a:lnTo>
                      <a:pt x="50381" y="5666"/>
                    </a:lnTo>
                    <a:lnTo>
                      <a:pt x="50099" y="5485"/>
                    </a:lnTo>
                    <a:lnTo>
                      <a:pt x="49736" y="5303"/>
                    </a:lnTo>
                    <a:lnTo>
                      <a:pt x="49293" y="5102"/>
                    </a:lnTo>
                    <a:lnTo>
                      <a:pt x="48809" y="4920"/>
                    </a:lnTo>
                    <a:lnTo>
                      <a:pt x="48264" y="4719"/>
                    </a:lnTo>
                    <a:lnTo>
                      <a:pt x="47680" y="4517"/>
                    </a:lnTo>
                    <a:lnTo>
                      <a:pt x="46349" y="4134"/>
                    </a:lnTo>
                    <a:lnTo>
                      <a:pt x="44918" y="3731"/>
                    </a:lnTo>
                    <a:lnTo>
                      <a:pt x="43406" y="3348"/>
                    </a:lnTo>
                    <a:lnTo>
                      <a:pt x="41853" y="2985"/>
                    </a:lnTo>
                    <a:lnTo>
                      <a:pt x="40301" y="2642"/>
                    </a:lnTo>
                    <a:lnTo>
                      <a:pt x="38809" y="2319"/>
                    </a:lnTo>
                    <a:lnTo>
                      <a:pt x="36208" y="1775"/>
                    </a:lnTo>
                    <a:lnTo>
                      <a:pt x="34354" y="1432"/>
                    </a:lnTo>
                    <a:lnTo>
                      <a:pt x="33668" y="1291"/>
                    </a:lnTo>
                    <a:lnTo>
                      <a:pt x="17096" y="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5;p34"/>
              <p:cNvSpPr/>
              <p:nvPr/>
            </p:nvSpPr>
            <p:spPr>
              <a:xfrm>
                <a:off x="3574350" y="1737050"/>
                <a:ext cx="343275" cy="8714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34859" extrusionOk="0">
                    <a:moveTo>
                      <a:pt x="203" y="1"/>
                    </a:moveTo>
                    <a:lnTo>
                      <a:pt x="142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1" y="223"/>
                    </a:lnTo>
                    <a:lnTo>
                      <a:pt x="182" y="15968"/>
                    </a:lnTo>
                    <a:lnTo>
                      <a:pt x="203" y="16029"/>
                    </a:lnTo>
                    <a:lnTo>
                      <a:pt x="223" y="16069"/>
                    </a:lnTo>
                    <a:lnTo>
                      <a:pt x="243" y="16109"/>
                    </a:lnTo>
                    <a:lnTo>
                      <a:pt x="303" y="16150"/>
                    </a:lnTo>
                    <a:lnTo>
                      <a:pt x="7581" y="20141"/>
                    </a:lnTo>
                    <a:lnTo>
                      <a:pt x="2259" y="26754"/>
                    </a:lnTo>
                    <a:lnTo>
                      <a:pt x="2219" y="26835"/>
                    </a:lnTo>
                    <a:lnTo>
                      <a:pt x="2219" y="26915"/>
                    </a:lnTo>
                    <a:lnTo>
                      <a:pt x="2239" y="26996"/>
                    </a:lnTo>
                    <a:lnTo>
                      <a:pt x="2299" y="27056"/>
                    </a:lnTo>
                    <a:lnTo>
                      <a:pt x="13408" y="34818"/>
                    </a:lnTo>
                    <a:lnTo>
                      <a:pt x="13468" y="34859"/>
                    </a:lnTo>
                    <a:lnTo>
                      <a:pt x="13529" y="34859"/>
                    </a:lnTo>
                    <a:lnTo>
                      <a:pt x="13609" y="34838"/>
                    </a:lnTo>
                    <a:lnTo>
                      <a:pt x="13650" y="34818"/>
                    </a:lnTo>
                    <a:lnTo>
                      <a:pt x="13690" y="34778"/>
                    </a:lnTo>
                    <a:lnTo>
                      <a:pt x="13730" y="34697"/>
                    </a:lnTo>
                    <a:lnTo>
                      <a:pt x="13730" y="34617"/>
                    </a:lnTo>
                    <a:lnTo>
                      <a:pt x="13690" y="34556"/>
                    </a:lnTo>
                    <a:lnTo>
                      <a:pt x="13629" y="34496"/>
                    </a:lnTo>
                    <a:lnTo>
                      <a:pt x="2702" y="26855"/>
                    </a:lnTo>
                    <a:lnTo>
                      <a:pt x="8045" y="20202"/>
                    </a:lnTo>
                    <a:lnTo>
                      <a:pt x="8085" y="20121"/>
                    </a:lnTo>
                    <a:lnTo>
                      <a:pt x="8085" y="20041"/>
                    </a:lnTo>
                    <a:lnTo>
                      <a:pt x="8045" y="19940"/>
                    </a:lnTo>
                    <a:lnTo>
                      <a:pt x="7985" y="19899"/>
                    </a:lnTo>
                    <a:lnTo>
                      <a:pt x="606" y="15847"/>
                    </a:lnTo>
                    <a:lnTo>
                      <a:pt x="424" y="223"/>
                    </a:lnTo>
                    <a:lnTo>
                      <a:pt x="404" y="142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66;p34"/>
              <p:cNvSpPr/>
              <p:nvPr/>
            </p:nvSpPr>
            <p:spPr>
              <a:xfrm>
                <a:off x="3907000" y="1784425"/>
                <a:ext cx="328150" cy="824100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32964" extrusionOk="0">
                    <a:moveTo>
                      <a:pt x="12944" y="1"/>
                    </a:moveTo>
                    <a:lnTo>
                      <a:pt x="12863" y="21"/>
                    </a:lnTo>
                    <a:lnTo>
                      <a:pt x="12783" y="61"/>
                    </a:lnTo>
                    <a:lnTo>
                      <a:pt x="12742" y="122"/>
                    </a:lnTo>
                    <a:lnTo>
                      <a:pt x="12722" y="203"/>
                    </a:lnTo>
                    <a:lnTo>
                      <a:pt x="12017" y="15404"/>
                    </a:lnTo>
                    <a:lnTo>
                      <a:pt x="5767" y="17984"/>
                    </a:lnTo>
                    <a:lnTo>
                      <a:pt x="5706" y="18025"/>
                    </a:lnTo>
                    <a:lnTo>
                      <a:pt x="5666" y="18085"/>
                    </a:lnTo>
                    <a:lnTo>
                      <a:pt x="5646" y="18146"/>
                    </a:lnTo>
                    <a:lnTo>
                      <a:pt x="5646" y="18226"/>
                    </a:lnTo>
                    <a:lnTo>
                      <a:pt x="7017" y="24698"/>
                    </a:lnTo>
                    <a:lnTo>
                      <a:pt x="61" y="32621"/>
                    </a:lnTo>
                    <a:lnTo>
                      <a:pt x="21" y="32702"/>
                    </a:lnTo>
                    <a:lnTo>
                      <a:pt x="1" y="32782"/>
                    </a:lnTo>
                    <a:lnTo>
                      <a:pt x="21" y="32843"/>
                    </a:lnTo>
                    <a:lnTo>
                      <a:pt x="82" y="32923"/>
                    </a:lnTo>
                    <a:lnTo>
                      <a:pt x="142" y="32964"/>
                    </a:lnTo>
                    <a:lnTo>
                      <a:pt x="223" y="32964"/>
                    </a:lnTo>
                    <a:lnTo>
                      <a:pt x="303" y="32943"/>
                    </a:lnTo>
                    <a:lnTo>
                      <a:pt x="364" y="32903"/>
                    </a:lnTo>
                    <a:lnTo>
                      <a:pt x="7400" y="24899"/>
                    </a:lnTo>
                    <a:lnTo>
                      <a:pt x="7440" y="24819"/>
                    </a:lnTo>
                    <a:lnTo>
                      <a:pt x="7440" y="24718"/>
                    </a:lnTo>
                    <a:lnTo>
                      <a:pt x="6089" y="18307"/>
                    </a:lnTo>
                    <a:lnTo>
                      <a:pt x="12299" y="15726"/>
                    </a:lnTo>
                    <a:lnTo>
                      <a:pt x="12359" y="15706"/>
                    </a:lnTo>
                    <a:lnTo>
                      <a:pt x="12400" y="15666"/>
                    </a:lnTo>
                    <a:lnTo>
                      <a:pt x="12420" y="15605"/>
                    </a:lnTo>
                    <a:lnTo>
                      <a:pt x="12420" y="15545"/>
                    </a:lnTo>
                    <a:lnTo>
                      <a:pt x="13125" y="223"/>
                    </a:lnTo>
                    <a:lnTo>
                      <a:pt x="13125" y="142"/>
                    </a:lnTo>
                    <a:lnTo>
                      <a:pt x="13085" y="82"/>
                    </a:lnTo>
                    <a:lnTo>
                      <a:pt x="13025" y="21"/>
                    </a:lnTo>
                    <a:lnTo>
                      <a:pt x="129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67;p34"/>
              <p:cNvSpPr/>
              <p:nvPr/>
            </p:nvSpPr>
            <p:spPr>
              <a:xfrm>
                <a:off x="3418625" y="3406350"/>
                <a:ext cx="940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7620" h="4114" extrusionOk="0">
                    <a:moveTo>
                      <a:pt x="20121" y="1"/>
                    </a:moveTo>
                    <a:lnTo>
                      <a:pt x="20060" y="41"/>
                    </a:lnTo>
                    <a:lnTo>
                      <a:pt x="20020" y="102"/>
                    </a:lnTo>
                    <a:lnTo>
                      <a:pt x="19979" y="162"/>
                    </a:lnTo>
                    <a:lnTo>
                      <a:pt x="19354" y="3690"/>
                    </a:lnTo>
                    <a:lnTo>
                      <a:pt x="222" y="1876"/>
                    </a:lnTo>
                    <a:lnTo>
                      <a:pt x="142" y="1876"/>
                    </a:lnTo>
                    <a:lnTo>
                      <a:pt x="81" y="1916"/>
                    </a:lnTo>
                    <a:lnTo>
                      <a:pt x="21" y="1977"/>
                    </a:lnTo>
                    <a:lnTo>
                      <a:pt x="0" y="2057"/>
                    </a:lnTo>
                    <a:lnTo>
                      <a:pt x="21" y="2138"/>
                    </a:lnTo>
                    <a:lnTo>
                      <a:pt x="61" y="2219"/>
                    </a:lnTo>
                    <a:lnTo>
                      <a:pt x="121" y="2259"/>
                    </a:lnTo>
                    <a:lnTo>
                      <a:pt x="182" y="2279"/>
                    </a:lnTo>
                    <a:lnTo>
                      <a:pt x="19496" y="4114"/>
                    </a:lnTo>
                    <a:lnTo>
                      <a:pt x="19576" y="4094"/>
                    </a:lnTo>
                    <a:lnTo>
                      <a:pt x="19637" y="4073"/>
                    </a:lnTo>
                    <a:lnTo>
                      <a:pt x="19697" y="4013"/>
                    </a:lnTo>
                    <a:lnTo>
                      <a:pt x="19717" y="3932"/>
                    </a:lnTo>
                    <a:lnTo>
                      <a:pt x="20201" y="1251"/>
                    </a:lnTo>
                    <a:lnTo>
                      <a:pt x="20786" y="3952"/>
                    </a:lnTo>
                    <a:lnTo>
                      <a:pt x="20806" y="4013"/>
                    </a:lnTo>
                    <a:lnTo>
                      <a:pt x="20866" y="4073"/>
                    </a:lnTo>
                    <a:lnTo>
                      <a:pt x="20927" y="4094"/>
                    </a:lnTo>
                    <a:lnTo>
                      <a:pt x="20987" y="4114"/>
                    </a:lnTo>
                    <a:lnTo>
                      <a:pt x="21028" y="4114"/>
                    </a:lnTo>
                    <a:lnTo>
                      <a:pt x="37459" y="928"/>
                    </a:lnTo>
                    <a:lnTo>
                      <a:pt x="37539" y="888"/>
                    </a:lnTo>
                    <a:lnTo>
                      <a:pt x="37600" y="848"/>
                    </a:lnTo>
                    <a:lnTo>
                      <a:pt x="37620" y="767"/>
                    </a:lnTo>
                    <a:lnTo>
                      <a:pt x="37620" y="686"/>
                    </a:lnTo>
                    <a:lnTo>
                      <a:pt x="37600" y="606"/>
                    </a:lnTo>
                    <a:lnTo>
                      <a:pt x="37539" y="545"/>
                    </a:lnTo>
                    <a:lnTo>
                      <a:pt x="37459" y="525"/>
                    </a:lnTo>
                    <a:lnTo>
                      <a:pt x="37378" y="525"/>
                    </a:lnTo>
                    <a:lnTo>
                      <a:pt x="21149" y="3670"/>
                    </a:lnTo>
                    <a:lnTo>
                      <a:pt x="20403" y="162"/>
                    </a:lnTo>
                    <a:lnTo>
                      <a:pt x="20362" y="82"/>
                    </a:lnTo>
                    <a:lnTo>
                      <a:pt x="20322" y="41"/>
                    </a:lnTo>
                    <a:lnTo>
                      <a:pt x="2026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868;p34"/>
              <p:cNvSpPr/>
              <p:nvPr/>
            </p:nvSpPr>
            <p:spPr>
              <a:xfrm>
                <a:off x="3877275" y="3737000"/>
                <a:ext cx="66550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420" extrusionOk="0">
                    <a:moveTo>
                      <a:pt x="2440" y="0"/>
                    </a:moveTo>
                    <a:lnTo>
                      <a:pt x="2379" y="21"/>
                    </a:lnTo>
                    <a:lnTo>
                      <a:pt x="2299" y="81"/>
                    </a:lnTo>
                    <a:lnTo>
                      <a:pt x="2258" y="142"/>
                    </a:lnTo>
                    <a:lnTo>
                      <a:pt x="21" y="7157"/>
                    </a:lnTo>
                    <a:lnTo>
                      <a:pt x="0" y="7238"/>
                    </a:lnTo>
                    <a:lnTo>
                      <a:pt x="21" y="7319"/>
                    </a:lnTo>
                    <a:lnTo>
                      <a:pt x="81" y="7379"/>
                    </a:lnTo>
                    <a:lnTo>
                      <a:pt x="142" y="7420"/>
                    </a:lnTo>
                    <a:lnTo>
                      <a:pt x="263" y="7420"/>
                    </a:lnTo>
                    <a:lnTo>
                      <a:pt x="323" y="7379"/>
                    </a:lnTo>
                    <a:lnTo>
                      <a:pt x="363" y="7339"/>
                    </a:lnTo>
                    <a:lnTo>
                      <a:pt x="404" y="7278"/>
                    </a:lnTo>
                    <a:lnTo>
                      <a:pt x="2662" y="283"/>
                    </a:lnTo>
                    <a:lnTo>
                      <a:pt x="2662" y="202"/>
                    </a:lnTo>
                    <a:lnTo>
                      <a:pt x="2641" y="121"/>
                    </a:lnTo>
                    <a:lnTo>
                      <a:pt x="2601" y="61"/>
                    </a:lnTo>
                    <a:lnTo>
                      <a:pt x="2520" y="21"/>
                    </a:lnTo>
                    <a:lnTo>
                      <a:pt x="244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869;p34"/>
              <p:cNvSpPr/>
              <p:nvPr/>
            </p:nvSpPr>
            <p:spPr>
              <a:xfrm>
                <a:off x="3907000" y="2616075"/>
                <a:ext cx="21700" cy="8004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2016" extrusionOk="0">
                    <a:moveTo>
                      <a:pt x="203" y="0"/>
                    </a:moveTo>
                    <a:lnTo>
                      <a:pt x="142" y="20"/>
                    </a:lnTo>
                    <a:lnTo>
                      <a:pt x="61" y="61"/>
                    </a:lnTo>
                    <a:lnTo>
                      <a:pt x="21" y="121"/>
                    </a:lnTo>
                    <a:lnTo>
                      <a:pt x="1" y="202"/>
                    </a:lnTo>
                    <a:lnTo>
                      <a:pt x="444" y="31814"/>
                    </a:lnTo>
                    <a:lnTo>
                      <a:pt x="465" y="31894"/>
                    </a:lnTo>
                    <a:lnTo>
                      <a:pt x="505" y="31955"/>
                    </a:lnTo>
                    <a:lnTo>
                      <a:pt x="586" y="31995"/>
                    </a:lnTo>
                    <a:lnTo>
                      <a:pt x="666" y="32015"/>
                    </a:lnTo>
                    <a:lnTo>
                      <a:pt x="747" y="31995"/>
                    </a:lnTo>
                    <a:lnTo>
                      <a:pt x="807" y="31955"/>
                    </a:lnTo>
                    <a:lnTo>
                      <a:pt x="848" y="31894"/>
                    </a:lnTo>
                    <a:lnTo>
                      <a:pt x="868" y="31814"/>
                    </a:lnTo>
                    <a:lnTo>
                      <a:pt x="424" y="202"/>
                    </a:lnTo>
                    <a:lnTo>
                      <a:pt x="404" y="121"/>
                    </a:lnTo>
                    <a:lnTo>
                      <a:pt x="364" y="6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70;p34"/>
              <p:cNvSpPr/>
              <p:nvPr/>
            </p:nvSpPr>
            <p:spPr>
              <a:xfrm>
                <a:off x="3854100" y="3307575"/>
                <a:ext cx="484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6" extrusionOk="0">
                    <a:moveTo>
                      <a:pt x="968" y="0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3" y="162"/>
                    </a:lnTo>
                    <a:lnTo>
                      <a:pt x="282" y="283"/>
                    </a:lnTo>
                    <a:lnTo>
                      <a:pt x="161" y="424"/>
                    </a:lnTo>
                    <a:lnTo>
                      <a:pt x="61" y="585"/>
                    </a:lnTo>
                    <a:lnTo>
                      <a:pt x="20" y="767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61" y="1351"/>
                    </a:lnTo>
                    <a:lnTo>
                      <a:pt x="161" y="1513"/>
                    </a:lnTo>
                    <a:lnTo>
                      <a:pt x="282" y="1654"/>
                    </a:lnTo>
                    <a:lnTo>
                      <a:pt x="423" y="1775"/>
                    </a:lnTo>
                    <a:lnTo>
                      <a:pt x="585" y="1855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49" y="1916"/>
                    </a:lnTo>
                    <a:lnTo>
                      <a:pt x="1351" y="1855"/>
                    </a:lnTo>
                    <a:lnTo>
                      <a:pt x="1512" y="1775"/>
                    </a:lnTo>
                    <a:lnTo>
                      <a:pt x="1653" y="1654"/>
                    </a:lnTo>
                    <a:lnTo>
                      <a:pt x="1774" y="1513"/>
                    </a:lnTo>
                    <a:lnTo>
                      <a:pt x="1855" y="1351"/>
                    </a:lnTo>
                    <a:lnTo>
                      <a:pt x="1915" y="1170"/>
                    </a:lnTo>
                    <a:lnTo>
                      <a:pt x="1935" y="968"/>
                    </a:lnTo>
                    <a:lnTo>
                      <a:pt x="1915" y="767"/>
                    </a:lnTo>
                    <a:lnTo>
                      <a:pt x="1855" y="585"/>
                    </a:lnTo>
                    <a:lnTo>
                      <a:pt x="1774" y="424"/>
                    </a:lnTo>
                    <a:lnTo>
                      <a:pt x="1653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49" y="21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71;p34"/>
              <p:cNvSpPr/>
              <p:nvPr/>
            </p:nvSpPr>
            <p:spPr>
              <a:xfrm>
                <a:off x="3854600" y="3093375"/>
                <a:ext cx="489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36" extrusionOk="0">
                    <a:moveTo>
                      <a:pt x="968" y="0"/>
                    </a:moveTo>
                    <a:lnTo>
                      <a:pt x="786" y="20"/>
                    </a:lnTo>
                    <a:lnTo>
                      <a:pt x="605" y="81"/>
                    </a:lnTo>
                    <a:lnTo>
                      <a:pt x="424" y="161"/>
                    </a:lnTo>
                    <a:lnTo>
                      <a:pt x="282" y="282"/>
                    </a:lnTo>
                    <a:lnTo>
                      <a:pt x="161" y="424"/>
                    </a:lnTo>
                    <a:lnTo>
                      <a:pt x="81" y="585"/>
                    </a:lnTo>
                    <a:lnTo>
                      <a:pt x="20" y="766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81" y="1351"/>
                    </a:lnTo>
                    <a:lnTo>
                      <a:pt x="161" y="1512"/>
                    </a:lnTo>
                    <a:lnTo>
                      <a:pt x="282" y="1653"/>
                    </a:lnTo>
                    <a:lnTo>
                      <a:pt x="424" y="1774"/>
                    </a:lnTo>
                    <a:lnTo>
                      <a:pt x="605" y="1855"/>
                    </a:lnTo>
                    <a:lnTo>
                      <a:pt x="786" y="1915"/>
                    </a:lnTo>
                    <a:lnTo>
                      <a:pt x="968" y="1936"/>
                    </a:lnTo>
                    <a:lnTo>
                      <a:pt x="1170" y="1915"/>
                    </a:lnTo>
                    <a:lnTo>
                      <a:pt x="1351" y="1855"/>
                    </a:lnTo>
                    <a:lnTo>
                      <a:pt x="1512" y="1774"/>
                    </a:lnTo>
                    <a:lnTo>
                      <a:pt x="1653" y="1653"/>
                    </a:lnTo>
                    <a:lnTo>
                      <a:pt x="1774" y="1512"/>
                    </a:lnTo>
                    <a:lnTo>
                      <a:pt x="1875" y="1351"/>
                    </a:lnTo>
                    <a:lnTo>
                      <a:pt x="1936" y="1170"/>
                    </a:lnTo>
                    <a:lnTo>
                      <a:pt x="1956" y="968"/>
                    </a:lnTo>
                    <a:lnTo>
                      <a:pt x="1936" y="766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3" y="282"/>
                    </a:lnTo>
                    <a:lnTo>
                      <a:pt x="1512" y="161"/>
                    </a:lnTo>
                    <a:lnTo>
                      <a:pt x="1351" y="81"/>
                    </a:lnTo>
                    <a:lnTo>
                      <a:pt x="1170" y="2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872;p34"/>
              <p:cNvSpPr/>
              <p:nvPr/>
            </p:nvSpPr>
            <p:spPr>
              <a:xfrm>
                <a:off x="3842500" y="2875625"/>
                <a:ext cx="484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4" y="162"/>
                    </a:lnTo>
                    <a:lnTo>
                      <a:pt x="283" y="283"/>
                    </a:lnTo>
                    <a:lnTo>
                      <a:pt x="162" y="424"/>
                    </a:lnTo>
                    <a:lnTo>
                      <a:pt x="81" y="585"/>
                    </a:lnTo>
                    <a:lnTo>
                      <a:pt x="21" y="767"/>
                    </a:lnTo>
                    <a:lnTo>
                      <a:pt x="0" y="969"/>
                    </a:lnTo>
                    <a:lnTo>
                      <a:pt x="21" y="1170"/>
                    </a:lnTo>
                    <a:lnTo>
                      <a:pt x="81" y="1352"/>
                    </a:lnTo>
                    <a:lnTo>
                      <a:pt x="162" y="1513"/>
                    </a:lnTo>
                    <a:lnTo>
                      <a:pt x="283" y="1654"/>
                    </a:lnTo>
                    <a:lnTo>
                      <a:pt x="424" y="1775"/>
                    </a:lnTo>
                    <a:lnTo>
                      <a:pt x="585" y="1876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70" y="1916"/>
                    </a:lnTo>
                    <a:lnTo>
                      <a:pt x="1351" y="1876"/>
                    </a:lnTo>
                    <a:lnTo>
                      <a:pt x="1512" y="1775"/>
                    </a:lnTo>
                    <a:lnTo>
                      <a:pt x="1654" y="1654"/>
                    </a:lnTo>
                    <a:lnTo>
                      <a:pt x="1774" y="151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69"/>
                    </a:lnTo>
                    <a:lnTo>
                      <a:pt x="1916" y="767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4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73;p34"/>
              <p:cNvSpPr/>
              <p:nvPr/>
            </p:nvSpPr>
            <p:spPr>
              <a:xfrm>
                <a:off x="3832925" y="2631175"/>
                <a:ext cx="4840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2"/>
                    </a:lnTo>
                    <a:lnTo>
                      <a:pt x="424" y="182"/>
                    </a:lnTo>
                    <a:lnTo>
                      <a:pt x="283" y="303"/>
                    </a:lnTo>
                    <a:lnTo>
                      <a:pt x="162" y="444"/>
                    </a:lnTo>
                    <a:lnTo>
                      <a:pt x="81" y="606"/>
                    </a:lnTo>
                    <a:lnTo>
                      <a:pt x="20" y="787"/>
                    </a:lnTo>
                    <a:lnTo>
                      <a:pt x="0" y="989"/>
                    </a:lnTo>
                    <a:lnTo>
                      <a:pt x="20" y="1170"/>
                    </a:lnTo>
                    <a:lnTo>
                      <a:pt x="81" y="1352"/>
                    </a:lnTo>
                    <a:lnTo>
                      <a:pt x="162" y="1533"/>
                    </a:lnTo>
                    <a:lnTo>
                      <a:pt x="283" y="1674"/>
                    </a:lnTo>
                    <a:lnTo>
                      <a:pt x="424" y="1795"/>
                    </a:lnTo>
                    <a:lnTo>
                      <a:pt x="585" y="1876"/>
                    </a:lnTo>
                    <a:lnTo>
                      <a:pt x="766" y="1936"/>
                    </a:lnTo>
                    <a:lnTo>
                      <a:pt x="968" y="1956"/>
                    </a:lnTo>
                    <a:lnTo>
                      <a:pt x="1170" y="1936"/>
                    </a:lnTo>
                    <a:lnTo>
                      <a:pt x="1351" y="1876"/>
                    </a:lnTo>
                    <a:lnTo>
                      <a:pt x="1512" y="1795"/>
                    </a:lnTo>
                    <a:lnTo>
                      <a:pt x="1653" y="1674"/>
                    </a:lnTo>
                    <a:lnTo>
                      <a:pt x="1774" y="153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89"/>
                    </a:lnTo>
                    <a:lnTo>
                      <a:pt x="1916" y="787"/>
                    </a:lnTo>
                    <a:lnTo>
                      <a:pt x="1875" y="606"/>
                    </a:lnTo>
                    <a:lnTo>
                      <a:pt x="1774" y="444"/>
                    </a:lnTo>
                    <a:lnTo>
                      <a:pt x="1653" y="303"/>
                    </a:lnTo>
                    <a:lnTo>
                      <a:pt x="1512" y="182"/>
                    </a:lnTo>
                    <a:lnTo>
                      <a:pt x="1351" y="82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74;p34"/>
              <p:cNvSpPr/>
              <p:nvPr/>
            </p:nvSpPr>
            <p:spPr>
              <a:xfrm>
                <a:off x="4064775" y="5165875"/>
                <a:ext cx="2913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1653" h="2824" extrusionOk="0">
                    <a:moveTo>
                      <a:pt x="11391" y="1"/>
                    </a:moveTo>
                    <a:lnTo>
                      <a:pt x="161" y="2420"/>
                    </a:lnTo>
                    <a:lnTo>
                      <a:pt x="81" y="2460"/>
                    </a:lnTo>
                    <a:lnTo>
                      <a:pt x="20" y="2501"/>
                    </a:lnTo>
                    <a:lnTo>
                      <a:pt x="0" y="2581"/>
                    </a:lnTo>
                    <a:lnTo>
                      <a:pt x="0" y="2662"/>
                    </a:lnTo>
                    <a:lnTo>
                      <a:pt x="20" y="2723"/>
                    </a:lnTo>
                    <a:lnTo>
                      <a:pt x="81" y="2783"/>
                    </a:lnTo>
                    <a:lnTo>
                      <a:pt x="141" y="2823"/>
                    </a:lnTo>
                    <a:lnTo>
                      <a:pt x="242" y="2823"/>
                    </a:lnTo>
                    <a:lnTo>
                      <a:pt x="11492" y="404"/>
                    </a:lnTo>
                    <a:lnTo>
                      <a:pt x="11552" y="384"/>
                    </a:lnTo>
                    <a:lnTo>
                      <a:pt x="11613" y="323"/>
                    </a:lnTo>
                    <a:lnTo>
                      <a:pt x="11653" y="243"/>
                    </a:lnTo>
                    <a:lnTo>
                      <a:pt x="11653" y="162"/>
                    </a:lnTo>
                    <a:lnTo>
                      <a:pt x="11613" y="82"/>
                    </a:lnTo>
                    <a:lnTo>
                      <a:pt x="11552" y="41"/>
                    </a:lnTo>
                    <a:lnTo>
                      <a:pt x="114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75;p34"/>
              <p:cNvSpPr/>
              <p:nvPr/>
            </p:nvSpPr>
            <p:spPr>
              <a:xfrm>
                <a:off x="3252300" y="5143700"/>
                <a:ext cx="3326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3429" extrusionOk="0">
                    <a:moveTo>
                      <a:pt x="182" y="1"/>
                    </a:moveTo>
                    <a:lnTo>
                      <a:pt x="101" y="41"/>
                    </a:lnTo>
                    <a:lnTo>
                      <a:pt x="4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41" y="323"/>
                    </a:lnTo>
                    <a:lnTo>
                      <a:pt x="101" y="384"/>
                    </a:lnTo>
                    <a:lnTo>
                      <a:pt x="162" y="404"/>
                    </a:lnTo>
                    <a:lnTo>
                      <a:pt x="13064" y="3408"/>
                    </a:lnTo>
                    <a:lnTo>
                      <a:pt x="13105" y="3428"/>
                    </a:lnTo>
                    <a:lnTo>
                      <a:pt x="13165" y="3408"/>
                    </a:lnTo>
                    <a:lnTo>
                      <a:pt x="13226" y="3368"/>
                    </a:lnTo>
                    <a:lnTo>
                      <a:pt x="13266" y="3327"/>
                    </a:lnTo>
                    <a:lnTo>
                      <a:pt x="13306" y="3267"/>
                    </a:lnTo>
                    <a:lnTo>
                      <a:pt x="13306" y="3186"/>
                    </a:lnTo>
                    <a:lnTo>
                      <a:pt x="13286" y="3106"/>
                    </a:lnTo>
                    <a:lnTo>
                      <a:pt x="13226" y="3045"/>
                    </a:lnTo>
                    <a:lnTo>
                      <a:pt x="13145" y="3005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76;p34"/>
              <p:cNvSpPr/>
              <p:nvPr/>
            </p:nvSpPr>
            <p:spPr>
              <a:xfrm>
                <a:off x="4007300" y="4265200"/>
                <a:ext cx="111925" cy="961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8468" extrusionOk="0">
                    <a:moveTo>
                      <a:pt x="182" y="1"/>
                    </a:moveTo>
                    <a:lnTo>
                      <a:pt x="102" y="41"/>
                    </a:lnTo>
                    <a:lnTo>
                      <a:pt x="41" y="81"/>
                    </a:lnTo>
                    <a:lnTo>
                      <a:pt x="1" y="162"/>
                    </a:lnTo>
                    <a:lnTo>
                      <a:pt x="1" y="243"/>
                    </a:lnTo>
                    <a:lnTo>
                      <a:pt x="4053" y="38286"/>
                    </a:lnTo>
                    <a:lnTo>
                      <a:pt x="4073" y="38367"/>
                    </a:lnTo>
                    <a:lnTo>
                      <a:pt x="4134" y="38427"/>
                    </a:lnTo>
                    <a:lnTo>
                      <a:pt x="4194" y="38467"/>
                    </a:lnTo>
                    <a:lnTo>
                      <a:pt x="4295" y="38467"/>
                    </a:lnTo>
                    <a:lnTo>
                      <a:pt x="4355" y="38447"/>
                    </a:lnTo>
                    <a:lnTo>
                      <a:pt x="4416" y="38407"/>
                    </a:lnTo>
                    <a:lnTo>
                      <a:pt x="4456" y="38326"/>
                    </a:lnTo>
                    <a:lnTo>
                      <a:pt x="4476" y="38246"/>
                    </a:lnTo>
                    <a:lnTo>
                      <a:pt x="404" y="182"/>
                    </a:lnTo>
                    <a:lnTo>
                      <a:pt x="384" y="122"/>
                    </a:lnTo>
                    <a:lnTo>
                      <a:pt x="344" y="61"/>
                    </a:lnTo>
                    <a:lnTo>
                      <a:pt x="263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77;p34"/>
              <p:cNvSpPr/>
              <p:nvPr/>
            </p:nvSpPr>
            <p:spPr>
              <a:xfrm>
                <a:off x="3526975" y="4318625"/>
                <a:ext cx="199125" cy="8992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5968" extrusionOk="0">
                    <a:moveTo>
                      <a:pt x="7722" y="1"/>
                    </a:moveTo>
                    <a:lnTo>
                      <a:pt x="7662" y="21"/>
                    </a:lnTo>
                    <a:lnTo>
                      <a:pt x="7601" y="81"/>
                    </a:lnTo>
                    <a:lnTo>
                      <a:pt x="7561" y="162"/>
                    </a:lnTo>
                    <a:lnTo>
                      <a:pt x="1" y="35725"/>
                    </a:lnTo>
                    <a:lnTo>
                      <a:pt x="1" y="35806"/>
                    </a:lnTo>
                    <a:lnTo>
                      <a:pt x="21" y="35887"/>
                    </a:lnTo>
                    <a:lnTo>
                      <a:pt x="82" y="35947"/>
                    </a:lnTo>
                    <a:lnTo>
                      <a:pt x="162" y="35967"/>
                    </a:lnTo>
                    <a:lnTo>
                      <a:pt x="263" y="35967"/>
                    </a:lnTo>
                    <a:lnTo>
                      <a:pt x="323" y="35927"/>
                    </a:lnTo>
                    <a:lnTo>
                      <a:pt x="364" y="35887"/>
                    </a:lnTo>
                    <a:lnTo>
                      <a:pt x="404" y="35806"/>
                    </a:lnTo>
                    <a:lnTo>
                      <a:pt x="7964" y="243"/>
                    </a:lnTo>
                    <a:lnTo>
                      <a:pt x="7964" y="162"/>
                    </a:lnTo>
                    <a:lnTo>
                      <a:pt x="7944" y="81"/>
                    </a:lnTo>
                    <a:lnTo>
                      <a:pt x="7884" y="21"/>
                    </a:lnTo>
                    <a:lnTo>
                      <a:pt x="780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78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extrusionOk="0">
                    <a:moveTo>
                      <a:pt x="18629" y="0"/>
                    </a:moveTo>
                    <a:lnTo>
                      <a:pt x="17823" y="21"/>
                    </a:lnTo>
                    <a:lnTo>
                      <a:pt x="17016" y="61"/>
                    </a:lnTo>
                    <a:lnTo>
                      <a:pt x="16210" y="142"/>
                    </a:lnTo>
                    <a:lnTo>
                      <a:pt x="15423" y="222"/>
                    </a:lnTo>
                    <a:lnTo>
                      <a:pt x="14657" y="343"/>
                    </a:lnTo>
                    <a:lnTo>
                      <a:pt x="13911" y="464"/>
                    </a:lnTo>
                    <a:lnTo>
                      <a:pt x="13206" y="625"/>
                    </a:lnTo>
                    <a:lnTo>
                      <a:pt x="12520" y="787"/>
                    </a:lnTo>
                    <a:lnTo>
                      <a:pt x="11855" y="988"/>
                    </a:lnTo>
                    <a:lnTo>
                      <a:pt x="11210" y="1190"/>
                    </a:lnTo>
                    <a:lnTo>
                      <a:pt x="10585" y="1412"/>
                    </a:lnTo>
                    <a:lnTo>
                      <a:pt x="10000" y="1654"/>
                    </a:lnTo>
                    <a:lnTo>
                      <a:pt x="9436" y="1916"/>
                    </a:lnTo>
                    <a:lnTo>
                      <a:pt x="8871" y="2178"/>
                    </a:lnTo>
                    <a:lnTo>
                      <a:pt x="8347" y="2460"/>
                    </a:lnTo>
                    <a:lnTo>
                      <a:pt x="7843" y="2762"/>
                    </a:lnTo>
                    <a:lnTo>
                      <a:pt x="7359" y="3065"/>
                    </a:lnTo>
                    <a:lnTo>
                      <a:pt x="6875" y="3387"/>
                    </a:lnTo>
                    <a:lnTo>
                      <a:pt x="6432" y="3730"/>
                    </a:lnTo>
                    <a:lnTo>
                      <a:pt x="6009" y="4073"/>
                    </a:lnTo>
                    <a:lnTo>
                      <a:pt x="5605" y="4416"/>
                    </a:lnTo>
                    <a:lnTo>
                      <a:pt x="5202" y="4799"/>
                    </a:lnTo>
                    <a:lnTo>
                      <a:pt x="4839" y="5162"/>
                    </a:lnTo>
                    <a:lnTo>
                      <a:pt x="4476" y="5545"/>
                    </a:lnTo>
                    <a:lnTo>
                      <a:pt x="4154" y="5928"/>
                    </a:lnTo>
                    <a:lnTo>
                      <a:pt x="3831" y="6331"/>
                    </a:lnTo>
                    <a:lnTo>
                      <a:pt x="3529" y="6734"/>
                    </a:lnTo>
                    <a:lnTo>
                      <a:pt x="3226" y="7137"/>
                    </a:lnTo>
                    <a:lnTo>
                      <a:pt x="2964" y="7561"/>
                    </a:lnTo>
                    <a:lnTo>
                      <a:pt x="2702" y="7984"/>
                    </a:lnTo>
                    <a:lnTo>
                      <a:pt x="2460" y="8407"/>
                    </a:lnTo>
                    <a:lnTo>
                      <a:pt x="2239" y="8831"/>
                    </a:lnTo>
                    <a:lnTo>
                      <a:pt x="2017" y="9254"/>
                    </a:lnTo>
                    <a:lnTo>
                      <a:pt x="1815" y="9698"/>
                    </a:lnTo>
                    <a:lnTo>
                      <a:pt x="1634" y="10121"/>
                    </a:lnTo>
                    <a:lnTo>
                      <a:pt x="1452" y="10544"/>
                    </a:lnTo>
                    <a:lnTo>
                      <a:pt x="1150" y="11411"/>
                    </a:lnTo>
                    <a:lnTo>
                      <a:pt x="868" y="12278"/>
                    </a:lnTo>
                    <a:lnTo>
                      <a:pt x="646" y="13125"/>
                    </a:lnTo>
                    <a:lnTo>
                      <a:pt x="464" y="13952"/>
                    </a:lnTo>
                    <a:lnTo>
                      <a:pt x="323" y="14758"/>
                    </a:lnTo>
                    <a:lnTo>
                      <a:pt x="202" y="15544"/>
                    </a:lnTo>
                    <a:lnTo>
                      <a:pt x="122" y="16290"/>
                    </a:lnTo>
                    <a:lnTo>
                      <a:pt x="61" y="16996"/>
                    </a:lnTo>
                    <a:lnTo>
                      <a:pt x="21" y="17681"/>
                    </a:lnTo>
                    <a:lnTo>
                      <a:pt x="1" y="18286"/>
                    </a:lnTo>
                    <a:lnTo>
                      <a:pt x="1" y="18871"/>
                    </a:lnTo>
                    <a:lnTo>
                      <a:pt x="1" y="19375"/>
                    </a:lnTo>
                    <a:lnTo>
                      <a:pt x="21" y="19818"/>
                    </a:lnTo>
                    <a:lnTo>
                      <a:pt x="81" y="20524"/>
                    </a:lnTo>
                    <a:lnTo>
                      <a:pt x="162" y="21149"/>
                    </a:lnTo>
                    <a:lnTo>
                      <a:pt x="323" y="21935"/>
                    </a:lnTo>
                    <a:lnTo>
                      <a:pt x="505" y="22863"/>
                    </a:lnTo>
                    <a:lnTo>
                      <a:pt x="767" y="23911"/>
                    </a:lnTo>
                    <a:lnTo>
                      <a:pt x="1069" y="25040"/>
                    </a:lnTo>
                    <a:lnTo>
                      <a:pt x="1432" y="26270"/>
                    </a:lnTo>
                    <a:lnTo>
                      <a:pt x="1835" y="27540"/>
                    </a:lnTo>
                    <a:lnTo>
                      <a:pt x="2279" y="28870"/>
                    </a:lnTo>
                    <a:lnTo>
                      <a:pt x="2763" y="30181"/>
                    </a:lnTo>
                    <a:lnTo>
                      <a:pt x="3287" y="31512"/>
                    </a:lnTo>
                    <a:lnTo>
                      <a:pt x="3569" y="32157"/>
                    </a:lnTo>
                    <a:lnTo>
                      <a:pt x="3872" y="32802"/>
                    </a:lnTo>
                    <a:lnTo>
                      <a:pt x="4154" y="33427"/>
                    </a:lnTo>
                    <a:lnTo>
                      <a:pt x="4476" y="34032"/>
                    </a:lnTo>
                    <a:lnTo>
                      <a:pt x="4779" y="34616"/>
                    </a:lnTo>
                    <a:lnTo>
                      <a:pt x="5101" y="35201"/>
                    </a:lnTo>
                    <a:lnTo>
                      <a:pt x="5444" y="35745"/>
                    </a:lnTo>
                    <a:lnTo>
                      <a:pt x="5787" y="36269"/>
                    </a:lnTo>
                    <a:lnTo>
                      <a:pt x="6130" y="36753"/>
                    </a:lnTo>
                    <a:lnTo>
                      <a:pt x="6492" y="37217"/>
                    </a:lnTo>
                    <a:lnTo>
                      <a:pt x="6855" y="37661"/>
                    </a:lnTo>
                    <a:lnTo>
                      <a:pt x="7218" y="38044"/>
                    </a:lnTo>
                    <a:lnTo>
                      <a:pt x="7601" y="38406"/>
                    </a:lnTo>
                    <a:lnTo>
                      <a:pt x="8004" y="38769"/>
                    </a:lnTo>
                    <a:lnTo>
                      <a:pt x="8408" y="39132"/>
                    </a:lnTo>
                    <a:lnTo>
                      <a:pt x="8831" y="39475"/>
                    </a:lnTo>
                    <a:lnTo>
                      <a:pt x="9275" y="39798"/>
                    </a:lnTo>
                    <a:lnTo>
                      <a:pt x="9738" y="40120"/>
                    </a:lnTo>
                    <a:lnTo>
                      <a:pt x="10202" y="40443"/>
                    </a:lnTo>
                    <a:lnTo>
                      <a:pt x="10666" y="40745"/>
                    </a:lnTo>
                    <a:lnTo>
                      <a:pt x="11633" y="41310"/>
                    </a:lnTo>
                    <a:lnTo>
                      <a:pt x="12601" y="41854"/>
                    </a:lnTo>
                    <a:lnTo>
                      <a:pt x="13589" y="42358"/>
                    </a:lnTo>
                    <a:lnTo>
                      <a:pt x="14557" y="42802"/>
                    </a:lnTo>
                    <a:lnTo>
                      <a:pt x="15504" y="43205"/>
                    </a:lnTo>
                    <a:lnTo>
                      <a:pt x="16411" y="43568"/>
                    </a:lnTo>
                    <a:lnTo>
                      <a:pt x="17298" y="43890"/>
                    </a:lnTo>
                    <a:lnTo>
                      <a:pt x="18105" y="44152"/>
                    </a:lnTo>
                    <a:lnTo>
                      <a:pt x="18851" y="44354"/>
                    </a:lnTo>
                    <a:lnTo>
                      <a:pt x="19536" y="44515"/>
                    </a:lnTo>
                    <a:lnTo>
                      <a:pt x="20101" y="44636"/>
                    </a:lnTo>
                    <a:lnTo>
                      <a:pt x="20585" y="44676"/>
                    </a:lnTo>
                    <a:lnTo>
                      <a:pt x="20806" y="44697"/>
                    </a:lnTo>
                    <a:lnTo>
                      <a:pt x="21068" y="44676"/>
                    </a:lnTo>
                    <a:lnTo>
                      <a:pt x="21371" y="44656"/>
                    </a:lnTo>
                    <a:lnTo>
                      <a:pt x="21714" y="44596"/>
                    </a:lnTo>
                    <a:lnTo>
                      <a:pt x="22076" y="44535"/>
                    </a:lnTo>
                    <a:lnTo>
                      <a:pt x="22459" y="44455"/>
                    </a:lnTo>
                    <a:lnTo>
                      <a:pt x="22883" y="44354"/>
                    </a:lnTo>
                    <a:lnTo>
                      <a:pt x="23326" y="44233"/>
                    </a:lnTo>
                    <a:lnTo>
                      <a:pt x="23790" y="44092"/>
                    </a:lnTo>
                    <a:lnTo>
                      <a:pt x="24274" y="43931"/>
                    </a:lnTo>
                    <a:lnTo>
                      <a:pt x="24778" y="43749"/>
                    </a:lnTo>
                    <a:lnTo>
                      <a:pt x="25282" y="43527"/>
                    </a:lnTo>
                    <a:lnTo>
                      <a:pt x="25826" y="43306"/>
                    </a:lnTo>
                    <a:lnTo>
                      <a:pt x="26371" y="43043"/>
                    </a:lnTo>
                    <a:lnTo>
                      <a:pt x="26915" y="42761"/>
                    </a:lnTo>
                    <a:lnTo>
                      <a:pt x="27479" y="42459"/>
                    </a:lnTo>
                    <a:lnTo>
                      <a:pt x="28044" y="42116"/>
                    </a:lnTo>
                    <a:lnTo>
                      <a:pt x="28608" y="41753"/>
                    </a:lnTo>
                    <a:lnTo>
                      <a:pt x="29173" y="41370"/>
                    </a:lnTo>
                    <a:lnTo>
                      <a:pt x="29737" y="40947"/>
                    </a:lnTo>
                    <a:lnTo>
                      <a:pt x="30322" y="40503"/>
                    </a:lnTo>
                    <a:lnTo>
                      <a:pt x="30866" y="40039"/>
                    </a:lnTo>
                    <a:lnTo>
                      <a:pt x="31431" y="39535"/>
                    </a:lnTo>
                    <a:lnTo>
                      <a:pt x="31975" y="38991"/>
                    </a:lnTo>
                    <a:lnTo>
                      <a:pt x="32499" y="38427"/>
                    </a:lnTo>
                    <a:lnTo>
                      <a:pt x="33024" y="37822"/>
                    </a:lnTo>
                    <a:lnTo>
                      <a:pt x="33528" y="37197"/>
                    </a:lnTo>
                    <a:lnTo>
                      <a:pt x="34011" y="36532"/>
                    </a:lnTo>
                    <a:lnTo>
                      <a:pt x="34475" y="35846"/>
                    </a:lnTo>
                    <a:lnTo>
                      <a:pt x="34919" y="35100"/>
                    </a:lnTo>
                    <a:lnTo>
                      <a:pt x="35342" y="34334"/>
                    </a:lnTo>
                    <a:lnTo>
                      <a:pt x="35745" y="33528"/>
                    </a:lnTo>
                    <a:lnTo>
                      <a:pt x="35866" y="33185"/>
                    </a:lnTo>
                    <a:lnTo>
                      <a:pt x="35987" y="32862"/>
                    </a:lnTo>
                    <a:lnTo>
                      <a:pt x="36088" y="32520"/>
                    </a:lnTo>
                    <a:lnTo>
                      <a:pt x="36169" y="32177"/>
                    </a:lnTo>
                    <a:lnTo>
                      <a:pt x="36229" y="31834"/>
                    </a:lnTo>
                    <a:lnTo>
                      <a:pt x="36290" y="31471"/>
                    </a:lnTo>
                    <a:lnTo>
                      <a:pt x="36370" y="30786"/>
                    </a:lnTo>
                    <a:lnTo>
                      <a:pt x="36411" y="30100"/>
                    </a:lnTo>
                    <a:lnTo>
                      <a:pt x="36431" y="29415"/>
                    </a:lnTo>
                    <a:lnTo>
                      <a:pt x="36411" y="28750"/>
                    </a:lnTo>
                    <a:lnTo>
                      <a:pt x="36370" y="28104"/>
                    </a:lnTo>
                    <a:lnTo>
                      <a:pt x="36290" y="27479"/>
                    </a:lnTo>
                    <a:lnTo>
                      <a:pt x="36229" y="26895"/>
                    </a:lnTo>
                    <a:lnTo>
                      <a:pt x="36048" y="25806"/>
                    </a:lnTo>
                    <a:lnTo>
                      <a:pt x="35886" y="24919"/>
                    </a:lnTo>
                    <a:lnTo>
                      <a:pt x="35786" y="24234"/>
                    </a:lnTo>
                    <a:lnTo>
                      <a:pt x="35765" y="23931"/>
                    </a:lnTo>
                    <a:lnTo>
                      <a:pt x="35745" y="23588"/>
                    </a:lnTo>
                    <a:lnTo>
                      <a:pt x="35786" y="22822"/>
                    </a:lnTo>
                    <a:lnTo>
                      <a:pt x="35866" y="21935"/>
                    </a:lnTo>
                    <a:lnTo>
                      <a:pt x="35967" y="21008"/>
                    </a:lnTo>
                    <a:lnTo>
                      <a:pt x="36169" y="19072"/>
                    </a:lnTo>
                    <a:lnTo>
                      <a:pt x="36249" y="18165"/>
                    </a:lnTo>
                    <a:lnTo>
                      <a:pt x="36269" y="17762"/>
                    </a:lnTo>
                    <a:lnTo>
                      <a:pt x="36269" y="17359"/>
                    </a:lnTo>
                    <a:lnTo>
                      <a:pt x="36290" y="16996"/>
                    </a:lnTo>
                    <a:lnTo>
                      <a:pt x="36290" y="16572"/>
                    </a:lnTo>
                    <a:lnTo>
                      <a:pt x="36269" y="16089"/>
                    </a:lnTo>
                    <a:lnTo>
                      <a:pt x="36249" y="15564"/>
                    </a:lnTo>
                    <a:lnTo>
                      <a:pt x="36189" y="14980"/>
                    </a:lnTo>
                    <a:lnTo>
                      <a:pt x="36108" y="14355"/>
                    </a:lnTo>
                    <a:lnTo>
                      <a:pt x="35987" y="13710"/>
                    </a:lnTo>
                    <a:lnTo>
                      <a:pt x="35846" y="13004"/>
                    </a:lnTo>
                    <a:lnTo>
                      <a:pt x="35685" y="12298"/>
                    </a:lnTo>
                    <a:lnTo>
                      <a:pt x="35463" y="11552"/>
                    </a:lnTo>
                    <a:lnTo>
                      <a:pt x="35221" y="10786"/>
                    </a:lnTo>
                    <a:lnTo>
                      <a:pt x="34939" y="10020"/>
                    </a:lnTo>
                    <a:lnTo>
                      <a:pt x="34616" y="9254"/>
                    </a:lnTo>
                    <a:lnTo>
                      <a:pt x="34233" y="8468"/>
                    </a:lnTo>
                    <a:lnTo>
                      <a:pt x="33830" y="7702"/>
                    </a:lnTo>
                    <a:lnTo>
                      <a:pt x="33588" y="7319"/>
                    </a:lnTo>
                    <a:lnTo>
                      <a:pt x="33346" y="6936"/>
                    </a:lnTo>
                    <a:lnTo>
                      <a:pt x="33104" y="6553"/>
                    </a:lnTo>
                    <a:lnTo>
                      <a:pt x="32822" y="6190"/>
                    </a:lnTo>
                    <a:lnTo>
                      <a:pt x="32540" y="5827"/>
                    </a:lnTo>
                    <a:lnTo>
                      <a:pt x="32257" y="5464"/>
                    </a:lnTo>
                    <a:lnTo>
                      <a:pt x="31935" y="5101"/>
                    </a:lnTo>
                    <a:lnTo>
                      <a:pt x="31612" y="4738"/>
                    </a:lnTo>
                    <a:lnTo>
                      <a:pt x="31270" y="4395"/>
                    </a:lnTo>
                    <a:lnTo>
                      <a:pt x="30927" y="4073"/>
                    </a:lnTo>
                    <a:lnTo>
                      <a:pt x="30564" y="3750"/>
                    </a:lnTo>
                    <a:lnTo>
                      <a:pt x="30161" y="3428"/>
                    </a:lnTo>
                    <a:lnTo>
                      <a:pt x="29758" y="3125"/>
                    </a:lnTo>
                    <a:lnTo>
                      <a:pt x="29354" y="2823"/>
                    </a:lnTo>
                    <a:lnTo>
                      <a:pt x="28911" y="2541"/>
                    </a:lnTo>
                    <a:lnTo>
                      <a:pt x="28467" y="2258"/>
                    </a:lnTo>
                    <a:lnTo>
                      <a:pt x="27983" y="1996"/>
                    </a:lnTo>
                    <a:lnTo>
                      <a:pt x="27500" y="1754"/>
                    </a:lnTo>
                    <a:lnTo>
                      <a:pt x="26996" y="1512"/>
                    </a:lnTo>
                    <a:lnTo>
                      <a:pt x="26471" y="1291"/>
                    </a:lnTo>
                    <a:lnTo>
                      <a:pt x="25927" y="1089"/>
                    </a:lnTo>
                    <a:lnTo>
                      <a:pt x="25363" y="908"/>
                    </a:lnTo>
                    <a:lnTo>
                      <a:pt x="24778" y="726"/>
                    </a:lnTo>
                    <a:lnTo>
                      <a:pt x="24173" y="565"/>
                    </a:lnTo>
                    <a:lnTo>
                      <a:pt x="23568" y="424"/>
                    </a:lnTo>
                    <a:lnTo>
                      <a:pt x="22923" y="303"/>
                    </a:lnTo>
                    <a:lnTo>
                      <a:pt x="22258" y="202"/>
                    </a:lnTo>
                    <a:lnTo>
                      <a:pt x="21572" y="121"/>
                    </a:lnTo>
                    <a:lnTo>
                      <a:pt x="20867" y="61"/>
                    </a:lnTo>
                    <a:lnTo>
                      <a:pt x="20141" y="21"/>
                    </a:lnTo>
                    <a:lnTo>
                      <a:pt x="193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79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fill="none" extrusionOk="0">
                    <a:moveTo>
                      <a:pt x="20585" y="44676"/>
                    </a:moveTo>
                    <a:lnTo>
                      <a:pt x="20585" y="44676"/>
                    </a:lnTo>
                    <a:lnTo>
                      <a:pt x="20101" y="44636"/>
                    </a:lnTo>
                    <a:lnTo>
                      <a:pt x="19536" y="44515"/>
                    </a:lnTo>
                    <a:lnTo>
                      <a:pt x="18851" y="44354"/>
                    </a:lnTo>
                    <a:lnTo>
                      <a:pt x="18105" y="44152"/>
                    </a:lnTo>
                    <a:lnTo>
                      <a:pt x="17298" y="43890"/>
                    </a:lnTo>
                    <a:lnTo>
                      <a:pt x="16411" y="43568"/>
                    </a:lnTo>
                    <a:lnTo>
                      <a:pt x="15504" y="43205"/>
                    </a:lnTo>
                    <a:lnTo>
                      <a:pt x="14557" y="42802"/>
                    </a:lnTo>
                    <a:lnTo>
                      <a:pt x="13589" y="42358"/>
                    </a:lnTo>
                    <a:lnTo>
                      <a:pt x="12601" y="41854"/>
                    </a:lnTo>
                    <a:lnTo>
                      <a:pt x="11633" y="41310"/>
                    </a:lnTo>
                    <a:lnTo>
                      <a:pt x="10666" y="40745"/>
                    </a:lnTo>
                    <a:lnTo>
                      <a:pt x="10202" y="40443"/>
                    </a:lnTo>
                    <a:lnTo>
                      <a:pt x="9738" y="40120"/>
                    </a:lnTo>
                    <a:lnTo>
                      <a:pt x="9275" y="39798"/>
                    </a:lnTo>
                    <a:lnTo>
                      <a:pt x="8831" y="39475"/>
                    </a:lnTo>
                    <a:lnTo>
                      <a:pt x="8408" y="39132"/>
                    </a:lnTo>
                    <a:lnTo>
                      <a:pt x="8004" y="38769"/>
                    </a:lnTo>
                    <a:lnTo>
                      <a:pt x="7601" y="38406"/>
                    </a:lnTo>
                    <a:lnTo>
                      <a:pt x="7218" y="38044"/>
                    </a:lnTo>
                    <a:lnTo>
                      <a:pt x="7218" y="38044"/>
                    </a:lnTo>
                    <a:lnTo>
                      <a:pt x="6855" y="37661"/>
                    </a:lnTo>
                    <a:lnTo>
                      <a:pt x="6492" y="37217"/>
                    </a:lnTo>
                    <a:lnTo>
                      <a:pt x="6130" y="36753"/>
                    </a:lnTo>
                    <a:lnTo>
                      <a:pt x="5787" y="36269"/>
                    </a:lnTo>
                    <a:lnTo>
                      <a:pt x="5444" y="35745"/>
                    </a:lnTo>
                    <a:lnTo>
                      <a:pt x="5101" y="35201"/>
                    </a:lnTo>
                    <a:lnTo>
                      <a:pt x="4779" y="34616"/>
                    </a:lnTo>
                    <a:lnTo>
                      <a:pt x="4476" y="34032"/>
                    </a:lnTo>
                    <a:lnTo>
                      <a:pt x="4154" y="33427"/>
                    </a:lnTo>
                    <a:lnTo>
                      <a:pt x="3872" y="32802"/>
                    </a:lnTo>
                    <a:lnTo>
                      <a:pt x="3569" y="32157"/>
                    </a:lnTo>
                    <a:lnTo>
                      <a:pt x="3287" y="31512"/>
                    </a:lnTo>
                    <a:lnTo>
                      <a:pt x="2763" y="30181"/>
                    </a:lnTo>
                    <a:lnTo>
                      <a:pt x="2279" y="28870"/>
                    </a:lnTo>
                    <a:lnTo>
                      <a:pt x="1835" y="27540"/>
                    </a:lnTo>
                    <a:lnTo>
                      <a:pt x="1432" y="26270"/>
                    </a:lnTo>
                    <a:lnTo>
                      <a:pt x="1069" y="25040"/>
                    </a:lnTo>
                    <a:lnTo>
                      <a:pt x="767" y="23911"/>
                    </a:lnTo>
                    <a:lnTo>
                      <a:pt x="505" y="22863"/>
                    </a:lnTo>
                    <a:lnTo>
                      <a:pt x="323" y="21935"/>
                    </a:lnTo>
                    <a:lnTo>
                      <a:pt x="162" y="21149"/>
                    </a:lnTo>
                    <a:lnTo>
                      <a:pt x="81" y="20524"/>
                    </a:lnTo>
                    <a:lnTo>
                      <a:pt x="81" y="20524"/>
                    </a:lnTo>
                    <a:lnTo>
                      <a:pt x="21" y="19818"/>
                    </a:lnTo>
                    <a:lnTo>
                      <a:pt x="1" y="19375"/>
                    </a:lnTo>
                    <a:lnTo>
                      <a:pt x="1" y="18871"/>
                    </a:lnTo>
                    <a:lnTo>
                      <a:pt x="1" y="18286"/>
                    </a:lnTo>
                    <a:lnTo>
                      <a:pt x="21" y="17681"/>
                    </a:lnTo>
                    <a:lnTo>
                      <a:pt x="61" y="16996"/>
                    </a:lnTo>
                    <a:lnTo>
                      <a:pt x="122" y="16290"/>
                    </a:lnTo>
                    <a:lnTo>
                      <a:pt x="202" y="15544"/>
                    </a:lnTo>
                    <a:lnTo>
                      <a:pt x="323" y="14758"/>
                    </a:lnTo>
                    <a:lnTo>
                      <a:pt x="464" y="13952"/>
                    </a:lnTo>
                    <a:lnTo>
                      <a:pt x="646" y="13125"/>
                    </a:lnTo>
                    <a:lnTo>
                      <a:pt x="868" y="12278"/>
                    </a:lnTo>
                    <a:lnTo>
                      <a:pt x="1150" y="11411"/>
                    </a:lnTo>
                    <a:lnTo>
                      <a:pt x="1452" y="10544"/>
                    </a:lnTo>
                    <a:lnTo>
                      <a:pt x="1634" y="10121"/>
                    </a:lnTo>
                    <a:lnTo>
                      <a:pt x="1815" y="9698"/>
                    </a:lnTo>
                    <a:lnTo>
                      <a:pt x="2017" y="9254"/>
                    </a:lnTo>
                    <a:lnTo>
                      <a:pt x="2239" y="8831"/>
                    </a:lnTo>
                    <a:lnTo>
                      <a:pt x="2460" y="8407"/>
                    </a:lnTo>
                    <a:lnTo>
                      <a:pt x="2702" y="7984"/>
                    </a:lnTo>
                    <a:lnTo>
                      <a:pt x="2964" y="7561"/>
                    </a:lnTo>
                    <a:lnTo>
                      <a:pt x="3226" y="7137"/>
                    </a:lnTo>
                    <a:lnTo>
                      <a:pt x="3529" y="6734"/>
                    </a:lnTo>
                    <a:lnTo>
                      <a:pt x="3831" y="6331"/>
                    </a:lnTo>
                    <a:lnTo>
                      <a:pt x="4154" y="5928"/>
                    </a:lnTo>
                    <a:lnTo>
                      <a:pt x="4476" y="5545"/>
                    </a:lnTo>
                    <a:lnTo>
                      <a:pt x="4839" y="5162"/>
                    </a:lnTo>
                    <a:lnTo>
                      <a:pt x="5202" y="4799"/>
                    </a:lnTo>
                    <a:lnTo>
                      <a:pt x="5605" y="4416"/>
                    </a:lnTo>
                    <a:lnTo>
                      <a:pt x="6009" y="4073"/>
                    </a:lnTo>
                    <a:lnTo>
                      <a:pt x="6432" y="3730"/>
                    </a:lnTo>
                    <a:lnTo>
                      <a:pt x="6875" y="3387"/>
                    </a:lnTo>
                    <a:lnTo>
                      <a:pt x="7359" y="3065"/>
                    </a:lnTo>
                    <a:lnTo>
                      <a:pt x="7843" y="2762"/>
                    </a:lnTo>
                    <a:lnTo>
                      <a:pt x="8347" y="2460"/>
                    </a:lnTo>
                    <a:lnTo>
                      <a:pt x="8871" y="2178"/>
                    </a:lnTo>
                    <a:lnTo>
                      <a:pt x="9436" y="1916"/>
                    </a:lnTo>
                    <a:lnTo>
                      <a:pt x="10000" y="1654"/>
                    </a:lnTo>
                    <a:lnTo>
                      <a:pt x="10585" y="1412"/>
                    </a:lnTo>
                    <a:lnTo>
                      <a:pt x="11210" y="1190"/>
                    </a:lnTo>
                    <a:lnTo>
                      <a:pt x="11855" y="988"/>
                    </a:lnTo>
                    <a:lnTo>
                      <a:pt x="12520" y="787"/>
                    </a:lnTo>
                    <a:lnTo>
                      <a:pt x="13206" y="625"/>
                    </a:lnTo>
                    <a:lnTo>
                      <a:pt x="13911" y="464"/>
                    </a:lnTo>
                    <a:lnTo>
                      <a:pt x="14657" y="343"/>
                    </a:lnTo>
                    <a:lnTo>
                      <a:pt x="15423" y="222"/>
                    </a:lnTo>
                    <a:lnTo>
                      <a:pt x="16210" y="142"/>
                    </a:lnTo>
                    <a:lnTo>
                      <a:pt x="17016" y="61"/>
                    </a:lnTo>
                    <a:lnTo>
                      <a:pt x="17016" y="61"/>
                    </a:lnTo>
                    <a:lnTo>
                      <a:pt x="17823" y="21"/>
                    </a:lnTo>
                    <a:lnTo>
                      <a:pt x="18629" y="0"/>
                    </a:lnTo>
                    <a:lnTo>
                      <a:pt x="19395" y="0"/>
                    </a:lnTo>
                    <a:lnTo>
                      <a:pt x="20141" y="21"/>
                    </a:lnTo>
                    <a:lnTo>
                      <a:pt x="20867" y="61"/>
                    </a:lnTo>
                    <a:lnTo>
                      <a:pt x="21572" y="121"/>
                    </a:lnTo>
                    <a:lnTo>
                      <a:pt x="22258" y="202"/>
                    </a:lnTo>
                    <a:lnTo>
                      <a:pt x="22923" y="303"/>
                    </a:lnTo>
                    <a:lnTo>
                      <a:pt x="23568" y="424"/>
                    </a:lnTo>
                    <a:lnTo>
                      <a:pt x="24173" y="565"/>
                    </a:lnTo>
                    <a:lnTo>
                      <a:pt x="24778" y="726"/>
                    </a:lnTo>
                    <a:lnTo>
                      <a:pt x="25363" y="908"/>
                    </a:lnTo>
                    <a:lnTo>
                      <a:pt x="25927" y="1089"/>
                    </a:lnTo>
                    <a:lnTo>
                      <a:pt x="26471" y="1291"/>
                    </a:lnTo>
                    <a:lnTo>
                      <a:pt x="26996" y="1512"/>
                    </a:lnTo>
                    <a:lnTo>
                      <a:pt x="27500" y="1754"/>
                    </a:lnTo>
                    <a:lnTo>
                      <a:pt x="27983" y="1996"/>
                    </a:lnTo>
                    <a:lnTo>
                      <a:pt x="28467" y="2258"/>
                    </a:lnTo>
                    <a:lnTo>
                      <a:pt x="28911" y="2541"/>
                    </a:lnTo>
                    <a:lnTo>
                      <a:pt x="29354" y="2823"/>
                    </a:lnTo>
                    <a:lnTo>
                      <a:pt x="29758" y="3125"/>
                    </a:lnTo>
                    <a:lnTo>
                      <a:pt x="30161" y="3428"/>
                    </a:lnTo>
                    <a:lnTo>
                      <a:pt x="30564" y="3750"/>
                    </a:lnTo>
                    <a:lnTo>
                      <a:pt x="30927" y="4073"/>
                    </a:lnTo>
                    <a:lnTo>
                      <a:pt x="31270" y="4395"/>
                    </a:lnTo>
                    <a:lnTo>
                      <a:pt x="31612" y="4738"/>
                    </a:lnTo>
                    <a:lnTo>
                      <a:pt x="31935" y="5101"/>
                    </a:lnTo>
                    <a:lnTo>
                      <a:pt x="32257" y="5464"/>
                    </a:lnTo>
                    <a:lnTo>
                      <a:pt x="32540" y="5827"/>
                    </a:lnTo>
                    <a:lnTo>
                      <a:pt x="32822" y="6190"/>
                    </a:lnTo>
                    <a:lnTo>
                      <a:pt x="33104" y="6553"/>
                    </a:lnTo>
                    <a:lnTo>
                      <a:pt x="33346" y="6936"/>
                    </a:lnTo>
                    <a:lnTo>
                      <a:pt x="33588" y="7319"/>
                    </a:lnTo>
                    <a:lnTo>
                      <a:pt x="33830" y="7702"/>
                    </a:lnTo>
                    <a:lnTo>
                      <a:pt x="34233" y="8468"/>
                    </a:lnTo>
                    <a:lnTo>
                      <a:pt x="34616" y="9254"/>
                    </a:lnTo>
                    <a:lnTo>
                      <a:pt x="34939" y="10020"/>
                    </a:lnTo>
                    <a:lnTo>
                      <a:pt x="35221" y="10786"/>
                    </a:lnTo>
                    <a:lnTo>
                      <a:pt x="35463" y="11552"/>
                    </a:lnTo>
                    <a:lnTo>
                      <a:pt x="35685" y="12298"/>
                    </a:lnTo>
                    <a:lnTo>
                      <a:pt x="35846" y="13004"/>
                    </a:lnTo>
                    <a:lnTo>
                      <a:pt x="35987" y="13710"/>
                    </a:lnTo>
                    <a:lnTo>
                      <a:pt x="36108" y="14355"/>
                    </a:lnTo>
                    <a:lnTo>
                      <a:pt x="36189" y="14980"/>
                    </a:lnTo>
                    <a:lnTo>
                      <a:pt x="36249" y="15564"/>
                    </a:lnTo>
                    <a:lnTo>
                      <a:pt x="36269" y="16089"/>
                    </a:lnTo>
                    <a:lnTo>
                      <a:pt x="36290" y="16572"/>
                    </a:lnTo>
                    <a:lnTo>
                      <a:pt x="36290" y="16996"/>
                    </a:lnTo>
                    <a:lnTo>
                      <a:pt x="36269" y="17359"/>
                    </a:lnTo>
                    <a:lnTo>
                      <a:pt x="36269" y="17359"/>
                    </a:lnTo>
                    <a:lnTo>
                      <a:pt x="36269" y="17762"/>
                    </a:lnTo>
                    <a:lnTo>
                      <a:pt x="36249" y="18165"/>
                    </a:lnTo>
                    <a:lnTo>
                      <a:pt x="36169" y="19072"/>
                    </a:lnTo>
                    <a:lnTo>
                      <a:pt x="35967" y="21008"/>
                    </a:lnTo>
                    <a:lnTo>
                      <a:pt x="35866" y="21935"/>
                    </a:lnTo>
                    <a:lnTo>
                      <a:pt x="35786" y="22822"/>
                    </a:lnTo>
                    <a:lnTo>
                      <a:pt x="35745" y="23588"/>
                    </a:lnTo>
                    <a:lnTo>
                      <a:pt x="35765" y="23931"/>
                    </a:lnTo>
                    <a:lnTo>
                      <a:pt x="35786" y="24234"/>
                    </a:lnTo>
                    <a:lnTo>
                      <a:pt x="35786" y="24234"/>
                    </a:lnTo>
                    <a:lnTo>
                      <a:pt x="35886" y="24919"/>
                    </a:lnTo>
                    <a:lnTo>
                      <a:pt x="36048" y="25806"/>
                    </a:lnTo>
                    <a:lnTo>
                      <a:pt x="36229" y="26895"/>
                    </a:lnTo>
                    <a:lnTo>
                      <a:pt x="36290" y="27479"/>
                    </a:lnTo>
                    <a:lnTo>
                      <a:pt x="36370" y="28104"/>
                    </a:lnTo>
                    <a:lnTo>
                      <a:pt x="36411" y="28750"/>
                    </a:lnTo>
                    <a:lnTo>
                      <a:pt x="36431" y="29415"/>
                    </a:lnTo>
                    <a:lnTo>
                      <a:pt x="36411" y="30100"/>
                    </a:lnTo>
                    <a:lnTo>
                      <a:pt x="36370" y="30786"/>
                    </a:lnTo>
                    <a:lnTo>
                      <a:pt x="36290" y="31471"/>
                    </a:lnTo>
                    <a:lnTo>
                      <a:pt x="36229" y="31834"/>
                    </a:lnTo>
                    <a:lnTo>
                      <a:pt x="36169" y="32177"/>
                    </a:lnTo>
                    <a:lnTo>
                      <a:pt x="36088" y="32520"/>
                    </a:lnTo>
                    <a:lnTo>
                      <a:pt x="35987" y="32862"/>
                    </a:lnTo>
                    <a:lnTo>
                      <a:pt x="35866" y="33185"/>
                    </a:lnTo>
                    <a:lnTo>
                      <a:pt x="35745" y="33528"/>
                    </a:lnTo>
                    <a:lnTo>
                      <a:pt x="35745" y="33528"/>
                    </a:lnTo>
                    <a:lnTo>
                      <a:pt x="35342" y="34334"/>
                    </a:lnTo>
                    <a:lnTo>
                      <a:pt x="34919" y="35100"/>
                    </a:lnTo>
                    <a:lnTo>
                      <a:pt x="34475" y="35846"/>
                    </a:lnTo>
                    <a:lnTo>
                      <a:pt x="34011" y="36532"/>
                    </a:lnTo>
                    <a:lnTo>
                      <a:pt x="33528" y="37197"/>
                    </a:lnTo>
                    <a:lnTo>
                      <a:pt x="33024" y="37822"/>
                    </a:lnTo>
                    <a:lnTo>
                      <a:pt x="32499" y="38427"/>
                    </a:lnTo>
                    <a:lnTo>
                      <a:pt x="31975" y="38991"/>
                    </a:lnTo>
                    <a:lnTo>
                      <a:pt x="31431" y="39535"/>
                    </a:lnTo>
                    <a:lnTo>
                      <a:pt x="30866" y="40039"/>
                    </a:lnTo>
                    <a:lnTo>
                      <a:pt x="30322" y="40503"/>
                    </a:lnTo>
                    <a:lnTo>
                      <a:pt x="29737" y="40947"/>
                    </a:lnTo>
                    <a:lnTo>
                      <a:pt x="29173" y="41370"/>
                    </a:lnTo>
                    <a:lnTo>
                      <a:pt x="28608" y="41753"/>
                    </a:lnTo>
                    <a:lnTo>
                      <a:pt x="28044" y="42116"/>
                    </a:lnTo>
                    <a:lnTo>
                      <a:pt x="27479" y="42459"/>
                    </a:lnTo>
                    <a:lnTo>
                      <a:pt x="26915" y="42761"/>
                    </a:lnTo>
                    <a:lnTo>
                      <a:pt x="26371" y="43043"/>
                    </a:lnTo>
                    <a:lnTo>
                      <a:pt x="25826" y="43306"/>
                    </a:lnTo>
                    <a:lnTo>
                      <a:pt x="25282" y="43527"/>
                    </a:lnTo>
                    <a:lnTo>
                      <a:pt x="24778" y="43749"/>
                    </a:lnTo>
                    <a:lnTo>
                      <a:pt x="24274" y="43931"/>
                    </a:lnTo>
                    <a:lnTo>
                      <a:pt x="23790" y="44092"/>
                    </a:lnTo>
                    <a:lnTo>
                      <a:pt x="23326" y="44233"/>
                    </a:lnTo>
                    <a:lnTo>
                      <a:pt x="22883" y="44354"/>
                    </a:lnTo>
                    <a:lnTo>
                      <a:pt x="22459" y="44455"/>
                    </a:lnTo>
                    <a:lnTo>
                      <a:pt x="22076" y="44535"/>
                    </a:lnTo>
                    <a:lnTo>
                      <a:pt x="21714" y="44596"/>
                    </a:lnTo>
                    <a:lnTo>
                      <a:pt x="21371" y="44656"/>
                    </a:lnTo>
                    <a:lnTo>
                      <a:pt x="21068" y="44676"/>
                    </a:lnTo>
                    <a:lnTo>
                      <a:pt x="20806" y="44697"/>
                    </a:lnTo>
                    <a:lnTo>
                      <a:pt x="20585" y="44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80;p34"/>
              <p:cNvSpPr/>
              <p:nvPr/>
            </p:nvSpPr>
            <p:spPr>
              <a:xfrm>
                <a:off x="3414075" y="507250"/>
                <a:ext cx="921375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6855" h="45101" extrusionOk="0">
                    <a:moveTo>
                      <a:pt x="19274" y="404"/>
                    </a:moveTo>
                    <a:lnTo>
                      <a:pt x="20222" y="424"/>
                    </a:lnTo>
                    <a:lnTo>
                      <a:pt x="21149" y="464"/>
                    </a:lnTo>
                    <a:lnTo>
                      <a:pt x="22057" y="565"/>
                    </a:lnTo>
                    <a:lnTo>
                      <a:pt x="22923" y="686"/>
                    </a:lnTo>
                    <a:lnTo>
                      <a:pt x="23770" y="848"/>
                    </a:lnTo>
                    <a:lnTo>
                      <a:pt x="24597" y="1029"/>
                    </a:lnTo>
                    <a:lnTo>
                      <a:pt x="25403" y="1251"/>
                    </a:lnTo>
                    <a:lnTo>
                      <a:pt x="26169" y="1513"/>
                    </a:lnTo>
                    <a:lnTo>
                      <a:pt x="26935" y="1815"/>
                    </a:lnTo>
                    <a:lnTo>
                      <a:pt x="27661" y="2138"/>
                    </a:lnTo>
                    <a:lnTo>
                      <a:pt x="28347" y="2521"/>
                    </a:lnTo>
                    <a:lnTo>
                      <a:pt x="29032" y="2904"/>
                    </a:lnTo>
                    <a:lnTo>
                      <a:pt x="29677" y="3347"/>
                    </a:lnTo>
                    <a:lnTo>
                      <a:pt x="30302" y="3811"/>
                    </a:lnTo>
                    <a:lnTo>
                      <a:pt x="30887" y="4315"/>
                    </a:lnTo>
                    <a:lnTo>
                      <a:pt x="31451" y="4860"/>
                    </a:lnTo>
                    <a:lnTo>
                      <a:pt x="31855" y="5263"/>
                    </a:lnTo>
                    <a:lnTo>
                      <a:pt x="32238" y="5686"/>
                    </a:lnTo>
                    <a:lnTo>
                      <a:pt x="32600" y="6130"/>
                    </a:lnTo>
                    <a:lnTo>
                      <a:pt x="32923" y="6573"/>
                    </a:lnTo>
                    <a:lnTo>
                      <a:pt x="33246" y="7017"/>
                    </a:lnTo>
                    <a:lnTo>
                      <a:pt x="33548" y="7480"/>
                    </a:lnTo>
                    <a:lnTo>
                      <a:pt x="33830" y="7924"/>
                    </a:lnTo>
                    <a:lnTo>
                      <a:pt x="34092" y="8388"/>
                    </a:lnTo>
                    <a:lnTo>
                      <a:pt x="34334" y="8851"/>
                    </a:lnTo>
                    <a:lnTo>
                      <a:pt x="34556" y="9315"/>
                    </a:lnTo>
                    <a:lnTo>
                      <a:pt x="34758" y="9779"/>
                    </a:lnTo>
                    <a:lnTo>
                      <a:pt x="34959" y="10242"/>
                    </a:lnTo>
                    <a:lnTo>
                      <a:pt x="35120" y="10706"/>
                    </a:lnTo>
                    <a:lnTo>
                      <a:pt x="35282" y="11170"/>
                    </a:lnTo>
                    <a:lnTo>
                      <a:pt x="35564" y="12077"/>
                    </a:lnTo>
                    <a:lnTo>
                      <a:pt x="35806" y="12944"/>
                    </a:lnTo>
                    <a:lnTo>
                      <a:pt x="35987" y="13791"/>
                    </a:lnTo>
                    <a:lnTo>
                      <a:pt x="36108" y="14577"/>
                    </a:lnTo>
                    <a:lnTo>
                      <a:pt x="36209" y="15323"/>
                    </a:lnTo>
                    <a:lnTo>
                      <a:pt x="36270" y="15988"/>
                    </a:lnTo>
                    <a:lnTo>
                      <a:pt x="36310" y="16613"/>
                    </a:lnTo>
                    <a:lnTo>
                      <a:pt x="36310" y="17137"/>
                    </a:lnTo>
                    <a:lnTo>
                      <a:pt x="36290" y="17561"/>
                    </a:lnTo>
                    <a:lnTo>
                      <a:pt x="36270" y="18266"/>
                    </a:lnTo>
                    <a:lnTo>
                      <a:pt x="36209" y="19053"/>
                    </a:lnTo>
                    <a:lnTo>
                      <a:pt x="36028" y="20726"/>
                    </a:lnTo>
                    <a:lnTo>
                      <a:pt x="35907" y="21815"/>
                    </a:lnTo>
                    <a:lnTo>
                      <a:pt x="35806" y="22843"/>
                    </a:lnTo>
                    <a:lnTo>
                      <a:pt x="35786" y="23307"/>
                    </a:lnTo>
                    <a:lnTo>
                      <a:pt x="35766" y="23730"/>
                    </a:lnTo>
                    <a:lnTo>
                      <a:pt x="35766" y="24113"/>
                    </a:lnTo>
                    <a:lnTo>
                      <a:pt x="35806" y="24456"/>
                    </a:lnTo>
                    <a:lnTo>
                      <a:pt x="35866" y="24919"/>
                    </a:lnTo>
                    <a:lnTo>
                      <a:pt x="35967" y="25504"/>
                    </a:lnTo>
                    <a:lnTo>
                      <a:pt x="36108" y="26310"/>
                    </a:lnTo>
                    <a:lnTo>
                      <a:pt x="36249" y="27218"/>
                    </a:lnTo>
                    <a:lnTo>
                      <a:pt x="36370" y="28206"/>
                    </a:lnTo>
                    <a:lnTo>
                      <a:pt x="36411" y="28730"/>
                    </a:lnTo>
                    <a:lnTo>
                      <a:pt x="36431" y="29254"/>
                    </a:lnTo>
                    <a:lnTo>
                      <a:pt x="36451" y="29798"/>
                    </a:lnTo>
                    <a:lnTo>
                      <a:pt x="36431" y="30343"/>
                    </a:lnTo>
                    <a:lnTo>
                      <a:pt x="36411" y="30887"/>
                    </a:lnTo>
                    <a:lnTo>
                      <a:pt x="36350" y="31451"/>
                    </a:lnTo>
                    <a:lnTo>
                      <a:pt x="36249" y="32016"/>
                    </a:lnTo>
                    <a:lnTo>
                      <a:pt x="36129" y="32560"/>
                    </a:lnTo>
                    <a:lnTo>
                      <a:pt x="35967" y="33105"/>
                    </a:lnTo>
                    <a:lnTo>
                      <a:pt x="35786" y="33649"/>
                    </a:lnTo>
                    <a:lnTo>
                      <a:pt x="35383" y="34435"/>
                    </a:lnTo>
                    <a:lnTo>
                      <a:pt x="34959" y="35201"/>
                    </a:lnTo>
                    <a:lnTo>
                      <a:pt x="34536" y="35927"/>
                    </a:lnTo>
                    <a:lnTo>
                      <a:pt x="34052" y="36633"/>
                    </a:lnTo>
                    <a:lnTo>
                      <a:pt x="33568" y="37278"/>
                    </a:lnTo>
                    <a:lnTo>
                      <a:pt x="33064" y="37903"/>
                    </a:lnTo>
                    <a:lnTo>
                      <a:pt x="32560" y="38508"/>
                    </a:lnTo>
                    <a:lnTo>
                      <a:pt x="32016" y="39072"/>
                    </a:lnTo>
                    <a:lnTo>
                      <a:pt x="31471" y="39596"/>
                    </a:lnTo>
                    <a:lnTo>
                      <a:pt x="30927" y="40100"/>
                    </a:lnTo>
                    <a:lnTo>
                      <a:pt x="30363" y="40564"/>
                    </a:lnTo>
                    <a:lnTo>
                      <a:pt x="29798" y="41008"/>
                    </a:lnTo>
                    <a:lnTo>
                      <a:pt x="29234" y="41411"/>
                    </a:lnTo>
                    <a:lnTo>
                      <a:pt x="28669" y="41794"/>
                    </a:lnTo>
                    <a:lnTo>
                      <a:pt x="28105" y="42157"/>
                    </a:lnTo>
                    <a:lnTo>
                      <a:pt x="27540" y="42479"/>
                    </a:lnTo>
                    <a:lnTo>
                      <a:pt x="26996" y="42782"/>
                    </a:lnTo>
                    <a:lnTo>
                      <a:pt x="26451" y="43064"/>
                    </a:lnTo>
                    <a:lnTo>
                      <a:pt x="25907" y="43306"/>
                    </a:lnTo>
                    <a:lnTo>
                      <a:pt x="25383" y="43548"/>
                    </a:lnTo>
                    <a:lnTo>
                      <a:pt x="24859" y="43749"/>
                    </a:lnTo>
                    <a:lnTo>
                      <a:pt x="24375" y="43931"/>
                    </a:lnTo>
                    <a:lnTo>
                      <a:pt x="23891" y="44092"/>
                    </a:lnTo>
                    <a:lnTo>
                      <a:pt x="23448" y="44233"/>
                    </a:lnTo>
                    <a:lnTo>
                      <a:pt x="23004" y="44354"/>
                    </a:lnTo>
                    <a:lnTo>
                      <a:pt x="22601" y="44455"/>
                    </a:lnTo>
                    <a:lnTo>
                      <a:pt x="22218" y="44536"/>
                    </a:lnTo>
                    <a:lnTo>
                      <a:pt x="21875" y="44596"/>
                    </a:lnTo>
                    <a:lnTo>
                      <a:pt x="21553" y="44657"/>
                    </a:lnTo>
                    <a:lnTo>
                      <a:pt x="21270" y="44677"/>
                    </a:lnTo>
                    <a:lnTo>
                      <a:pt x="20827" y="44677"/>
                    </a:lnTo>
                    <a:lnTo>
                      <a:pt x="20383" y="44637"/>
                    </a:lnTo>
                    <a:lnTo>
                      <a:pt x="19819" y="44536"/>
                    </a:lnTo>
                    <a:lnTo>
                      <a:pt x="19174" y="44374"/>
                    </a:lnTo>
                    <a:lnTo>
                      <a:pt x="18448" y="44173"/>
                    </a:lnTo>
                    <a:lnTo>
                      <a:pt x="17641" y="43911"/>
                    </a:lnTo>
                    <a:lnTo>
                      <a:pt x="16774" y="43608"/>
                    </a:lnTo>
                    <a:lnTo>
                      <a:pt x="15867" y="43245"/>
                    </a:lnTo>
                    <a:lnTo>
                      <a:pt x="14920" y="42842"/>
                    </a:lnTo>
                    <a:lnTo>
                      <a:pt x="13952" y="42399"/>
                    </a:lnTo>
                    <a:lnTo>
                      <a:pt x="12984" y="41915"/>
                    </a:lnTo>
                    <a:lnTo>
                      <a:pt x="12017" y="41370"/>
                    </a:lnTo>
                    <a:lnTo>
                      <a:pt x="11049" y="40806"/>
                    </a:lnTo>
                    <a:lnTo>
                      <a:pt x="10565" y="40504"/>
                    </a:lnTo>
                    <a:lnTo>
                      <a:pt x="10101" y="40181"/>
                    </a:lnTo>
                    <a:lnTo>
                      <a:pt x="9658" y="39858"/>
                    </a:lnTo>
                    <a:lnTo>
                      <a:pt x="9214" y="39536"/>
                    </a:lnTo>
                    <a:lnTo>
                      <a:pt x="8791" y="39193"/>
                    </a:lnTo>
                    <a:lnTo>
                      <a:pt x="8368" y="38830"/>
                    </a:lnTo>
                    <a:lnTo>
                      <a:pt x="7964" y="38467"/>
                    </a:lnTo>
                    <a:lnTo>
                      <a:pt x="7581" y="38104"/>
                    </a:lnTo>
                    <a:lnTo>
                      <a:pt x="7218" y="37701"/>
                    </a:lnTo>
                    <a:lnTo>
                      <a:pt x="6856" y="37278"/>
                    </a:lnTo>
                    <a:lnTo>
                      <a:pt x="6493" y="36814"/>
                    </a:lnTo>
                    <a:lnTo>
                      <a:pt x="6130" y="36310"/>
                    </a:lnTo>
                    <a:lnTo>
                      <a:pt x="5807" y="35786"/>
                    </a:lnTo>
                    <a:lnTo>
                      <a:pt x="5464" y="35242"/>
                    </a:lnTo>
                    <a:lnTo>
                      <a:pt x="5142" y="34657"/>
                    </a:lnTo>
                    <a:lnTo>
                      <a:pt x="4819" y="34072"/>
                    </a:lnTo>
                    <a:lnTo>
                      <a:pt x="4517" y="33447"/>
                    </a:lnTo>
                    <a:lnTo>
                      <a:pt x="4214" y="32822"/>
                    </a:lnTo>
                    <a:lnTo>
                      <a:pt x="3932" y="32197"/>
                    </a:lnTo>
                    <a:lnTo>
                      <a:pt x="3650" y="31532"/>
                    </a:lnTo>
                    <a:lnTo>
                      <a:pt x="3126" y="30222"/>
                    </a:lnTo>
                    <a:lnTo>
                      <a:pt x="2642" y="28911"/>
                    </a:lnTo>
                    <a:lnTo>
                      <a:pt x="2219" y="27601"/>
                    </a:lnTo>
                    <a:lnTo>
                      <a:pt x="1815" y="26331"/>
                    </a:lnTo>
                    <a:lnTo>
                      <a:pt x="1473" y="25121"/>
                    </a:lnTo>
                    <a:lnTo>
                      <a:pt x="1170" y="23992"/>
                    </a:lnTo>
                    <a:lnTo>
                      <a:pt x="928" y="22964"/>
                    </a:lnTo>
                    <a:lnTo>
                      <a:pt x="727" y="22057"/>
                    </a:lnTo>
                    <a:lnTo>
                      <a:pt x="586" y="21290"/>
                    </a:lnTo>
                    <a:lnTo>
                      <a:pt x="505" y="20686"/>
                    </a:lnTo>
                    <a:lnTo>
                      <a:pt x="465" y="20222"/>
                    </a:lnTo>
                    <a:lnTo>
                      <a:pt x="444" y="19738"/>
                    </a:lnTo>
                    <a:lnTo>
                      <a:pt x="424" y="19113"/>
                    </a:lnTo>
                    <a:lnTo>
                      <a:pt x="444" y="18367"/>
                    </a:lnTo>
                    <a:lnTo>
                      <a:pt x="485" y="17520"/>
                    </a:lnTo>
                    <a:lnTo>
                      <a:pt x="545" y="16573"/>
                    </a:lnTo>
                    <a:lnTo>
                      <a:pt x="666" y="15545"/>
                    </a:lnTo>
                    <a:lnTo>
                      <a:pt x="747" y="15000"/>
                    </a:lnTo>
                    <a:lnTo>
                      <a:pt x="848" y="14456"/>
                    </a:lnTo>
                    <a:lnTo>
                      <a:pt x="969" y="13892"/>
                    </a:lnTo>
                    <a:lnTo>
                      <a:pt x="1110" y="13307"/>
                    </a:lnTo>
                    <a:lnTo>
                      <a:pt x="1251" y="12722"/>
                    </a:lnTo>
                    <a:lnTo>
                      <a:pt x="1432" y="12138"/>
                    </a:lnTo>
                    <a:lnTo>
                      <a:pt x="1614" y="11533"/>
                    </a:lnTo>
                    <a:lnTo>
                      <a:pt x="1836" y="10928"/>
                    </a:lnTo>
                    <a:lnTo>
                      <a:pt x="2077" y="10343"/>
                    </a:lnTo>
                    <a:lnTo>
                      <a:pt x="2340" y="9738"/>
                    </a:lnTo>
                    <a:lnTo>
                      <a:pt x="2642" y="9134"/>
                    </a:lnTo>
                    <a:lnTo>
                      <a:pt x="2944" y="8549"/>
                    </a:lnTo>
                    <a:lnTo>
                      <a:pt x="3307" y="7964"/>
                    </a:lnTo>
                    <a:lnTo>
                      <a:pt x="3670" y="7380"/>
                    </a:lnTo>
                    <a:lnTo>
                      <a:pt x="4094" y="6815"/>
                    </a:lnTo>
                    <a:lnTo>
                      <a:pt x="4537" y="6271"/>
                    </a:lnTo>
                    <a:lnTo>
                      <a:pt x="5081" y="5646"/>
                    </a:lnTo>
                    <a:lnTo>
                      <a:pt x="5666" y="5041"/>
                    </a:lnTo>
                    <a:lnTo>
                      <a:pt x="6291" y="4476"/>
                    </a:lnTo>
                    <a:lnTo>
                      <a:pt x="6956" y="3972"/>
                    </a:lnTo>
                    <a:lnTo>
                      <a:pt x="7642" y="3468"/>
                    </a:lnTo>
                    <a:lnTo>
                      <a:pt x="8347" y="3025"/>
                    </a:lnTo>
                    <a:lnTo>
                      <a:pt x="9113" y="2602"/>
                    </a:lnTo>
                    <a:lnTo>
                      <a:pt x="9880" y="2218"/>
                    </a:lnTo>
                    <a:lnTo>
                      <a:pt x="10706" y="1876"/>
                    </a:lnTo>
                    <a:lnTo>
                      <a:pt x="11533" y="1573"/>
                    </a:lnTo>
                    <a:lnTo>
                      <a:pt x="12420" y="1291"/>
                    </a:lnTo>
                    <a:lnTo>
                      <a:pt x="13327" y="1069"/>
                    </a:lnTo>
                    <a:lnTo>
                      <a:pt x="14254" y="868"/>
                    </a:lnTo>
                    <a:lnTo>
                      <a:pt x="15222" y="706"/>
                    </a:lnTo>
                    <a:lnTo>
                      <a:pt x="16230" y="565"/>
                    </a:lnTo>
                    <a:lnTo>
                      <a:pt x="17258" y="485"/>
                    </a:lnTo>
                    <a:lnTo>
                      <a:pt x="18287" y="424"/>
                    </a:lnTo>
                    <a:lnTo>
                      <a:pt x="19274" y="404"/>
                    </a:lnTo>
                    <a:close/>
                    <a:moveTo>
                      <a:pt x="18367" y="1"/>
                    </a:moveTo>
                    <a:lnTo>
                      <a:pt x="17218" y="61"/>
                    </a:lnTo>
                    <a:lnTo>
                      <a:pt x="16170" y="162"/>
                    </a:lnTo>
                    <a:lnTo>
                      <a:pt x="15162" y="283"/>
                    </a:lnTo>
                    <a:lnTo>
                      <a:pt x="14174" y="464"/>
                    </a:lnTo>
                    <a:lnTo>
                      <a:pt x="13206" y="666"/>
                    </a:lnTo>
                    <a:lnTo>
                      <a:pt x="12279" y="908"/>
                    </a:lnTo>
                    <a:lnTo>
                      <a:pt x="11392" y="1190"/>
                    </a:lnTo>
                    <a:lnTo>
                      <a:pt x="10525" y="1513"/>
                    </a:lnTo>
                    <a:lnTo>
                      <a:pt x="9698" y="1856"/>
                    </a:lnTo>
                    <a:lnTo>
                      <a:pt x="8892" y="2259"/>
                    </a:lnTo>
                    <a:lnTo>
                      <a:pt x="8126" y="2682"/>
                    </a:lnTo>
                    <a:lnTo>
                      <a:pt x="7400" y="3146"/>
                    </a:lnTo>
                    <a:lnTo>
                      <a:pt x="7037" y="3388"/>
                    </a:lnTo>
                    <a:lnTo>
                      <a:pt x="6694" y="3650"/>
                    </a:lnTo>
                    <a:lnTo>
                      <a:pt x="6352" y="3912"/>
                    </a:lnTo>
                    <a:lnTo>
                      <a:pt x="6029" y="4174"/>
                    </a:lnTo>
                    <a:lnTo>
                      <a:pt x="5706" y="4456"/>
                    </a:lnTo>
                    <a:lnTo>
                      <a:pt x="5384" y="4739"/>
                    </a:lnTo>
                    <a:lnTo>
                      <a:pt x="5081" y="5041"/>
                    </a:lnTo>
                    <a:lnTo>
                      <a:pt x="4779" y="5364"/>
                    </a:lnTo>
                    <a:lnTo>
                      <a:pt x="4497" y="5666"/>
                    </a:lnTo>
                    <a:lnTo>
                      <a:pt x="4214" y="6009"/>
                    </a:lnTo>
                    <a:lnTo>
                      <a:pt x="3771" y="6553"/>
                    </a:lnTo>
                    <a:lnTo>
                      <a:pt x="3348" y="7118"/>
                    </a:lnTo>
                    <a:lnTo>
                      <a:pt x="2965" y="7702"/>
                    </a:lnTo>
                    <a:lnTo>
                      <a:pt x="2622" y="8287"/>
                    </a:lnTo>
                    <a:lnTo>
                      <a:pt x="2299" y="8871"/>
                    </a:lnTo>
                    <a:lnTo>
                      <a:pt x="1997" y="9476"/>
                    </a:lnTo>
                    <a:lnTo>
                      <a:pt x="1735" y="10061"/>
                    </a:lnTo>
                    <a:lnTo>
                      <a:pt x="1493" y="10666"/>
                    </a:lnTo>
                    <a:lnTo>
                      <a:pt x="1271" y="11250"/>
                    </a:lnTo>
                    <a:lnTo>
                      <a:pt x="1069" y="11835"/>
                    </a:lnTo>
                    <a:lnTo>
                      <a:pt x="888" y="12440"/>
                    </a:lnTo>
                    <a:lnTo>
                      <a:pt x="727" y="13004"/>
                    </a:lnTo>
                    <a:lnTo>
                      <a:pt x="586" y="13589"/>
                    </a:lnTo>
                    <a:lnTo>
                      <a:pt x="465" y="14154"/>
                    </a:lnTo>
                    <a:lnTo>
                      <a:pt x="364" y="14698"/>
                    </a:lnTo>
                    <a:lnTo>
                      <a:pt x="283" y="15242"/>
                    </a:lnTo>
                    <a:lnTo>
                      <a:pt x="142" y="16270"/>
                    </a:lnTo>
                    <a:lnTo>
                      <a:pt x="61" y="17238"/>
                    </a:lnTo>
                    <a:lnTo>
                      <a:pt x="21" y="18105"/>
                    </a:lnTo>
                    <a:lnTo>
                      <a:pt x="1" y="18891"/>
                    </a:lnTo>
                    <a:lnTo>
                      <a:pt x="21" y="19557"/>
                    </a:lnTo>
                    <a:lnTo>
                      <a:pt x="41" y="20081"/>
                    </a:lnTo>
                    <a:lnTo>
                      <a:pt x="102" y="20746"/>
                    </a:lnTo>
                    <a:lnTo>
                      <a:pt x="182" y="21351"/>
                    </a:lnTo>
                    <a:lnTo>
                      <a:pt x="324" y="22117"/>
                    </a:lnTo>
                    <a:lnTo>
                      <a:pt x="525" y="23024"/>
                    </a:lnTo>
                    <a:lnTo>
                      <a:pt x="767" y="24073"/>
                    </a:lnTo>
                    <a:lnTo>
                      <a:pt x="1069" y="25222"/>
                    </a:lnTo>
                    <a:lnTo>
                      <a:pt x="1432" y="26452"/>
                    </a:lnTo>
                    <a:lnTo>
                      <a:pt x="1836" y="27742"/>
                    </a:lnTo>
                    <a:lnTo>
                      <a:pt x="2279" y="29052"/>
                    </a:lnTo>
                    <a:lnTo>
                      <a:pt x="2763" y="30403"/>
                    </a:lnTo>
                    <a:lnTo>
                      <a:pt x="3307" y="31734"/>
                    </a:lnTo>
                    <a:lnTo>
                      <a:pt x="3590" y="32379"/>
                    </a:lnTo>
                    <a:lnTo>
                      <a:pt x="3872" y="33044"/>
                    </a:lnTo>
                    <a:lnTo>
                      <a:pt x="4174" y="33669"/>
                    </a:lnTo>
                    <a:lnTo>
                      <a:pt x="4497" y="34294"/>
                    </a:lnTo>
                    <a:lnTo>
                      <a:pt x="4799" y="34899"/>
                    </a:lnTo>
                    <a:lnTo>
                      <a:pt x="5142" y="35484"/>
                    </a:lnTo>
                    <a:lnTo>
                      <a:pt x="5485" y="36048"/>
                    </a:lnTo>
                    <a:lnTo>
                      <a:pt x="5827" y="36572"/>
                    </a:lnTo>
                    <a:lnTo>
                      <a:pt x="6170" y="37076"/>
                    </a:lnTo>
                    <a:lnTo>
                      <a:pt x="6533" y="37540"/>
                    </a:lnTo>
                    <a:lnTo>
                      <a:pt x="6916" y="37984"/>
                    </a:lnTo>
                    <a:lnTo>
                      <a:pt x="7299" y="38387"/>
                    </a:lnTo>
                    <a:lnTo>
                      <a:pt x="7682" y="38770"/>
                    </a:lnTo>
                    <a:lnTo>
                      <a:pt x="8105" y="39153"/>
                    </a:lnTo>
                    <a:lnTo>
                      <a:pt x="8529" y="39516"/>
                    </a:lnTo>
                    <a:lnTo>
                      <a:pt x="8972" y="39858"/>
                    </a:lnTo>
                    <a:lnTo>
                      <a:pt x="9416" y="40201"/>
                    </a:lnTo>
                    <a:lnTo>
                      <a:pt x="9880" y="40524"/>
                    </a:lnTo>
                    <a:lnTo>
                      <a:pt x="10363" y="40846"/>
                    </a:lnTo>
                    <a:lnTo>
                      <a:pt x="10847" y="41169"/>
                    </a:lnTo>
                    <a:lnTo>
                      <a:pt x="11815" y="41754"/>
                    </a:lnTo>
                    <a:lnTo>
                      <a:pt x="12803" y="42298"/>
                    </a:lnTo>
                    <a:lnTo>
                      <a:pt x="13791" y="42782"/>
                    </a:lnTo>
                    <a:lnTo>
                      <a:pt x="14779" y="43245"/>
                    </a:lnTo>
                    <a:lnTo>
                      <a:pt x="15726" y="43649"/>
                    </a:lnTo>
                    <a:lnTo>
                      <a:pt x="16654" y="44012"/>
                    </a:lnTo>
                    <a:lnTo>
                      <a:pt x="17541" y="44314"/>
                    </a:lnTo>
                    <a:lnTo>
                      <a:pt x="18347" y="44576"/>
                    </a:lnTo>
                    <a:lnTo>
                      <a:pt x="19093" y="44778"/>
                    </a:lnTo>
                    <a:lnTo>
                      <a:pt x="19758" y="44939"/>
                    </a:lnTo>
                    <a:lnTo>
                      <a:pt x="20323" y="45040"/>
                    </a:lnTo>
                    <a:lnTo>
                      <a:pt x="20786" y="45100"/>
                    </a:lnTo>
                    <a:lnTo>
                      <a:pt x="21230" y="45100"/>
                    </a:lnTo>
                    <a:lnTo>
                      <a:pt x="21492" y="45060"/>
                    </a:lnTo>
                    <a:lnTo>
                      <a:pt x="21815" y="45020"/>
                    </a:lnTo>
                    <a:lnTo>
                      <a:pt x="22157" y="44979"/>
                    </a:lnTo>
                    <a:lnTo>
                      <a:pt x="22540" y="44899"/>
                    </a:lnTo>
                    <a:lnTo>
                      <a:pt x="22944" y="44818"/>
                    </a:lnTo>
                    <a:lnTo>
                      <a:pt x="23367" y="44697"/>
                    </a:lnTo>
                    <a:lnTo>
                      <a:pt x="23810" y="44576"/>
                    </a:lnTo>
                    <a:lnTo>
                      <a:pt x="24274" y="44415"/>
                    </a:lnTo>
                    <a:lnTo>
                      <a:pt x="24758" y="44253"/>
                    </a:lnTo>
                    <a:lnTo>
                      <a:pt x="25262" y="44052"/>
                    </a:lnTo>
                    <a:lnTo>
                      <a:pt x="25786" y="43850"/>
                    </a:lnTo>
                    <a:lnTo>
                      <a:pt x="26310" y="43608"/>
                    </a:lnTo>
                    <a:lnTo>
                      <a:pt x="26855" y="43346"/>
                    </a:lnTo>
                    <a:lnTo>
                      <a:pt x="27399" y="43064"/>
                    </a:lnTo>
                    <a:lnTo>
                      <a:pt x="27943" y="42762"/>
                    </a:lnTo>
                    <a:lnTo>
                      <a:pt x="28508" y="42419"/>
                    </a:lnTo>
                    <a:lnTo>
                      <a:pt x="29072" y="42056"/>
                    </a:lnTo>
                    <a:lnTo>
                      <a:pt x="29637" y="41673"/>
                    </a:lnTo>
                    <a:lnTo>
                      <a:pt x="30201" y="41250"/>
                    </a:lnTo>
                    <a:lnTo>
                      <a:pt x="30766" y="40806"/>
                    </a:lnTo>
                    <a:lnTo>
                      <a:pt x="31310" y="40322"/>
                    </a:lnTo>
                    <a:lnTo>
                      <a:pt x="31875" y="39818"/>
                    </a:lnTo>
                    <a:lnTo>
                      <a:pt x="32399" y="39294"/>
                    </a:lnTo>
                    <a:lnTo>
                      <a:pt x="32943" y="38709"/>
                    </a:lnTo>
                    <a:lnTo>
                      <a:pt x="33447" y="38125"/>
                    </a:lnTo>
                    <a:lnTo>
                      <a:pt x="33951" y="37479"/>
                    </a:lnTo>
                    <a:lnTo>
                      <a:pt x="34435" y="36814"/>
                    </a:lnTo>
                    <a:lnTo>
                      <a:pt x="34899" y="36129"/>
                    </a:lnTo>
                    <a:lnTo>
                      <a:pt x="35342" y="35383"/>
                    </a:lnTo>
                    <a:lnTo>
                      <a:pt x="35766" y="34617"/>
                    </a:lnTo>
                    <a:lnTo>
                      <a:pt x="36149" y="33810"/>
                    </a:lnTo>
                    <a:lnTo>
                      <a:pt x="36370" y="33246"/>
                    </a:lnTo>
                    <a:lnTo>
                      <a:pt x="36532" y="32681"/>
                    </a:lnTo>
                    <a:lnTo>
                      <a:pt x="36653" y="32117"/>
                    </a:lnTo>
                    <a:lnTo>
                      <a:pt x="36753" y="31532"/>
                    </a:lnTo>
                    <a:lnTo>
                      <a:pt x="36814" y="30968"/>
                    </a:lnTo>
                    <a:lnTo>
                      <a:pt x="36854" y="30383"/>
                    </a:lnTo>
                    <a:lnTo>
                      <a:pt x="36854" y="29818"/>
                    </a:lnTo>
                    <a:lnTo>
                      <a:pt x="36854" y="29274"/>
                    </a:lnTo>
                    <a:lnTo>
                      <a:pt x="36834" y="28730"/>
                    </a:lnTo>
                    <a:lnTo>
                      <a:pt x="36774" y="28185"/>
                    </a:lnTo>
                    <a:lnTo>
                      <a:pt x="36733" y="27681"/>
                    </a:lnTo>
                    <a:lnTo>
                      <a:pt x="36673" y="27177"/>
                    </a:lnTo>
                    <a:lnTo>
                      <a:pt x="36512" y="26250"/>
                    </a:lnTo>
                    <a:lnTo>
                      <a:pt x="36370" y="25444"/>
                    </a:lnTo>
                    <a:lnTo>
                      <a:pt x="36270" y="24859"/>
                    </a:lnTo>
                    <a:lnTo>
                      <a:pt x="36209" y="24415"/>
                    </a:lnTo>
                    <a:lnTo>
                      <a:pt x="36189" y="24073"/>
                    </a:lnTo>
                    <a:lnTo>
                      <a:pt x="36189" y="23710"/>
                    </a:lnTo>
                    <a:lnTo>
                      <a:pt x="36209" y="23286"/>
                    </a:lnTo>
                    <a:lnTo>
                      <a:pt x="36229" y="22823"/>
                    </a:lnTo>
                    <a:lnTo>
                      <a:pt x="36330" y="21815"/>
                    </a:lnTo>
                    <a:lnTo>
                      <a:pt x="36431" y="20786"/>
                    </a:lnTo>
                    <a:lnTo>
                      <a:pt x="36612" y="19093"/>
                    </a:lnTo>
                    <a:lnTo>
                      <a:pt x="36673" y="18287"/>
                    </a:lnTo>
                    <a:lnTo>
                      <a:pt x="36693" y="17581"/>
                    </a:lnTo>
                    <a:lnTo>
                      <a:pt x="36713" y="17137"/>
                    </a:lnTo>
                    <a:lnTo>
                      <a:pt x="36713" y="16593"/>
                    </a:lnTo>
                    <a:lnTo>
                      <a:pt x="36693" y="15988"/>
                    </a:lnTo>
                    <a:lnTo>
                      <a:pt x="36612" y="15283"/>
                    </a:lnTo>
                    <a:lnTo>
                      <a:pt x="36532" y="14537"/>
                    </a:lnTo>
                    <a:lnTo>
                      <a:pt x="36391" y="13710"/>
                    </a:lnTo>
                    <a:lnTo>
                      <a:pt x="36189" y="12863"/>
                    </a:lnTo>
                    <a:lnTo>
                      <a:pt x="35967" y="11956"/>
                    </a:lnTo>
                    <a:lnTo>
                      <a:pt x="35685" y="11029"/>
                    </a:lnTo>
                    <a:lnTo>
                      <a:pt x="35504" y="10565"/>
                    </a:lnTo>
                    <a:lnTo>
                      <a:pt x="35322" y="10101"/>
                    </a:lnTo>
                    <a:lnTo>
                      <a:pt x="35141" y="9617"/>
                    </a:lnTo>
                    <a:lnTo>
                      <a:pt x="34919" y="9134"/>
                    </a:lnTo>
                    <a:lnTo>
                      <a:pt x="34697" y="8670"/>
                    </a:lnTo>
                    <a:lnTo>
                      <a:pt x="34435" y="8186"/>
                    </a:lnTo>
                    <a:lnTo>
                      <a:pt x="34173" y="7722"/>
                    </a:lnTo>
                    <a:lnTo>
                      <a:pt x="33891" y="7238"/>
                    </a:lnTo>
                    <a:lnTo>
                      <a:pt x="33588" y="6775"/>
                    </a:lnTo>
                    <a:lnTo>
                      <a:pt x="33266" y="6331"/>
                    </a:lnTo>
                    <a:lnTo>
                      <a:pt x="32923" y="5868"/>
                    </a:lnTo>
                    <a:lnTo>
                      <a:pt x="32540" y="5424"/>
                    </a:lnTo>
                    <a:lnTo>
                      <a:pt x="32157" y="4980"/>
                    </a:lnTo>
                    <a:lnTo>
                      <a:pt x="31754" y="4557"/>
                    </a:lnTo>
                    <a:lnTo>
                      <a:pt x="31431" y="4255"/>
                    </a:lnTo>
                    <a:lnTo>
                      <a:pt x="31088" y="3952"/>
                    </a:lnTo>
                    <a:lnTo>
                      <a:pt x="30746" y="3650"/>
                    </a:lnTo>
                    <a:lnTo>
                      <a:pt x="30403" y="3368"/>
                    </a:lnTo>
                    <a:lnTo>
                      <a:pt x="30040" y="3106"/>
                    </a:lnTo>
                    <a:lnTo>
                      <a:pt x="29677" y="2843"/>
                    </a:lnTo>
                    <a:lnTo>
                      <a:pt x="29294" y="2581"/>
                    </a:lnTo>
                    <a:lnTo>
                      <a:pt x="28911" y="2360"/>
                    </a:lnTo>
                    <a:lnTo>
                      <a:pt x="28508" y="2138"/>
                    </a:lnTo>
                    <a:lnTo>
                      <a:pt x="28105" y="1916"/>
                    </a:lnTo>
                    <a:lnTo>
                      <a:pt x="27701" y="1714"/>
                    </a:lnTo>
                    <a:lnTo>
                      <a:pt x="27278" y="1513"/>
                    </a:lnTo>
                    <a:lnTo>
                      <a:pt x="26855" y="1331"/>
                    </a:lnTo>
                    <a:lnTo>
                      <a:pt x="26431" y="1170"/>
                    </a:lnTo>
                    <a:lnTo>
                      <a:pt x="25988" y="1009"/>
                    </a:lnTo>
                    <a:lnTo>
                      <a:pt x="25524" y="868"/>
                    </a:lnTo>
                    <a:lnTo>
                      <a:pt x="25060" y="727"/>
                    </a:lnTo>
                    <a:lnTo>
                      <a:pt x="24597" y="606"/>
                    </a:lnTo>
                    <a:lnTo>
                      <a:pt x="24133" y="485"/>
                    </a:lnTo>
                    <a:lnTo>
                      <a:pt x="23649" y="384"/>
                    </a:lnTo>
                    <a:lnTo>
                      <a:pt x="23145" y="303"/>
                    </a:lnTo>
                    <a:lnTo>
                      <a:pt x="22661" y="223"/>
                    </a:lnTo>
                    <a:lnTo>
                      <a:pt x="22137" y="162"/>
                    </a:lnTo>
                    <a:lnTo>
                      <a:pt x="21633" y="102"/>
                    </a:lnTo>
                    <a:lnTo>
                      <a:pt x="20585" y="21"/>
                    </a:lnTo>
                    <a:lnTo>
                      <a:pt x="1949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81;p34"/>
              <p:cNvSpPr/>
              <p:nvPr/>
            </p:nvSpPr>
            <p:spPr>
              <a:xfrm>
                <a:off x="3801175" y="971950"/>
                <a:ext cx="102325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094" extrusionOk="0">
                    <a:moveTo>
                      <a:pt x="199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91" y="122"/>
                    </a:lnTo>
                    <a:lnTo>
                      <a:pt x="1190" y="182"/>
                    </a:lnTo>
                    <a:lnTo>
                      <a:pt x="1028" y="283"/>
                    </a:lnTo>
                    <a:lnTo>
                      <a:pt x="847" y="384"/>
                    </a:lnTo>
                    <a:lnTo>
                      <a:pt x="706" y="505"/>
                    </a:lnTo>
                    <a:lnTo>
                      <a:pt x="565" y="646"/>
                    </a:lnTo>
                    <a:lnTo>
                      <a:pt x="424" y="787"/>
                    </a:lnTo>
                    <a:lnTo>
                      <a:pt x="323" y="94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81" y="1493"/>
                    </a:lnTo>
                    <a:lnTo>
                      <a:pt x="20" y="1694"/>
                    </a:lnTo>
                    <a:lnTo>
                      <a:pt x="0" y="1896"/>
                    </a:lnTo>
                    <a:lnTo>
                      <a:pt x="0" y="2118"/>
                    </a:lnTo>
                    <a:lnTo>
                      <a:pt x="20" y="2319"/>
                    </a:lnTo>
                    <a:lnTo>
                      <a:pt x="61" y="2521"/>
                    </a:lnTo>
                    <a:lnTo>
                      <a:pt x="101" y="2723"/>
                    </a:lnTo>
                    <a:lnTo>
                      <a:pt x="182" y="2904"/>
                    </a:lnTo>
                    <a:lnTo>
                      <a:pt x="282" y="3086"/>
                    </a:lnTo>
                    <a:lnTo>
                      <a:pt x="383" y="324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7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3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094"/>
                    </a:lnTo>
                    <a:lnTo>
                      <a:pt x="2319" y="4094"/>
                    </a:lnTo>
                    <a:lnTo>
                      <a:pt x="2520" y="4053"/>
                    </a:lnTo>
                    <a:lnTo>
                      <a:pt x="2722" y="3993"/>
                    </a:lnTo>
                    <a:lnTo>
                      <a:pt x="2903" y="3912"/>
                    </a:lnTo>
                    <a:lnTo>
                      <a:pt x="3085" y="3831"/>
                    </a:lnTo>
                    <a:lnTo>
                      <a:pt x="3246" y="3711"/>
                    </a:lnTo>
                    <a:lnTo>
                      <a:pt x="3407" y="3590"/>
                    </a:lnTo>
                    <a:lnTo>
                      <a:pt x="3548" y="3448"/>
                    </a:lnTo>
                    <a:lnTo>
                      <a:pt x="3669" y="3307"/>
                    </a:lnTo>
                    <a:lnTo>
                      <a:pt x="3790" y="3146"/>
                    </a:lnTo>
                    <a:lnTo>
                      <a:pt x="3891" y="2965"/>
                    </a:lnTo>
                    <a:lnTo>
                      <a:pt x="3972" y="2783"/>
                    </a:lnTo>
                    <a:lnTo>
                      <a:pt x="4032" y="2602"/>
                    </a:lnTo>
                    <a:lnTo>
                      <a:pt x="4073" y="2400"/>
                    </a:lnTo>
                    <a:lnTo>
                      <a:pt x="4093" y="2198"/>
                    </a:lnTo>
                    <a:lnTo>
                      <a:pt x="4093" y="1997"/>
                    </a:lnTo>
                    <a:lnTo>
                      <a:pt x="4073" y="1775"/>
                    </a:lnTo>
                    <a:lnTo>
                      <a:pt x="4052" y="1573"/>
                    </a:lnTo>
                    <a:lnTo>
                      <a:pt x="3992" y="1392"/>
                    </a:lnTo>
                    <a:lnTo>
                      <a:pt x="3911" y="1190"/>
                    </a:lnTo>
                    <a:lnTo>
                      <a:pt x="3831" y="1029"/>
                    </a:lnTo>
                    <a:lnTo>
                      <a:pt x="3710" y="848"/>
                    </a:lnTo>
                    <a:lnTo>
                      <a:pt x="3589" y="707"/>
                    </a:lnTo>
                    <a:lnTo>
                      <a:pt x="3448" y="565"/>
                    </a:lnTo>
                    <a:lnTo>
                      <a:pt x="3307" y="424"/>
                    </a:lnTo>
                    <a:lnTo>
                      <a:pt x="3145" y="324"/>
                    </a:lnTo>
                    <a:lnTo>
                      <a:pt x="2964" y="223"/>
                    </a:lnTo>
                    <a:lnTo>
                      <a:pt x="2782" y="142"/>
                    </a:lnTo>
                    <a:lnTo>
                      <a:pt x="2601" y="82"/>
                    </a:lnTo>
                    <a:lnTo>
                      <a:pt x="2399" y="41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82;p34"/>
              <p:cNvSpPr/>
              <p:nvPr/>
            </p:nvSpPr>
            <p:spPr>
              <a:xfrm>
                <a:off x="4143400" y="973975"/>
                <a:ext cx="10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114" extrusionOk="0">
                    <a:moveTo>
                      <a:pt x="197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71" y="122"/>
                    </a:lnTo>
                    <a:lnTo>
                      <a:pt x="1190" y="202"/>
                    </a:lnTo>
                    <a:lnTo>
                      <a:pt x="1008" y="283"/>
                    </a:lnTo>
                    <a:lnTo>
                      <a:pt x="847" y="404"/>
                    </a:lnTo>
                    <a:lnTo>
                      <a:pt x="686" y="525"/>
                    </a:lnTo>
                    <a:lnTo>
                      <a:pt x="544" y="646"/>
                    </a:lnTo>
                    <a:lnTo>
                      <a:pt x="424" y="807"/>
                    </a:lnTo>
                    <a:lnTo>
                      <a:pt x="303" y="96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61" y="1513"/>
                    </a:lnTo>
                    <a:lnTo>
                      <a:pt x="20" y="1714"/>
                    </a:lnTo>
                    <a:lnTo>
                      <a:pt x="0" y="1916"/>
                    </a:lnTo>
                    <a:lnTo>
                      <a:pt x="0" y="2117"/>
                    </a:lnTo>
                    <a:lnTo>
                      <a:pt x="20" y="2339"/>
                    </a:lnTo>
                    <a:lnTo>
                      <a:pt x="61" y="2541"/>
                    </a:lnTo>
                    <a:lnTo>
                      <a:pt x="101" y="2722"/>
                    </a:lnTo>
                    <a:lnTo>
                      <a:pt x="182" y="2924"/>
                    </a:lnTo>
                    <a:lnTo>
                      <a:pt x="282" y="3085"/>
                    </a:lnTo>
                    <a:lnTo>
                      <a:pt x="383" y="326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9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2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113"/>
                    </a:lnTo>
                    <a:lnTo>
                      <a:pt x="2117" y="4113"/>
                    </a:lnTo>
                    <a:lnTo>
                      <a:pt x="2319" y="4093"/>
                    </a:lnTo>
                    <a:lnTo>
                      <a:pt x="2520" y="4053"/>
                    </a:lnTo>
                    <a:lnTo>
                      <a:pt x="2722" y="3992"/>
                    </a:lnTo>
                    <a:lnTo>
                      <a:pt x="2903" y="3932"/>
                    </a:lnTo>
                    <a:lnTo>
                      <a:pt x="3085" y="3831"/>
                    </a:lnTo>
                    <a:lnTo>
                      <a:pt x="3246" y="3730"/>
                    </a:lnTo>
                    <a:lnTo>
                      <a:pt x="3407" y="3609"/>
                    </a:lnTo>
                    <a:lnTo>
                      <a:pt x="3548" y="3468"/>
                    </a:lnTo>
                    <a:lnTo>
                      <a:pt x="3669" y="3307"/>
                    </a:lnTo>
                    <a:lnTo>
                      <a:pt x="3770" y="3146"/>
                    </a:lnTo>
                    <a:lnTo>
                      <a:pt x="3871" y="2984"/>
                    </a:lnTo>
                    <a:lnTo>
                      <a:pt x="3952" y="2803"/>
                    </a:lnTo>
                    <a:lnTo>
                      <a:pt x="4012" y="2601"/>
                    </a:lnTo>
                    <a:lnTo>
                      <a:pt x="4073" y="2420"/>
                    </a:lnTo>
                    <a:lnTo>
                      <a:pt x="4093" y="2198"/>
                    </a:lnTo>
                    <a:lnTo>
                      <a:pt x="4093" y="1996"/>
                    </a:lnTo>
                    <a:lnTo>
                      <a:pt x="4073" y="1795"/>
                    </a:lnTo>
                    <a:lnTo>
                      <a:pt x="4032" y="1593"/>
                    </a:lnTo>
                    <a:lnTo>
                      <a:pt x="3992" y="1392"/>
                    </a:lnTo>
                    <a:lnTo>
                      <a:pt x="3911" y="1210"/>
                    </a:lnTo>
                    <a:lnTo>
                      <a:pt x="3810" y="1029"/>
                    </a:lnTo>
                    <a:lnTo>
                      <a:pt x="3710" y="867"/>
                    </a:lnTo>
                    <a:lnTo>
                      <a:pt x="3589" y="706"/>
                    </a:lnTo>
                    <a:lnTo>
                      <a:pt x="3448" y="565"/>
                    </a:lnTo>
                    <a:lnTo>
                      <a:pt x="3306" y="444"/>
                    </a:lnTo>
                    <a:lnTo>
                      <a:pt x="3145" y="323"/>
                    </a:lnTo>
                    <a:lnTo>
                      <a:pt x="2964" y="222"/>
                    </a:lnTo>
                    <a:lnTo>
                      <a:pt x="2782" y="142"/>
                    </a:lnTo>
                    <a:lnTo>
                      <a:pt x="2601" y="81"/>
                    </a:lnTo>
                    <a:lnTo>
                      <a:pt x="2399" y="41"/>
                    </a:lnTo>
                    <a:lnTo>
                      <a:pt x="2198" y="21"/>
                    </a:lnTo>
                    <a:lnTo>
                      <a:pt x="19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83;p34"/>
              <p:cNvSpPr/>
              <p:nvPr/>
            </p:nvSpPr>
            <p:spPr>
              <a:xfrm>
                <a:off x="3733125" y="847975"/>
                <a:ext cx="1557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2561" extrusionOk="0">
                    <a:moveTo>
                      <a:pt x="4154" y="0"/>
                    </a:moveTo>
                    <a:lnTo>
                      <a:pt x="3871" y="21"/>
                    </a:lnTo>
                    <a:lnTo>
                      <a:pt x="3589" y="61"/>
                    </a:lnTo>
                    <a:lnTo>
                      <a:pt x="3307" y="121"/>
                    </a:lnTo>
                    <a:lnTo>
                      <a:pt x="3045" y="182"/>
                    </a:lnTo>
                    <a:lnTo>
                      <a:pt x="2783" y="263"/>
                    </a:lnTo>
                    <a:lnTo>
                      <a:pt x="2541" y="343"/>
                    </a:lnTo>
                    <a:lnTo>
                      <a:pt x="2097" y="545"/>
                    </a:lnTo>
                    <a:lnTo>
                      <a:pt x="1674" y="787"/>
                    </a:lnTo>
                    <a:lnTo>
                      <a:pt x="1311" y="1029"/>
                    </a:lnTo>
                    <a:lnTo>
                      <a:pt x="988" y="1271"/>
                    </a:lnTo>
                    <a:lnTo>
                      <a:pt x="706" y="1512"/>
                    </a:lnTo>
                    <a:lnTo>
                      <a:pt x="464" y="1734"/>
                    </a:lnTo>
                    <a:lnTo>
                      <a:pt x="142" y="2077"/>
                    </a:lnTo>
                    <a:lnTo>
                      <a:pt x="41" y="2218"/>
                    </a:lnTo>
                    <a:lnTo>
                      <a:pt x="1" y="2299"/>
                    </a:lnTo>
                    <a:lnTo>
                      <a:pt x="1" y="2379"/>
                    </a:lnTo>
                    <a:lnTo>
                      <a:pt x="21" y="2460"/>
                    </a:lnTo>
                    <a:lnTo>
                      <a:pt x="81" y="2520"/>
                    </a:lnTo>
                    <a:lnTo>
                      <a:pt x="142" y="2541"/>
                    </a:lnTo>
                    <a:lnTo>
                      <a:pt x="202" y="2561"/>
                    </a:lnTo>
                    <a:lnTo>
                      <a:pt x="283" y="2520"/>
                    </a:lnTo>
                    <a:lnTo>
                      <a:pt x="323" y="2500"/>
                    </a:lnTo>
                    <a:lnTo>
                      <a:pt x="363" y="2460"/>
                    </a:lnTo>
                    <a:lnTo>
                      <a:pt x="464" y="2339"/>
                    </a:lnTo>
                    <a:lnTo>
                      <a:pt x="767" y="2016"/>
                    </a:lnTo>
                    <a:lnTo>
                      <a:pt x="988" y="1815"/>
                    </a:lnTo>
                    <a:lnTo>
                      <a:pt x="1230" y="1593"/>
                    </a:lnTo>
                    <a:lnTo>
                      <a:pt x="1533" y="1351"/>
                    </a:lnTo>
                    <a:lnTo>
                      <a:pt x="1875" y="1129"/>
                    </a:lnTo>
                    <a:lnTo>
                      <a:pt x="2259" y="908"/>
                    </a:lnTo>
                    <a:lnTo>
                      <a:pt x="2682" y="726"/>
                    </a:lnTo>
                    <a:lnTo>
                      <a:pt x="2904" y="646"/>
                    </a:lnTo>
                    <a:lnTo>
                      <a:pt x="3146" y="585"/>
                    </a:lnTo>
                    <a:lnTo>
                      <a:pt x="3387" y="525"/>
                    </a:lnTo>
                    <a:lnTo>
                      <a:pt x="3650" y="464"/>
                    </a:lnTo>
                    <a:lnTo>
                      <a:pt x="3892" y="424"/>
                    </a:lnTo>
                    <a:lnTo>
                      <a:pt x="4174" y="404"/>
                    </a:lnTo>
                    <a:lnTo>
                      <a:pt x="4456" y="404"/>
                    </a:lnTo>
                    <a:lnTo>
                      <a:pt x="4738" y="424"/>
                    </a:lnTo>
                    <a:lnTo>
                      <a:pt x="5020" y="464"/>
                    </a:lnTo>
                    <a:lnTo>
                      <a:pt x="5323" y="504"/>
                    </a:lnTo>
                    <a:lnTo>
                      <a:pt x="5645" y="585"/>
                    </a:lnTo>
                    <a:lnTo>
                      <a:pt x="5968" y="686"/>
                    </a:lnTo>
                    <a:lnTo>
                      <a:pt x="6049" y="686"/>
                    </a:lnTo>
                    <a:lnTo>
                      <a:pt x="6109" y="666"/>
                    </a:lnTo>
                    <a:lnTo>
                      <a:pt x="6190" y="625"/>
                    </a:lnTo>
                    <a:lnTo>
                      <a:pt x="6230" y="545"/>
                    </a:lnTo>
                    <a:lnTo>
                      <a:pt x="6230" y="464"/>
                    </a:lnTo>
                    <a:lnTo>
                      <a:pt x="6210" y="383"/>
                    </a:lnTo>
                    <a:lnTo>
                      <a:pt x="6170" y="323"/>
                    </a:lnTo>
                    <a:lnTo>
                      <a:pt x="6089" y="283"/>
                    </a:lnTo>
                    <a:lnTo>
                      <a:pt x="5746" y="182"/>
                    </a:lnTo>
                    <a:lnTo>
                      <a:pt x="5404" y="101"/>
                    </a:lnTo>
                    <a:lnTo>
                      <a:pt x="5081" y="41"/>
                    </a:lnTo>
                    <a:lnTo>
                      <a:pt x="4758" y="21"/>
                    </a:lnTo>
                    <a:lnTo>
                      <a:pt x="4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84;p34"/>
              <p:cNvSpPr/>
              <p:nvPr/>
            </p:nvSpPr>
            <p:spPr>
              <a:xfrm>
                <a:off x="4103575" y="853025"/>
                <a:ext cx="15525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2581" extrusionOk="0">
                    <a:moveTo>
                      <a:pt x="1775" y="0"/>
                    </a:moveTo>
                    <a:lnTo>
                      <a:pt x="1452" y="20"/>
                    </a:lnTo>
                    <a:lnTo>
                      <a:pt x="1150" y="40"/>
                    </a:lnTo>
                    <a:lnTo>
                      <a:pt x="807" y="101"/>
                    </a:lnTo>
                    <a:lnTo>
                      <a:pt x="484" y="181"/>
                    </a:lnTo>
                    <a:lnTo>
                      <a:pt x="142" y="282"/>
                    </a:lnTo>
                    <a:lnTo>
                      <a:pt x="61" y="323"/>
                    </a:lnTo>
                    <a:lnTo>
                      <a:pt x="21" y="383"/>
                    </a:lnTo>
                    <a:lnTo>
                      <a:pt x="0" y="464"/>
                    </a:lnTo>
                    <a:lnTo>
                      <a:pt x="0" y="544"/>
                    </a:lnTo>
                    <a:lnTo>
                      <a:pt x="41" y="605"/>
                    </a:lnTo>
                    <a:lnTo>
                      <a:pt x="101" y="665"/>
                    </a:lnTo>
                    <a:lnTo>
                      <a:pt x="182" y="685"/>
                    </a:lnTo>
                    <a:lnTo>
                      <a:pt x="263" y="665"/>
                    </a:lnTo>
                    <a:lnTo>
                      <a:pt x="585" y="585"/>
                    </a:lnTo>
                    <a:lnTo>
                      <a:pt x="888" y="504"/>
                    </a:lnTo>
                    <a:lnTo>
                      <a:pt x="1190" y="464"/>
                    </a:lnTo>
                    <a:lnTo>
                      <a:pt x="1492" y="423"/>
                    </a:lnTo>
                    <a:lnTo>
                      <a:pt x="1775" y="403"/>
                    </a:lnTo>
                    <a:lnTo>
                      <a:pt x="2037" y="403"/>
                    </a:lnTo>
                    <a:lnTo>
                      <a:pt x="2319" y="423"/>
                    </a:lnTo>
                    <a:lnTo>
                      <a:pt x="2561" y="464"/>
                    </a:lnTo>
                    <a:lnTo>
                      <a:pt x="2823" y="524"/>
                    </a:lnTo>
                    <a:lnTo>
                      <a:pt x="3065" y="565"/>
                    </a:lnTo>
                    <a:lnTo>
                      <a:pt x="3287" y="645"/>
                    </a:lnTo>
                    <a:lnTo>
                      <a:pt x="3508" y="726"/>
                    </a:lnTo>
                    <a:lnTo>
                      <a:pt x="3932" y="907"/>
                    </a:lnTo>
                    <a:lnTo>
                      <a:pt x="4315" y="1129"/>
                    </a:lnTo>
                    <a:lnTo>
                      <a:pt x="4637" y="1351"/>
                    </a:lnTo>
                    <a:lnTo>
                      <a:pt x="4940" y="1573"/>
                    </a:lnTo>
                    <a:lnTo>
                      <a:pt x="5202" y="1794"/>
                    </a:lnTo>
                    <a:lnTo>
                      <a:pt x="5424" y="2016"/>
                    </a:lnTo>
                    <a:lnTo>
                      <a:pt x="5726" y="2339"/>
                    </a:lnTo>
                    <a:lnTo>
                      <a:pt x="5847" y="2500"/>
                    </a:lnTo>
                    <a:lnTo>
                      <a:pt x="5867" y="2540"/>
                    </a:lnTo>
                    <a:lnTo>
                      <a:pt x="5907" y="2560"/>
                    </a:lnTo>
                    <a:lnTo>
                      <a:pt x="6008" y="2581"/>
                    </a:lnTo>
                    <a:lnTo>
                      <a:pt x="6069" y="2581"/>
                    </a:lnTo>
                    <a:lnTo>
                      <a:pt x="6129" y="2540"/>
                    </a:lnTo>
                    <a:lnTo>
                      <a:pt x="6190" y="2500"/>
                    </a:lnTo>
                    <a:lnTo>
                      <a:pt x="6210" y="2419"/>
                    </a:lnTo>
                    <a:lnTo>
                      <a:pt x="6210" y="2339"/>
                    </a:lnTo>
                    <a:lnTo>
                      <a:pt x="6170" y="2258"/>
                    </a:lnTo>
                    <a:lnTo>
                      <a:pt x="6069" y="2117"/>
                    </a:lnTo>
                    <a:lnTo>
                      <a:pt x="5746" y="1774"/>
                    </a:lnTo>
                    <a:lnTo>
                      <a:pt x="5524" y="1552"/>
                    </a:lnTo>
                    <a:lnTo>
                      <a:pt x="5242" y="1310"/>
                    </a:lnTo>
                    <a:lnTo>
                      <a:pt x="4920" y="1048"/>
                    </a:lnTo>
                    <a:lnTo>
                      <a:pt x="4537" y="806"/>
                    </a:lnTo>
                    <a:lnTo>
                      <a:pt x="4133" y="565"/>
                    </a:lnTo>
                    <a:lnTo>
                      <a:pt x="3670" y="363"/>
                    </a:lnTo>
                    <a:lnTo>
                      <a:pt x="3428" y="282"/>
                    </a:lnTo>
                    <a:lnTo>
                      <a:pt x="3186" y="202"/>
                    </a:lnTo>
                    <a:lnTo>
                      <a:pt x="2924" y="121"/>
                    </a:lnTo>
                    <a:lnTo>
                      <a:pt x="2642" y="81"/>
                    </a:lnTo>
                    <a:lnTo>
                      <a:pt x="2359" y="40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85;p34"/>
              <p:cNvSpPr/>
              <p:nvPr/>
            </p:nvSpPr>
            <p:spPr>
              <a:xfrm>
                <a:off x="4024950" y="1047575"/>
                <a:ext cx="1225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5766" extrusionOk="0">
                    <a:moveTo>
                      <a:pt x="142" y="0"/>
                    </a:moveTo>
                    <a:lnTo>
                      <a:pt x="81" y="40"/>
                    </a:lnTo>
                    <a:lnTo>
                      <a:pt x="21" y="101"/>
                    </a:lnTo>
                    <a:lnTo>
                      <a:pt x="0" y="181"/>
                    </a:lnTo>
                    <a:lnTo>
                      <a:pt x="0" y="262"/>
                    </a:lnTo>
                    <a:lnTo>
                      <a:pt x="41" y="343"/>
                    </a:lnTo>
                    <a:lnTo>
                      <a:pt x="101" y="383"/>
                    </a:lnTo>
                    <a:lnTo>
                      <a:pt x="162" y="403"/>
                    </a:lnTo>
                    <a:lnTo>
                      <a:pt x="545" y="484"/>
                    </a:lnTo>
                    <a:lnTo>
                      <a:pt x="928" y="585"/>
                    </a:lnTo>
                    <a:lnTo>
                      <a:pt x="1291" y="746"/>
                    </a:lnTo>
                    <a:lnTo>
                      <a:pt x="1674" y="927"/>
                    </a:lnTo>
                    <a:lnTo>
                      <a:pt x="2037" y="1149"/>
                    </a:lnTo>
                    <a:lnTo>
                      <a:pt x="2379" y="1391"/>
                    </a:lnTo>
                    <a:lnTo>
                      <a:pt x="2722" y="1673"/>
                    </a:lnTo>
                    <a:lnTo>
                      <a:pt x="3045" y="1976"/>
                    </a:lnTo>
                    <a:lnTo>
                      <a:pt x="3347" y="2298"/>
                    </a:lnTo>
                    <a:lnTo>
                      <a:pt x="3629" y="2641"/>
                    </a:lnTo>
                    <a:lnTo>
                      <a:pt x="3871" y="3024"/>
                    </a:lnTo>
                    <a:lnTo>
                      <a:pt x="4073" y="3407"/>
                    </a:lnTo>
                    <a:lnTo>
                      <a:pt x="4234" y="3790"/>
                    </a:lnTo>
                    <a:lnTo>
                      <a:pt x="4375" y="4214"/>
                    </a:lnTo>
                    <a:lnTo>
                      <a:pt x="4456" y="4617"/>
                    </a:lnTo>
                    <a:lnTo>
                      <a:pt x="4476" y="4839"/>
                    </a:lnTo>
                    <a:lnTo>
                      <a:pt x="4496" y="5060"/>
                    </a:lnTo>
                    <a:lnTo>
                      <a:pt x="625" y="5363"/>
                    </a:lnTo>
                    <a:lnTo>
                      <a:pt x="545" y="5383"/>
                    </a:lnTo>
                    <a:lnTo>
                      <a:pt x="484" y="5423"/>
                    </a:lnTo>
                    <a:lnTo>
                      <a:pt x="444" y="5504"/>
                    </a:lnTo>
                    <a:lnTo>
                      <a:pt x="424" y="5585"/>
                    </a:lnTo>
                    <a:lnTo>
                      <a:pt x="444" y="5665"/>
                    </a:lnTo>
                    <a:lnTo>
                      <a:pt x="484" y="5726"/>
                    </a:lnTo>
                    <a:lnTo>
                      <a:pt x="565" y="5766"/>
                    </a:lnTo>
                    <a:lnTo>
                      <a:pt x="646" y="5766"/>
                    </a:lnTo>
                    <a:lnTo>
                      <a:pt x="4718" y="5443"/>
                    </a:lnTo>
                    <a:lnTo>
                      <a:pt x="4778" y="5423"/>
                    </a:lnTo>
                    <a:lnTo>
                      <a:pt x="4839" y="5383"/>
                    </a:lnTo>
                    <a:lnTo>
                      <a:pt x="4879" y="5322"/>
                    </a:lnTo>
                    <a:lnTo>
                      <a:pt x="4899" y="5242"/>
                    </a:lnTo>
                    <a:lnTo>
                      <a:pt x="4899" y="5000"/>
                    </a:lnTo>
                    <a:lnTo>
                      <a:pt x="4879" y="4778"/>
                    </a:lnTo>
                    <a:lnTo>
                      <a:pt x="4859" y="4536"/>
                    </a:lnTo>
                    <a:lnTo>
                      <a:pt x="4819" y="4294"/>
                    </a:lnTo>
                    <a:lnTo>
                      <a:pt x="4758" y="4072"/>
                    </a:lnTo>
                    <a:lnTo>
                      <a:pt x="4678" y="3831"/>
                    </a:lnTo>
                    <a:lnTo>
                      <a:pt x="4597" y="3609"/>
                    </a:lnTo>
                    <a:lnTo>
                      <a:pt x="4516" y="3387"/>
                    </a:lnTo>
                    <a:lnTo>
                      <a:pt x="4295" y="2964"/>
                    </a:lnTo>
                    <a:lnTo>
                      <a:pt x="4033" y="2540"/>
                    </a:lnTo>
                    <a:lnTo>
                      <a:pt x="3730" y="2137"/>
                    </a:lnTo>
                    <a:lnTo>
                      <a:pt x="3408" y="1774"/>
                    </a:lnTo>
                    <a:lnTo>
                      <a:pt x="3065" y="1431"/>
                    </a:lnTo>
                    <a:lnTo>
                      <a:pt x="2682" y="1109"/>
                    </a:lnTo>
                    <a:lnTo>
                      <a:pt x="2299" y="827"/>
                    </a:lnTo>
                    <a:lnTo>
                      <a:pt x="1896" y="585"/>
                    </a:lnTo>
                    <a:lnTo>
                      <a:pt x="1472" y="383"/>
                    </a:lnTo>
                    <a:lnTo>
                      <a:pt x="1049" y="202"/>
                    </a:lnTo>
                    <a:lnTo>
                      <a:pt x="646" y="8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86;p34"/>
              <p:cNvSpPr/>
              <p:nvPr/>
            </p:nvSpPr>
            <p:spPr>
              <a:xfrm>
                <a:off x="3844500" y="1231025"/>
                <a:ext cx="25657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10263" h="3912" extrusionOk="0">
                    <a:moveTo>
                      <a:pt x="162" y="1"/>
                    </a:moveTo>
                    <a:lnTo>
                      <a:pt x="102" y="41"/>
                    </a:lnTo>
                    <a:lnTo>
                      <a:pt x="41" y="101"/>
                    </a:lnTo>
                    <a:lnTo>
                      <a:pt x="1" y="182"/>
                    </a:lnTo>
                    <a:lnTo>
                      <a:pt x="1" y="242"/>
                    </a:lnTo>
                    <a:lnTo>
                      <a:pt x="41" y="323"/>
                    </a:lnTo>
                    <a:lnTo>
                      <a:pt x="404" y="847"/>
                    </a:lnTo>
                    <a:lnTo>
                      <a:pt x="807" y="1311"/>
                    </a:lnTo>
                    <a:lnTo>
                      <a:pt x="1211" y="1734"/>
                    </a:lnTo>
                    <a:lnTo>
                      <a:pt x="1634" y="2117"/>
                    </a:lnTo>
                    <a:lnTo>
                      <a:pt x="2057" y="2440"/>
                    </a:lnTo>
                    <a:lnTo>
                      <a:pt x="2501" y="2742"/>
                    </a:lnTo>
                    <a:lnTo>
                      <a:pt x="2944" y="2984"/>
                    </a:lnTo>
                    <a:lnTo>
                      <a:pt x="3408" y="3206"/>
                    </a:lnTo>
                    <a:lnTo>
                      <a:pt x="3852" y="3388"/>
                    </a:lnTo>
                    <a:lnTo>
                      <a:pt x="4295" y="3549"/>
                    </a:lnTo>
                    <a:lnTo>
                      <a:pt x="4759" y="3670"/>
                    </a:lnTo>
                    <a:lnTo>
                      <a:pt x="5202" y="3750"/>
                    </a:lnTo>
                    <a:lnTo>
                      <a:pt x="5646" y="3831"/>
                    </a:lnTo>
                    <a:lnTo>
                      <a:pt x="6069" y="3871"/>
                    </a:lnTo>
                    <a:lnTo>
                      <a:pt x="6493" y="3892"/>
                    </a:lnTo>
                    <a:lnTo>
                      <a:pt x="6896" y="3912"/>
                    </a:lnTo>
                    <a:lnTo>
                      <a:pt x="7561" y="3892"/>
                    </a:lnTo>
                    <a:lnTo>
                      <a:pt x="8166" y="3831"/>
                    </a:lnTo>
                    <a:lnTo>
                      <a:pt x="8710" y="3750"/>
                    </a:lnTo>
                    <a:lnTo>
                      <a:pt x="9194" y="3670"/>
                    </a:lnTo>
                    <a:lnTo>
                      <a:pt x="9577" y="3569"/>
                    </a:lnTo>
                    <a:lnTo>
                      <a:pt x="9859" y="3488"/>
                    </a:lnTo>
                    <a:lnTo>
                      <a:pt x="10122" y="3408"/>
                    </a:lnTo>
                    <a:lnTo>
                      <a:pt x="10182" y="3367"/>
                    </a:lnTo>
                    <a:lnTo>
                      <a:pt x="10243" y="3307"/>
                    </a:lnTo>
                    <a:lnTo>
                      <a:pt x="10263" y="3226"/>
                    </a:lnTo>
                    <a:lnTo>
                      <a:pt x="10243" y="3146"/>
                    </a:lnTo>
                    <a:lnTo>
                      <a:pt x="10202" y="3085"/>
                    </a:lnTo>
                    <a:lnTo>
                      <a:pt x="10142" y="3025"/>
                    </a:lnTo>
                    <a:lnTo>
                      <a:pt x="9980" y="3025"/>
                    </a:lnTo>
                    <a:lnTo>
                      <a:pt x="9698" y="3125"/>
                    </a:lnTo>
                    <a:lnTo>
                      <a:pt x="9376" y="3206"/>
                    </a:lnTo>
                    <a:lnTo>
                      <a:pt x="8932" y="3307"/>
                    </a:lnTo>
                    <a:lnTo>
                      <a:pt x="8408" y="3388"/>
                    </a:lnTo>
                    <a:lnTo>
                      <a:pt x="7823" y="3448"/>
                    </a:lnTo>
                    <a:lnTo>
                      <a:pt x="7158" y="3488"/>
                    </a:lnTo>
                    <a:lnTo>
                      <a:pt x="6815" y="3508"/>
                    </a:lnTo>
                    <a:lnTo>
                      <a:pt x="6452" y="3488"/>
                    </a:lnTo>
                    <a:lnTo>
                      <a:pt x="6069" y="3468"/>
                    </a:lnTo>
                    <a:lnTo>
                      <a:pt x="5686" y="3428"/>
                    </a:lnTo>
                    <a:lnTo>
                      <a:pt x="5303" y="3367"/>
                    </a:lnTo>
                    <a:lnTo>
                      <a:pt x="4900" y="3287"/>
                    </a:lnTo>
                    <a:lnTo>
                      <a:pt x="4517" y="3166"/>
                    </a:lnTo>
                    <a:lnTo>
                      <a:pt x="4114" y="3045"/>
                    </a:lnTo>
                    <a:lnTo>
                      <a:pt x="3711" y="2904"/>
                    </a:lnTo>
                    <a:lnTo>
                      <a:pt x="3327" y="2722"/>
                    </a:lnTo>
                    <a:lnTo>
                      <a:pt x="2924" y="2500"/>
                    </a:lnTo>
                    <a:lnTo>
                      <a:pt x="2541" y="2259"/>
                    </a:lnTo>
                    <a:lnTo>
                      <a:pt x="2158" y="1996"/>
                    </a:lnTo>
                    <a:lnTo>
                      <a:pt x="1775" y="1694"/>
                    </a:lnTo>
                    <a:lnTo>
                      <a:pt x="1412" y="1351"/>
                    </a:lnTo>
                    <a:lnTo>
                      <a:pt x="1049" y="968"/>
                    </a:lnTo>
                    <a:lnTo>
                      <a:pt x="707" y="565"/>
                    </a:lnTo>
                    <a:lnTo>
                      <a:pt x="384" y="101"/>
                    </a:lnTo>
                    <a:lnTo>
                      <a:pt x="324" y="4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87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extrusionOk="0">
                    <a:moveTo>
                      <a:pt x="3266" y="0"/>
                    </a:move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88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266" y="6512"/>
                    </a:lnTo>
                    <a:lnTo>
                      <a:pt x="3266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89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extrusionOk="0">
                    <a:moveTo>
                      <a:pt x="3246" y="0"/>
                    </a:move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90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fill="none" extrusionOk="0">
                    <a:moveTo>
                      <a:pt x="3246" y="0"/>
                    </a:moveTo>
                    <a:lnTo>
                      <a:pt x="3246" y="0"/>
                    </a:ln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91;p34"/>
              <p:cNvSpPr/>
              <p:nvPr/>
            </p:nvSpPr>
            <p:spPr>
              <a:xfrm>
                <a:off x="3405525" y="480550"/>
                <a:ext cx="903700" cy="651725"/>
              </a:xfrm>
              <a:custGeom>
                <a:avLst/>
                <a:gdLst/>
                <a:ahLst/>
                <a:cxnLst/>
                <a:rect l="l" t="t" r="r" b="b"/>
                <a:pathLst>
                  <a:path w="36148" h="26069" extrusionOk="0">
                    <a:moveTo>
                      <a:pt x="24656" y="0"/>
                    </a:moveTo>
                    <a:lnTo>
                      <a:pt x="23991" y="20"/>
                    </a:lnTo>
                    <a:lnTo>
                      <a:pt x="23346" y="41"/>
                    </a:lnTo>
                    <a:lnTo>
                      <a:pt x="22681" y="101"/>
                    </a:lnTo>
                    <a:lnTo>
                      <a:pt x="22036" y="202"/>
                    </a:lnTo>
                    <a:lnTo>
                      <a:pt x="21390" y="303"/>
                    </a:lnTo>
                    <a:lnTo>
                      <a:pt x="20766" y="444"/>
                    </a:lnTo>
                    <a:lnTo>
                      <a:pt x="20282" y="424"/>
                    </a:lnTo>
                    <a:lnTo>
                      <a:pt x="19697" y="403"/>
                    </a:lnTo>
                    <a:lnTo>
                      <a:pt x="18931" y="424"/>
                    </a:lnTo>
                    <a:lnTo>
                      <a:pt x="17983" y="464"/>
                    </a:lnTo>
                    <a:lnTo>
                      <a:pt x="17459" y="504"/>
                    </a:lnTo>
                    <a:lnTo>
                      <a:pt x="16915" y="565"/>
                    </a:lnTo>
                    <a:lnTo>
                      <a:pt x="16330" y="625"/>
                    </a:lnTo>
                    <a:lnTo>
                      <a:pt x="15705" y="726"/>
                    </a:lnTo>
                    <a:lnTo>
                      <a:pt x="15080" y="827"/>
                    </a:lnTo>
                    <a:lnTo>
                      <a:pt x="14415" y="968"/>
                    </a:lnTo>
                    <a:lnTo>
                      <a:pt x="13750" y="1129"/>
                    </a:lnTo>
                    <a:lnTo>
                      <a:pt x="13064" y="1311"/>
                    </a:lnTo>
                    <a:lnTo>
                      <a:pt x="12359" y="1512"/>
                    </a:lnTo>
                    <a:lnTo>
                      <a:pt x="11653" y="1754"/>
                    </a:lnTo>
                    <a:lnTo>
                      <a:pt x="10947" y="2037"/>
                    </a:lnTo>
                    <a:lnTo>
                      <a:pt x="10222" y="2339"/>
                    </a:lnTo>
                    <a:lnTo>
                      <a:pt x="9516" y="2682"/>
                    </a:lnTo>
                    <a:lnTo>
                      <a:pt x="8810" y="3065"/>
                    </a:lnTo>
                    <a:lnTo>
                      <a:pt x="8105" y="3468"/>
                    </a:lnTo>
                    <a:lnTo>
                      <a:pt x="7399" y="3932"/>
                    </a:lnTo>
                    <a:lnTo>
                      <a:pt x="6714" y="4436"/>
                    </a:lnTo>
                    <a:lnTo>
                      <a:pt x="6048" y="4980"/>
                    </a:lnTo>
                    <a:lnTo>
                      <a:pt x="5726" y="5282"/>
                    </a:lnTo>
                    <a:lnTo>
                      <a:pt x="5403" y="5585"/>
                    </a:lnTo>
                    <a:lnTo>
                      <a:pt x="5081" y="5887"/>
                    </a:lnTo>
                    <a:lnTo>
                      <a:pt x="4778" y="6230"/>
                    </a:lnTo>
                    <a:lnTo>
                      <a:pt x="4476" y="6573"/>
                    </a:lnTo>
                    <a:lnTo>
                      <a:pt x="4173" y="6915"/>
                    </a:lnTo>
                    <a:lnTo>
                      <a:pt x="3891" y="7278"/>
                    </a:lnTo>
                    <a:lnTo>
                      <a:pt x="3609" y="7661"/>
                    </a:lnTo>
                    <a:lnTo>
                      <a:pt x="3065" y="8448"/>
                    </a:lnTo>
                    <a:lnTo>
                      <a:pt x="2581" y="9214"/>
                    </a:lnTo>
                    <a:lnTo>
                      <a:pt x="2157" y="10000"/>
                    </a:lnTo>
                    <a:lnTo>
                      <a:pt x="1774" y="10786"/>
                    </a:lnTo>
                    <a:lnTo>
                      <a:pt x="1432" y="11573"/>
                    </a:lnTo>
                    <a:lnTo>
                      <a:pt x="1129" y="12359"/>
                    </a:lnTo>
                    <a:lnTo>
                      <a:pt x="887" y="13145"/>
                    </a:lnTo>
                    <a:lnTo>
                      <a:pt x="666" y="13911"/>
                    </a:lnTo>
                    <a:lnTo>
                      <a:pt x="484" y="14677"/>
                    </a:lnTo>
                    <a:lnTo>
                      <a:pt x="323" y="15423"/>
                    </a:lnTo>
                    <a:lnTo>
                      <a:pt x="202" y="16169"/>
                    </a:lnTo>
                    <a:lnTo>
                      <a:pt x="121" y="16895"/>
                    </a:lnTo>
                    <a:lnTo>
                      <a:pt x="61" y="17601"/>
                    </a:lnTo>
                    <a:lnTo>
                      <a:pt x="20" y="18286"/>
                    </a:lnTo>
                    <a:lnTo>
                      <a:pt x="0" y="18951"/>
                    </a:lnTo>
                    <a:lnTo>
                      <a:pt x="0" y="19596"/>
                    </a:lnTo>
                    <a:lnTo>
                      <a:pt x="20" y="20221"/>
                    </a:lnTo>
                    <a:lnTo>
                      <a:pt x="61" y="20826"/>
                    </a:lnTo>
                    <a:lnTo>
                      <a:pt x="101" y="21391"/>
                    </a:lnTo>
                    <a:lnTo>
                      <a:pt x="162" y="21935"/>
                    </a:lnTo>
                    <a:lnTo>
                      <a:pt x="303" y="22903"/>
                    </a:lnTo>
                    <a:lnTo>
                      <a:pt x="464" y="23750"/>
                    </a:lnTo>
                    <a:lnTo>
                      <a:pt x="605" y="24435"/>
                    </a:lnTo>
                    <a:lnTo>
                      <a:pt x="746" y="24939"/>
                    </a:lnTo>
                    <a:lnTo>
                      <a:pt x="867" y="25342"/>
                    </a:lnTo>
                    <a:lnTo>
                      <a:pt x="4274" y="26068"/>
                    </a:lnTo>
                    <a:lnTo>
                      <a:pt x="4335" y="25564"/>
                    </a:lnTo>
                    <a:lnTo>
                      <a:pt x="4496" y="24173"/>
                    </a:lnTo>
                    <a:lnTo>
                      <a:pt x="4617" y="23205"/>
                    </a:lnTo>
                    <a:lnTo>
                      <a:pt x="4778" y="22096"/>
                    </a:lnTo>
                    <a:lnTo>
                      <a:pt x="4980" y="20867"/>
                    </a:lnTo>
                    <a:lnTo>
                      <a:pt x="5222" y="19536"/>
                    </a:lnTo>
                    <a:lnTo>
                      <a:pt x="5504" y="18165"/>
                    </a:lnTo>
                    <a:lnTo>
                      <a:pt x="5827" y="16734"/>
                    </a:lnTo>
                    <a:lnTo>
                      <a:pt x="6189" y="15282"/>
                    </a:lnTo>
                    <a:lnTo>
                      <a:pt x="6391" y="14576"/>
                    </a:lnTo>
                    <a:lnTo>
                      <a:pt x="6613" y="13851"/>
                    </a:lnTo>
                    <a:lnTo>
                      <a:pt x="6835" y="13145"/>
                    </a:lnTo>
                    <a:lnTo>
                      <a:pt x="7077" y="12460"/>
                    </a:lnTo>
                    <a:lnTo>
                      <a:pt x="7318" y="11794"/>
                    </a:lnTo>
                    <a:lnTo>
                      <a:pt x="7581" y="11129"/>
                    </a:lnTo>
                    <a:lnTo>
                      <a:pt x="7863" y="10484"/>
                    </a:lnTo>
                    <a:lnTo>
                      <a:pt x="8145" y="9879"/>
                    </a:lnTo>
                    <a:lnTo>
                      <a:pt x="8447" y="9294"/>
                    </a:lnTo>
                    <a:lnTo>
                      <a:pt x="8750" y="8750"/>
                    </a:lnTo>
                    <a:lnTo>
                      <a:pt x="9012" y="8448"/>
                    </a:lnTo>
                    <a:lnTo>
                      <a:pt x="9254" y="8165"/>
                    </a:lnTo>
                    <a:lnTo>
                      <a:pt x="9496" y="7903"/>
                    </a:lnTo>
                    <a:lnTo>
                      <a:pt x="9758" y="7661"/>
                    </a:lnTo>
                    <a:lnTo>
                      <a:pt x="10000" y="7419"/>
                    </a:lnTo>
                    <a:lnTo>
                      <a:pt x="10262" y="7218"/>
                    </a:lnTo>
                    <a:lnTo>
                      <a:pt x="10504" y="7016"/>
                    </a:lnTo>
                    <a:lnTo>
                      <a:pt x="10766" y="6815"/>
                    </a:lnTo>
                    <a:lnTo>
                      <a:pt x="11028" y="6653"/>
                    </a:lnTo>
                    <a:lnTo>
                      <a:pt x="11290" y="6492"/>
                    </a:lnTo>
                    <a:lnTo>
                      <a:pt x="11532" y="6351"/>
                    </a:lnTo>
                    <a:lnTo>
                      <a:pt x="11794" y="6230"/>
                    </a:lnTo>
                    <a:lnTo>
                      <a:pt x="12318" y="6008"/>
                    </a:lnTo>
                    <a:lnTo>
                      <a:pt x="12863" y="5827"/>
                    </a:lnTo>
                    <a:lnTo>
                      <a:pt x="13387" y="5706"/>
                    </a:lnTo>
                    <a:lnTo>
                      <a:pt x="13911" y="5605"/>
                    </a:lnTo>
                    <a:lnTo>
                      <a:pt x="14455" y="5565"/>
                    </a:lnTo>
                    <a:lnTo>
                      <a:pt x="14979" y="5544"/>
                    </a:lnTo>
                    <a:lnTo>
                      <a:pt x="15524" y="5585"/>
                    </a:lnTo>
                    <a:lnTo>
                      <a:pt x="16068" y="5625"/>
                    </a:lnTo>
                    <a:lnTo>
                      <a:pt x="16592" y="5706"/>
                    </a:lnTo>
                    <a:lnTo>
                      <a:pt x="17137" y="5807"/>
                    </a:lnTo>
                    <a:lnTo>
                      <a:pt x="17661" y="5928"/>
                    </a:lnTo>
                    <a:lnTo>
                      <a:pt x="18185" y="6089"/>
                    </a:lnTo>
                    <a:lnTo>
                      <a:pt x="18729" y="6230"/>
                    </a:lnTo>
                    <a:lnTo>
                      <a:pt x="19253" y="6411"/>
                    </a:lnTo>
                    <a:lnTo>
                      <a:pt x="20282" y="6774"/>
                    </a:lnTo>
                    <a:lnTo>
                      <a:pt x="21310" y="7137"/>
                    </a:lnTo>
                    <a:lnTo>
                      <a:pt x="22318" y="7500"/>
                    </a:lnTo>
                    <a:lnTo>
                      <a:pt x="23286" y="7823"/>
                    </a:lnTo>
                    <a:lnTo>
                      <a:pt x="23749" y="7964"/>
                    </a:lnTo>
                    <a:lnTo>
                      <a:pt x="24233" y="8065"/>
                    </a:lnTo>
                    <a:lnTo>
                      <a:pt x="24677" y="8165"/>
                    </a:lnTo>
                    <a:lnTo>
                      <a:pt x="25120" y="8246"/>
                    </a:lnTo>
                    <a:lnTo>
                      <a:pt x="25584" y="8286"/>
                    </a:lnTo>
                    <a:lnTo>
                      <a:pt x="26007" y="8306"/>
                    </a:lnTo>
                    <a:lnTo>
                      <a:pt x="26431" y="8327"/>
                    </a:lnTo>
                    <a:lnTo>
                      <a:pt x="26834" y="8306"/>
                    </a:lnTo>
                    <a:lnTo>
                      <a:pt x="27197" y="8266"/>
                    </a:lnTo>
                    <a:lnTo>
                      <a:pt x="27560" y="8226"/>
                    </a:lnTo>
                    <a:lnTo>
                      <a:pt x="28245" y="8125"/>
                    </a:lnTo>
                    <a:lnTo>
                      <a:pt x="29495" y="7883"/>
                    </a:lnTo>
                    <a:lnTo>
                      <a:pt x="30059" y="7782"/>
                    </a:lnTo>
                    <a:lnTo>
                      <a:pt x="30342" y="7762"/>
                    </a:lnTo>
                    <a:lnTo>
                      <a:pt x="30624" y="7742"/>
                    </a:lnTo>
                    <a:lnTo>
                      <a:pt x="30906" y="7742"/>
                    </a:lnTo>
                    <a:lnTo>
                      <a:pt x="31168" y="7762"/>
                    </a:lnTo>
                    <a:lnTo>
                      <a:pt x="31451" y="7802"/>
                    </a:lnTo>
                    <a:lnTo>
                      <a:pt x="31733" y="7883"/>
                    </a:lnTo>
                    <a:lnTo>
                      <a:pt x="32015" y="7984"/>
                    </a:lnTo>
                    <a:lnTo>
                      <a:pt x="32297" y="8105"/>
                    </a:lnTo>
                    <a:lnTo>
                      <a:pt x="32580" y="8266"/>
                    </a:lnTo>
                    <a:lnTo>
                      <a:pt x="32882" y="8468"/>
                    </a:lnTo>
                    <a:lnTo>
                      <a:pt x="33184" y="8710"/>
                    </a:lnTo>
                    <a:lnTo>
                      <a:pt x="33507" y="8992"/>
                    </a:lnTo>
                    <a:lnTo>
                      <a:pt x="33829" y="9315"/>
                    </a:lnTo>
                    <a:lnTo>
                      <a:pt x="34172" y="9698"/>
                    </a:lnTo>
                    <a:lnTo>
                      <a:pt x="34515" y="10121"/>
                    </a:lnTo>
                    <a:lnTo>
                      <a:pt x="34878" y="10585"/>
                    </a:lnTo>
                    <a:lnTo>
                      <a:pt x="35261" y="11129"/>
                    </a:lnTo>
                    <a:lnTo>
                      <a:pt x="35664" y="11714"/>
                    </a:lnTo>
                    <a:lnTo>
                      <a:pt x="35664" y="11008"/>
                    </a:lnTo>
                    <a:lnTo>
                      <a:pt x="35624" y="10302"/>
                    </a:lnTo>
                    <a:lnTo>
                      <a:pt x="35523" y="9597"/>
                    </a:lnTo>
                    <a:lnTo>
                      <a:pt x="35402" y="8911"/>
                    </a:lnTo>
                    <a:lnTo>
                      <a:pt x="35241" y="8226"/>
                    </a:lnTo>
                    <a:lnTo>
                      <a:pt x="35039" y="7540"/>
                    </a:lnTo>
                    <a:lnTo>
                      <a:pt x="34797" y="6875"/>
                    </a:lnTo>
                    <a:lnTo>
                      <a:pt x="34515" y="6210"/>
                    </a:lnTo>
                    <a:lnTo>
                      <a:pt x="34797" y="5907"/>
                    </a:lnTo>
                    <a:lnTo>
                      <a:pt x="35079" y="5565"/>
                    </a:lnTo>
                    <a:lnTo>
                      <a:pt x="35382" y="5161"/>
                    </a:lnTo>
                    <a:lnTo>
                      <a:pt x="35704" y="4698"/>
                    </a:lnTo>
                    <a:lnTo>
                      <a:pt x="35825" y="4476"/>
                    </a:lnTo>
                    <a:lnTo>
                      <a:pt x="35946" y="4234"/>
                    </a:lnTo>
                    <a:lnTo>
                      <a:pt x="36047" y="3992"/>
                    </a:lnTo>
                    <a:lnTo>
                      <a:pt x="36128" y="3770"/>
                    </a:lnTo>
                    <a:lnTo>
                      <a:pt x="36148" y="3569"/>
                    </a:lnTo>
                    <a:lnTo>
                      <a:pt x="36148" y="3367"/>
                    </a:lnTo>
                    <a:lnTo>
                      <a:pt x="36108" y="3266"/>
                    </a:lnTo>
                    <a:lnTo>
                      <a:pt x="36027" y="3145"/>
                    </a:lnTo>
                    <a:lnTo>
                      <a:pt x="35886" y="3024"/>
                    </a:lnTo>
                    <a:lnTo>
                      <a:pt x="35725" y="2883"/>
                    </a:lnTo>
                    <a:lnTo>
                      <a:pt x="35503" y="2742"/>
                    </a:lnTo>
                    <a:lnTo>
                      <a:pt x="35241" y="2581"/>
                    </a:lnTo>
                    <a:lnTo>
                      <a:pt x="34938" y="2420"/>
                    </a:lnTo>
                    <a:lnTo>
                      <a:pt x="34616" y="2258"/>
                    </a:lnTo>
                    <a:lnTo>
                      <a:pt x="33850" y="1895"/>
                    </a:lnTo>
                    <a:lnTo>
                      <a:pt x="32983" y="1553"/>
                    </a:lnTo>
                    <a:lnTo>
                      <a:pt x="31995" y="1210"/>
                    </a:lnTo>
                    <a:lnTo>
                      <a:pt x="31451" y="1049"/>
                    </a:lnTo>
                    <a:lnTo>
                      <a:pt x="30906" y="908"/>
                    </a:lnTo>
                    <a:lnTo>
                      <a:pt x="30342" y="746"/>
                    </a:lnTo>
                    <a:lnTo>
                      <a:pt x="29757" y="605"/>
                    </a:lnTo>
                    <a:lnTo>
                      <a:pt x="29152" y="484"/>
                    </a:lnTo>
                    <a:lnTo>
                      <a:pt x="28527" y="363"/>
                    </a:lnTo>
                    <a:lnTo>
                      <a:pt x="27902" y="262"/>
                    </a:lnTo>
                    <a:lnTo>
                      <a:pt x="27257" y="182"/>
                    </a:lnTo>
                    <a:lnTo>
                      <a:pt x="26612" y="101"/>
                    </a:lnTo>
                    <a:lnTo>
                      <a:pt x="25967" y="61"/>
                    </a:lnTo>
                    <a:lnTo>
                      <a:pt x="25322" y="20"/>
                    </a:lnTo>
                    <a:lnTo>
                      <a:pt x="24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92;p34"/>
              <p:cNvSpPr/>
              <p:nvPr/>
            </p:nvSpPr>
            <p:spPr>
              <a:xfrm>
                <a:off x="3297650" y="1081825"/>
                <a:ext cx="260100" cy="298925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11957" extrusionOk="0">
                    <a:moveTo>
                      <a:pt x="3912" y="1"/>
                    </a:moveTo>
                    <a:lnTo>
                      <a:pt x="3589" y="41"/>
                    </a:lnTo>
                    <a:lnTo>
                      <a:pt x="3267" y="102"/>
                    </a:lnTo>
                    <a:lnTo>
                      <a:pt x="2944" y="203"/>
                    </a:lnTo>
                    <a:lnTo>
                      <a:pt x="2602" y="344"/>
                    </a:lnTo>
                    <a:lnTo>
                      <a:pt x="2259" y="525"/>
                    </a:lnTo>
                    <a:lnTo>
                      <a:pt x="1896" y="747"/>
                    </a:lnTo>
                    <a:lnTo>
                      <a:pt x="1513" y="1029"/>
                    </a:lnTo>
                    <a:lnTo>
                      <a:pt x="1130" y="1372"/>
                    </a:lnTo>
                    <a:lnTo>
                      <a:pt x="948" y="1573"/>
                    </a:lnTo>
                    <a:lnTo>
                      <a:pt x="787" y="1775"/>
                    </a:lnTo>
                    <a:lnTo>
                      <a:pt x="646" y="1977"/>
                    </a:lnTo>
                    <a:lnTo>
                      <a:pt x="505" y="2198"/>
                    </a:lnTo>
                    <a:lnTo>
                      <a:pt x="404" y="2420"/>
                    </a:lnTo>
                    <a:lnTo>
                      <a:pt x="303" y="2642"/>
                    </a:lnTo>
                    <a:lnTo>
                      <a:pt x="223" y="2864"/>
                    </a:lnTo>
                    <a:lnTo>
                      <a:pt x="142" y="3106"/>
                    </a:lnTo>
                    <a:lnTo>
                      <a:pt x="82" y="3348"/>
                    </a:lnTo>
                    <a:lnTo>
                      <a:pt x="41" y="3590"/>
                    </a:lnTo>
                    <a:lnTo>
                      <a:pt x="21" y="3852"/>
                    </a:lnTo>
                    <a:lnTo>
                      <a:pt x="1" y="4094"/>
                    </a:lnTo>
                    <a:lnTo>
                      <a:pt x="1" y="4598"/>
                    </a:lnTo>
                    <a:lnTo>
                      <a:pt x="41" y="5122"/>
                    </a:lnTo>
                    <a:lnTo>
                      <a:pt x="122" y="5646"/>
                    </a:lnTo>
                    <a:lnTo>
                      <a:pt x="263" y="6150"/>
                    </a:lnTo>
                    <a:lnTo>
                      <a:pt x="424" y="6674"/>
                    </a:lnTo>
                    <a:lnTo>
                      <a:pt x="606" y="7178"/>
                    </a:lnTo>
                    <a:lnTo>
                      <a:pt x="827" y="7662"/>
                    </a:lnTo>
                    <a:lnTo>
                      <a:pt x="1090" y="8126"/>
                    </a:lnTo>
                    <a:lnTo>
                      <a:pt x="1352" y="8569"/>
                    </a:lnTo>
                    <a:lnTo>
                      <a:pt x="1634" y="8993"/>
                    </a:lnTo>
                    <a:lnTo>
                      <a:pt x="1795" y="9194"/>
                    </a:lnTo>
                    <a:lnTo>
                      <a:pt x="1956" y="9396"/>
                    </a:lnTo>
                    <a:lnTo>
                      <a:pt x="2138" y="9577"/>
                    </a:lnTo>
                    <a:lnTo>
                      <a:pt x="2319" y="9759"/>
                    </a:lnTo>
                    <a:lnTo>
                      <a:pt x="2743" y="10122"/>
                    </a:lnTo>
                    <a:lnTo>
                      <a:pt x="3206" y="10464"/>
                    </a:lnTo>
                    <a:lnTo>
                      <a:pt x="3710" y="10767"/>
                    </a:lnTo>
                    <a:lnTo>
                      <a:pt x="4235" y="11049"/>
                    </a:lnTo>
                    <a:lnTo>
                      <a:pt x="4779" y="11291"/>
                    </a:lnTo>
                    <a:lnTo>
                      <a:pt x="5323" y="11493"/>
                    </a:lnTo>
                    <a:lnTo>
                      <a:pt x="5908" y="11674"/>
                    </a:lnTo>
                    <a:lnTo>
                      <a:pt x="6472" y="11815"/>
                    </a:lnTo>
                    <a:lnTo>
                      <a:pt x="7037" y="11916"/>
                    </a:lnTo>
                    <a:lnTo>
                      <a:pt x="7581" y="11956"/>
                    </a:lnTo>
                    <a:lnTo>
                      <a:pt x="8388" y="11956"/>
                    </a:lnTo>
                    <a:lnTo>
                      <a:pt x="8650" y="11916"/>
                    </a:lnTo>
                    <a:lnTo>
                      <a:pt x="8892" y="11876"/>
                    </a:lnTo>
                    <a:lnTo>
                      <a:pt x="9134" y="11835"/>
                    </a:lnTo>
                    <a:lnTo>
                      <a:pt x="9355" y="11755"/>
                    </a:lnTo>
                    <a:lnTo>
                      <a:pt x="9577" y="11674"/>
                    </a:lnTo>
                    <a:lnTo>
                      <a:pt x="9678" y="11634"/>
                    </a:lnTo>
                    <a:lnTo>
                      <a:pt x="9779" y="11573"/>
                    </a:lnTo>
                    <a:lnTo>
                      <a:pt x="9859" y="11513"/>
                    </a:lnTo>
                    <a:lnTo>
                      <a:pt x="9940" y="11432"/>
                    </a:lnTo>
                    <a:lnTo>
                      <a:pt x="10081" y="11230"/>
                    </a:lnTo>
                    <a:lnTo>
                      <a:pt x="10202" y="11009"/>
                    </a:lnTo>
                    <a:lnTo>
                      <a:pt x="10283" y="10747"/>
                    </a:lnTo>
                    <a:lnTo>
                      <a:pt x="10343" y="10464"/>
                    </a:lnTo>
                    <a:lnTo>
                      <a:pt x="10384" y="10142"/>
                    </a:lnTo>
                    <a:lnTo>
                      <a:pt x="10404" y="9819"/>
                    </a:lnTo>
                    <a:lnTo>
                      <a:pt x="10404" y="9456"/>
                    </a:lnTo>
                    <a:lnTo>
                      <a:pt x="10404" y="9073"/>
                    </a:lnTo>
                    <a:lnTo>
                      <a:pt x="10363" y="8690"/>
                    </a:lnTo>
                    <a:lnTo>
                      <a:pt x="10323" y="8287"/>
                    </a:lnTo>
                    <a:lnTo>
                      <a:pt x="10182" y="7440"/>
                    </a:lnTo>
                    <a:lnTo>
                      <a:pt x="10021" y="6594"/>
                    </a:lnTo>
                    <a:lnTo>
                      <a:pt x="9819" y="5767"/>
                    </a:lnTo>
                    <a:lnTo>
                      <a:pt x="9597" y="4960"/>
                    </a:lnTo>
                    <a:lnTo>
                      <a:pt x="9396" y="4215"/>
                    </a:lnTo>
                    <a:lnTo>
                      <a:pt x="9194" y="3549"/>
                    </a:lnTo>
                    <a:lnTo>
                      <a:pt x="8871" y="2582"/>
                    </a:lnTo>
                    <a:lnTo>
                      <a:pt x="8730" y="2198"/>
                    </a:lnTo>
                    <a:lnTo>
                      <a:pt x="8609" y="2037"/>
                    </a:lnTo>
                    <a:lnTo>
                      <a:pt x="8448" y="1876"/>
                    </a:lnTo>
                    <a:lnTo>
                      <a:pt x="8287" y="1715"/>
                    </a:lnTo>
                    <a:lnTo>
                      <a:pt x="8126" y="1553"/>
                    </a:lnTo>
                    <a:lnTo>
                      <a:pt x="7763" y="1291"/>
                    </a:lnTo>
                    <a:lnTo>
                      <a:pt x="7359" y="1029"/>
                    </a:lnTo>
                    <a:lnTo>
                      <a:pt x="6956" y="807"/>
                    </a:lnTo>
                    <a:lnTo>
                      <a:pt x="6553" y="626"/>
                    </a:lnTo>
                    <a:lnTo>
                      <a:pt x="6170" y="485"/>
                    </a:lnTo>
                    <a:lnTo>
                      <a:pt x="5827" y="344"/>
                    </a:lnTo>
                    <a:lnTo>
                      <a:pt x="5444" y="223"/>
                    </a:lnTo>
                    <a:lnTo>
                      <a:pt x="5001" y="102"/>
                    </a:lnTo>
                    <a:lnTo>
                      <a:pt x="4739" y="61"/>
                    </a:lnTo>
                    <a:lnTo>
                      <a:pt x="4477" y="21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93;p34"/>
              <p:cNvSpPr/>
              <p:nvPr/>
            </p:nvSpPr>
            <p:spPr>
              <a:xfrm>
                <a:off x="3329425" y="1171050"/>
                <a:ext cx="2001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3852" extrusionOk="0">
                    <a:moveTo>
                      <a:pt x="202" y="0"/>
                    </a:moveTo>
                    <a:lnTo>
                      <a:pt x="121" y="21"/>
                    </a:lnTo>
                    <a:lnTo>
                      <a:pt x="60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0" y="343"/>
                    </a:lnTo>
                    <a:lnTo>
                      <a:pt x="121" y="404"/>
                    </a:lnTo>
                    <a:lnTo>
                      <a:pt x="7701" y="3831"/>
                    </a:lnTo>
                    <a:lnTo>
                      <a:pt x="7802" y="3851"/>
                    </a:lnTo>
                    <a:lnTo>
                      <a:pt x="7863" y="3851"/>
                    </a:lnTo>
                    <a:lnTo>
                      <a:pt x="7903" y="3811"/>
                    </a:lnTo>
                    <a:lnTo>
                      <a:pt x="7943" y="3770"/>
                    </a:lnTo>
                    <a:lnTo>
                      <a:pt x="7984" y="3730"/>
                    </a:lnTo>
                    <a:lnTo>
                      <a:pt x="8004" y="3649"/>
                    </a:lnTo>
                    <a:lnTo>
                      <a:pt x="7984" y="3569"/>
                    </a:lnTo>
                    <a:lnTo>
                      <a:pt x="7943" y="3508"/>
                    </a:lnTo>
                    <a:lnTo>
                      <a:pt x="7883" y="3448"/>
                    </a:lnTo>
                    <a:lnTo>
                      <a:pt x="282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94;p34"/>
              <p:cNvSpPr/>
              <p:nvPr/>
            </p:nvSpPr>
            <p:spPr>
              <a:xfrm>
                <a:off x="3390900" y="1141825"/>
                <a:ext cx="103850" cy="16432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6573" extrusionOk="0">
                    <a:moveTo>
                      <a:pt x="3892" y="0"/>
                    </a:moveTo>
                    <a:lnTo>
                      <a:pt x="3831" y="40"/>
                    </a:lnTo>
                    <a:lnTo>
                      <a:pt x="3771" y="81"/>
                    </a:lnTo>
                    <a:lnTo>
                      <a:pt x="41" y="6250"/>
                    </a:lnTo>
                    <a:lnTo>
                      <a:pt x="1" y="6331"/>
                    </a:lnTo>
                    <a:lnTo>
                      <a:pt x="21" y="6411"/>
                    </a:lnTo>
                    <a:lnTo>
                      <a:pt x="41" y="6472"/>
                    </a:lnTo>
                    <a:lnTo>
                      <a:pt x="101" y="6532"/>
                    </a:lnTo>
                    <a:lnTo>
                      <a:pt x="162" y="6552"/>
                    </a:lnTo>
                    <a:lnTo>
                      <a:pt x="202" y="6572"/>
                    </a:lnTo>
                    <a:lnTo>
                      <a:pt x="263" y="6552"/>
                    </a:lnTo>
                    <a:lnTo>
                      <a:pt x="303" y="6532"/>
                    </a:lnTo>
                    <a:lnTo>
                      <a:pt x="363" y="6512"/>
                    </a:lnTo>
                    <a:lnTo>
                      <a:pt x="384" y="6472"/>
                    </a:lnTo>
                    <a:lnTo>
                      <a:pt x="4113" y="302"/>
                    </a:lnTo>
                    <a:lnTo>
                      <a:pt x="4154" y="222"/>
                    </a:lnTo>
                    <a:lnTo>
                      <a:pt x="4154" y="141"/>
                    </a:lnTo>
                    <a:lnTo>
                      <a:pt x="4113" y="81"/>
                    </a:lnTo>
                    <a:lnTo>
                      <a:pt x="4053" y="20"/>
                    </a:lnTo>
                    <a:lnTo>
                      <a:pt x="397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95;p34"/>
              <p:cNvSpPr/>
              <p:nvPr/>
            </p:nvSpPr>
            <p:spPr>
              <a:xfrm>
                <a:off x="3292625" y="1076800"/>
                <a:ext cx="249500" cy="309500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12380" extrusionOk="0">
                    <a:moveTo>
                      <a:pt x="3992" y="0"/>
                    </a:moveTo>
                    <a:lnTo>
                      <a:pt x="3690" y="41"/>
                    </a:lnTo>
                    <a:lnTo>
                      <a:pt x="3347" y="121"/>
                    </a:lnTo>
                    <a:lnTo>
                      <a:pt x="3024" y="222"/>
                    </a:lnTo>
                    <a:lnTo>
                      <a:pt x="2661" y="363"/>
                    </a:lnTo>
                    <a:lnTo>
                      <a:pt x="2319" y="565"/>
                    </a:lnTo>
                    <a:lnTo>
                      <a:pt x="1956" y="807"/>
                    </a:lnTo>
                    <a:lnTo>
                      <a:pt x="1573" y="1089"/>
                    </a:lnTo>
                    <a:lnTo>
                      <a:pt x="1190" y="1432"/>
                    </a:lnTo>
                    <a:lnTo>
                      <a:pt x="1008" y="1613"/>
                    </a:lnTo>
                    <a:lnTo>
                      <a:pt x="847" y="1815"/>
                    </a:lnTo>
                    <a:lnTo>
                      <a:pt x="706" y="2016"/>
                    </a:lnTo>
                    <a:lnTo>
                      <a:pt x="565" y="2238"/>
                    </a:lnTo>
                    <a:lnTo>
                      <a:pt x="464" y="2460"/>
                    </a:lnTo>
                    <a:lnTo>
                      <a:pt x="343" y="2682"/>
                    </a:lnTo>
                    <a:lnTo>
                      <a:pt x="262" y="2924"/>
                    </a:lnTo>
                    <a:lnTo>
                      <a:pt x="182" y="3145"/>
                    </a:lnTo>
                    <a:lnTo>
                      <a:pt x="121" y="3387"/>
                    </a:lnTo>
                    <a:lnTo>
                      <a:pt x="61" y="3649"/>
                    </a:lnTo>
                    <a:lnTo>
                      <a:pt x="41" y="3891"/>
                    </a:lnTo>
                    <a:lnTo>
                      <a:pt x="0" y="4153"/>
                    </a:lnTo>
                    <a:lnTo>
                      <a:pt x="0" y="4678"/>
                    </a:lnTo>
                    <a:lnTo>
                      <a:pt x="20" y="5202"/>
                    </a:lnTo>
                    <a:lnTo>
                      <a:pt x="101" y="5726"/>
                    </a:lnTo>
                    <a:lnTo>
                      <a:pt x="222" y="6270"/>
                    </a:lnTo>
                    <a:lnTo>
                      <a:pt x="383" y="6815"/>
                    </a:lnTo>
                    <a:lnTo>
                      <a:pt x="585" y="7339"/>
                    </a:lnTo>
                    <a:lnTo>
                      <a:pt x="807" y="7843"/>
                    </a:lnTo>
                    <a:lnTo>
                      <a:pt x="1069" y="8367"/>
                    </a:lnTo>
                    <a:lnTo>
                      <a:pt x="1351" y="8851"/>
                    </a:lnTo>
                    <a:lnTo>
                      <a:pt x="1674" y="9315"/>
                    </a:lnTo>
                    <a:lnTo>
                      <a:pt x="1936" y="9637"/>
                    </a:lnTo>
                    <a:lnTo>
                      <a:pt x="2218" y="9960"/>
                    </a:lnTo>
                    <a:lnTo>
                      <a:pt x="2541" y="10262"/>
                    </a:lnTo>
                    <a:lnTo>
                      <a:pt x="2903" y="10544"/>
                    </a:lnTo>
                    <a:lnTo>
                      <a:pt x="3266" y="10827"/>
                    </a:lnTo>
                    <a:lnTo>
                      <a:pt x="3669" y="11069"/>
                    </a:lnTo>
                    <a:lnTo>
                      <a:pt x="4093" y="11310"/>
                    </a:lnTo>
                    <a:lnTo>
                      <a:pt x="4516" y="11512"/>
                    </a:lnTo>
                    <a:lnTo>
                      <a:pt x="4960" y="11714"/>
                    </a:lnTo>
                    <a:lnTo>
                      <a:pt x="5423" y="11875"/>
                    </a:lnTo>
                    <a:lnTo>
                      <a:pt x="5867" y="12016"/>
                    </a:lnTo>
                    <a:lnTo>
                      <a:pt x="6331" y="12157"/>
                    </a:lnTo>
                    <a:lnTo>
                      <a:pt x="6794" y="12238"/>
                    </a:lnTo>
                    <a:lnTo>
                      <a:pt x="7258" y="12319"/>
                    </a:lnTo>
                    <a:lnTo>
                      <a:pt x="7702" y="12359"/>
                    </a:lnTo>
                    <a:lnTo>
                      <a:pt x="8145" y="12379"/>
                    </a:lnTo>
                    <a:lnTo>
                      <a:pt x="8609" y="12359"/>
                    </a:lnTo>
                    <a:lnTo>
                      <a:pt x="9052" y="12298"/>
                    </a:lnTo>
                    <a:lnTo>
                      <a:pt x="9456" y="12198"/>
                    </a:lnTo>
                    <a:lnTo>
                      <a:pt x="9859" y="12077"/>
                    </a:lnTo>
                    <a:lnTo>
                      <a:pt x="9919" y="12036"/>
                    </a:lnTo>
                    <a:lnTo>
                      <a:pt x="9960" y="11956"/>
                    </a:lnTo>
                    <a:lnTo>
                      <a:pt x="9980" y="11895"/>
                    </a:lnTo>
                    <a:lnTo>
                      <a:pt x="9980" y="11815"/>
                    </a:lnTo>
                    <a:lnTo>
                      <a:pt x="9919" y="11734"/>
                    </a:lnTo>
                    <a:lnTo>
                      <a:pt x="9859" y="11694"/>
                    </a:lnTo>
                    <a:lnTo>
                      <a:pt x="9778" y="11673"/>
                    </a:lnTo>
                    <a:lnTo>
                      <a:pt x="9697" y="11694"/>
                    </a:lnTo>
                    <a:lnTo>
                      <a:pt x="9496" y="11774"/>
                    </a:lnTo>
                    <a:lnTo>
                      <a:pt x="9274" y="11835"/>
                    </a:lnTo>
                    <a:lnTo>
                      <a:pt x="9052" y="11875"/>
                    </a:lnTo>
                    <a:lnTo>
                      <a:pt x="8810" y="11915"/>
                    </a:lnTo>
                    <a:lnTo>
                      <a:pt x="8568" y="11935"/>
                    </a:lnTo>
                    <a:lnTo>
                      <a:pt x="8327" y="11956"/>
                    </a:lnTo>
                    <a:lnTo>
                      <a:pt x="7802" y="11956"/>
                    </a:lnTo>
                    <a:lnTo>
                      <a:pt x="7278" y="11895"/>
                    </a:lnTo>
                    <a:lnTo>
                      <a:pt x="6714" y="11815"/>
                    </a:lnTo>
                    <a:lnTo>
                      <a:pt x="6169" y="11673"/>
                    </a:lnTo>
                    <a:lnTo>
                      <a:pt x="5625" y="11512"/>
                    </a:lnTo>
                    <a:lnTo>
                      <a:pt x="5061" y="11290"/>
                    </a:lnTo>
                    <a:lnTo>
                      <a:pt x="4536" y="11069"/>
                    </a:lnTo>
                    <a:lnTo>
                      <a:pt x="4032" y="10786"/>
                    </a:lnTo>
                    <a:lnTo>
                      <a:pt x="3549" y="10504"/>
                    </a:lnTo>
                    <a:lnTo>
                      <a:pt x="3085" y="10181"/>
                    </a:lnTo>
                    <a:lnTo>
                      <a:pt x="2682" y="9839"/>
                    </a:lnTo>
                    <a:lnTo>
                      <a:pt x="2500" y="9657"/>
                    </a:lnTo>
                    <a:lnTo>
                      <a:pt x="2319" y="9456"/>
                    </a:lnTo>
                    <a:lnTo>
                      <a:pt x="2157" y="9274"/>
                    </a:lnTo>
                    <a:lnTo>
                      <a:pt x="1996" y="9073"/>
                    </a:lnTo>
                    <a:lnTo>
                      <a:pt x="1714" y="8629"/>
                    </a:lnTo>
                    <a:lnTo>
                      <a:pt x="1432" y="8165"/>
                    </a:lnTo>
                    <a:lnTo>
                      <a:pt x="1190" y="7702"/>
                    </a:lnTo>
                    <a:lnTo>
                      <a:pt x="968" y="7218"/>
                    </a:lnTo>
                    <a:lnTo>
                      <a:pt x="787" y="6714"/>
                    </a:lnTo>
                    <a:lnTo>
                      <a:pt x="625" y="6210"/>
                    </a:lnTo>
                    <a:lnTo>
                      <a:pt x="524" y="5726"/>
                    </a:lnTo>
                    <a:lnTo>
                      <a:pt x="444" y="5222"/>
                    </a:lnTo>
                    <a:lnTo>
                      <a:pt x="403" y="4718"/>
                    </a:lnTo>
                    <a:lnTo>
                      <a:pt x="403" y="4234"/>
                    </a:lnTo>
                    <a:lnTo>
                      <a:pt x="464" y="3770"/>
                    </a:lnTo>
                    <a:lnTo>
                      <a:pt x="504" y="3549"/>
                    </a:lnTo>
                    <a:lnTo>
                      <a:pt x="565" y="3307"/>
                    </a:lnTo>
                    <a:lnTo>
                      <a:pt x="625" y="3085"/>
                    </a:lnTo>
                    <a:lnTo>
                      <a:pt x="706" y="2883"/>
                    </a:lnTo>
                    <a:lnTo>
                      <a:pt x="807" y="2662"/>
                    </a:lnTo>
                    <a:lnTo>
                      <a:pt x="908" y="2460"/>
                    </a:lnTo>
                    <a:lnTo>
                      <a:pt x="1028" y="2279"/>
                    </a:lnTo>
                    <a:lnTo>
                      <a:pt x="1170" y="2077"/>
                    </a:lnTo>
                    <a:lnTo>
                      <a:pt x="1331" y="1895"/>
                    </a:lnTo>
                    <a:lnTo>
                      <a:pt x="1492" y="1734"/>
                    </a:lnTo>
                    <a:lnTo>
                      <a:pt x="1835" y="1412"/>
                    </a:lnTo>
                    <a:lnTo>
                      <a:pt x="2178" y="1150"/>
                    </a:lnTo>
                    <a:lnTo>
                      <a:pt x="2500" y="928"/>
                    </a:lnTo>
                    <a:lnTo>
                      <a:pt x="2823" y="746"/>
                    </a:lnTo>
                    <a:lnTo>
                      <a:pt x="3125" y="625"/>
                    </a:lnTo>
                    <a:lnTo>
                      <a:pt x="3448" y="525"/>
                    </a:lnTo>
                    <a:lnTo>
                      <a:pt x="3730" y="464"/>
                    </a:lnTo>
                    <a:lnTo>
                      <a:pt x="4012" y="424"/>
                    </a:lnTo>
                    <a:lnTo>
                      <a:pt x="4294" y="404"/>
                    </a:lnTo>
                    <a:lnTo>
                      <a:pt x="4557" y="424"/>
                    </a:lnTo>
                    <a:lnTo>
                      <a:pt x="4798" y="444"/>
                    </a:lnTo>
                    <a:lnTo>
                      <a:pt x="5040" y="484"/>
                    </a:lnTo>
                    <a:lnTo>
                      <a:pt x="5464" y="585"/>
                    </a:lnTo>
                    <a:lnTo>
                      <a:pt x="5847" y="706"/>
                    </a:lnTo>
                    <a:lnTo>
                      <a:pt x="5948" y="746"/>
                    </a:lnTo>
                    <a:lnTo>
                      <a:pt x="6190" y="827"/>
                    </a:lnTo>
                    <a:lnTo>
                      <a:pt x="6492" y="948"/>
                    </a:lnTo>
                    <a:lnTo>
                      <a:pt x="6855" y="1109"/>
                    </a:lnTo>
                    <a:lnTo>
                      <a:pt x="7258" y="1291"/>
                    </a:lnTo>
                    <a:lnTo>
                      <a:pt x="7681" y="1533"/>
                    </a:lnTo>
                    <a:lnTo>
                      <a:pt x="7883" y="1674"/>
                    </a:lnTo>
                    <a:lnTo>
                      <a:pt x="8085" y="1835"/>
                    </a:lnTo>
                    <a:lnTo>
                      <a:pt x="8266" y="1976"/>
                    </a:lnTo>
                    <a:lnTo>
                      <a:pt x="8448" y="2158"/>
                    </a:lnTo>
                    <a:lnTo>
                      <a:pt x="8609" y="2339"/>
                    </a:lnTo>
                    <a:lnTo>
                      <a:pt x="8770" y="2520"/>
                    </a:lnTo>
                    <a:lnTo>
                      <a:pt x="8831" y="2581"/>
                    </a:lnTo>
                    <a:lnTo>
                      <a:pt x="8911" y="2621"/>
                    </a:lnTo>
                    <a:lnTo>
                      <a:pt x="8972" y="2601"/>
                    </a:lnTo>
                    <a:lnTo>
                      <a:pt x="9052" y="2581"/>
                    </a:lnTo>
                    <a:lnTo>
                      <a:pt x="9113" y="2520"/>
                    </a:lnTo>
                    <a:lnTo>
                      <a:pt x="9133" y="2440"/>
                    </a:lnTo>
                    <a:lnTo>
                      <a:pt x="9133" y="2359"/>
                    </a:lnTo>
                    <a:lnTo>
                      <a:pt x="9113" y="2299"/>
                    </a:lnTo>
                    <a:lnTo>
                      <a:pt x="8931" y="2077"/>
                    </a:lnTo>
                    <a:lnTo>
                      <a:pt x="8750" y="1875"/>
                    </a:lnTo>
                    <a:lnTo>
                      <a:pt x="8568" y="1694"/>
                    </a:lnTo>
                    <a:lnTo>
                      <a:pt x="8347" y="1512"/>
                    </a:lnTo>
                    <a:lnTo>
                      <a:pt x="8145" y="1351"/>
                    </a:lnTo>
                    <a:lnTo>
                      <a:pt x="7923" y="1210"/>
                    </a:lnTo>
                    <a:lnTo>
                      <a:pt x="7480" y="948"/>
                    </a:lnTo>
                    <a:lnTo>
                      <a:pt x="7036" y="726"/>
                    </a:lnTo>
                    <a:lnTo>
                      <a:pt x="6653" y="565"/>
                    </a:lnTo>
                    <a:lnTo>
                      <a:pt x="6331" y="444"/>
                    </a:lnTo>
                    <a:lnTo>
                      <a:pt x="6089" y="363"/>
                    </a:lnTo>
                    <a:lnTo>
                      <a:pt x="5968" y="323"/>
                    </a:lnTo>
                    <a:lnTo>
                      <a:pt x="5585" y="202"/>
                    </a:lnTo>
                    <a:lnTo>
                      <a:pt x="5121" y="81"/>
                    </a:lnTo>
                    <a:lnTo>
                      <a:pt x="4859" y="41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96;p34"/>
              <p:cNvSpPr/>
              <p:nvPr/>
            </p:nvSpPr>
            <p:spPr>
              <a:xfrm>
                <a:off x="4199325" y="630750"/>
                <a:ext cx="741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976" extrusionOk="0">
                    <a:moveTo>
                      <a:pt x="2682" y="0"/>
                    </a:moveTo>
                    <a:lnTo>
                      <a:pt x="2622" y="61"/>
                    </a:lnTo>
                    <a:lnTo>
                      <a:pt x="2420" y="222"/>
                    </a:lnTo>
                    <a:lnTo>
                      <a:pt x="2198" y="424"/>
                    </a:lnTo>
                    <a:lnTo>
                      <a:pt x="1896" y="645"/>
                    </a:lnTo>
                    <a:lnTo>
                      <a:pt x="1533" y="907"/>
                    </a:lnTo>
                    <a:lnTo>
                      <a:pt x="1110" y="1149"/>
                    </a:lnTo>
                    <a:lnTo>
                      <a:pt x="646" y="1391"/>
                    </a:lnTo>
                    <a:lnTo>
                      <a:pt x="384" y="1492"/>
                    </a:lnTo>
                    <a:lnTo>
                      <a:pt x="142" y="1593"/>
                    </a:lnTo>
                    <a:lnTo>
                      <a:pt x="61" y="1633"/>
                    </a:lnTo>
                    <a:lnTo>
                      <a:pt x="21" y="1694"/>
                    </a:lnTo>
                    <a:lnTo>
                      <a:pt x="1" y="1754"/>
                    </a:lnTo>
                    <a:lnTo>
                      <a:pt x="1" y="1855"/>
                    </a:lnTo>
                    <a:lnTo>
                      <a:pt x="41" y="1895"/>
                    </a:lnTo>
                    <a:lnTo>
                      <a:pt x="82" y="1956"/>
                    </a:lnTo>
                    <a:lnTo>
                      <a:pt x="142" y="1976"/>
                    </a:lnTo>
                    <a:lnTo>
                      <a:pt x="263" y="1976"/>
                    </a:lnTo>
                    <a:lnTo>
                      <a:pt x="545" y="1875"/>
                    </a:lnTo>
                    <a:lnTo>
                      <a:pt x="807" y="1774"/>
                    </a:lnTo>
                    <a:lnTo>
                      <a:pt x="1291" y="1512"/>
                    </a:lnTo>
                    <a:lnTo>
                      <a:pt x="1735" y="1250"/>
                    </a:lnTo>
                    <a:lnTo>
                      <a:pt x="2118" y="988"/>
                    </a:lnTo>
                    <a:lnTo>
                      <a:pt x="2440" y="746"/>
                    </a:lnTo>
                    <a:lnTo>
                      <a:pt x="2682" y="545"/>
                    </a:lnTo>
                    <a:lnTo>
                      <a:pt x="2904" y="343"/>
                    </a:lnTo>
                    <a:lnTo>
                      <a:pt x="2965" y="282"/>
                    </a:lnTo>
                    <a:lnTo>
                      <a:pt x="2965" y="202"/>
                    </a:lnTo>
                    <a:lnTo>
                      <a:pt x="2965" y="121"/>
                    </a:lnTo>
                    <a:lnTo>
                      <a:pt x="2904" y="61"/>
                    </a:lnTo>
                    <a:lnTo>
                      <a:pt x="284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97;p34"/>
              <p:cNvSpPr/>
              <p:nvPr/>
            </p:nvSpPr>
            <p:spPr>
              <a:xfrm>
                <a:off x="3524975" y="639300"/>
                <a:ext cx="136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2824" extrusionOk="0">
                    <a:moveTo>
                      <a:pt x="202" y="1"/>
                    </a:moveTo>
                    <a:lnTo>
                      <a:pt x="121" y="41"/>
                    </a:lnTo>
                    <a:lnTo>
                      <a:pt x="41" y="122"/>
                    </a:lnTo>
                    <a:lnTo>
                      <a:pt x="0" y="223"/>
                    </a:lnTo>
                    <a:lnTo>
                      <a:pt x="0" y="323"/>
                    </a:lnTo>
                    <a:lnTo>
                      <a:pt x="41" y="424"/>
                    </a:lnTo>
                    <a:lnTo>
                      <a:pt x="101" y="505"/>
                    </a:lnTo>
                    <a:lnTo>
                      <a:pt x="202" y="545"/>
                    </a:lnTo>
                    <a:lnTo>
                      <a:pt x="545" y="626"/>
                    </a:lnTo>
                    <a:lnTo>
                      <a:pt x="928" y="727"/>
                    </a:lnTo>
                    <a:lnTo>
                      <a:pt x="1311" y="868"/>
                    </a:lnTo>
                    <a:lnTo>
                      <a:pt x="1694" y="1029"/>
                    </a:lnTo>
                    <a:lnTo>
                      <a:pt x="2500" y="1392"/>
                    </a:lnTo>
                    <a:lnTo>
                      <a:pt x="3266" y="1795"/>
                    </a:lnTo>
                    <a:lnTo>
                      <a:pt x="3952" y="2158"/>
                    </a:lnTo>
                    <a:lnTo>
                      <a:pt x="4516" y="2481"/>
                    </a:lnTo>
                    <a:lnTo>
                      <a:pt x="5040" y="2783"/>
                    </a:lnTo>
                    <a:lnTo>
                      <a:pt x="5101" y="2823"/>
                    </a:lnTo>
                    <a:lnTo>
                      <a:pt x="5242" y="2823"/>
                    </a:lnTo>
                    <a:lnTo>
                      <a:pt x="5302" y="2783"/>
                    </a:lnTo>
                    <a:lnTo>
                      <a:pt x="5363" y="2743"/>
                    </a:lnTo>
                    <a:lnTo>
                      <a:pt x="5403" y="2702"/>
                    </a:lnTo>
                    <a:lnTo>
                      <a:pt x="5444" y="2602"/>
                    </a:lnTo>
                    <a:lnTo>
                      <a:pt x="5444" y="2481"/>
                    </a:lnTo>
                    <a:lnTo>
                      <a:pt x="5403" y="2400"/>
                    </a:lnTo>
                    <a:lnTo>
                      <a:pt x="5323" y="2319"/>
                    </a:lnTo>
                    <a:lnTo>
                      <a:pt x="4738" y="1977"/>
                    </a:lnTo>
                    <a:lnTo>
                      <a:pt x="4173" y="1654"/>
                    </a:lnTo>
                    <a:lnTo>
                      <a:pt x="3468" y="1271"/>
                    </a:lnTo>
                    <a:lnTo>
                      <a:pt x="2682" y="868"/>
                    </a:lnTo>
                    <a:lnTo>
                      <a:pt x="1855" y="505"/>
                    </a:lnTo>
                    <a:lnTo>
                      <a:pt x="1452" y="344"/>
                    </a:lnTo>
                    <a:lnTo>
                      <a:pt x="1069" y="203"/>
                    </a:lnTo>
                    <a:lnTo>
                      <a:pt x="686" y="82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98;p34"/>
              <p:cNvSpPr/>
              <p:nvPr/>
            </p:nvSpPr>
            <p:spPr>
              <a:xfrm>
                <a:off x="3579900" y="1669025"/>
                <a:ext cx="606350" cy="934475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37379" extrusionOk="0">
                    <a:moveTo>
                      <a:pt x="13246" y="0"/>
                    </a:moveTo>
                    <a:lnTo>
                      <a:pt x="1" y="2944"/>
                    </a:lnTo>
                    <a:lnTo>
                      <a:pt x="13307" y="37378"/>
                    </a:lnTo>
                    <a:lnTo>
                      <a:pt x="24254" y="4496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99;p34"/>
              <p:cNvSpPr/>
              <p:nvPr/>
            </p:nvSpPr>
            <p:spPr>
              <a:xfrm>
                <a:off x="3782525" y="1679600"/>
                <a:ext cx="24800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36956" extrusionOk="0">
                    <a:moveTo>
                      <a:pt x="5202" y="1"/>
                    </a:moveTo>
                    <a:lnTo>
                      <a:pt x="807" y="8448"/>
                    </a:lnTo>
                    <a:lnTo>
                      <a:pt x="2924" y="10786"/>
                    </a:lnTo>
                    <a:lnTo>
                      <a:pt x="0" y="23508"/>
                    </a:lnTo>
                    <a:lnTo>
                      <a:pt x="5202" y="36955"/>
                    </a:lnTo>
                    <a:lnTo>
                      <a:pt x="9919" y="22762"/>
                    </a:lnTo>
                    <a:lnTo>
                      <a:pt x="7460" y="10786"/>
                    </a:lnTo>
                    <a:lnTo>
                      <a:pt x="9576" y="8448"/>
                    </a:lnTo>
                    <a:lnTo>
                      <a:pt x="52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00;p34"/>
              <p:cNvSpPr/>
              <p:nvPr/>
            </p:nvSpPr>
            <p:spPr>
              <a:xfrm>
                <a:off x="3604100" y="1609050"/>
                <a:ext cx="552925" cy="320575"/>
              </a:xfrm>
              <a:custGeom>
                <a:avLst/>
                <a:gdLst/>
                <a:ahLst/>
                <a:cxnLst/>
                <a:rect l="l" t="t" r="r" b="b"/>
                <a:pathLst>
                  <a:path w="22117" h="12823" extrusionOk="0">
                    <a:moveTo>
                      <a:pt x="3952" y="0"/>
                    </a:moveTo>
                    <a:lnTo>
                      <a:pt x="0" y="5141"/>
                    </a:lnTo>
                    <a:lnTo>
                      <a:pt x="7157" y="12822"/>
                    </a:lnTo>
                    <a:lnTo>
                      <a:pt x="12339" y="2823"/>
                    </a:lnTo>
                    <a:lnTo>
                      <a:pt x="18750" y="12822"/>
                    </a:lnTo>
                    <a:lnTo>
                      <a:pt x="22116" y="6673"/>
                    </a:lnTo>
                    <a:lnTo>
                      <a:pt x="19234" y="222"/>
                    </a:lnTo>
                    <a:lnTo>
                      <a:pt x="12278" y="2399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01;p34"/>
              <p:cNvSpPr/>
              <p:nvPr/>
            </p:nvSpPr>
            <p:spPr>
              <a:xfrm>
                <a:off x="3599050" y="1674050"/>
                <a:ext cx="563025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22521" h="10424" extrusionOk="0">
                    <a:moveTo>
                      <a:pt x="12541" y="1"/>
                    </a:moveTo>
                    <a:lnTo>
                      <a:pt x="12480" y="21"/>
                    </a:lnTo>
                    <a:lnTo>
                      <a:pt x="12420" y="41"/>
                    </a:lnTo>
                    <a:lnTo>
                      <a:pt x="12379" y="81"/>
                    </a:lnTo>
                    <a:lnTo>
                      <a:pt x="12359" y="122"/>
                    </a:lnTo>
                    <a:lnTo>
                      <a:pt x="7299" y="9859"/>
                    </a:lnTo>
                    <a:lnTo>
                      <a:pt x="364" y="2400"/>
                    </a:lnTo>
                    <a:lnTo>
                      <a:pt x="283" y="2360"/>
                    </a:lnTo>
                    <a:lnTo>
                      <a:pt x="202" y="2339"/>
                    </a:lnTo>
                    <a:lnTo>
                      <a:pt x="142" y="2360"/>
                    </a:lnTo>
                    <a:lnTo>
                      <a:pt x="61" y="2400"/>
                    </a:lnTo>
                    <a:lnTo>
                      <a:pt x="21" y="2460"/>
                    </a:lnTo>
                    <a:lnTo>
                      <a:pt x="1" y="2541"/>
                    </a:lnTo>
                    <a:lnTo>
                      <a:pt x="1" y="2622"/>
                    </a:lnTo>
                    <a:lnTo>
                      <a:pt x="61" y="2682"/>
                    </a:lnTo>
                    <a:lnTo>
                      <a:pt x="7198" y="10363"/>
                    </a:lnTo>
                    <a:lnTo>
                      <a:pt x="7279" y="10404"/>
                    </a:lnTo>
                    <a:lnTo>
                      <a:pt x="7359" y="10424"/>
                    </a:lnTo>
                    <a:lnTo>
                      <a:pt x="7380" y="10424"/>
                    </a:lnTo>
                    <a:lnTo>
                      <a:pt x="7480" y="10383"/>
                    </a:lnTo>
                    <a:lnTo>
                      <a:pt x="7541" y="10323"/>
                    </a:lnTo>
                    <a:lnTo>
                      <a:pt x="12541" y="666"/>
                    </a:lnTo>
                    <a:lnTo>
                      <a:pt x="17540" y="10323"/>
                    </a:lnTo>
                    <a:lnTo>
                      <a:pt x="17581" y="10363"/>
                    </a:lnTo>
                    <a:lnTo>
                      <a:pt x="17621" y="10383"/>
                    </a:lnTo>
                    <a:lnTo>
                      <a:pt x="17661" y="10424"/>
                    </a:lnTo>
                    <a:lnTo>
                      <a:pt x="17762" y="10424"/>
                    </a:lnTo>
                    <a:lnTo>
                      <a:pt x="17823" y="10404"/>
                    </a:lnTo>
                    <a:lnTo>
                      <a:pt x="17863" y="10383"/>
                    </a:lnTo>
                    <a:lnTo>
                      <a:pt x="17903" y="10343"/>
                    </a:lnTo>
                    <a:lnTo>
                      <a:pt x="22480" y="4194"/>
                    </a:lnTo>
                    <a:lnTo>
                      <a:pt x="22520" y="4114"/>
                    </a:lnTo>
                    <a:lnTo>
                      <a:pt x="22520" y="4033"/>
                    </a:lnTo>
                    <a:lnTo>
                      <a:pt x="22500" y="3952"/>
                    </a:lnTo>
                    <a:lnTo>
                      <a:pt x="22439" y="3892"/>
                    </a:lnTo>
                    <a:lnTo>
                      <a:pt x="22379" y="3872"/>
                    </a:lnTo>
                    <a:lnTo>
                      <a:pt x="22298" y="3872"/>
                    </a:lnTo>
                    <a:lnTo>
                      <a:pt x="22218" y="3892"/>
                    </a:lnTo>
                    <a:lnTo>
                      <a:pt x="22157" y="3952"/>
                    </a:lnTo>
                    <a:lnTo>
                      <a:pt x="17762" y="9839"/>
                    </a:lnTo>
                    <a:lnTo>
                      <a:pt x="12722" y="122"/>
                    </a:lnTo>
                    <a:lnTo>
                      <a:pt x="12682" y="81"/>
                    </a:lnTo>
                    <a:lnTo>
                      <a:pt x="12641" y="41"/>
                    </a:lnTo>
                    <a:lnTo>
                      <a:pt x="12581" y="21"/>
                    </a:lnTo>
                    <a:lnTo>
                      <a:pt x="12541" y="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02;p34"/>
              <p:cNvSpPr/>
              <p:nvPr/>
            </p:nvSpPr>
            <p:spPr>
              <a:xfrm>
                <a:off x="3855100" y="1944200"/>
                <a:ext cx="1134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344" extrusionOk="0">
                    <a:moveTo>
                      <a:pt x="182" y="1"/>
                    </a:moveTo>
                    <a:lnTo>
                      <a:pt x="101" y="21"/>
                    </a:lnTo>
                    <a:lnTo>
                      <a:pt x="61" y="61"/>
                    </a:lnTo>
                    <a:lnTo>
                      <a:pt x="21" y="102"/>
                    </a:lnTo>
                    <a:lnTo>
                      <a:pt x="0" y="182"/>
                    </a:lnTo>
                    <a:lnTo>
                      <a:pt x="21" y="243"/>
                    </a:lnTo>
                    <a:lnTo>
                      <a:pt x="61" y="283"/>
                    </a:lnTo>
                    <a:lnTo>
                      <a:pt x="101" y="323"/>
                    </a:lnTo>
                    <a:lnTo>
                      <a:pt x="182" y="344"/>
                    </a:lnTo>
                    <a:lnTo>
                      <a:pt x="4375" y="344"/>
                    </a:lnTo>
                    <a:lnTo>
                      <a:pt x="4436" y="323"/>
                    </a:lnTo>
                    <a:lnTo>
                      <a:pt x="4476" y="283"/>
                    </a:lnTo>
                    <a:lnTo>
                      <a:pt x="4516" y="243"/>
                    </a:lnTo>
                    <a:lnTo>
                      <a:pt x="4536" y="182"/>
                    </a:lnTo>
                    <a:lnTo>
                      <a:pt x="4516" y="102"/>
                    </a:lnTo>
                    <a:lnTo>
                      <a:pt x="4476" y="61"/>
                    </a:lnTo>
                    <a:lnTo>
                      <a:pt x="4436" y="21"/>
                    </a:lnTo>
                    <a:lnTo>
                      <a:pt x="43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03;p34"/>
              <p:cNvSpPr/>
              <p:nvPr/>
            </p:nvSpPr>
            <p:spPr>
              <a:xfrm>
                <a:off x="3238175" y="2580775"/>
                <a:ext cx="425925" cy="292875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11715" extrusionOk="0">
                    <a:moveTo>
                      <a:pt x="15383" y="1"/>
                    </a:moveTo>
                    <a:lnTo>
                      <a:pt x="13710" y="21"/>
                    </a:lnTo>
                    <a:lnTo>
                      <a:pt x="9960" y="81"/>
                    </a:lnTo>
                    <a:lnTo>
                      <a:pt x="7924" y="142"/>
                    </a:lnTo>
                    <a:lnTo>
                      <a:pt x="6130" y="182"/>
                    </a:lnTo>
                    <a:lnTo>
                      <a:pt x="4799" y="243"/>
                    </a:lnTo>
                    <a:lnTo>
                      <a:pt x="4376" y="283"/>
                    </a:lnTo>
                    <a:lnTo>
                      <a:pt x="4174" y="303"/>
                    </a:lnTo>
                    <a:lnTo>
                      <a:pt x="3590" y="525"/>
                    </a:lnTo>
                    <a:lnTo>
                      <a:pt x="3186" y="706"/>
                    </a:lnTo>
                    <a:lnTo>
                      <a:pt x="2743" y="928"/>
                    </a:lnTo>
                    <a:lnTo>
                      <a:pt x="2279" y="1170"/>
                    </a:lnTo>
                    <a:lnTo>
                      <a:pt x="2057" y="1331"/>
                    </a:lnTo>
                    <a:lnTo>
                      <a:pt x="1856" y="1473"/>
                    </a:lnTo>
                    <a:lnTo>
                      <a:pt x="1674" y="1634"/>
                    </a:lnTo>
                    <a:lnTo>
                      <a:pt x="1493" y="1815"/>
                    </a:lnTo>
                    <a:lnTo>
                      <a:pt x="1352" y="1997"/>
                    </a:lnTo>
                    <a:lnTo>
                      <a:pt x="1211" y="2198"/>
                    </a:lnTo>
                    <a:lnTo>
                      <a:pt x="1090" y="2380"/>
                    </a:lnTo>
                    <a:lnTo>
                      <a:pt x="989" y="2581"/>
                    </a:lnTo>
                    <a:lnTo>
                      <a:pt x="908" y="2763"/>
                    </a:lnTo>
                    <a:lnTo>
                      <a:pt x="848" y="2944"/>
                    </a:lnTo>
                    <a:lnTo>
                      <a:pt x="747" y="3307"/>
                    </a:lnTo>
                    <a:lnTo>
                      <a:pt x="707" y="3630"/>
                    </a:lnTo>
                    <a:lnTo>
                      <a:pt x="686" y="3912"/>
                    </a:lnTo>
                    <a:lnTo>
                      <a:pt x="686" y="4134"/>
                    </a:lnTo>
                    <a:lnTo>
                      <a:pt x="686" y="4356"/>
                    </a:lnTo>
                    <a:lnTo>
                      <a:pt x="606" y="4416"/>
                    </a:lnTo>
                    <a:lnTo>
                      <a:pt x="525" y="4497"/>
                    </a:lnTo>
                    <a:lnTo>
                      <a:pt x="424" y="4618"/>
                    </a:lnTo>
                    <a:lnTo>
                      <a:pt x="344" y="4759"/>
                    </a:lnTo>
                    <a:lnTo>
                      <a:pt x="243" y="4920"/>
                    </a:lnTo>
                    <a:lnTo>
                      <a:pt x="162" y="5101"/>
                    </a:lnTo>
                    <a:lnTo>
                      <a:pt x="102" y="5283"/>
                    </a:lnTo>
                    <a:lnTo>
                      <a:pt x="41" y="5505"/>
                    </a:lnTo>
                    <a:lnTo>
                      <a:pt x="21" y="5706"/>
                    </a:lnTo>
                    <a:lnTo>
                      <a:pt x="1" y="5928"/>
                    </a:lnTo>
                    <a:lnTo>
                      <a:pt x="21" y="6150"/>
                    </a:lnTo>
                    <a:lnTo>
                      <a:pt x="61" y="6372"/>
                    </a:lnTo>
                    <a:lnTo>
                      <a:pt x="142" y="6593"/>
                    </a:lnTo>
                    <a:lnTo>
                      <a:pt x="243" y="6795"/>
                    </a:lnTo>
                    <a:lnTo>
                      <a:pt x="404" y="6997"/>
                    </a:lnTo>
                    <a:lnTo>
                      <a:pt x="586" y="7198"/>
                    </a:lnTo>
                    <a:lnTo>
                      <a:pt x="545" y="7238"/>
                    </a:lnTo>
                    <a:lnTo>
                      <a:pt x="505" y="7299"/>
                    </a:lnTo>
                    <a:lnTo>
                      <a:pt x="465" y="7420"/>
                    </a:lnTo>
                    <a:lnTo>
                      <a:pt x="424" y="7561"/>
                    </a:lnTo>
                    <a:lnTo>
                      <a:pt x="404" y="7702"/>
                    </a:lnTo>
                    <a:lnTo>
                      <a:pt x="384" y="7884"/>
                    </a:lnTo>
                    <a:lnTo>
                      <a:pt x="384" y="8085"/>
                    </a:lnTo>
                    <a:lnTo>
                      <a:pt x="384" y="8287"/>
                    </a:lnTo>
                    <a:lnTo>
                      <a:pt x="424" y="8509"/>
                    </a:lnTo>
                    <a:lnTo>
                      <a:pt x="505" y="8710"/>
                    </a:lnTo>
                    <a:lnTo>
                      <a:pt x="606" y="8932"/>
                    </a:lnTo>
                    <a:lnTo>
                      <a:pt x="727" y="9134"/>
                    </a:lnTo>
                    <a:lnTo>
                      <a:pt x="908" y="9335"/>
                    </a:lnTo>
                    <a:lnTo>
                      <a:pt x="1110" y="9517"/>
                    </a:lnTo>
                    <a:lnTo>
                      <a:pt x="1372" y="9698"/>
                    </a:lnTo>
                    <a:lnTo>
                      <a:pt x="1674" y="9839"/>
                    </a:lnTo>
                    <a:lnTo>
                      <a:pt x="1694" y="9920"/>
                    </a:lnTo>
                    <a:lnTo>
                      <a:pt x="1735" y="10142"/>
                    </a:lnTo>
                    <a:lnTo>
                      <a:pt x="1815" y="10444"/>
                    </a:lnTo>
                    <a:lnTo>
                      <a:pt x="1876" y="10605"/>
                    </a:lnTo>
                    <a:lnTo>
                      <a:pt x="1936" y="10787"/>
                    </a:lnTo>
                    <a:lnTo>
                      <a:pt x="2017" y="10968"/>
                    </a:lnTo>
                    <a:lnTo>
                      <a:pt x="2138" y="11129"/>
                    </a:lnTo>
                    <a:lnTo>
                      <a:pt x="2259" y="11291"/>
                    </a:lnTo>
                    <a:lnTo>
                      <a:pt x="2400" y="11432"/>
                    </a:lnTo>
                    <a:lnTo>
                      <a:pt x="2561" y="11553"/>
                    </a:lnTo>
                    <a:lnTo>
                      <a:pt x="2743" y="11654"/>
                    </a:lnTo>
                    <a:lnTo>
                      <a:pt x="2965" y="11694"/>
                    </a:lnTo>
                    <a:lnTo>
                      <a:pt x="3186" y="11714"/>
                    </a:lnTo>
                    <a:lnTo>
                      <a:pt x="3287" y="11694"/>
                    </a:lnTo>
                    <a:lnTo>
                      <a:pt x="3448" y="11654"/>
                    </a:lnTo>
                    <a:lnTo>
                      <a:pt x="3852" y="11492"/>
                    </a:lnTo>
                    <a:lnTo>
                      <a:pt x="4335" y="11291"/>
                    </a:lnTo>
                    <a:lnTo>
                      <a:pt x="4880" y="11049"/>
                    </a:lnTo>
                    <a:lnTo>
                      <a:pt x="5847" y="10585"/>
                    </a:lnTo>
                    <a:lnTo>
                      <a:pt x="6251" y="10384"/>
                    </a:lnTo>
                    <a:lnTo>
                      <a:pt x="6876" y="10565"/>
                    </a:lnTo>
                    <a:lnTo>
                      <a:pt x="7581" y="10767"/>
                    </a:lnTo>
                    <a:lnTo>
                      <a:pt x="8448" y="10988"/>
                    </a:lnTo>
                    <a:lnTo>
                      <a:pt x="8952" y="11109"/>
                    </a:lnTo>
                    <a:lnTo>
                      <a:pt x="9476" y="11210"/>
                    </a:lnTo>
                    <a:lnTo>
                      <a:pt x="10021" y="11291"/>
                    </a:lnTo>
                    <a:lnTo>
                      <a:pt x="10585" y="11371"/>
                    </a:lnTo>
                    <a:lnTo>
                      <a:pt x="11150" y="11412"/>
                    </a:lnTo>
                    <a:lnTo>
                      <a:pt x="11734" y="11452"/>
                    </a:lnTo>
                    <a:lnTo>
                      <a:pt x="12299" y="11452"/>
                    </a:lnTo>
                    <a:lnTo>
                      <a:pt x="12843" y="11412"/>
                    </a:lnTo>
                    <a:lnTo>
                      <a:pt x="13388" y="11351"/>
                    </a:lnTo>
                    <a:lnTo>
                      <a:pt x="13871" y="11250"/>
                    </a:lnTo>
                    <a:lnTo>
                      <a:pt x="14315" y="11109"/>
                    </a:lnTo>
                    <a:lnTo>
                      <a:pt x="14738" y="10968"/>
                    </a:lnTo>
                    <a:lnTo>
                      <a:pt x="15121" y="10787"/>
                    </a:lnTo>
                    <a:lnTo>
                      <a:pt x="15464" y="10605"/>
                    </a:lnTo>
                    <a:lnTo>
                      <a:pt x="15766" y="10424"/>
                    </a:lnTo>
                    <a:lnTo>
                      <a:pt x="16049" y="10222"/>
                    </a:lnTo>
                    <a:lnTo>
                      <a:pt x="16291" y="10041"/>
                    </a:lnTo>
                    <a:lnTo>
                      <a:pt x="16492" y="9859"/>
                    </a:lnTo>
                    <a:lnTo>
                      <a:pt x="16795" y="9537"/>
                    </a:lnTo>
                    <a:lnTo>
                      <a:pt x="16976" y="9315"/>
                    </a:lnTo>
                    <a:lnTo>
                      <a:pt x="17037" y="9234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04;p34"/>
              <p:cNvSpPr/>
              <p:nvPr/>
            </p:nvSpPr>
            <p:spPr>
              <a:xfrm>
                <a:off x="3233150" y="2575750"/>
                <a:ext cx="436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12117" extrusionOk="0">
                    <a:moveTo>
                      <a:pt x="15423" y="403"/>
                    </a:moveTo>
                    <a:lnTo>
                      <a:pt x="17036" y="9375"/>
                    </a:lnTo>
                    <a:lnTo>
                      <a:pt x="16895" y="9556"/>
                    </a:lnTo>
                    <a:lnTo>
                      <a:pt x="16653" y="9798"/>
                    </a:lnTo>
                    <a:lnTo>
                      <a:pt x="16310" y="10101"/>
                    </a:lnTo>
                    <a:lnTo>
                      <a:pt x="16109" y="10262"/>
                    </a:lnTo>
                    <a:lnTo>
                      <a:pt x="15867" y="10443"/>
                    </a:lnTo>
                    <a:lnTo>
                      <a:pt x="15605" y="10605"/>
                    </a:lnTo>
                    <a:lnTo>
                      <a:pt x="15322" y="10766"/>
                    </a:lnTo>
                    <a:lnTo>
                      <a:pt x="15020" y="10907"/>
                    </a:lnTo>
                    <a:lnTo>
                      <a:pt x="14677" y="11048"/>
                    </a:lnTo>
                    <a:lnTo>
                      <a:pt x="14294" y="11169"/>
                    </a:lnTo>
                    <a:lnTo>
                      <a:pt x="13911" y="11270"/>
                    </a:lnTo>
                    <a:lnTo>
                      <a:pt x="13488" y="11351"/>
                    </a:lnTo>
                    <a:lnTo>
                      <a:pt x="13024" y="11411"/>
                    </a:lnTo>
                    <a:lnTo>
                      <a:pt x="12480" y="11451"/>
                    </a:lnTo>
                    <a:lnTo>
                      <a:pt x="11935" y="11451"/>
                    </a:lnTo>
                    <a:lnTo>
                      <a:pt x="11371" y="11411"/>
                    </a:lnTo>
                    <a:lnTo>
                      <a:pt x="10827" y="11351"/>
                    </a:lnTo>
                    <a:lnTo>
                      <a:pt x="10262" y="11290"/>
                    </a:lnTo>
                    <a:lnTo>
                      <a:pt x="9738" y="11210"/>
                    </a:lnTo>
                    <a:lnTo>
                      <a:pt x="9214" y="11109"/>
                    </a:lnTo>
                    <a:lnTo>
                      <a:pt x="8730" y="10988"/>
                    </a:lnTo>
                    <a:lnTo>
                      <a:pt x="7843" y="10786"/>
                    </a:lnTo>
                    <a:lnTo>
                      <a:pt x="7157" y="10585"/>
                    </a:lnTo>
                    <a:lnTo>
                      <a:pt x="6532" y="10383"/>
                    </a:lnTo>
                    <a:lnTo>
                      <a:pt x="6452" y="10363"/>
                    </a:lnTo>
                    <a:lnTo>
                      <a:pt x="6371" y="10383"/>
                    </a:lnTo>
                    <a:lnTo>
                      <a:pt x="5403" y="10867"/>
                    </a:lnTo>
                    <a:lnTo>
                      <a:pt x="4476" y="11290"/>
                    </a:lnTo>
                    <a:lnTo>
                      <a:pt x="3770" y="11593"/>
                    </a:lnTo>
                    <a:lnTo>
                      <a:pt x="3528" y="11673"/>
                    </a:lnTo>
                    <a:lnTo>
                      <a:pt x="3387" y="11714"/>
                    </a:lnTo>
                    <a:lnTo>
                      <a:pt x="3347" y="11714"/>
                    </a:lnTo>
                    <a:lnTo>
                      <a:pt x="3166" y="11693"/>
                    </a:lnTo>
                    <a:lnTo>
                      <a:pt x="2984" y="11633"/>
                    </a:lnTo>
                    <a:lnTo>
                      <a:pt x="2843" y="11552"/>
                    </a:lnTo>
                    <a:lnTo>
                      <a:pt x="2702" y="11451"/>
                    </a:lnTo>
                    <a:lnTo>
                      <a:pt x="2581" y="11310"/>
                    </a:lnTo>
                    <a:lnTo>
                      <a:pt x="2480" y="11169"/>
                    </a:lnTo>
                    <a:lnTo>
                      <a:pt x="2379" y="11028"/>
                    </a:lnTo>
                    <a:lnTo>
                      <a:pt x="2319" y="10867"/>
                    </a:lnTo>
                    <a:lnTo>
                      <a:pt x="2198" y="10564"/>
                    </a:lnTo>
                    <a:lnTo>
                      <a:pt x="2137" y="10282"/>
                    </a:lnTo>
                    <a:lnTo>
                      <a:pt x="2077" y="10020"/>
                    </a:lnTo>
                    <a:lnTo>
                      <a:pt x="2077" y="9960"/>
                    </a:lnTo>
                    <a:lnTo>
                      <a:pt x="2037" y="9899"/>
                    </a:lnTo>
                    <a:lnTo>
                      <a:pt x="1996" y="9859"/>
                    </a:lnTo>
                    <a:lnTo>
                      <a:pt x="1956" y="9839"/>
                    </a:lnTo>
                    <a:lnTo>
                      <a:pt x="1734" y="9738"/>
                    </a:lnTo>
                    <a:lnTo>
                      <a:pt x="1553" y="9637"/>
                    </a:lnTo>
                    <a:lnTo>
                      <a:pt x="1371" y="9516"/>
                    </a:lnTo>
                    <a:lnTo>
                      <a:pt x="1230" y="9375"/>
                    </a:lnTo>
                    <a:lnTo>
                      <a:pt x="1089" y="9214"/>
                    </a:lnTo>
                    <a:lnTo>
                      <a:pt x="988" y="9052"/>
                    </a:lnTo>
                    <a:lnTo>
                      <a:pt x="908" y="8871"/>
                    </a:lnTo>
                    <a:lnTo>
                      <a:pt x="847" y="8689"/>
                    </a:lnTo>
                    <a:lnTo>
                      <a:pt x="807" y="8488"/>
                    </a:lnTo>
                    <a:lnTo>
                      <a:pt x="787" y="8286"/>
                    </a:lnTo>
                    <a:lnTo>
                      <a:pt x="787" y="8105"/>
                    </a:lnTo>
                    <a:lnTo>
                      <a:pt x="807" y="7943"/>
                    </a:lnTo>
                    <a:lnTo>
                      <a:pt x="847" y="7702"/>
                    </a:lnTo>
                    <a:lnTo>
                      <a:pt x="887" y="7581"/>
                    </a:lnTo>
                    <a:lnTo>
                      <a:pt x="928" y="7540"/>
                    </a:lnTo>
                    <a:lnTo>
                      <a:pt x="968" y="7500"/>
                    </a:lnTo>
                    <a:lnTo>
                      <a:pt x="988" y="7460"/>
                    </a:lnTo>
                    <a:lnTo>
                      <a:pt x="1008" y="7419"/>
                    </a:lnTo>
                    <a:lnTo>
                      <a:pt x="1008" y="7359"/>
                    </a:lnTo>
                    <a:lnTo>
                      <a:pt x="988" y="7319"/>
                    </a:lnTo>
                    <a:lnTo>
                      <a:pt x="968" y="7278"/>
                    </a:lnTo>
                    <a:lnTo>
                      <a:pt x="928" y="7238"/>
                    </a:lnTo>
                    <a:lnTo>
                      <a:pt x="787" y="7117"/>
                    </a:lnTo>
                    <a:lnTo>
                      <a:pt x="686" y="6976"/>
                    </a:lnTo>
                    <a:lnTo>
                      <a:pt x="585" y="6835"/>
                    </a:lnTo>
                    <a:lnTo>
                      <a:pt x="504" y="6673"/>
                    </a:lnTo>
                    <a:lnTo>
                      <a:pt x="464" y="6512"/>
                    </a:lnTo>
                    <a:lnTo>
                      <a:pt x="424" y="6331"/>
                    </a:lnTo>
                    <a:lnTo>
                      <a:pt x="404" y="6149"/>
                    </a:lnTo>
                    <a:lnTo>
                      <a:pt x="424" y="5968"/>
                    </a:lnTo>
                    <a:lnTo>
                      <a:pt x="444" y="5726"/>
                    </a:lnTo>
                    <a:lnTo>
                      <a:pt x="504" y="5524"/>
                    </a:lnTo>
                    <a:lnTo>
                      <a:pt x="585" y="5323"/>
                    </a:lnTo>
                    <a:lnTo>
                      <a:pt x="666" y="5141"/>
                    </a:lnTo>
                    <a:lnTo>
                      <a:pt x="746" y="5000"/>
                    </a:lnTo>
                    <a:lnTo>
                      <a:pt x="847" y="4879"/>
                    </a:lnTo>
                    <a:lnTo>
                      <a:pt x="928" y="4778"/>
                    </a:lnTo>
                    <a:lnTo>
                      <a:pt x="988" y="4738"/>
                    </a:lnTo>
                    <a:lnTo>
                      <a:pt x="1049" y="4677"/>
                    </a:lnTo>
                    <a:lnTo>
                      <a:pt x="1089" y="4617"/>
                    </a:lnTo>
                    <a:lnTo>
                      <a:pt x="1109" y="4536"/>
                    </a:lnTo>
                    <a:lnTo>
                      <a:pt x="1089" y="4436"/>
                    </a:lnTo>
                    <a:lnTo>
                      <a:pt x="1089" y="4133"/>
                    </a:lnTo>
                    <a:lnTo>
                      <a:pt x="1109" y="3911"/>
                    </a:lnTo>
                    <a:lnTo>
                      <a:pt x="1129" y="3669"/>
                    </a:lnTo>
                    <a:lnTo>
                      <a:pt x="1190" y="3387"/>
                    </a:lnTo>
                    <a:lnTo>
                      <a:pt x="1291" y="3105"/>
                    </a:lnTo>
                    <a:lnTo>
                      <a:pt x="1412" y="2803"/>
                    </a:lnTo>
                    <a:lnTo>
                      <a:pt x="1593" y="2500"/>
                    </a:lnTo>
                    <a:lnTo>
                      <a:pt x="1714" y="2319"/>
                    </a:lnTo>
                    <a:lnTo>
                      <a:pt x="1875" y="2117"/>
                    </a:lnTo>
                    <a:lnTo>
                      <a:pt x="2117" y="1915"/>
                    </a:lnTo>
                    <a:lnTo>
                      <a:pt x="2399" y="1674"/>
                    </a:lnTo>
                    <a:lnTo>
                      <a:pt x="2782" y="1452"/>
                    </a:lnTo>
                    <a:lnTo>
                      <a:pt x="3226" y="1210"/>
                    </a:lnTo>
                    <a:lnTo>
                      <a:pt x="3791" y="948"/>
                    </a:lnTo>
                    <a:lnTo>
                      <a:pt x="4436" y="706"/>
                    </a:lnTo>
                    <a:lnTo>
                      <a:pt x="4577" y="686"/>
                    </a:lnTo>
                    <a:lnTo>
                      <a:pt x="4859" y="665"/>
                    </a:lnTo>
                    <a:lnTo>
                      <a:pt x="5726" y="625"/>
                    </a:lnTo>
                    <a:lnTo>
                      <a:pt x="8488" y="545"/>
                    </a:lnTo>
                    <a:lnTo>
                      <a:pt x="11976" y="464"/>
                    </a:lnTo>
                    <a:lnTo>
                      <a:pt x="15423" y="403"/>
                    </a:lnTo>
                    <a:close/>
                    <a:moveTo>
                      <a:pt x="15584" y="0"/>
                    </a:moveTo>
                    <a:lnTo>
                      <a:pt x="13145" y="20"/>
                    </a:lnTo>
                    <a:lnTo>
                      <a:pt x="9456" y="101"/>
                    </a:lnTo>
                    <a:lnTo>
                      <a:pt x="7621" y="141"/>
                    </a:lnTo>
                    <a:lnTo>
                      <a:pt x="6028" y="202"/>
                    </a:lnTo>
                    <a:lnTo>
                      <a:pt x="4859" y="262"/>
                    </a:lnTo>
                    <a:lnTo>
                      <a:pt x="4496" y="282"/>
                    </a:lnTo>
                    <a:lnTo>
                      <a:pt x="4295" y="323"/>
                    </a:lnTo>
                    <a:lnTo>
                      <a:pt x="3730" y="545"/>
                    </a:lnTo>
                    <a:lnTo>
                      <a:pt x="3206" y="766"/>
                    </a:lnTo>
                    <a:lnTo>
                      <a:pt x="2722" y="988"/>
                    </a:lnTo>
                    <a:lnTo>
                      <a:pt x="2319" y="1230"/>
                    </a:lnTo>
                    <a:lnTo>
                      <a:pt x="1956" y="1492"/>
                    </a:lnTo>
                    <a:lnTo>
                      <a:pt x="1674" y="1754"/>
                    </a:lnTo>
                    <a:lnTo>
                      <a:pt x="1432" y="2016"/>
                    </a:lnTo>
                    <a:lnTo>
                      <a:pt x="1331" y="2137"/>
                    </a:lnTo>
                    <a:lnTo>
                      <a:pt x="1250" y="2278"/>
                    </a:lnTo>
                    <a:lnTo>
                      <a:pt x="1149" y="2440"/>
                    </a:lnTo>
                    <a:lnTo>
                      <a:pt x="1049" y="2621"/>
                    </a:lnTo>
                    <a:lnTo>
                      <a:pt x="908" y="2944"/>
                    </a:lnTo>
                    <a:lnTo>
                      <a:pt x="787" y="3266"/>
                    </a:lnTo>
                    <a:lnTo>
                      <a:pt x="726" y="3569"/>
                    </a:lnTo>
                    <a:lnTo>
                      <a:pt x="686" y="3851"/>
                    </a:lnTo>
                    <a:lnTo>
                      <a:pt x="686" y="4093"/>
                    </a:lnTo>
                    <a:lnTo>
                      <a:pt x="686" y="4456"/>
                    </a:lnTo>
                    <a:lnTo>
                      <a:pt x="565" y="4557"/>
                    </a:lnTo>
                    <a:lnTo>
                      <a:pt x="464" y="4698"/>
                    </a:lnTo>
                    <a:lnTo>
                      <a:pt x="363" y="4859"/>
                    </a:lnTo>
                    <a:lnTo>
                      <a:pt x="262" y="5040"/>
                    </a:lnTo>
                    <a:lnTo>
                      <a:pt x="162" y="5242"/>
                    </a:lnTo>
                    <a:lnTo>
                      <a:pt x="101" y="5464"/>
                    </a:lnTo>
                    <a:lnTo>
                      <a:pt x="41" y="5685"/>
                    </a:lnTo>
                    <a:lnTo>
                      <a:pt x="0" y="5927"/>
                    </a:lnTo>
                    <a:lnTo>
                      <a:pt x="0" y="6089"/>
                    </a:lnTo>
                    <a:lnTo>
                      <a:pt x="0" y="6270"/>
                    </a:lnTo>
                    <a:lnTo>
                      <a:pt x="21" y="6452"/>
                    </a:lnTo>
                    <a:lnTo>
                      <a:pt x="61" y="6653"/>
                    </a:lnTo>
                    <a:lnTo>
                      <a:pt x="141" y="6835"/>
                    </a:lnTo>
                    <a:lnTo>
                      <a:pt x="222" y="7036"/>
                    </a:lnTo>
                    <a:lnTo>
                      <a:pt x="363" y="7238"/>
                    </a:lnTo>
                    <a:lnTo>
                      <a:pt x="525" y="7419"/>
                    </a:lnTo>
                    <a:lnTo>
                      <a:pt x="444" y="7621"/>
                    </a:lnTo>
                    <a:lnTo>
                      <a:pt x="404" y="7863"/>
                    </a:lnTo>
                    <a:lnTo>
                      <a:pt x="383" y="8105"/>
                    </a:lnTo>
                    <a:lnTo>
                      <a:pt x="383" y="8347"/>
                    </a:lnTo>
                    <a:lnTo>
                      <a:pt x="404" y="8548"/>
                    </a:lnTo>
                    <a:lnTo>
                      <a:pt x="444" y="8770"/>
                    </a:lnTo>
                    <a:lnTo>
                      <a:pt x="525" y="9012"/>
                    </a:lnTo>
                    <a:lnTo>
                      <a:pt x="645" y="9274"/>
                    </a:lnTo>
                    <a:lnTo>
                      <a:pt x="726" y="9395"/>
                    </a:lnTo>
                    <a:lnTo>
                      <a:pt x="807" y="9516"/>
                    </a:lnTo>
                    <a:lnTo>
                      <a:pt x="908" y="9637"/>
                    </a:lnTo>
                    <a:lnTo>
                      <a:pt x="1029" y="9758"/>
                    </a:lnTo>
                    <a:lnTo>
                      <a:pt x="1170" y="9879"/>
                    </a:lnTo>
                    <a:lnTo>
                      <a:pt x="1331" y="9980"/>
                    </a:lnTo>
                    <a:lnTo>
                      <a:pt x="1492" y="10081"/>
                    </a:lnTo>
                    <a:lnTo>
                      <a:pt x="1694" y="10181"/>
                    </a:lnTo>
                    <a:lnTo>
                      <a:pt x="1754" y="10464"/>
                    </a:lnTo>
                    <a:lnTo>
                      <a:pt x="1835" y="10786"/>
                    </a:lnTo>
                    <a:lnTo>
                      <a:pt x="1976" y="11109"/>
                    </a:lnTo>
                    <a:lnTo>
                      <a:pt x="2057" y="11270"/>
                    </a:lnTo>
                    <a:lnTo>
                      <a:pt x="2158" y="11431"/>
                    </a:lnTo>
                    <a:lnTo>
                      <a:pt x="2258" y="11572"/>
                    </a:lnTo>
                    <a:lnTo>
                      <a:pt x="2379" y="11693"/>
                    </a:lnTo>
                    <a:lnTo>
                      <a:pt x="2500" y="11814"/>
                    </a:lnTo>
                    <a:lnTo>
                      <a:pt x="2641" y="11915"/>
                    </a:lnTo>
                    <a:lnTo>
                      <a:pt x="2803" y="11996"/>
                    </a:lnTo>
                    <a:lnTo>
                      <a:pt x="2964" y="12076"/>
                    </a:lnTo>
                    <a:lnTo>
                      <a:pt x="3166" y="12117"/>
                    </a:lnTo>
                    <a:lnTo>
                      <a:pt x="3488" y="12117"/>
                    </a:lnTo>
                    <a:lnTo>
                      <a:pt x="3629" y="12076"/>
                    </a:lnTo>
                    <a:lnTo>
                      <a:pt x="3952" y="11955"/>
                    </a:lnTo>
                    <a:lnTo>
                      <a:pt x="4355" y="11794"/>
                    </a:lnTo>
                    <a:lnTo>
                      <a:pt x="4819" y="11593"/>
                    </a:lnTo>
                    <a:lnTo>
                      <a:pt x="5746" y="11149"/>
                    </a:lnTo>
                    <a:lnTo>
                      <a:pt x="6472" y="10806"/>
                    </a:lnTo>
                    <a:lnTo>
                      <a:pt x="6815" y="10907"/>
                    </a:lnTo>
                    <a:lnTo>
                      <a:pt x="7359" y="11068"/>
                    </a:lnTo>
                    <a:lnTo>
                      <a:pt x="8105" y="11270"/>
                    </a:lnTo>
                    <a:lnTo>
                      <a:pt x="8972" y="11472"/>
                    </a:lnTo>
                    <a:lnTo>
                      <a:pt x="9435" y="11572"/>
                    </a:lnTo>
                    <a:lnTo>
                      <a:pt x="9939" y="11653"/>
                    </a:lnTo>
                    <a:lnTo>
                      <a:pt x="10443" y="11734"/>
                    </a:lnTo>
                    <a:lnTo>
                      <a:pt x="10968" y="11794"/>
                    </a:lnTo>
                    <a:lnTo>
                      <a:pt x="11492" y="11835"/>
                    </a:lnTo>
                    <a:lnTo>
                      <a:pt x="12016" y="11855"/>
                    </a:lnTo>
                    <a:lnTo>
                      <a:pt x="12560" y="11855"/>
                    </a:lnTo>
                    <a:lnTo>
                      <a:pt x="13064" y="11814"/>
                    </a:lnTo>
                    <a:lnTo>
                      <a:pt x="13609" y="11754"/>
                    </a:lnTo>
                    <a:lnTo>
                      <a:pt x="14113" y="11653"/>
                    </a:lnTo>
                    <a:lnTo>
                      <a:pt x="14576" y="11512"/>
                    </a:lnTo>
                    <a:lnTo>
                      <a:pt x="15000" y="11371"/>
                    </a:lnTo>
                    <a:lnTo>
                      <a:pt x="15383" y="11189"/>
                    </a:lnTo>
                    <a:lnTo>
                      <a:pt x="15746" y="11008"/>
                    </a:lnTo>
                    <a:lnTo>
                      <a:pt x="16068" y="10806"/>
                    </a:lnTo>
                    <a:lnTo>
                      <a:pt x="16350" y="10605"/>
                    </a:lnTo>
                    <a:lnTo>
                      <a:pt x="16592" y="10423"/>
                    </a:lnTo>
                    <a:lnTo>
                      <a:pt x="16814" y="10242"/>
                    </a:lnTo>
                    <a:lnTo>
                      <a:pt x="17137" y="9899"/>
                    </a:lnTo>
                    <a:lnTo>
                      <a:pt x="17338" y="9657"/>
                    </a:lnTo>
                    <a:lnTo>
                      <a:pt x="17419" y="9556"/>
                    </a:lnTo>
                    <a:lnTo>
                      <a:pt x="17439" y="9476"/>
                    </a:lnTo>
                    <a:lnTo>
                      <a:pt x="17439" y="9395"/>
                    </a:lnTo>
                    <a:lnTo>
                      <a:pt x="15786" y="161"/>
                    </a:lnTo>
                    <a:lnTo>
                      <a:pt x="15766" y="101"/>
                    </a:lnTo>
                    <a:lnTo>
                      <a:pt x="15726" y="41"/>
                    </a:lnTo>
                    <a:lnTo>
                      <a:pt x="1566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05;p34"/>
              <p:cNvSpPr/>
              <p:nvPr/>
            </p:nvSpPr>
            <p:spPr>
              <a:xfrm>
                <a:off x="3250275" y="2653875"/>
                <a:ext cx="630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4" extrusionOk="0">
                    <a:moveTo>
                      <a:pt x="2299" y="0"/>
                    </a:moveTo>
                    <a:lnTo>
                      <a:pt x="2218" y="20"/>
                    </a:lnTo>
                    <a:lnTo>
                      <a:pt x="102" y="1250"/>
                    </a:lnTo>
                    <a:lnTo>
                      <a:pt x="41" y="1311"/>
                    </a:lnTo>
                    <a:lnTo>
                      <a:pt x="1" y="1371"/>
                    </a:lnTo>
                    <a:lnTo>
                      <a:pt x="1" y="1452"/>
                    </a:lnTo>
                    <a:lnTo>
                      <a:pt x="21" y="1532"/>
                    </a:lnTo>
                    <a:lnTo>
                      <a:pt x="61" y="1573"/>
                    </a:lnTo>
                    <a:lnTo>
                      <a:pt x="102" y="1613"/>
                    </a:lnTo>
                    <a:lnTo>
                      <a:pt x="162" y="1633"/>
                    </a:lnTo>
                    <a:lnTo>
                      <a:pt x="263" y="1633"/>
                    </a:lnTo>
                    <a:lnTo>
                      <a:pt x="303" y="1613"/>
                    </a:lnTo>
                    <a:lnTo>
                      <a:pt x="2420" y="383"/>
                    </a:lnTo>
                    <a:lnTo>
                      <a:pt x="2481" y="323"/>
                    </a:lnTo>
                    <a:lnTo>
                      <a:pt x="2521" y="262"/>
                    </a:lnTo>
                    <a:lnTo>
                      <a:pt x="2521" y="182"/>
                    </a:lnTo>
                    <a:lnTo>
                      <a:pt x="2501" y="101"/>
                    </a:lnTo>
                    <a:lnTo>
                      <a:pt x="2440" y="40"/>
                    </a:lnTo>
                    <a:lnTo>
                      <a:pt x="2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06;p34"/>
              <p:cNvSpPr/>
              <p:nvPr/>
            </p:nvSpPr>
            <p:spPr>
              <a:xfrm>
                <a:off x="3274975" y="2796500"/>
                <a:ext cx="57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412" extrusionOk="0">
                    <a:moveTo>
                      <a:pt x="2077" y="1"/>
                    </a:moveTo>
                    <a:lnTo>
                      <a:pt x="1997" y="21"/>
                    </a:lnTo>
                    <a:lnTo>
                      <a:pt x="101" y="1029"/>
                    </a:lnTo>
                    <a:lnTo>
                      <a:pt x="41" y="1069"/>
                    </a:lnTo>
                    <a:lnTo>
                      <a:pt x="21" y="1150"/>
                    </a:lnTo>
                    <a:lnTo>
                      <a:pt x="1" y="1230"/>
                    </a:lnTo>
                    <a:lnTo>
                      <a:pt x="21" y="1291"/>
                    </a:lnTo>
                    <a:lnTo>
                      <a:pt x="61" y="1351"/>
                    </a:lnTo>
                    <a:lnTo>
                      <a:pt x="101" y="1371"/>
                    </a:lnTo>
                    <a:lnTo>
                      <a:pt x="162" y="1392"/>
                    </a:lnTo>
                    <a:lnTo>
                      <a:pt x="202" y="1412"/>
                    </a:lnTo>
                    <a:lnTo>
                      <a:pt x="263" y="1412"/>
                    </a:lnTo>
                    <a:lnTo>
                      <a:pt x="303" y="1392"/>
                    </a:lnTo>
                    <a:lnTo>
                      <a:pt x="2178" y="384"/>
                    </a:lnTo>
                    <a:lnTo>
                      <a:pt x="2259" y="343"/>
                    </a:lnTo>
                    <a:lnTo>
                      <a:pt x="2279" y="263"/>
                    </a:lnTo>
                    <a:lnTo>
                      <a:pt x="2299" y="182"/>
                    </a:lnTo>
                    <a:lnTo>
                      <a:pt x="2279" y="122"/>
                    </a:lnTo>
                    <a:lnTo>
                      <a:pt x="2218" y="41"/>
                    </a:lnTo>
                    <a:lnTo>
                      <a:pt x="2158" y="21"/>
                    </a:lnTo>
                    <a:lnTo>
                      <a:pt x="207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07;p34"/>
              <p:cNvSpPr/>
              <p:nvPr/>
            </p:nvSpPr>
            <p:spPr>
              <a:xfrm>
                <a:off x="3247775" y="2725950"/>
                <a:ext cx="705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593" extrusionOk="0">
                    <a:moveTo>
                      <a:pt x="2601" y="0"/>
                    </a:moveTo>
                    <a:lnTo>
                      <a:pt x="2520" y="20"/>
                    </a:lnTo>
                    <a:lnTo>
                      <a:pt x="121" y="1210"/>
                    </a:lnTo>
                    <a:lnTo>
                      <a:pt x="60" y="1250"/>
                    </a:lnTo>
                    <a:lnTo>
                      <a:pt x="20" y="1311"/>
                    </a:lnTo>
                    <a:lnTo>
                      <a:pt x="0" y="1391"/>
                    </a:lnTo>
                    <a:lnTo>
                      <a:pt x="20" y="1472"/>
                    </a:lnTo>
                    <a:lnTo>
                      <a:pt x="60" y="1532"/>
                    </a:lnTo>
                    <a:lnTo>
                      <a:pt x="101" y="1552"/>
                    </a:lnTo>
                    <a:lnTo>
                      <a:pt x="161" y="1593"/>
                    </a:lnTo>
                    <a:lnTo>
                      <a:pt x="202" y="1593"/>
                    </a:lnTo>
                    <a:lnTo>
                      <a:pt x="302" y="1573"/>
                    </a:lnTo>
                    <a:lnTo>
                      <a:pt x="2702" y="403"/>
                    </a:lnTo>
                    <a:lnTo>
                      <a:pt x="2762" y="343"/>
                    </a:lnTo>
                    <a:lnTo>
                      <a:pt x="2802" y="282"/>
                    </a:lnTo>
                    <a:lnTo>
                      <a:pt x="2822" y="202"/>
                    </a:lnTo>
                    <a:lnTo>
                      <a:pt x="2802" y="121"/>
                    </a:lnTo>
                    <a:lnTo>
                      <a:pt x="2742" y="61"/>
                    </a:lnTo>
                    <a:lnTo>
                      <a:pt x="2681" y="20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08;p34"/>
              <p:cNvSpPr/>
              <p:nvPr/>
            </p:nvSpPr>
            <p:spPr>
              <a:xfrm>
                <a:off x="3547650" y="2576750"/>
                <a:ext cx="133575" cy="28732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1493" extrusionOk="0">
                    <a:moveTo>
                      <a:pt x="3347" y="1"/>
                    </a:moveTo>
                    <a:lnTo>
                      <a:pt x="0" y="41"/>
                    </a:lnTo>
                    <a:lnTo>
                      <a:pt x="2662" y="11492"/>
                    </a:lnTo>
                    <a:lnTo>
                      <a:pt x="5343" y="10887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09;p34"/>
              <p:cNvSpPr/>
              <p:nvPr/>
            </p:nvSpPr>
            <p:spPr>
              <a:xfrm>
                <a:off x="3542600" y="2571700"/>
                <a:ext cx="1436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11896" extrusionOk="0">
                    <a:moveTo>
                      <a:pt x="3388" y="404"/>
                    </a:moveTo>
                    <a:lnTo>
                      <a:pt x="5303" y="10928"/>
                    </a:lnTo>
                    <a:lnTo>
                      <a:pt x="3025" y="11452"/>
                    </a:lnTo>
                    <a:lnTo>
                      <a:pt x="444" y="444"/>
                    </a:lnTo>
                    <a:lnTo>
                      <a:pt x="3388" y="404"/>
                    </a:lnTo>
                    <a:close/>
                    <a:moveTo>
                      <a:pt x="3549" y="1"/>
                    </a:moveTo>
                    <a:lnTo>
                      <a:pt x="202" y="41"/>
                    </a:lnTo>
                    <a:lnTo>
                      <a:pt x="102" y="61"/>
                    </a:lnTo>
                    <a:lnTo>
                      <a:pt x="41" y="122"/>
                    </a:lnTo>
                    <a:lnTo>
                      <a:pt x="1" y="203"/>
                    </a:lnTo>
                    <a:lnTo>
                      <a:pt x="1" y="283"/>
                    </a:lnTo>
                    <a:lnTo>
                      <a:pt x="2682" y="11734"/>
                    </a:lnTo>
                    <a:lnTo>
                      <a:pt x="2702" y="11795"/>
                    </a:lnTo>
                    <a:lnTo>
                      <a:pt x="2743" y="11855"/>
                    </a:lnTo>
                    <a:lnTo>
                      <a:pt x="2803" y="11876"/>
                    </a:lnTo>
                    <a:lnTo>
                      <a:pt x="2864" y="11896"/>
                    </a:lnTo>
                    <a:lnTo>
                      <a:pt x="2924" y="11896"/>
                    </a:lnTo>
                    <a:lnTo>
                      <a:pt x="5605" y="11291"/>
                    </a:lnTo>
                    <a:lnTo>
                      <a:pt x="5666" y="11251"/>
                    </a:lnTo>
                    <a:lnTo>
                      <a:pt x="5726" y="11210"/>
                    </a:lnTo>
                    <a:lnTo>
                      <a:pt x="5747" y="11130"/>
                    </a:lnTo>
                    <a:lnTo>
                      <a:pt x="5747" y="11049"/>
                    </a:lnTo>
                    <a:lnTo>
                      <a:pt x="3751" y="162"/>
                    </a:lnTo>
                    <a:lnTo>
                      <a:pt x="3731" y="102"/>
                    </a:lnTo>
                    <a:lnTo>
                      <a:pt x="3690" y="41"/>
                    </a:lnTo>
                    <a:lnTo>
                      <a:pt x="36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10;p34"/>
              <p:cNvSpPr/>
              <p:nvPr/>
            </p:nvSpPr>
            <p:spPr>
              <a:xfrm>
                <a:off x="3604100" y="1878175"/>
                <a:ext cx="101912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40765" h="39859" extrusionOk="0">
                    <a:moveTo>
                      <a:pt x="35765" y="1"/>
                    </a:moveTo>
                    <a:lnTo>
                      <a:pt x="28568" y="9597"/>
                    </a:lnTo>
                    <a:lnTo>
                      <a:pt x="29999" y="24859"/>
                    </a:lnTo>
                    <a:lnTo>
                      <a:pt x="0" y="27661"/>
                    </a:lnTo>
                    <a:lnTo>
                      <a:pt x="2117" y="39858"/>
                    </a:lnTo>
                    <a:lnTo>
                      <a:pt x="3690" y="39818"/>
                    </a:lnTo>
                    <a:lnTo>
                      <a:pt x="7863" y="39677"/>
                    </a:lnTo>
                    <a:lnTo>
                      <a:pt x="13790" y="39475"/>
                    </a:lnTo>
                    <a:lnTo>
                      <a:pt x="17157" y="39334"/>
                    </a:lnTo>
                    <a:lnTo>
                      <a:pt x="20645" y="39173"/>
                    </a:lnTo>
                    <a:lnTo>
                      <a:pt x="24153" y="39012"/>
                    </a:lnTo>
                    <a:lnTo>
                      <a:pt x="27560" y="38810"/>
                    </a:lnTo>
                    <a:lnTo>
                      <a:pt x="30806" y="38609"/>
                    </a:lnTo>
                    <a:lnTo>
                      <a:pt x="33729" y="38387"/>
                    </a:lnTo>
                    <a:lnTo>
                      <a:pt x="35060" y="38266"/>
                    </a:lnTo>
                    <a:lnTo>
                      <a:pt x="36289" y="38145"/>
                    </a:lnTo>
                    <a:lnTo>
                      <a:pt x="37358" y="38004"/>
                    </a:lnTo>
                    <a:lnTo>
                      <a:pt x="38326" y="37883"/>
                    </a:lnTo>
                    <a:lnTo>
                      <a:pt x="39112" y="37742"/>
                    </a:lnTo>
                    <a:lnTo>
                      <a:pt x="39737" y="37600"/>
                    </a:lnTo>
                    <a:lnTo>
                      <a:pt x="39999" y="37540"/>
                    </a:lnTo>
                    <a:lnTo>
                      <a:pt x="40200" y="37459"/>
                    </a:lnTo>
                    <a:lnTo>
                      <a:pt x="40362" y="37379"/>
                    </a:lnTo>
                    <a:lnTo>
                      <a:pt x="40463" y="37318"/>
                    </a:lnTo>
                    <a:lnTo>
                      <a:pt x="40543" y="37217"/>
                    </a:lnTo>
                    <a:lnTo>
                      <a:pt x="40604" y="37076"/>
                    </a:lnTo>
                    <a:lnTo>
                      <a:pt x="40664" y="36875"/>
                    </a:lnTo>
                    <a:lnTo>
                      <a:pt x="40704" y="36633"/>
                    </a:lnTo>
                    <a:lnTo>
                      <a:pt x="40725" y="36351"/>
                    </a:lnTo>
                    <a:lnTo>
                      <a:pt x="40745" y="36028"/>
                    </a:lnTo>
                    <a:lnTo>
                      <a:pt x="40765" y="35262"/>
                    </a:lnTo>
                    <a:lnTo>
                      <a:pt x="40725" y="34334"/>
                    </a:lnTo>
                    <a:lnTo>
                      <a:pt x="40664" y="33286"/>
                    </a:lnTo>
                    <a:lnTo>
                      <a:pt x="40583" y="32097"/>
                    </a:lnTo>
                    <a:lnTo>
                      <a:pt x="40463" y="30806"/>
                    </a:lnTo>
                    <a:lnTo>
                      <a:pt x="40321" y="29435"/>
                    </a:lnTo>
                    <a:lnTo>
                      <a:pt x="40140" y="27964"/>
                    </a:lnTo>
                    <a:lnTo>
                      <a:pt x="39737" y="24819"/>
                    </a:lnTo>
                    <a:lnTo>
                      <a:pt x="39273" y="21472"/>
                    </a:lnTo>
                    <a:lnTo>
                      <a:pt x="38769" y="18065"/>
                    </a:lnTo>
                    <a:lnTo>
                      <a:pt x="38225" y="14658"/>
                    </a:lnTo>
                    <a:lnTo>
                      <a:pt x="37701" y="11392"/>
                    </a:lnTo>
                    <a:lnTo>
                      <a:pt x="36733" y="5605"/>
                    </a:lnTo>
                    <a:lnTo>
                      <a:pt x="36027" y="1533"/>
                    </a:lnTo>
                    <a:lnTo>
                      <a:pt x="35765" y="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11;p34"/>
              <p:cNvSpPr/>
              <p:nvPr/>
            </p:nvSpPr>
            <p:spPr>
              <a:xfrm>
                <a:off x="4349025" y="2108525"/>
                <a:ext cx="16650" cy="3961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5847" extrusionOk="0">
                    <a:moveTo>
                      <a:pt x="464" y="0"/>
                    </a:moveTo>
                    <a:lnTo>
                      <a:pt x="384" y="20"/>
                    </a:lnTo>
                    <a:lnTo>
                      <a:pt x="323" y="61"/>
                    </a:lnTo>
                    <a:lnTo>
                      <a:pt x="283" y="121"/>
                    </a:lnTo>
                    <a:lnTo>
                      <a:pt x="263" y="202"/>
                    </a:lnTo>
                    <a:lnTo>
                      <a:pt x="1" y="15645"/>
                    </a:lnTo>
                    <a:lnTo>
                      <a:pt x="21" y="15726"/>
                    </a:lnTo>
                    <a:lnTo>
                      <a:pt x="61" y="15786"/>
                    </a:lnTo>
                    <a:lnTo>
                      <a:pt x="122" y="15826"/>
                    </a:lnTo>
                    <a:lnTo>
                      <a:pt x="202" y="15847"/>
                    </a:lnTo>
                    <a:lnTo>
                      <a:pt x="283" y="15826"/>
                    </a:lnTo>
                    <a:lnTo>
                      <a:pt x="343" y="15786"/>
                    </a:lnTo>
                    <a:lnTo>
                      <a:pt x="384" y="15726"/>
                    </a:lnTo>
                    <a:lnTo>
                      <a:pt x="404" y="15645"/>
                    </a:lnTo>
                    <a:lnTo>
                      <a:pt x="666" y="202"/>
                    </a:lnTo>
                    <a:lnTo>
                      <a:pt x="646" y="121"/>
                    </a:lnTo>
                    <a:lnTo>
                      <a:pt x="605" y="61"/>
                    </a:lnTo>
                    <a:lnTo>
                      <a:pt x="545" y="2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12;p34"/>
              <p:cNvSpPr/>
              <p:nvPr/>
            </p:nvSpPr>
            <p:spPr>
              <a:xfrm>
                <a:off x="3647950" y="2840850"/>
                <a:ext cx="7101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1513" extrusionOk="0">
                    <a:moveTo>
                      <a:pt x="28225" y="1"/>
                    </a:moveTo>
                    <a:lnTo>
                      <a:pt x="26169" y="122"/>
                    </a:lnTo>
                    <a:lnTo>
                      <a:pt x="24032" y="243"/>
                    </a:lnTo>
                    <a:lnTo>
                      <a:pt x="19617" y="464"/>
                    </a:lnTo>
                    <a:lnTo>
                      <a:pt x="15181" y="666"/>
                    </a:lnTo>
                    <a:lnTo>
                      <a:pt x="10968" y="847"/>
                    </a:lnTo>
                    <a:lnTo>
                      <a:pt x="7178" y="968"/>
                    </a:lnTo>
                    <a:lnTo>
                      <a:pt x="4012" y="1069"/>
                    </a:lnTo>
                    <a:lnTo>
                      <a:pt x="504" y="1190"/>
                    </a:lnTo>
                    <a:lnTo>
                      <a:pt x="323" y="182"/>
                    </a:lnTo>
                    <a:lnTo>
                      <a:pt x="303" y="122"/>
                    </a:lnTo>
                    <a:lnTo>
                      <a:pt x="263" y="81"/>
                    </a:lnTo>
                    <a:lnTo>
                      <a:pt x="202" y="61"/>
                    </a:lnTo>
                    <a:lnTo>
                      <a:pt x="142" y="61"/>
                    </a:lnTo>
                    <a:lnTo>
                      <a:pt x="81" y="81"/>
                    </a:lnTo>
                    <a:lnTo>
                      <a:pt x="21" y="12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202" y="1372"/>
                    </a:lnTo>
                    <a:lnTo>
                      <a:pt x="222" y="1432"/>
                    </a:lnTo>
                    <a:lnTo>
                      <a:pt x="242" y="1472"/>
                    </a:lnTo>
                    <a:lnTo>
                      <a:pt x="303" y="1513"/>
                    </a:lnTo>
                    <a:lnTo>
                      <a:pt x="363" y="1513"/>
                    </a:lnTo>
                    <a:lnTo>
                      <a:pt x="3206" y="1432"/>
                    </a:lnTo>
                    <a:lnTo>
                      <a:pt x="6290" y="1331"/>
                    </a:lnTo>
                    <a:lnTo>
                      <a:pt x="10141" y="1190"/>
                    </a:lnTo>
                    <a:lnTo>
                      <a:pt x="14516" y="1029"/>
                    </a:lnTo>
                    <a:lnTo>
                      <a:pt x="19173" y="827"/>
                    </a:lnTo>
                    <a:lnTo>
                      <a:pt x="23830" y="585"/>
                    </a:lnTo>
                    <a:lnTo>
                      <a:pt x="26088" y="464"/>
                    </a:lnTo>
                    <a:lnTo>
                      <a:pt x="28245" y="323"/>
                    </a:lnTo>
                    <a:lnTo>
                      <a:pt x="28306" y="303"/>
                    </a:lnTo>
                    <a:lnTo>
                      <a:pt x="28366" y="263"/>
                    </a:lnTo>
                    <a:lnTo>
                      <a:pt x="28386" y="202"/>
                    </a:lnTo>
                    <a:lnTo>
                      <a:pt x="28407" y="142"/>
                    </a:lnTo>
                    <a:lnTo>
                      <a:pt x="28386" y="81"/>
                    </a:lnTo>
                    <a:lnTo>
                      <a:pt x="28346" y="41"/>
                    </a:lnTo>
                    <a:lnTo>
                      <a:pt x="282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13;p34"/>
              <p:cNvSpPr/>
              <p:nvPr/>
            </p:nvSpPr>
            <p:spPr>
              <a:xfrm>
                <a:off x="3928675" y="2490050"/>
                <a:ext cx="4753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9013" h="2159" extrusionOk="0">
                    <a:moveTo>
                      <a:pt x="18790" y="1"/>
                    </a:moveTo>
                    <a:lnTo>
                      <a:pt x="182" y="1755"/>
                    </a:lnTo>
                    <a:lnTo>
                      <a:pt x="122" y="1775"/>
                    </a:lnTo>
                    <a:lnTo>
                      <a:pt x="61" y="1815"/>
                    </a:lnTo>
                    <a:lnTo>
                      <a:pt x="21" y="1896"/>
                    </a:lnTo>
                    <a:lnTo>
                      <a:pt x="1" y="1977"/>
                    </a:lnTo>
                    <a:lnTo>
                      <a:pt x="21" y="2037"/>
                    </a:lnTo>
                    <a:lnTo>
                      <a:pt x="81" y="2098"/>
                    </a:lnTo>
                    <a:lnTo>
                      <a:pt x="142" y="2138"/>
                    </a:lnTo>
                    <a:lnTo>
                      <a:pt x="202" y="2158"/>
                    </a:lnTo>
                    <a:lnTo>
                      <a:pt x="223" y="2158"/>
                    </a:lnTo>
                    <a:lnTo>
                      <a:pt x="18831" y="424"/>
                    </a:lnTo>
                    <a:lnTo>
                      <a:pt x="18911" y="384"/>
                    </a:lnTo>
                    <a:lnTo>
                      <a:pt x="18972" y="344"/>
                    </a:lnTo>
                    <a:lnTo>
                      <a:pt x="19012" y="283"/>
                    </a:lnTo>
                    <a:lnTo>
                      <a:pt x="19012" y="182"/>
                    </a:lnTo>
                    <a:lnTo>
                      <a:pt x="18992" y="122"/>
                    </a:lnTo>
                    <a:lnTo>
                      <a:pt x="18931" y="61"/>
                    </a:lnTo>
                    <a:lnTo>
                      <a:pt x="18871" y="21"/>
                    </a:lnTo>
                    <a:lnTo>
                      <a:pt x="187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14;p34"/>
              <p:cNvSpPr/>
              <p:nvPr/>
            </p:nvSpPr>
            <p:spPr>
              <a:xfrm>
                <a:off x="4372225" y="2038975"/>
                <a:ext cx="3025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017" extrusionOk="0">
                    <a:moveTo>
                      <a:pt x="948" y="0"/>
                    </a:moveTo>
                    <a:lnTo>
                      <a:pt x="867" y="40"/>
                    </a:lnTo>
                    <a:lnTo>
                      <a:pt x="827" y="101"/>
                    </a:lnTo>
                    <a:lnTo>
                      <a:pt x="20" y="1714"/>
                    </a:lnTo>
                    <a:lnTo>
                      <a:pt x="0" y="1794"/>
                    </a:lnTo>
                    <a:lnTo>
                      <a:pt x="0" y="1875"/>
                    </a:lnTo>
                    <a:lnTo>
                      <a:pt x="40" y="1936"/>
                    </a:lnTo>
                    <a:lnTo>
                      <a:pt x="121" y="1996"/>
                    </a:lnTo>
                    <a:lnTo>
                      <a:pt x="202" y="2016"/>
                    </a:lnTo>
                    <a:lnTo>
                      <a:pt x="262" y="1996"/>
                    </a:lnTo>
                    <a:lnTo>
                      <a:pt x="302" y="1976"/>
                    </a:lnTo>
                    <a:lnTo>
                      <a:pt x="363" y="1936"/>
                    </a:lnTo>
                    <a:lnTo>
                      <a:pt x="383" y="1895"/>
                    </a:lnTo>
                    <a:lnTo>
                      <a:pt x="1189" y="302"/>
                    </a:lnTo>
                    <a:lnTo>
                      <a:pt x="1210" y="222"/>
                    </a:lnTo>
                    <a:lnTo>
                      <a:pt x="1210" y="141"/>
                    </a:lnTo>
                    <a:lnTo>
                      <a:pt x="1169" y="61"/>
                    </a:lnTo>
                    <a:lnTo>
                      <a:pt x="1109" y="2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15;p34"/>
              <p:cNvSpPr/>
              <p:nvPr/>
            </p:nvSpPr>
            <p:spPr>
              <a:xfrm>
                <a:off x="4410525" y="1862550"/>
                <a:ext cx="8117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6029" extrusionOk="0">
                    <a:moveTo>
                      <a:pt x="2964" y="1"/>
                    </a:moveTo>
                    <a:lnTo>
                      <a:pt x="2903" y="41"/>
                    </a:lnTo>
                    <a:lnTo>
                      <a:pt x="2843" y="102"/>
                    </a:lnTo>
                    <a:lnTo>
                      <a:pt x="20" y="5747"/>
                    </a:lnTo>
                    <a:lnTo>
                      <a:pt x="0" y="5827"/>
                    </a:lnTo>
                    <a:lnTo>
                      <a:pt x="0" y="5888"/>
                    </a:lnTo>
                    <a:lnTo>
                      <a:pt x="41" y="5968"/>
                    </a:lnTo>
                    <a:lnTo>
                      <a:pt x="101" y="6009"/>
                    </a:lnTo>
                    <a:lnTo>
                      <a:pt x="202" y="6029"/>
                    </a:lnTo>
                    <a:lnTo>
                      <a:pt x="262" y="6029"/>
                    </a:lnTo>
                    <a:lnTo>
                      <a:pt x="303" y="6009"/>
                    </a:lnTo>
                    <a:lnTo>
                      <a:pt x="343" y="5968"/>
                    </a:lnTo>
                    <a:lnTo>
                      <a:pt x="383" y="5928"/>
                    </a:lnTo>
                    <a:lnTo>
                      <a:pt x="3206" y="283"/>
                    </a:lnTo>
                    <a:lnTo>
                      <a:pt x="3246" y="223"/>
                    </a:lnTo>
                    <a:lnTo>
                      <a:pt x="3226" y="142"/>
                    </a:lnTo>
                    <a:lnTo>
                      <a:pt x="3186" y="61"/>
                    </a:lnTo>
                    <a:lnTo>
                      <a:pt x="3125" y="21"/>
                    </a:ln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16;p34"/>
              <p:cNvSpPr/>
              <p:nvPr/>
            </p:nvSpPr>
            <p:spPr>
              <a:xfrm>
                <a:off x="3886350" y="1456325"/>
                <a:ext cx="43447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17379" h="20706" extrusionOk="0">
                    <a:moveTo>
                      <a:pt x="9879" y="0"/>
                    </a:moveTo>
                    <a:lnTo>
                      <a:pt x="9738" y="41"/>
                    </a:lnTo>
                    <a:lnTo>
                      <a:pt x="9516" y="121"/>
                    </a:lnTo>
                    <a:lnTo>
                      <a:pt x="8871" y="404"/>
                    </a:lnTo>
                    <a:lnTo>
                      <a:pt x="8024" y="827"/>
                    </a:lnTo>
                    <a:lnTo>
                      <a:pt x="7097" y="1311"/>
                    </a:lnTo>
                    <a:lnTo>
                      <a:pt x="6169" y="1815"/>
                    </a:lnTo>
                    <a:lnTo>
                      <a:pt x="5363" y="2278"/>
                    </a:lnTo>
                    <a:lnTo>
                      <a:pt x="4738" y="2662"/>
                    </a:lnTo>
                    <a:lnTo>
                      <a:pt x="4536" y="2803"/>
                    </a:lnTo>
                    <a:lnTo>
                      <a:pt x="4415" y="2883"/>
                    </a:lnTo>
                    <a:lnTo>
                      <a:pt x="4355" y="2964"/>
                    </a:lnTo>
                    <a:lnTo>
                      <a:pt x="4294" y="3085"/>
                    </a:lnTo>
                    <a:lnTo>
                      <a:pt x="4113" y="3488"/>
                    </a:lnTo>
                    <a:lnTo>
                      <a:pt x="3569" y="4839"/>
                    </a:lnTo>
                    <a:lnTo>
                      <a:pt x="2843" y="6653"/>
                    </a:lnTo>
                    <a:lnTo>
                      <a:pt x="2057" y="8730"/>
                    </a:lnTo>
                    <a:lnTo>
                      <a:pt x="625" y="12560"/>
                    </a:lnTo>
                    <a:lnTo>
                      <a:pt x="0" y="14274"/>
                    </a:lnTo>
                    <a:lnTo>
                      <a:pt x="7500" y="20705"/>
                    </a:lnTo>
                    <a:lnTo>
                      <a:pt x="14153" y="13931"/>
                    </a:lnTo>
                    <a:lnTo>
                      <a:pt x="14234" y="13952"/>
                    </a:lnTo>
                    <a:lnTo>
                      <a:pt x="14334" y="13931"/>
                    </a:lnTo>
                    <a:lnTo>
                      <a:pt x="14455" y="13891"/>
                    </a:lnTo>
                    <a:lnTo>
                      <a:pt x="14556" y="13851"/>
                    </a:lnTo>
                    <a:lnTo>
                      <a:pt x="14677" y="13770"/>
                    </a:lnTo>
                    <a:lnTo>
                      <a:pt x="14798" y="13669"/>
                    </a:lnTo>
                    <a:lnTo>
                      <a:pt x="15060" y="13427"/>
                    </a:lnTo>
                    <a:lnTo>
                      <a:pt x="15322" y="13105"/>
                    </a:lnTo>
                    <a:lnTo>
                      <a:pt x="15605" y="12742"/>
                    </a:lnTo>
                    <a:lnTo>
                      <a:pt x="15887" y="12339"/>
                    </a:lnTo>
                    <a:lnTo>
                      <a:pt x="16149" y="11915"/>
                    </a:lnTo>
                    <a:lnTo>
                      <a:pt x="16391" y="11452"/>
                    </a:lnTo>
                    <a:lnTo>
                      <a:pt x="16633" y="11008"/>
                    </a:lnTo>
                    <a:lnTo>
                      <a:pt x="16854" y="10544"/>
                    </a:lnTo>
                    <a:lnTo>
                      <a:pt x="17036" y="10101"/>
                    </a:lnTo>
                    <a:lnTo>
                      <a:pt x="17197" y="9677"/>
                    </a:lnTo>
                    <a:lnTo>
                      <a:pt x="17298" y="9294"/>
                    </a:lnTo>
                    <a:lnTo>
                      <a:pt x="17379" y="8952"/>
                    </a:lnTo>
                    <a:lnTo>
                      <a:pt x="17379" y="8790"/>
                    </a:lnTo>
                    <a:lnTo>
                      <a:pt x="17379" y="8669"/>
                    </a:lnTo>
                    <a:lnTo>
                      <a:pt x="17358" y="8407"/>
                    </a:lnTo>
                    <a:lnTo>
                      <a:pt x="17318" y="8186"/>
                    </a:lnTo>
                    <a:lnTo>
                      <a:pt x="17258" y="7964"/>
                    </a:lnTo>
                    <a:lnTo>
                      <a:pt x="17197" y="7742"/>
                    </a:lnTo>
                    <a:lnTo>
                      <a:pt x="17117" y="7561"/>
                    </a:lnTo>
                    <a:lnTo>
                      <a:pt x="17016" y="7379"/>
                    </a:lnTo>
                    <a:lnTo>
                      <a:pt x="16834" y="7057"/>
                    </a:lnTo>
                    <a:lnTo>
                      <a:pt x="16633" y="6815"/>
                    </a:lnTo>
                    <a:lnTo>
                      <a:pt x="16471" y="6613"/>
                    </a:lnTo>
                    <a:lnTo>
                      <a:pt x="16310" y="6472"/>
                    </a:lnTo>
                    <a:lnTo>
                      <a:pt x="16250" y="6170"/>
                    </a:lnTo>
                    <a:lnTo>
                      <a:pt x="16149" y="5887"/>
                    </a:lnTo>
                    <a:lnTo>
                      <a:pt x="16008" y="5645"/>
                    </a:lnTo>
                    <a:lnTo>
                      <a:pt x="15867" y="5444"/>
                    </a:lnTo>
                    <a:lnTo>
                      <a:pt x="15705" y="5242"/>
                    </a:lnTo>
                    <a:lnTo>
                      <a:pt x="15504" y="5081"/>
                    </a:lnTo>
                    <a:lnTo>
                      <a:pt x="15322" y="4960"/>
                    </a:lnTo>
                    <a:lnTo>
                      <a:pt x="15141" y="4839"/>
                    </a:lnTo>
                    <a:lnTo>
                      <a:pt x="14939" y="4738"/>
                    </a:lnTo>
                    <a:lnTo>
                      <a:pt x="14758" y="4657"/>
                    </a:lnTo>
                    <a:lnTo>
                      <a:pt x="14435" y="4557"/>
                    </a:lnTo>
                    <a:lnTo>
                      <a:pt x="14213" y="4516"/>
                    </a:lnTo>
                    <a:lnTo>
                      <a:pt x="14133" y="4496"/>
                    </a:lnTo>
                    <a:lnTo>
                      <a:pt x="14052" y="4254"/>
                    </a:lnTo>
                    <a:lnTo>
                      <a:pt x="13951" y="4053"/>
                    </a:lnTo>
                    <a:lnTo>
                      <a:pt x="13830" y="3851"/>
                    </a:lnTo>
                    <a:lnTo>
                      <a:pt x="13689" y="3690"/>
                    </a:lnTo>
                    <a:lnTo>
                      <a:pt x="13528" y="3549"/>
                    </a:lnTo>
                    <a:lnTo>
                      <a:pt x="13367" y="3428"/>
                    </a:lnTo>
                    <a:lnTo>
                      <a:pt x="13205" y="3307"/>
                    </a:lnTo>
                    <a:lnTo>
                      <a:pt x="13044" y="3226"/>
                    </a:lnTo>
                    <a:lnTo>
                      <a:pt x="12742" y="3085"/>
                    </a:lnTo>
                    <a:lnTo>
                      <a:pt x="12480" y="3004"/>
                    </a:lnTo>
                    <a:lnTo>
                      <a:pt x="12238" y="2944"/>
                    </a:lnTo>
                    <a:lnTo>
                      <a:pt x="11935" y="2500"/>
                    </a:lnTo>
                    <a:lnTo>
                      <a:pt x="11633" y="2016"/>
                    </a:lnTo>
                    <a:lnTo>
                      <a:pt x="11250" y="1472"/>
                    </a:lnTo>
                    <a:lnTo>
                      <a:pt x="10847" y="948"/>
                    </a:lnTo>
                    <a:lnTo>
                      <a:pt x="10464" y="464"/>
                    </a:lnTo>
                    <a:lnTo>
                      <a:pt x="10282" y="283"/>
                    </a:lnTo>
                    <a:lnTo>
                      <a:pt x="10121" y="141"/>
                    </a:lnTo>
                    <a:lnTo>
                      <a:pt x="10000" y="41"/>
                    </a:lnTo>
                    <a:lnTo>
                      <a:pt x="9939" y="21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17;p34"/>
              <p:cNvSpPr/>
              <p:nvPr/>
            </p:nvSpPr>
            <p:spPr>
              <a:xfrm>
                <a:off x="3881300" y="1451275"/>
                <a:ext cx="445075" cy="527725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21109" extrusionOk="0">
                    <a:moveTo>
                      <a:pt x="10081" y="424"/>
                    </a:moveTo>
                    <a:lnTo>
                      <a:pt x="10141" y="444"/>
                    </a:lnTo>
                    <a:lnTo>
                      <a:pt x="10222" y="505"/>
                    </a:lnTo>
                    <a:lnTo>
                      <a:pt x="10424" y="706"/>
                    </a:lnTo>
                    <a:lnTo>
                      <a:pt x="10666" y="1009"/>
                    </a:lnTo>
                    <a:lnTo>
                      <a:pt x="10968" y="1372"/>
                    </a:lnTo>
                    <a:lnTo>
                      <a:pt x="11291" y="1795"/>
                    </a:lnTo>
                    <a:lnTo>
                      <a:pt x="11613" y="2279"/>
                    </a:lnTo>
                    <a:lnTo>
                      <a:pt x="12258" y="3267"/>
                    </a:lnTo>
                    <a:lnTo>
                      <a:pt x="12319" y="3327"/>
                    </a:lnTo>
                    <a:lnTo>
                      <a:pt x="12420" y="3347"/>
                    </a:lnTo>
                    <a:lnTo>
                      <a:pt x="12661" y="3408"/>
                    </a:lnTo>
                    <a:lnTo>
                      <a:pt x="12903" y="3489"/>
                    </a:lnTo>
                    <a:lnTo>
                      <a:pt x="13166" y="3609"/>
                    </a:lnTo>
                    <a:lnTo>
                      <a:pt x="13327" y="3690"/>
                    </a:lnTo>
                    <a:lnTo>
                      <a:pt x="13468" y="3791"/>
                    </a:lnTo>
                    <a:lnTo>
                      <a:pt x="13609" y="3912"/>
                    </a:lnTo>
                    <a:lnTo>
                      <a:pt x="13750" y="4033"/>
                    </a:lnTo>
                    <a:lnTo>
                      <a:pt x="13871" y="4174"/>
                    </a:lnTo>
                    <a:lnTo>
                      <a:pt x="13972" y="4355"/>
                    </a:lnTo>
                    <a:lnTo>
                      <a:pt x="14073" y="4537"/>
                    </a:lnTo>
                    <a:lnTo>
                      <a:pt x="14133" y="4759"/>
                    </a:lnTo>
                    <a:lnTo>
                      <a:pt x="14174" y="4799"/>
                    </a:lnTo>
                    <a:lnTo>
                      <a:pt x="14214" y="4859"/>
                    </a:lnTo>
                    <a:lnTo>
                      <a:pt x="14254" y="4880"/>
                    </a:lnTo>
                    <a:lnTo>
                      <a:pt x="14315" y="4900"/>
                    </a:lnTo>
                    <a:lnTo>
                      <a:pt x="14415" y="4920"/>
                    </a:lnTo>
                    <a:lnTo>
                      <a:pt x="14617" y="4960"/>
                    </a:lnTo>
                    <a:lnTo>
                      <a:pt x="14919" y="5061"/>
                    </a:lnTo>
                    <a:lnTo>
                      <a:pt x="15081" y="5142"/>
                    </a:lnTo>
                    <a:lnTo>
                      <a:pt x="15262" y="5222"/>
                    </a:lnTo>
                    <a:lnTo>
                      <a:pt x="15423" y="5323"/>
                    </a:lnTo>
                    <a:lnTo>
                      <a:pt x="15605" y="5464"/>
                    </a:lnTo>
                    <a:lnTo>
                      <a:pt x="15766" y="5605"/>
                    </a:lnTo>
                    <a:lnTo>
                      <a:pt x="15907" y="5767"/>
                    </a:lnTo>
                    <a:lnTo>
                      <a:pt x="16048" y="5968"/>
                    </a:lnTo>
                    <a:lnTo>
                      <a:pt x="16149" y="6190"/>
                    </a:lnTo>
                    <a:lnTo>
                      <a:pt x="16250" y="6432"/>
                    </a:lnTo>
                    <a:lnTo>
                      <a:pt x="16311" y="6694"/>
                    </a:lnTo>
                    <a:lnTo>
                      <a:pt x="16331" y="6775"/>
                    </a:lnTo>
                    <a:lnTo>
                      <a:pt x="16371" y="6835"/>
                    </a:lnTo>
                    <a:lnTo>
                      <a:pt x="16532" y="6976"/>
                    </a:lnTo>
                    <a:lnTo>
                      <a:pt x="16694" y="7158"/>
                    </a:lnTo>
                    <a:lnTo>
                      <a:pt x="16855" y="7380"/>
                    </a:lnTo>
                    <a:lnTo>
                      <a:pt x="17036" y="7682"/>
                    </a:lnTo>
                    <a:lnTo>
                      <a:pt x="17137" y="7843"/>
                    </a:lnTo>
                    <a:lnTo>
                      <a:pt x="17198" y="8025"/>
                    </a:lnTo>
                    <a:lnTo>
                      <a:pt x="17278" y="8226"/>
                    </a:lnTo>
                    <a:lnTo>
                      <a:pt x="17319" y="8428"/>
                    </a:lnTo>
                    <a:lnTo>
                      <a:pt x="17359" y="8650"/>
                    </a:lnTo>
                    <a:lnTo>
                      <a:pt x="17379" y="8871"/>
                    </a:lnTo>
                    <a:lnTo>
                      <a:pt x="17379" y="9093"/>
                    </a:lnTo>
                    <a:lnTo>
                      <a:pt x="17319" y="9355"/>
                    </a:lnTo>
                    <a:lnTo>
                      <a:pt x="17258" y="9658"/>
                    </a:lnTo>
                    <a:lnTo>
                      <a:pt x="17137" y="9980"/>
                    </a:lnTo>
                    <a:lnTo>
                      <a:pt x="17016" y="10323"/>
                    </a:lnTo>
                    <a:lnTo>
                      <a:pt x="16855" y="10686"/>
                    </a:lnTo>
                    <a:lnTo>
                      <a:pt x="16694" y="11049"/>
                    </a:lnTo>
                    <a:lnTo>
                      <a:pt x="16492" y="11432"/>
                    </a:lnTo>
                    <a:lnTo>
                      <a:pt x="16290" y="11795"/>
                    </a:lnTo>
                    <a:lnTo>
                      <a:pt x="16089" y="12158"/>
                    </a:lnTo>
                    <a:lnTo>
                      <a:pt x="15867" y="12500"/>
                    </a:lnTo>
                    <a:lnTo>
                      <a:pt x="15645" y="12823"/>
                    </a:lnTo>
                    <a:lnTo>
                      <a:pt x="15423" y="13105"/>
                    </a:lnTo>
                    <a:lnTo>
                      <a:pt x="15202" y="13367"/>
                    </a:lnTo>
                    <a:lnTo>
                      <a:pt x="15000" y="13589"/>
                    </a:lnTo>
                    <a:lnTo>
                      <a:pt x="14798" y="13770"/>
                    </a:lnTo>
                    <a:lnTo>
                      <a:pt x="14678" y="13851"/>
                    </a:lnTo>
                    <a:lnTo>
                      <a:pt x="14577" y="13912"/>
                    </a:lnTo>
                    <a:lnTo>
                      <a:pt x="14476" y="13932"/>
                    </a:lnTo>
                    <a:lnTo>
                      <a:pt x="14294" y="13932"/>
                    </a:lnTo>
                    <a:lnTo>
                      <a:pt x="14254" y="13952"/>
                    </a:lnTo>
                    <a:lnTo>
                      <a:pt x="14214" y="13992"/>
                    </a:lnTo>
                    <a:lnTo>
                      <a:pt x="7682" y="20625"/>
                    </a:lnTo>
                    <a:lnTo>
                      <a:pt x="444" y="14416"/>
                    </a:lnTo>
                    <a:lnTo>
                      <a:pt x="1735" y="10887"/>
                    </a:lnTo>
                    <a:lnTo>
                      <a:pt x="3085" y="7339"/>
                    </a:lnTo>
                    <a:lnTo>
                      <a:pt x="3670" y="5807"/>
                    </a:lnTo>
                    <a:lnTo>
                      <a:pt x="4174" y="4537"/>
                    </a:lnTo>
                    <a:lnTo>
                      <a:pt x="4557" y="3650"/>
                    </a:lnTo>
                    <a:lnTo>
                      <a:pt x="4678" y="3388"/>
                    </a:lnTo>
                    <a:lnTo>
                      <a:pt x="4759" y="3247"/>
                    </a:lnTo>
                    <a:lnTo>
                      <a:pt x="4880" y="3146"/>
                    </a:lnTo>
                    <a:lnTo>
                      <a:pt x="5061" y="3025"/>
                    </a:lnTo>
                    <a:lnTo>
                      <a:pt x="5666" y="2662"/>
                    </a:lnTo>
                    <a:lnTo>
                      <a:pt x="6472" y="2198"/>
                    </a:lnTo>
                    <a:lnTo>
                      <a:pt x="7379" y="1714"/>
                    </a:lnTo>
                    <a:lnTo>
                      <a:pt x="8287" y="1231"/>
                    </a:lnTo>
                    <a:lnTo>
                      <a:pt x="9093" y="827"/>
                    </a:lnTo>
                    <a:lnTo>
                      <a:pt x="9718" y="525"/>
                    </a:lnTo>
                    <a:lnTo>
                      <a:pt x="9940" y="444"/>
                    </a:lnTo>
                    <a:lnTo>
                      <a:pt x="10081" y="424"/>
                    </a:lnTo>
                    <a:close/>
                    <a:moveTo>
                      <a:pt x="10081" y="1"/>
                    </a:moveTo>
                    <a:lnTo>
                      <a:pt x="9920" y="41"/>
                    </a:lnTo>
                    <a:lnTo>
                      <a:pt x="9678" y="122"/>
                    </a:lnTo>
                    <a:lnTo>
                      <a:pt x="9375" y="243"/>
                    </a:lnTo>
                    <a:lnTo>
                      <a:pt x="8992" y="424"/>
                    </a:lnTo>
                    <a:lnTo>
                      <a:pt x="8125" y="847"/>
                    </a:lnTo>
                    <a:lnTo>
                      <a:pt x="7178" y="1351"/>
                    </a:lnTo>
                    <a:lnTo>
                      <a:pt x="6230" y="1876"/>
                    </a:lnTo>
                    <a:lnTo>
                      <a:pt x="5404" y="2339"/>
                    </a:lnTo>
                    <a:lnTo>
                      <a:pt x="4779" y="2722"/>
                    </a:lnTo>
                    <a:lnTo>
                      <a:pt x="4577" y="2864"/>
                    </a:lnTo>
                    <a:lnTo>
                      <a:pt x="4476" y="2944"/>
                    </a:lnTo>
                    <a:lnTo>
                      <a:pt x="4355" y="3105"/>
                    </a:lnTo>
                    <a:lnTo>
                      <a:pt x="4194" y="3448"/>
                    </a:lnTo>
                    <a:lnTo>
                      <a:pt x="3751" y="4537"/>
                    </a:lnTo>
                    <a:lnTo>
                      <a:pt x="3146" y="6049"/>
                    </a:lnTo>
                    <a:lnTo>
                      <a:pt x="2440" y="7843"/>
                    </a:lnTo>
                    <a:lnTo>
                      <a:pt x="1049" y="11573"/>
                    </a:lnTo>
                    <a:lnTo>
                      <a:pt x="1" y="14416"/>
                    </a:lnTo>
                    <a:lnTo>
                      <a:pt x="1" y="14476"/>
                    </a:lnTo>
                    <a:lnTo>
                      <a:pt x="1" y="14537"/>
                    </a:lnTo>
                    <a:lnTo>
                      <a:pt x="21" y="14597"/>
                    </a:lnTo>
                    <a:lnTo>
                      <a:pt x="61" y="14637"/>
                    </a:lnTo>
                    <a:lnTo>
                      <a:pt x="7561" y="21048"/>
                    </a:lnTo>
                    <a:lnTo>
                      <a:pt x="7621" y="21089"/>
                    </a:lnTo>
                    <a:lnTo>
                      <a:pt x="7702" y="21109"/>
                    </a:lnTo>
                    <a:lnTo>
                      <a:pt x="7783" y="21089"/>
                    </a:lnTo>
                    <a:lnTo>
                      <a:pt x="7843" y="21048"/>
                    </a:lnTo>
                    <a:lnTo>
                      <a:pt x="14415" y="14355"/>
                    </a:lnTo>
                    <a:lnTo>
                      <a:pt x="14577" y="14335"/>
                    </a:lnTo>
                    <a:lnTo>
                      <a:pt x="14718" y="14295"/>
                    </a:lnTo>
                    <a:lnTo>
                      <a:pt x="14879" y="14214"/>
                    </a:lnTo>
                    <a:lnTo>
                      <a:pt x="15061" y="14093"/>
                    </a:lnTo>
                    <a:lnTo>
                      <a:pt x="15262" y="13912"/>
                    </a:lnTo>
                    <a:lnTo>
                      <a:pt x="15504" y="13670"/>
                    </a:lnTo>
                    <a:lnTo>
                      <a:pt x="15726" y="13387"/>
                    </a:lnTo>
                    <a:lnTo>
                      <a:pt x="15968" y="13085"/>
                    </a:lnTo>
                    <a:lnTo>
                      <a:pt x="16190" y="12742"/>
                    </a:lnTo>
                    <a:lnTo>
                      <a:pt x="16431" y="12379"/>
                    </a:lnTo>
                    <a:lnTo>
                      <a:pt x="16653" y="11996"/>
                    </a:lnTo>
                    <a:lnTo>
                      <a:pt x="16875" y="11593"/>
                    </a:lnTo>
                    <a:lnTo>
                      <a:pt x="17056" y="11190"/>
                    </a:lnTo>
                    <a:lnTo>
                      <a:pt x="17238" y="10807"/>
                    </a:lnTo>
                    <a:lnTo>
                      <a:pt x="17399" y="10424"/>
                    </a:lnTo>
                    <a:lnTo>
                      <a:pt x="17540" y="10061"/>
                    </a:lnTo>
                    <a:lnTo>
                      <a:pt x="17661" y="9698"/>
                    </a:lnTo>
                    <a:lnTo>
                      <a:pt x="17742" y="9375"/>
                    </a:lnTo>
                    <a:lnTo>
                      <a:pt x="17782" y="9093"/>
                    </a:lnTo>
                    <a:lnTo>
                      <a:pt x="17802" y="8851"/>
                    </a:lnTo>
                    <a:lnTo>
                      <a:pt x="17782" y="8630"/>
                    </a:lnTo>
                    <a:lnTo>
                      <a:pt x="17742" y="8408"/>
                    </a:lnTo>
                    <a:lnTo>
                      <a:pt x="17702" y="8206"/>
                    </a:lnTo>
                    <a:lnTo>
                      <a:pt x="17641" y="8005"/>
                    </a:lnTo>
                    <a:lnTo>
                      <a:pt x="17560" y="7803"/>
                    </a:lnTo>
                    <a:lnTo>
                      <a:pt x="17480" y="7642"/>
                    </a:lnTo>
                    <a:lnTo>
                      <a:pt x="17319" y="7319"/>
                    </a:lnTo>
                    <a:lnTo>
                      <a:pt x="17137" y="7057"/>
                    </a:lnTo>
                    <a:lnTo>
                      <a:pt x="16956" y="6835"/>
                    </a:lnTo>
                    <a:lnTo>
                      <a:pt x="16815" y="6674"/>
                    </a:lnTo>
                    <a:lnTo>
                      <a:pt x="16694" y="6573"/>
                    </a:lnTo>
                    <a:lnTo>
                      <a:pt x="16633" y="6291"/>
                    </a:lnTo>
                    <a:lnTo>
                      <a:pt x="16552" y="6049"/>
                    </a:lnTo>
                    <a:lnTo>
                      <a:pt x="16431" y="5827"/>
                    </a:lnTo>
                    <a:lnTo>
                      <a:pt x="16311" y="5626"/>
                    </a:lnTo>
                    <a:lnTo>
                      <a:pt x="16169" y="5444"/>
                    </a:lnTo>
                    <a:lnTo>
                      <a:pt x="16008" y="5283"/>
                    </a:lnTo>
                    <a:lnTo>
                      <a:pt x="15847" y="5142"/>
                    </a:lnTo>
                    <a:lnTo>
                      <a:pt x="15665" y="5001"/>
                    </a:lnTo>
                    <a:lnTo>
                      <a:pt x="15504" y="4900"/>
                    </a:lnTo>
                    <a:lnTo>
                      <a:pt x="15323" y="4799"/>
                    </a:lnTo>
                    <a:lnTo>
                      <a:pt x="15000" y="4658"/>
                    </a:lnTo>
                    <a:lnTo>
                      <a:pt x="14718" y="4577"/>
                    </a:lnTo>
                    <a:lnTo>
                      <a:pt x="14496" y="4517"/>
                    </a:lnTo>
                    <a:lnTo>
                      <a:pt x="14415" y="4315"/>
                    </a:lnTo>
                    <a:lnTo>
                      <a:pt x="14315" y="4114"/>
                    </a:lnTo>
                    <a:lnTo>
                      <a:pt x="14214" y="3952"/>
                    </a:lnTo>
                    <a:lnTo>
                      <a:pt x="14073" y="3791"/>
                    </a:lnTo>
                    <a:lnTo>
                      <a:pt x="13952" y="3650"/>
                    </a:lnTo>
                    <a:lnTo>
                      <a:pt x="13811" y="3529"/>
                    </a:lnTo>
                    <a:lnTo>
                      <a:pt x="13670" y="3428"/>
                    </a:lnTo>
                    <a:lnTo>
                      <a:pt x="13508" y="3327"/>
                    </a:lnTo>
                    <a:lnTo>
                      <a:pt x="13226" y="3186"/>
                    </a:lnTo>
                    <a:lnTo>
                      <a:pt x="12964" y="3065"/>
                    </a:lnTo>
                    <a:lnTo>
                      <a:pt x="12742" y="3005"/>
                    </a:lnTo>
                    <a:lnTo>
                      <a:pt x="12561" y="2964"/>
                    </a:lnTo>
                    <a:lnTo>
                      <a:pt x="11936" y="2017"/>
                    </a:lnTo>
                    <a:lnTo>
                      <a:pt x="11593" y="1533"/>
                    </a:lnTo>
                    <a:lnTo>
                      <a:pt x="11250" y="1049"/>
                    </a:lnTo>
                    <a:lnTo>
                      <a:pt x="10908" y="646"/>
                    </a:lnTo>
                    <a:lnTo>
                      <a:pt x="10585" y="303"/>
                    </a:lnTo>
                    <a:lnTo>
                      <a:pt x="10444" y="182"/>
                    </a:lnTo>
                    <a:lnTo>
                      <a:pt x="10303" y="81"/>
                    </a:lnTo>
                    <a:lnTo>
                      <a:pt x="10182" y="21"/>
                    </a:lnTo>
                    <a:lnTo>
                      <a:pt x="1008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18;p34"/>
              <p:cNvSpPr/>
              <p:nvPr/>
            </p:nvSpPr>
            <p:spPr>
              <a:xfrm>
                <a:off x="4086450" y="1524875"/>
                <a:ext cx="1109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331" extrusionOk="0">
                    <a:moveTo>
                      <a:pt x="4193" y="0"/>
                    </a:moveTo>
                    <a:lnTo>
                      <a:pt x="161" y="928"/>
                    </a:lnTo>
                    <a:lnTo>
                      <a:pt x="81" y="948"/>
                    </a:lnTo>
                    <a:lnTo>
                      <a:pt x="20" y="1008"/>
                    </a:lnTo>
                    <a:lnTo>
                      <a:pt x="0" y="1089"/>
                    </a:lnTo>
                    <a:lnTo>
                      <a:pt x="0" y="1170"/>
                    </a:lnTo>
                    <a:lnTo>
                      <a:pt x="20" y="1230"/>
                    </a:lnTo>
                    <a:lnTo>
                      <a:pt x="81" y="1290"/>
                    </a:lnTo>
                    <a:lnTo>
                      <a:pt x="121" y="1311"/>
                    </a:lnTo>
                    <a:lnTo>
                      <a:pt x="202" y="1331"/>
                    </a:lnTo>
                    <a:lnTo>
                      <a:pt x="242" y="1331"/>
                    </a:lnTo>
                    <a:lnTo>
                      <a:pt x="4274" y="403"/>
                    </a:lnTo>
                    <a:lnTo>
                      <a:pt x="4355" y="383"/>
                    </a:lnTo>
                    <a:lnTo>
                      <a:pt x="4415" y="323"/>
                    </a:lnTo>
                    <a:lnTo>
                      <a:pt x="4435" y="242"/>
                    </a:lnTo>
                    <a:lnTo>
                      <a:pt x="4435" y="161"/>
                    </a:lnTo>
                    <a:lnTo>
                      <a:pt x="4395" y="81"/>
                    </a:lnTo>
                    <a:lnTo>
                      <a:pt x="4335" y="41"/>
                    </a:lnTo>
                    <a:lnTo>
                      <a:pt x="42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19;p34"/>
              <p:cNvSpPr/>
              <p:nvPr/>
            </p:nvSpPr>
            <p:spPr>
              <a:xfrm>
                <a:off x="4117675" y="1514275"/>
                <a:ext cx="1515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2" extrusionOk="0">
                    <a:moveTo>
                      <a:pt x="324" y="1"/>
                    </a:moveTo>
                    <a:lnTo>
                      <a:pt x="263" y="41"/>
                    </a:lnTo>
                    <a:lnTo>
                      <a:pt x="203" y="102"/>
                    </a:lnTo>
                    <a:lnTo>
                      <a:pt x="203" y="182"/>
                    </a:lnTo>
                    <a:lnTo>
                      <a:pt x="182" y="384"/>
                    </a:lnTo>
                    <a:lnTo>
                      <a:pt x="142" y="626"/>
                    </a:lnTo>
                    <a:lnTo>
                      <a:pt x="82" y="848"/>
                    </a:lnTo>
                    <a:lnTo>
                      <a:pt x="21" y="1009"/>
                    </a:lnTo>
                    <a:lnTo>
                      <a:pt x="1" y="1089"/>
                    </a:lnTo>
                    <a:lnTo>
                      <a:pt x="21" y="1170"/>
                    </a:lnTo>
                    <a:lnTo>
                      <a:pt x="61" y="1231"/>
                    </a:lnTo>
                    <a:lnTo>
                      <a:pt x="122" y="1291"/>
                    </a:lnTo>
                    <a:lnTo>
                      <a:pt x="162" y="1311"/>
                    </a:lnTo>
                    <a:lnTo>
                      <a:pt x="263" y="1311"/>
                    </a:lnTo>
                    <a:lnTo>
                      <a:pt x="324" y="1271"/>
                    </a:lnTo>
                    <a:lnTo>
                      <a:pt x="364" y="1251"/>
                    </a:lnTo>
                    <a:lnTo>
                      <a:pt x="404" y="1190"/>
                    </a:lnTo>
                    <a:lnTo>
                      <a:pt x="445" y="1069"/>
                    </a:lnTo>
                    <a:lnTo>
                      <a:pt x="485" y="928"/>
                    </a:lnTo>
                    <a:lnTo>
                      <a:pt x="565" y="626"/>
                    </a:lnTo>
                    <a:lnTo>
                      <a:pt x="586" y="344"/>
                    </a:lnTo>
                    <a:lnTo>
                      <a:pt x="606" y="223"/>
                    </a:lnTo>
                    <a:lnTo>
                      <a:pt x="586" y="122"/>
                    </a:lnTo>
                    <a:lnTo>
                      <a:pt x="545" y="61"/>
                    </a:lnTo>
                    <a:lnTo>
                      <a:pt x="485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20;p34"/>
              <p:cNvSpPr/>
              <p:nvPr/>
            </p:nvSpPr>
            <p:spPr>
              <a:xfrm>
                <a:off x="4214950" y="1613075"/>
                <a:ext cx="842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210" extrusionOk="0">
                    <a:moveTo>
                      <a:pt x="3106" y="0"/>
                    </a:moveTo>
                    <a:lnTo>
                      <a:pt x="162" y="807"/>
                    </a:lnTo>
                    <a:lnTo>
                      <a:pt x="82" y="847"/>
                    </a:lnTo>
                    <a:lnTo>
                      <a:pt x="41" y="908"/>
                    </a:lnTo>
                    <a:lnTo>
                      <a:pt x="1" y="988"/>
                    </a:lnTo>
                    <a:lnTo>
                      <a:pt x="21" y="1069"/>
                    </a:lnTo>
                    <a:lnTo>
                      <a:pt x="41" y="1129"/>
                    </a:lnTo>
                    <a:lnTo>
                      <a:pt x="82" y="1170"/>
                    </a:lnTo>
                    <a:lnTo>
                      <a:pt x="142" y="1210"/>
                    </a:lnTo>
                    <a:lnTo>
                      <a:pt x="263" y="1210"/>
                    </a:lnTo>
                    <a:lnTo>
                      <a:pt x="3206" y="404"/>
                    </a:lnTo>
                    <a:lnTo>
                      <a:pt x="3287" y="363"/>
                    </a:lnTo>
                    <a:lnTo>
                      <a:pt x="3348" y="303"/>
                    </a:lnTo>
                    <a:lnTo>
                      <a:pt x="3368" y="222"/>
                    </a:lnTo>
                    <a:lnTo>
                      <a:pt x="3368" y="141"/>
                    </a:lnTo>
                    <a:lnTo>
                      <a:pt x="3327" y="81"/>
                    </a:lnTo>
                    <a:lnTo>
                      <a:pt x="3267" y="20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21;p34"/>
              <p:cNvSpPr/>
              <p:nvPr/>
            </p:nvSpPr>
            <p:spPr>
              <a:xfrm>
                <a:off x="4153475" y="1563675"/>
                <a:ext cx="917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513" extrusionOk="0">
                    <a:moveTo>
                      <a:pt x="3387" y="1"/>
                    </a:moveTo>
                    <a:lnTo>
                      <a:pt x="141" y="1109"/>
                    </a:lnTo>
                    <a:lnTo>
                      <a:pt x="61" y="1150"/>
                    </a:lnTo>
                    <a:lnTo>
                      <a:pt x="21" y="1210"/>
                    </a:lnTo>
                    <a:lnTo>
                      <a:pt x="0" y="1291"/>
                    </a:lnTo>
                    <a:lnTo>
                      <a:pt x="0" y="1371"/>
                    </a:lnTo>
                    <a:lnTo>
                      <a:pt x="41" y="1432"/>
                    </a:lnTo>
                    <a:lnTo>
                      <a:pt x="81" y="1472"/>
                    </a:lnTo>
                    <a:lnTo>
                      <a:pt x="141" y="1492"/>
                    </a:lnTo>
                    <a:lnTo>
                      <a:pt x="202" y="1513"/>
                    </a:lnTo>
                    <a:lnTo>
                      <a:pt x="262" y="1492"/>
                    </a:lnTo>
                    <a:lnTo>
                      <a:pt x="3528" y="384"/>
                    </a:lnTo>
                    <a:lnTo>
                      <a:pt x="3589" y="343"/>
                    </a:lnTo>
                    <a:lnTo>
                      <a:pt x="3649" y="283"/>
                    </a:lnTo>
                    <a:lnTo>
                      <a:pt x="3670" y="202"/>
                    </a:lnTo>
                    <a:lnTo>
                      <a:pt x="3649" y="122"/>
                    </a:lnTo>
                    <a:lnTo>
                      <a:pt x="3609" y="61"/>
                    </a:lnTo>
                    <a:lnTo>
                      <a:pt x="3549" y="21"/>
                    </a:lnTo>
                    <a:lnTo>
                      <a:pt x="34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22;p34"/>
              <p:cNvSpPr/>
              <p:nvPr/>
            </p:nvSpPr>
            <p:spPr>
              <a:xfrm>
                <a:off x="4235125" y="1702275"/>
                <a:ext cx="45875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295" extrusionOk="0">
                    <a:moveTo>
                      <a:pt x="1613" y="1"/>
                    </a:moveTo>
                    <a:lnTo>
                      <a:pt x="1533" y="21"/>
                    </a:lnTo>
                    <a:lnTo>
                      <a:pt x="1472" y="81"/>
                    </a:lnTo>
                    <a:lnTo>
                      <a:pt x="1432" y="162"/>
                    </a:lnTo>
                    <a:lnTo>
                      <a:pt x="1371" y="424"/>
                    </a:lnTo>
                    <a:lnTo>
                      <a:pt x="1129" y="1170"/>
                    </a:lnTo>
                    <a:lnTo>
                      <a:pt x="928" y="1735"/>
                    </a:lnTo>
                    <a:lnTo>
                      <a:pt x="686" y="2380"/>
                    </a:lnTo>
                    <a:lnTo>
                      <a:pt x="383" y="3146"/>
                    </a:lnTo>
                    <a:lnTo>
                      <a:pt x="21" y="4013"/>
                    </a:lnTo>
                    <a:lnTo>
                      <a:pt x="0" y="4093"/>
                    </a:lnTo>
                    <a:lnTo>
                      <a:pt x="0" y="4154"/>
                    </a:lnTo>
                    <a:lnTo>
                      <a:pt x="41" y="4234"/>
                    </a:lnTo>
                    <a:lnTo>
                      <a:pt x="121" y="4275"/>
                    </a:lnTo>
                    <a:lnTo>
                      <a:pt x="202" y="4295"/>
                    </a:lnTo>
                    <a:lnTo>
                      <a:pt x="262" y="4295"/>
                    </a:lnTo>
                    <a:lnTo>
                      <a:pt x="303" y="4255"/>
                    </a:lnTo>
                    <a:lnTo>
                      <a:pt x="363" y="4214"/>
                    </a:lnTo>
                    <a:lnTo>
                      <a:pt x="383" y="4174"/>
                    </a:lnTo>
                    <a:lnTo>
                      <a:pt x="766" y="3307"/>
                    </a:lnTo>
                    <a:lnTo>
                      <a:pt x="1069" y="2521"/>
                    </a:lnTo>
                    <a:lnTo>
                      <a:pt x="1311" y="1876"/>
                    </a:lnTo>
                    <a:lnTo>
                      <a:pt x="1512" y="1311"/>
                    </a:lnTo>
                    <a:lnTo>
                      <a:pt x="1754" y="545"/>
                    </a:lnTo>
                    <a:lnTo>
                      <a:pt x="1835" y="263"/>
                    </a:lnTo>
                    <a:lnTo>
                      <a:pt x="1835" y="182"/>
                    </a:lnTo>
                    <a:lnTo>
                      <a:pt x="1815" y="102"/>
                    </a:lnTo>
                    <a:lnTo>
                      <a:pt x="1774" y="41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23;p34"/>
              <p:cNvSpPr/>
              <p:nvPr/>
            </p:nvSpPr>
            <p:spPr>
              <a:xfrm>
                <a:off x="3851575" y="1790475"/>
                <a:ext cx="252525" cy="274725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10989" extrusionOk="0">
                    <a:moveTo>
                      <a:pt x="1129" y="1"/>
                    </a:moveTo>
                    <a:lnTo>
                      <a:pt x="0" y="4396"/>
                    </a:lnTo>
                    <a:lnTo>
                      <a:pt x="8306" y="10988"/>
                    </a:lnTo>
                    <a:lnTo>
                      <a:pt x="10101" y="6997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24;p34"/>
              <p:cNvSpPr/>
              <p:nvPr/>
            </p:nvSpPr>
            <p:spPr>
              <a:xfrm>
                <a:off x="3846525" y="1785450"/>
                <a:ext cx="262625" cy="284800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11392" extrusionOk="0">
                    <a:moveTo>
                      <a:pt x="1452" y="565"/>
                    </a:moveTo>
                    <a:lnTo>
                      <a:pt x="10061" y="7278"/>
                    </a:lnTo>
                    <a:lnTo>
                      <a:pt x="8428" y="10847"/>
                    </a:lnTo>
                    <a:lnTo>
                      <a:pt x="444" y="4516"/>
                    </a:lnTo>
                    <a:lnTo>
                      <a:pt x="1452" y="565"/>
                    </a:lnTo>
                    <a:close/>
                    <a:moveTo>
                      <a:pt x="1311" y="0"/>
                    </a:moveTo>
                    <a:lnTo>
                      <a:pt x="1251" y="20"/>
                    </a:lnTo>
                    <a:lnTo>
                      <a:pt x="1210" y="41"/>
                    </a:lnTo>
                    <a:lnTo>
                      <a:pt x="1170" y="81"/>
                    </a:lnTo>
                    <a:lnTo>
                      <a:pt x="1150" y="121"/>
                    </a:lnTo>
                    <a:lnTo>
                      <a:pt x="1130" y="162"/>
                    </a:lnTo>
                    <a:lnTo>
                      <a:pt x="1" y="4536"/>
                    </a:lnTo>
                    <a:lnTo>
                      <a:pt x="1" y="4597"/>
                    </a:lnTo>
                    <a:lnTo>
                      <a:pt x="1" y="4657"/>
                    </a:lnTo>
                    <a:lnTo>
                      <a:pt x="41" y="4698"/>
                    </a:lnTo>
                    <a:lnTo>
                      <a:pt x="81" y="4758"/>
                    </a:lnTo>
                    <a:lnTo>
                      <a:pt x="8367" y="11331"/>
                    </a:lnTo>
                    <a:lnTo>
                      <a:pt x="8428" y="11371"/>
                    </a:lnTo>
                    <a:lnTo>
                      <a:pt x="8508" y="11391"/>
                    </a:lnTo>
                    <a:lnTo>
                      <a:pt x="8549" y="11371"/>
                    </a:lnTo>
                    <a:lnTo>
                      <a:pt x="8629" y="11331"/>
                    </a:lnTo>
                    <a:lnTo>
                      <a:pt x="8690" y="11270"/>
                    </a:lnTo>
                    <a:lnTo>
                      <a:pt x="10504" y="7298"/>
                    </a:lnTo>
                    <a:lnTo>
                      <a:pt x="10504" y="7218"/>
                    </a:lnTo>
                    <a:lnTo>
                      <a:pt x="10504" y="7157"/>
                    </a:lnTo>
                    <a:lnTo>
                      <a:pt x="10484" y="7097"/>
                    </a:lnTo>
                    <a:lnTo>
                      <a:pt x="10444" y="7036"/>
                    </a:lnTo>
                    <a:lnTo>
                      <a:pt x="1452" y="41"/>
                    </a:lnTo>
                    <a:lnTo>
                      <a:pt x="1412" y="20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25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extrusionOk="0">
                    <a:moveTo>
                      <a:pt x="25262" y="1"/>
                    </a:move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26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fill="none" extrusionOk="0">
                    <a:moveTo>
                      <a:pt x="122" y="2521"/>
                    </a:move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27;p34"/>
              <p:cNvSpPr/>
              <p:nvPr/>
            </p:nvSpPr>
            <p:spPr>
              <a:xfrm>
                <a:off x="3526475" y="1989075"/>
                <a:ext cx="11342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9536" extrusionOk="0">
                    <a:moveTo>
                      <a:pt x="223" y="0"/>
                    </a:moveTo>
                    <a:lnTo>
                      <a:pt x="142" y="20"/>
                    </a:lnTo>
                    <a:lnTo>
                      <a:pt x="8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2"/>
                    </a:lnTo>
                    <a:lnTo>
                      <a:pt x="4113" y="13830"/>
                    </a:lnTo>
                    <a:lnTo>
                      <a:pt x="1694" y="19233"/>
                    </a:lnTo>
                    <a:lnTo>
                      <a:pt x="1674" y="19314"/>
                    </a:lnTo>
                    <a:lnTo>
                      <a:pt x="1674" y="19395"/>
                    </a:lnTo>
                    <a:lnTo>
                      <a:pt x="1714" y="19455"/>
                    </a:lnTo>
                    <a:lnTo>
                      <a:pt x="1795" y="19516"/>
                    </a:lnTo>
                    <a:lnTo>
                      <a:pt x="1876" y="19536"/>
                    </a:lnTo>
                    <a:lnTo>
                      <a:pt x="1936" y="19516"/>
                    </a:lnTo>
                    <a:lnTo>
                      <a:pt x="1976" y="19496"/>
                    </a:lnTo>
                    <a:lnTo>
                      <a:pt x="2037" y="19455"/>
                    </a:lnTo>
                    <a:lnTo>
                      <a:pt x="2057" y="19415"/>
                    </a:lnTo>
                    <a:lnTo>
                      <a:pt x="4517" y="13931"/>
                    </a:lnTo>
                    <a:lnTo>
                      <a:pt x="4537" y="13871"/>
                    </a:lnTo>
                    <a:lnTo>
                      <a:pt x="4517" y="13790"/>
                    </a:lnTo>
                    <a:lnTo>
                      <a:pt x="404" y="141"/>
                    </a:lnTo>
                    <a:lnTo>
                      <a:pt x="364" y="8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28;p34"/>
              <p:cNvSpPr/>
              <p:nvPr/>
            </p:nvSpPr>
            <p:spPr>
              <a:xfrm>
                <a:off x="3620725" y="2131200"/>
                <a:ext cx="105375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9154" extrusionOk="0">
                    <a:moveTo>
                      <a:pt x="4013" y="0"/>
                    </a:moveTo>
                    <a:lnTo>
                      <a:pt x="3932" y="21"/>
                    </a:lnTo>
                    <a:lnTo>
                      <a:pt x="3851" y="61"/>
                    </a:lnTo>
                    <a:lnTo>
                      <a:pt x="3811" y="121"/>
                    </a:lnTo>
                    <a:lnTo>
                      <a:pt x="21" y="8871"/>
                    </a:lnTo>
                    <a:lnTo>
                      <a:pt x="1" y="8952"/>
                    </a:lnTo>
                    <a:lnTo>
                      <a:pt x="21" y="9012"/>
                    </a:lnTo>
                    <a:lnTo>
                      <a:pt x="61" y="9093"/>
                    </a:lnTo>
                    <a:lnTo>
                      <a:pt x="122" y="9133"/>
                    </a:lnTo>
                    <a:lnTo>
                      <a:pt x="202" y="9153"/>
                    </a:lnTo>
                    <a:lnTo>
                      <a:pt x="263" y="9133"/>
                    </a:lnTo>
                    <a:lnTo>
                      <a:pt x="323" y="9113"/>
                    </a:lnTo>
                    <a:lnTo>
                      <a:pt x="364" y="9073"/>
                    </a:lnTo>
                    <a:lnTo>
                      <a:pt x="404" y="9032"/>
                    </a:lnTo>
                    <a:lnTo>
                      <a:pt x="4194" y="283"/>
                    </a:lnTo>
                    <a:lnTo>
                      <a:pt x="4214" y="202"/>
                    </a:lnTo>
                    <a:lnTo>
                      <a:pt x="4194" y="121"/>
                    </a:lnTo>
                    <a:lnTo>
                      <a:pt x="4154" y="61"/>
                    </a:lnTo>
                    <a:lnTo>
                      <a:pt x="4073" y="21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29;p34"/>
              <p:cNvSpPr/>
              <p:nvPr/>
            </p:nvSpPr>
            <p:spPr>
              <a:xfrm>
                <a:off x="3282550" y="2259225"/>
                <a:ext cx="603325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22298" extrusionOk="0">
                    <a:moveTo>
                      <a:pt x="242" y="0"/>
                    </a:moveTo>
                    <a:lnTo>
                      <a:pt x="161" y="20"/>
                    </a:lnTo>
                    <a:lnTo>
                      <a:pt x="81" y="41"/>
                    </a:lnTo>
                    <a:lnTo>
                      <a:pt x="40" y="101"/>
                    </a:lnTo>
                    <a:lnTo>
                      <a:pt x="0" y="182"/>
                    </a:lnTo>
                    <a:lnTo>
                      <a:pt x="20" y="262"/>
                    </a:lnTo>
                    <a:lnTo>
                      <a:pt x="363" y="1553"/>
                    </a:lnTo>
                    <a:lnTo>
                      <a:pt x="806" y="3024"/>
                    </a:lnTo>
                    <a:lnTo>
                      <a:pt x="1311" y="4617"/>
                    </a:lnTo>
                    <a:lnTo>
                      <a:pt x="1895" y="6331"/>
                    </a:lnTo>
                    <a:lnTo>
                      <a:pt x="2218" y="7198"/>
                    </a:lnTo>
                    <a:lnTo>
                      <a:pt x="2560" y="8085"/>
                    </a:lnTo>
                    <a:lnTo>
                      <a:pt x="2903" y="8992"/>
                    </a:lnTo>
                    <a:lnTo>
                      <a:pt x="3286" y="9879"/>
                    </a:lnTo>
                    <a:lnTo>
                      <a:pt x="3669" y="10786"/>
                    </a:lnTo>
                    <a:lnTo>
                      <a:pt x="4093" y="11673"/>
                    </a:lnTo>
                    <a:lnTo>
                      <a:pt x="4516" y="12560"/>
                    </a:lnTo>
                    <a:lnTo>
                      <a:pt x="4960" y="13447"/>
                    </a:lnTo>
                    <a:lnTo>
                      <a:pt x="5423" y="14294"/>
                    </a:lnTo>
                    <a:lnTo>
                      <a:pt x="5927" y="15141"/>
                    </a:lnTo>
                    <a:lnTo>
                      <a:pt x="6431" y="15947"/>
                    </a:lnTo>
                    <a:lnTo>
                      <a:pt x="6935" y="16734"/>
                    </a:lnTo>
                    <a:lnTo>
                      <a:pt x="7480" y="17480"/>
                    </a:lnTo>
                    <a:lnTo>
                      <a:pt x="8044" y="18185"/>
                    </a:lnTo>
                    <a:lnTo>
                      <a:pt x="8629" y="18851"/>
                    </a:lnTo>
                    <a:lnTo>
                      <a:pt x="9213" y="19475"/>
                    </a:lnTo>
                    <a:lnTo>
                      <a:pt x="9516" y="19758"/>
                    </a:lnTo>
                    <a:lnTo>
                      <a:pt x="9838" y="20040"/>
                    </a:lnTo>
                    <a:lnTo>
                      <a:pt x="10141" y="20302"/>
                    </a:lnTo>
                    <a:lnTo>
                      <a:pt x="10463" y="20564"/>
                    </a:lnTo>
                    <a:lnTo>
                      <a:pt x="10786" y="20806"/>
                    </a:lnTo>
                    <a:lnTo>
                      <a:pt x="11108" y="21028"/>
                    </a:lnTo>
                    <a:lnTo>
                      <a:pt x="11451" y="21229"/>
                    </a:lnTo>
                    <a:lnTo>
                      <a:pt x="11794" y="21411"/>
                    </a:lnTo>
                    <a:lnTo>
                      <a:pt x="12117" y="21592"/>
                    </a:lnTo>
                    <a:lnTo>
                      <a:pt x="12479" y="21733"/>
                    </a:lnTo>
                    <a:lnTo>
                      <a:pt x="12822" y="21875"/>
                    </a:lnTo>
                    <a:lnTo>
                      <a:pt x="13185" y="21996"/>
                    </a:lnTo>
                    <a:lnTo>
                      <a:pt x="13548" y="22096"/>
                    </a:lnTo>
                    <a:lnTo>
                      <a:pt x="13911" y="22177"/>
                    </a:lnTo>
                    <a:lnTo>
                      <a:pt x="14274" y="22238"/>
                    </a:lnTo>
                    <a:lnTo>
                      <a:pt x="14637" y="22278"/>
                    </a:lnTo>
                    <a:lnTo>
                      <a:pt x="14838" y="22298"/>
                    </a:lnTo>
                    <a:lnTo>
                      <a:pt x="15282" y="22298"/>
                    </a:lnTo>
                    <a:lnTo>
                      <a:pt x="15524" y="22258"/>
                    </a:lnTo>
                    <a:lnTo>
                      <a:pt x="15786" y="22197"/>
                    </a:lnTo>
                    <a:lnTo>
                      <a:pt x="16028" y="22137"/>
                    </a:lnTo>
                    <a:lnTo>
                      <a:pt x="16290" y="22036"/>
                    </a:lnTo>
                    <a:lnTo>
                      <a:pt x="16532" y="21935"/>
                    </a:lnTo>
                    <a:lnTo>
                      <a:pt x="16794" y="21794"/>
                    </a:lnTo>
                    <a:lnTo>
                      <a:pt x="17056" y="21633"/>
                    </a:lnTo>
                    <a:lnTo>
                      <a:pt x="17338" y="21471"/>
                    </a:lnTo>
                    <a:lnTo>
                      <a:pt x="17600" y="21270"/>
                    </a:lnTo>
                    <a:lnTo>
                      <a:pt x="17862" y="21048"/>
                    </a:lnTo>
                    <a:lnTo>
                      <a:pt x="18144" y="20806"/>
                    </a:lnTo>
                    <a:lnTo>
                      <a:pt x="18427" y="20564"/>
                    </a:lnTo>
                    <a:lnTo>
                      <a:pt x="18689" y="20282"/>
                    </a:lnTo>
                    <a:lnTo>
                      <a:pt x="19253" y="19657"/>
                    </a:lnTo>
                    <a:lnTo>
                      <a:pt x="19838" y="18971"/>
                    </a:lnTo>
                    <a:lnTo>
                      <a:pt x="20423" y="18185"/>
                    </a:lnTo>
                    <a:lnTo>
                      <a:pt x="21007" y="17318"/>
                    </a:lnTo>
                    <a:lnTo>
                      <a:pt x="21612" y="16391"/>
                    </a:lnTo>
                    <a:lnTo>
                      <a:pt x="22217" y="15363"/>
                    </a:lnTo>
                    <a:lnTo>
                      <a:pt x="22842" y="14254"/>
                    </a:lnTo>
                    <a:lnTo>
                      <a:pt x="23467" y="13064"/>
                    </a:lnTo>
                    <a:lnTo>
                      <a:pt x="24112" y="11794"/>
                    </a:lnTo>
                    <a:lnTo>
                      <a:pt x="24132" y="11714"/>
                    </a:lnTo>
                    <a:lnTo>
                      <a:pt x="24112" y="11653"/>
                    </a:lnTo>
                    <a:lnTo>
                      <a:pt x="24072" y="11573"/>
                    </a:lnTo>
                    <a:lnTo>
                      <a:pt x="24011" y="11532"/>
                    </a:lnTo>
                    <a:lnTo>
                      <a:pt x="23931" y="11512"/>
                    </a:lnTo>
                    <a:lnTo>
                      <a:pt x="23850" y="11512"/>
                    </a:lnTo>
                    <a:lnTo>
                      <a:pt x="23789" y="11552"/>
                    </a:lnTo>
                    <a:lnTo>
                      <a:pt x="23729" y="11613"/>
                    </a:lnTo>
                    <a:lnTo>
                      <a:pt x="23084" y="12903"/>
                    </a:lnTo>
                    <a:lnTo>
                      <a:pt x="22459" y="14093"/>
                    </a:lnTo>
                    <a:lnTo>
                      <a:pt x="21834" y="15201"/>
                    </a:lnTo>
                    <a:lnTo>
                      <a:pt x="21209" y="16250"/>
                    </a:lnTo>
                    <a:lnTo>
                      <a:pt x="20604" y="17177"/>
                    </a:lnTo>
                    <a:lnTo>
                      <a:pt x="19999" y="18044"/>
                    </a:lnTo>
                    <a:lnTo>
                      <a:pt x="19415" y="18830"/>
                    </a:lnTo>
                    <a:lnTo>
                      <a:pt x="18830" y="19516"/>
                    </a:lnTo>
                    <a:lnTo>
                      <a:pt x="18548" y="19818"/>
                    </a:lnTo>
                    <a:lnTo>
                      <a:pt x="18265" y="20121"/>
                    </a:lnTo>
                    <a:lnTo>
                      <a:pt x="18003" y="20383"/>
                    </a:lnTo>
                    <a:lnTo>
                      <a:pt x="17721" y="20625"/>
                    </a:lnTo>
                    <a:lnTo>
                      <a:pt x="17459" y="20846"/>
                    </a:lnTo>
                    <a:lnTo>
                      <a:pt x="17177" y="21068"/>
                    </a:lnTo>
                    <a:lnTo>
                      <a:pt x="16915" y="21250"/>
                    </a:lnTo>
                    <a:lnTo>
                      <a:pt x="16653" y="21391"/>
                    </a:lnTo>
                    <a:lnTo>
                      <a:pt x="16391" y="21532"/>
                    </a:lnTo>
                    <a:lnTo>
                      <a:pt x="16149" y="21653"/>
                    </a:lnTo>
                    <a:lnTo>
                      <a:pt x="15887" y="21733"/>
                    </a:lnTo>
                    <a:lnTo>
                      <a:pt x="15645" y="21814"/>
                    </a:lnTo>
                    <a:lnTo>
                      <a:pt x="15403" y="21854"/>
                    </a:lnTo>
                    <a:lnTo>
                      <a:pt x="15161" y="21875"/>
                    </a:lnTo>
                    <a:lnTo>
                      <a:pt x="14919" y="21895"/>
                    </a:lnTo>
                    <a:lnTo>
                      <a:pt x="14697" y="21854"/>
                    </a:lnTo>
                    <a:lnTo>
                      <a:pt x="14435" y="21834"/>
                    </a:lnTo>
                    <a:lnTo>
                      <a:pt x="14153" y="21794"/>
                    </a:lnTo>
                    <a:lnTo>
                      <a:pt x="13870" y="21733"/>
                    </a:lnTo>
                    <a:lnTo>
                      <a:pt x="13548" y="21653"/>
                    </a:lnTo>
                    <a:lnTo>
                      <a:pt x="13205" y="21552"/>
                    </a:lnTo>
                    <a:lnTo>
                      <a:pt x="12842" y="21411"/>
                    </a:lnTo>
                    <a:lnTo>
                      <a:pt x="12479" y="21250"/>
                    </a:lnTo>
                    <a:lnTo>
                      <a:pt x="12076" y="21068"/>
                    </a:lnTo>
                    <a:lnTo>
                      <a:pt x="11673" y="20826"/>
                    </a:lnTo>
                    <a:lnTo>
                      <a:pt x="11270" y="20564"/>
                    </a:lnTo>
                    <a:lnTo>
                      <a:pt x="10826" y="20262"/>
                    </a:lnTo>
                    <a:lnTo>
                      <a:pt x="10383" y="19919"/>
                    </a:lnTo>
                    <a:lnTo>
                      <a:pt x="9919" y="19516"/>
                    </a:lnTo>
                    <a:lnTo>
                      <a:pt x="9455" y="19092"/>
                    </a:lnTo>
                    <a:lnTo>
                      <a:pt x="8971" y="18588"/>
                    </a:lnTo>
                    <a:lnTo>
                      <a:pt x="8488" y="18064"/>
                    </a:lnTo>
                    <a:lnTo>
                      <a:pt x="8004" y="17459"/>
                    </a:lnTo>
                    <a:lnTo>
                      <a:pt x="7500" y="16814"/>
                    </a:lnTo>
                    <a:lnTo>
                      <a:pt x="6996" y="16089"/>
                    </a:lnTo>
                    <a:lnTo>
                      <a:pt x="6492" y="15322"/>
                    </a:lnTo>
                    <a:lnTo>
                      <a:pt x="5988" y="14476"/>
                    </a:lnTo>
                    <a:lnTo>
                      <a:pt x="5464" y="13568"/>
                    </a:lnTo>
                    <a:lnTo>
                      <a:pt x="4960" y="12581"/>
                    </a:lnTo>
                    <a:lnTo>
                      <a:pt x="4435" y="11532"/>
                    </a:lnTo>
                    <a:lnTo>
                      <a:pt x="3911" y="10403"/>
                    </a:lnTo>
                    <a:lnTo>
                      <a:pt x="3407" y="9194"/>
                    </a:lnTo>
                    <a:lnTo>
                      <a:pt x="2883" y="7903"/>
                    </a:lnTo>
                    <a:lnTo>
                      <a:pt x="2379" y="6532"/>
                    </a:lnTo>
                    <a:lnTo>
                      <a:pt x="1875" y="5081"/>
                    </a:lnTo>
                    <a:lnTo>
                      <a:pt x="1391" y="3528"/>
                    </a:lnTo>
                    <a:lnTo>
                      <a:pt x="887" y="1895"/>
                    </a:lnTo>
                    <a:lnTo>
                      <a:pt x="403" y="162"/>
                    </a:lnTo>
                    <a:lnTo>
                      <a:pt x="363" y="81"/>
                    </a:lnTo>
                    <a:lnTo>
                      <a:pt x="323" y="4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930;p34"/>
              <p:cNvSpPr/>
              <p:nvPr/>
            </p:nvSpPr>
            <p:spPr>
              <a:xfrm>
                <a:off x="3272450" y="1827275"/>
                <a:ext cx="2132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4154" extrusionOk="0">
                    <a:moveTo>
                      <a:pt x="202" y="1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42"/>
                    </a:lnTo>
                    <a:lnTo>
                      <a:pt x="1" y="22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22" y="404"/>
                    </a:lnTo>
                    <a:lnTo>
                      <a:pt x="223" y="424"/>
                    </a:lnTo>
                    <a:lnTo>
                      <a:pt x="868" y="424"/>
                    </a:lnTo>
                    <a:lnTo>
                      <a:pt x="1493" y="484"/>
                    </a:lnTo>
                    <a:lnTo>
                      <a:pt x="2118" y="585"/>
                    </a:lnTo>
                    <a:lnTo>
                      <a:pt x="2702" y="726"/>
                    </a:lnTo>
                    <a:lnTo>
                      <a:pt x="3267" y="888"/>
                    </a:lnTo>
                    <a:lnTo>
                      <a:pt x="3831" y="1089"/>
                    </a:lnTo>
                    <a:lnTo>
                      <a:pt x="4356" y="1331"/>
                    </a:lnTo>
                    <a:lnTo>
                      <a:pt x="4880" y="1573"/>
                    </a:lnTo>
                    <a:lnTo>
                      <a:pt x="5364" y="1855"/>
                    </a:lnTo>
                    <a:lnTo>
                      <a:pt x="5827" y="2158"/>
                    </a:lnTo>
                    <a:lnTo>
                      <a:pt x="6291" y="2460"/>
                    </a:lnTo>
                    <a:lnTo>
                      <a:pt x="6714" y="2783"/>
                    </a:lnTo>
                    <a:lnTo>
                      <a:pt x="7118" y="3105"/>
                    </a:lnTo>
                    <a:lnTo>
                      <a:pt x="7480" y="3428"/>
                    </a:lnTo>
                    <a:lnTo>
                      <a:pt x="7843" y="3750"/>
                    </a:lnTo>
                    <a:lnTo>
                      <a:pt x="8166" y="4093"/>
                    </a:lnTo>
                    <a:lnTo>
                      <a:pt x="8246" y="4134"/>
                    </a:lnTo>
                    <a:lnTo>
                      <a:pt x="8307" y="4154"/>
                    </a:lnTo>
                    <a:lnTo>
                      <a:pt x="8388" y="4134"/>
                    </a:lnTo>
                    <a:lnTo>
                      <a:pt x="8468" y="4093"/>
                    </a:lnTo>
                    <a:lnTo>
                      <a:pt x="8509" y="4013"/>
                    </a:lnTo>
                    <a:lnTo>
                      <a:pt x="8529" y="3932"/>
                    </a:lnTo>
                    <a:lnTo>
                      <a:pt x="8509" y="3871"/>
                    </a:lnTo>
                    <a:lnTo>
                      <a:pt x="8468" y="3791"/>
                    </a:lnTo>
                    <a:lnTo>
                      <a:pt x="8126" y="3468"/>
                    </a:lnTo>
                    <a:lnTo>
                      <a:pt x="7763" y="3125"/>
                    </a:lnTo>
                    <a:lnTo>
                      <a:pt x="7359" y="2783"/>
                    </a:lnTo>
                    <a:lnTo>
                      <a:pt x="6956" y="2440"/>
                    </a:lnTo>
                    <a:lnTo>
                      <a:pt x="6513" y="2117"/>
                    </a:lnTo>
                    <a:lnTo>
                      <a:pt x="6049" y="1795"/>
                    </a:lnTo>
                    <a:lnTo>
                      <a:pt x="5565" y="1492"/>
                    </a:lnTo>
                    <a:lnTo>
                      <a:pt x="5041" y="1210"/>
                    </a:lnTo>
                    <a:lnTo>
                      <a:pt x="4517" y="948"/>
                    </a:lnTo>
                    <a:lnTo>
                      <a:pt x="3972" y="706"/>
                    </a:lnTo>
                    <a:lnTo>
                      <a:pt x="3388" y="505"/>
                    </a:lnTo>
                    <a:lnTo>
                      <a:pt x="2783" y="323"/>
                    </a:lnTo>
                    <a:lnTo>
                      <a:pt x="2178" y="182"/>
                    </a:lnTo>
                    <a:lnTo>
                      <a:pt x="1533" y="81"/>
                    </a:lnTo>
                    <a:lnTo>
                      <a:pt x="888" y="21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931;p34"/>
              <p:cNvSpPr/>
              <p:nvPr/>
            </p:nvSpPr>
            <p:spPr>
              <a:xfrm>
                <a:off x="3491200" y="1937650"/>
                <a:ext cx="287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352" extrusionOk="0">
                    <a:moveTo>
                      <a:pt x="222" y="1"/>
                    </a:moveTo>
                    <a:lnTo>
                      <a:pt x="14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1" y="202"/>
                    </a:lnTo>
                    <a:lnTo>
                      <a:pt x="1" y="283"/>
                    </a:lnTo>
                    <a:lnTo>
                      <a:pt x="41" y="344"/>
                    </a:lnTo>
                    <a:lnTo>
                      <a:pt x="363" y="727"/>
                    </a:lnTo>
                    <a:lnTo>
                      <a:pt x="605" y="1009"/>
                    </a:lnTo>
                    <a:lnTo>
                      <a:pt x="787" y="1271"/>
                    </a:lnTo>
                    <a:lnTo>
                      <a:pt x="827" y="1311"/>
                    </a:lnTo>
                    <a:lnTo>
                      <a:pt x="867" y="1331"/>
                    </a:lnTo>
                    <a:lnTo>
                      <a:pt x="948" y="1352"/>
                    </a:lnTo>
                    <a:lnTo>
                      <a:pt x="1009" y="1352"/>
                    </a:lnTo>
                    <a:lnTo>
                      <a:pt x="1069" y="1311"/>
                    </a:lnTo>
                    <a:lnTo>
                      <a:pt x="1129" y="1251"/>
                    </a:lnTo>
                    <a:lnTo>
                      <a:pt x="1150" y="1190"/>
                    </a:lnTo>
                    <a:lnTo>
                      <a:pt x="1150" y="1110"/>
                    </a:lnTo>
                    <a:lnTo>
                      <a:pt x="1129" y="1029"/>
                    </a:lnTo>
                    <a:lnTo>
                      <a:pt x="928" y="767"/>
                    </a:lnTo>
                    <a:lnTo>
                      <a:pt x="686" y="464"/>
                    </a:lnTo>
                    <a:lnTo>
                      <a:pt x="363" y="81"/>
                    </a:lnTo>
                    <a:lnTo>
                      <a:pt x="303" y="2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932;p34"/>
              <p:cNvSpPr/>
              <p:nvPr/>
            </p:nvSpPr>
            <p:spPr>
              <a:xfrm>
                <a:off x="3523450" y="238125"/>
                <a:ext cx="942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7682" extrusionOk="0">
                    <a:moveTo>
                      <a:pt x="444" y="0"/>
                    </a:moveTo>
                    <a:lnTo>
                      <a:pt x="344" y="40"/>
                    </a:lnTo>
                    <a:lnTo>
                      <a:pt x="243" y="101"/>
                    </a:lnTo>
                    <a:lnTo>
                      <a:pt x="162" y="161"/>
                    </a:lnTo>
                    <a:lnTo>
                      <a:pt x="81" y="242"/>
                    </a:lnTo>
                    <a:lnTo>
                      <a:pt x="41" y="343"/>
                    </a:lnTo>
                    <a:lnTo>
                      <a:pt x="1" y="444"/>
                    </a:lnTo>
                    <a:lnTo>
                      <a:pt x="1" y="544"/>
                    </a:lnTo>
                    <a:lnTo>
                      <a:pt x="1" y="645"/>
                    </a:lnTo>
                    <a:lnTo>
                      <a:pt x="41" y="766"/>
                    </a:lnTo>
                    <a:lnTo>
                      <a:pt x="2722" y="7338"/>
                    </a:lnTo>
                    <a:lnTo>
                      <a:pt x="2763" y="7419"/>
                    </a:lnTo>
                    <a:lnTo>
                      <a:pt x="2803" y="7480"/>
                    </a:lnTo>
                    <a:lnTo>
                      <a:pt x="2924" y="7601"/>
                    </a:lnTo>
                    <a:lnTo>
                      <a:pt x="3065" y="7661"/>
                    </a:lnTo>
                    <a:lnTo>
                      <a:pt x="3226" y="7681"/>
                    </a:lnTo>
                    <a:lnTo>
                      <a:pt x="3327" y="7681"/>
                    </a:lnTo>
                    <a:lnTo>
                      <a:pt x="3428" y="7641"/>
                    </a:lnTo>
                    <a:lnTo>
                      <a:pt x="3529" y="7601"/>
                    </a:lnTo>
                    <a:lnTo>
                      <a:pt x="3610" y="7520"/>
                    </a:lnTo>
                    <a:lnTo>
                      <a:pt x="3690" y="7439"/>
                    </a:lnTo>
                    <a:lnTo>
                      <a:pt x="3730" y="7359"/>
                    </a:lnTo>
                    <a:lnTo>
                      <a:pt x="3771" y="7258"/>
                    </a:lnTo>
                    <a:lnTo>
                      <a:pt x="3771" y="7137"/>
                    </a:lnTo>
                    <a:lnTo>
                      <a:pt x="3771" y="7036"/>
                    </a:lnTo>
                    <a:lnTo>
                      <a:pt x="3730" y="6935"/>
                    </a:lnTo>
                    <a:lnTo>
                      <a:pt x="1049" y="343"/>
                    </a:lnTo>
                    <a:lnTo>
                      <a:pt x="1009" y="242"/>
                    </a:lnTo>
                    <a:lnTo>
                      <a:pt x="928" y="161"/>
                    </a:lnTo>
                    <a:lnTo>
                      <a:pt x="848" y="101"/>
                    </a:lnTo>
                    <a:lnTo>
                      <a:pt x="767" y="40"/>
                    </a:lnTo>
                    <a:lnTo>
                      <a:pt x="666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933;p34"/>
              <p:cNvSpPr/>
              <p:nvPr/>
            </p:nvSpPr>
            <p:spPr>
              <a:xfrm>
                <a:off x="3312775" y="363100"/>
                <a:ext cx="15930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888" extrusionOk="0">
                    <a:moveTo>
                      <a:pt x="525" y="1"/>
                    </a:moveTo>
                    <a:lnTo>
                      <a:pt x="424" y="21"/>
                    </a:lnTo>
                    <a:lnTo>
                      <a:pt x="323" y="41"/>
                    </a:lnTo>
                    <a:lnTo>
                      <a:pt x="222" y="102"/>
                    </a:lnTo>
                    <a:lnTo>
                      <a:pt x="142" y="182"/>
                    </a:lnTo>
                    <a:lnTo>
                      <a:pt x="81" y="263"/>
                    </a:lnTo>
                    <a:lnTo>
                      <a:pt x="41" y="364"/>
                    </a:lnTo>
                    <a:lnTo>
                      <a:pt x="1" y="465"/>
                    </a:lnTo>
                    <a:lnTo>
                      <a:pt x="1" y="565"/>
                    </a:lnTo>
                    <a:lnTo>
                      <a:pt x="21" y="686"/>
                    </a:lnTo>
                    <a:lnTo>
                      <a:pt x="61" y="787"/>
                    </a:lnTo>
                    <a:lnTo>
                      <a:pt x="102" y="868"/>
                    </a:lnTo>
                    <a:lnTo>
                      <a:pt x="182" y="948"/>
                    </a:lnTo>
                    <a:lnTo>
                      <a:pt x="5444" y="5747"/>
                    </a:lnTo>
                    <a:lnTo>
                      <a:pt x="5525" y="5807"/>
                    </a:lnTo>
                    <a:lnTo>
                      <a:pt x="5625" y="5847"/>
                    </a:lnTo>
                    <a:lnTo>
                      <a:pt x="5706" y="5868"/>
                    </a:lnTo>
                    <a:lnTo>
                      <a:pt x="5807" y="5888"/>
                    </a:lnTo>
                    <a:lnTo>
                      <a:pt x="5928" y="5868"/>
                    </a:lnTo>
                    <a:lnTo>
                      <a:pt x="6029" y="5827"/>
                    </a:lnTo>
                    <a:lnTo>
                      <a:pt x="6129" y="5787"/>
                    </a:lnTo>
                    <a:lnTo>
                      <a:pt x="6210" y="5706"/>
                    </a:lnTo>
                    <a:lnTo>
                      <a:pt x="6291" y="5606"/>
                    </a:lnTo>
                    <a:lnTo>
                      <a:pt x="6331" y="5505"/>
                    </a:lnTo>
                    <a:lnTo>
                      <a:pt x="6351" y="5404"/>
                    </a:lnTo>
                    <a:lnTo>
                      <a:pt x="6371" y="5303"/>
                    </a:lnTo>
                    <a:lnTo>
                      <a:pt x="6351" y="5202"/>
                    </a:lnTo>
                    <a:lnTo>
                      <a:pt x="6311" y="5101"/>
                    </a:lnTo>
                    <a:lnTo>
                      <a:pt x="6250" y="5001"/>
                    </a:lnTo>
                    <a:lnTo>
                      <a:pt x="6190" y="4920"/>
                    </a:lnTo>
                    <a:lnTo>
                      <a:pt x="928" y="142"/>
                    </a:lnTo>
                    <a:lnTo>
                      <a:pt x="827" y="81"/>
                    </a:lnTo>
                    <a:lnTo>
                      <a:pt x="726" y="21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934;p34"/>
              <p:cNvSpPr/>
              <p:nvPr/>
            </p:nvSpPr>
            <p:spPr>
              <a:xfrm>
                <a:off x="3191325" y="586400"/>
                <a:ext cx="1986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2984" extrusionOk="0">
                    <a:moveTo>
                      <a:pt x="464" y="0"/>
                    </a:moveTo>
                    <a:lnTo>
                      <a:pt x="363" y="20"/>
                    </a:lnTo>
                    <a:lnTo>
                      <a:pt x="262" y="61"/>
                    </a:lnTo>
                    <a:lnTo>
                      <a:pt x="181" y="121"/>
                    </a:lnTo>
                    <a:lnTo>
                      <a:pt x="121" y="202"/>
                    </a:lnTo>
                    <a:lnTo>
                      <a:pt x="61" y="302"/>
                    </a:lnTo>
                    <a:lnTo>
                      <a:pt x="20" y="403"/>
                    </a:lnTo>
                    <a:lnTo>
                      <a:pt x="0" y="504"/>
                    </a:lnTo>
                    <a:lnTo>
                      <a:pt x="0" y="625"/>
                    </a:lnTo>
                    <a:lnTo>
                      <a:pt x="20" y="726"/>
                    </a:lnTo>
                    <a:lnTo>
                      <a:pt x="61" y="806"/>
                    </a:lnTo>
                    <a:lnTo>
                      <a:pt x="121" y="907"/>
                    </a:lnTo>
                    <a:lnTo>
                      <a:pt x="202" y="968"/>
                    </a:lnTo>
                    <a:lnTo>
                      <a:pt x="302" y="1028"/>
                    </a:lnTo>
                    <a:lnTo>
                      <a:pt x="403" y="1069"/>
                    </a:lnTo>
                    <a:lnTo>
                      <a:pt x="7258" y="2964"/>
                    </a:lnTo>
                    <a:lnTo>
                      <a:pt x="7399" y="2984"/>
                    </a:lnTo>
                    <a:lnTo>
                      <a:pt x="7480" y="2984"/>
                    </a:lnTo>
                    <a:lnTo>
                      <a:pt x="7580" y="2943"/>
                    </a:lnTo>
                    <a:lnTo>
                      <a:pt x="7661" y="2923"/>
                    </a:lnTo>
                    <a:lnTo>
                      <a:pt x="7721" y="2863"/>
                    </a:lnTo>
                    <a:lnTo>
                      <a:pt x="7802" y="2823"/>
                    </a:lnTo>
                    <a:lnTo>
                      <a:pt x="7842" y="2742"/>
                    </a:lnTo>
                    <a:lnTo>
                      <a:pt x="7903" y="2661"/>
                    </a:lnTo>
                    <a:lnTo>
                      <a:pt x="7923" y="2581"/>
                    </a:lnTo>
                    <a:lnTo>
                      <a:pt x="7943" y="2460"/>
                    </a:lnTo>
                    <a:lnTo>
                      <a:pt x="7943" y="2359"/>
                    </a:lnTo>
                    <a:lnTo>
                      <a:pt x="7923" y="2258"/>
                    </a:lnTo>
                    <a:lnTo>
                      <a:pt x="7883" y="2157"/>
                    </a:lnTo>
                    <a:lnTo>
                      <a:pt x="7822" y="2077"/>
                    </a:lnTo>
                    <a:lnTo>
                      <a:pt x="7742" y="1996"/>
                    </a:lnTo>
                    <a:lnTo>
                      <a:pt x="7641" y="1935"/>
                    </a:lnTo>
                    <a:lnTo>
                      <a:pt x="7540" y="1895"/>
                    </a:lnTo>
                    <a:lnTo>
                      <a:pt x="685" y="20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516" y="109524"/>
            <a:ext cx="4075444" cy="5778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Tujuan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Aqidah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67744" y="813251"/>
            <a:ext cx="6480720" cy="38959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</a:rPr>
              <a:t>Akidah</a:t>
            </a:r>
            <a:r>
              <a:rPr lang="en-US" sz="1600" dirty="0">
                <a:solidFill>
                  <a:schemeClr val="tx1"/>
                </a:solidFill>
              </a:rPr>
              <a:t> Islam </a:t>
            </a:r>
            <a:r>
              <a:rPr lang="en-US" sz="1600" dirty="0" err="1">
                <a:solidFill>
                  <a:schemeClr val="tx1"/>
                </a:solidFill>
              </a:rPr>
              <a:t>mempunyai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banyak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tujuan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baik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harus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dipegangi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yaitu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mengikhlaskan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ibadah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kepada</a:t>
            </a:r>
            <a:r>
              <a:rPr lang="en-US" sz="1600" dirty="0">
                <a:solidFill>
                  <a:schemeClr val="tx1"/>
                </a:solidFill>
              </a:rPr>
              <a:t> Allah </a:t>
            </a:r>
            <a:r>
              <a:rPr lang="en-US" sz="1600" dirty="0" smtClean="0">
                <a:solidFill>
                  <a:schemeClr val="tx1"/>
                </a:solidFill>
              </a:rPr>
              <a:t>SWT.</a:t>
            </a:r>
          </a:p>
          <a:p>
            <a:pPr marL="342900" indent="-342900">
              <a:buAutoNum type="arabicPeriod"/>
            </a:pPr>
            <a:r>
              <a:rPr lang="sv-SE" sz="1600" dirty="0">
                <a:solidFill>
                  <a:schemeClr val="tx1"/>
                </a:solidFill>
              </a:rPr>
              <a:t>Membebaskan akal dan pikiran dari kekacauan yang timbul dari kosongnya </a:t>
            </a:r>
            <a:r>
              <a:rPr lang="sv-SE" sz="1600" dirty="0" smtClean="0">
                <a:solidFill>
                  <a:schemeClr val="tx1"/>
                </a:solidFill>
              </a:rPr>
              <a:t>hati.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Ketenangan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jiwa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pikiran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cemas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jiwa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goncang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pikjiran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Meluruskan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tujuan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perbuatan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penyelewengan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beribadah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kepada</a:t>
            </a:r>
            <a:r>
              <a:rPr lang="en-US" sz="1600" dirty="0">
                <a:solidFill>
                  <a:schemeClr val="tx1"/>
                </a:solidFill>
              </a:rPr>
              <a:t> Allah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bermuamalah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orang lain.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Bersngguh-sungguh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segala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sesuatu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menghilangkan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kesempatan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beramal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kecuali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digunakannya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mengharap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pahala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Meluruskan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perbuatan</a:t>
            </a:r>
            <a:r>
              <a:rPr lang="en-US" sz="1600" dirty="0"/>
              <a:t> yang </a:t>
            </a:r>
            <a:r>
              <a:rPr lang="en-US" sz="1600" dirty="0" err="1"/>
              <a:t>menyimpang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beribadah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smtClean="0"/>
              <a:t>Allah.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Terhindar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prilaku</a:t>
            </a:r>
            <a:r>
              <a:rPr lang="en-US" sz="1600" dirty="0" smtClean="0"/>
              <a:t> </a:t>
            </a:r>
            <a:r>
              <a:rPr lang="en-US" sz="1600" dirty="0" err="1" smtClean="0"/>
              <a:t>sesat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dibenci</a:t>
            </a:r>
            <a:r>
              <a:rPr lang="en-US" sz="1600" dirty="0" smtClean="0"/>
              <a:t> Allah SWT.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9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93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500034" y="214296"/>
            <a:ext cx="6715172" cy="946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</a:rPr>
              <a:t>Ilmu-ilmu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Tentang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Aqidah</a:t>
            </a:r>
            <a:r>
              <a:rPr lang="id-ID" dirty="0" smtClean="0"/>
              <a:t/>
            </a:r>
            <a:br>
              <a:rPr lang="id-ID" dirty="0" smtClean="0"/>
            </a:br>
            <a:endParaRPr sz="5000" dirty="0"/>
          </a:p>
        </p:txBody>
      </p:sp>
      <p:sp>
        <p:nvSpPr>
          <p:cNvPr id="2" name="Rounded Rectangle 1"/>
          <p:cNvSpPr/>
          <p:nvPr/>
        </p:nvSpPr>
        <p:spPr>
          <a:xfrm>
            <a:off x="395536" y="1585490"/>
            <a:ext cx="4018601" cy="28614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Iman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diyakini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hati</a:t>
            </a:r>
            <a:r>
              <a:rPr lang="en-US" sz="1800" dirty="0"/>
              <a:t>, </a:t>
            </a:r>
            <a:r>
              <a:rPr lang="en-US" sz="1800" dirty="0" err="1"/>
              <a:t>diucapkan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lisan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diamalkan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perbuatan</a:t>
            </a:r>
            <a:r>
              <a:rPr lang="en-US" sz="1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Tauhid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mengesakan</a:t>
            </a:r>
            <a:r>
              <a:rPr lang="en-US" sz="1800" dirty="0"/>
              <a:t> Allah SWT.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Fiqih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yang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tata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70;p31"/>
          <p:cNvGrpSpPr/>
          <p:nvPr/>
        </p:nvGrpSpPr>
        <p:grpSpPr>
          <a:xfrm>
            <a:off x="8388424" y="267494"/>
            <a:ext cx="573590" cy="572516"/>
            <a:chOff x="1190625" y="243000"/>
            <a:chExt cx="5219200" cy="5209425"/>
          </a:xfrm>
        </p:grpSpPr>
        <p:sp>
          <p:nvSpPr>
            <p:cNvPr id="871" name="Google Shape;871;p31"/>
            <p:cNvSpPr/>
            <p:nvPr/>
          </p:nvSpPr>
          <p:spPr>
            <a:xfrm>
              <a:off x="1599175" y="1418125"/>
              <a:ext cx="2910525" cy="2808600"/>
            </a:xfrm>
            <a:custGeom>
              <a:avLst/>
              <a:gdLst/>
              <a:ahLst/>
              <a:cxnLst/>
              <a:rect l="l" t="t" r="r" b="b"/>
              <a:pathLst>
                <a:path w="116421" h="112344" extrusionOk="0">
                  <a:moveTo>
                    <a:pt x="75581" y="26554"/>
                  </a:moveTo>
                  <a:lnTo>
                    <a:pt x="75581" y="42472"/>
                  </a:lnTo>
                  <a:lnTo>
                    <a:pt x="40841" y="42472"/>
                  </a:lnTo>
                  <a:lnTo>
                    <a:pt x="40841" y="26554"/>
                  </a:lnTo>
                  <a:close/>
                  <a:moveTo>
                    <a:pt x="75581" y="48605"/>
                  </a:moveTo>
                  <a:lnTo>
                    <a:pt x="75581" y="55553"/>
                  </a:lnTo>
                  <a:cubicBezTo>
                    <a:pt x="75581" y="65110"/>
                    <a:pt x="67785" y="72906"/>
                    <a:pt x="58227" y="72906"/>
                  </a:cubicBezTo>
                  <a:cubicBezTo>
                    <a:pt x="48637" y="72906"/>
                    <a:pt x="40841" y="65110"/>
                    <a:pt x="40841" y="55553"/>
                  </a:cubicBezTo>
                  <a:lnTo>
                    <a:pt x="40841" y="48605"/>
                  </a:lnTo>
                  <a:close/>
                  <a:moveTo>
                    <a:pt x="110321" y="6101"/>
                  </a:moveTo>
                  <a:lnTo>
                    <a:pt x="110321" y="106211"/>
                  </a:lnTo>
                  <a:lnTo>
                    <a:pt x="98056" y="106211"/>
                  </a:lnTo>
                  <a:lnTo>
                    <a:pt x="98056" y="106016"/>
                  </a:lnTo>
                  <a:cubicBezTo>
                    <a:pt x="98056" y="98252"/>
                    <a:pt x="95805" y="90717"/>
                    <a:pt x="91597" y="84258"/>
                  </a:cubicBezTo>
                  <a:lnTo>
                    <a:pt x="86476" y="87618"/>
                  </a:lnTo>
                  <a:cubicBezTo>
                    <a:pt x="90031" y="93065"/>
                    <a:pt x="91923" y="99426"/>
                    <a:pt x="91923" y="106016"/>
                  </a:cubicBezTo>
                  <a:lnTo>
                    <a:pt x="91923" y="106211"/>
                  </a:lnTo>
                  <a:lnTo>
                    <a:pt x="24498" y="106211"/>
                  </a:lnTo>
                  <a:lnTo>
                    <a:pt x="24498" y="106016"/>
                  </a:lnTo>
                  <a:cubicBezTo>
                    <a:pt x="24498" y="92511"/>
                    <a:pt x="32686" y="80246"/>
                    <a:pt x="45049" y="74994"/>
                  </a:cubicBezTo>
                  <a:cubicBezTo>
                    <a:pt x="48800" y="77538"/>
                    <a:pt x="53334" y="79039"/>
                    <a:pt x="58227" y="79039"/>
                  </a:cubicBezTo>
                  <a:cubicBezTo>
                    <a:pt x="63087" y="79039"/>
                    <a:pt x="67654" y="77538"/>
                    <a:pt x="71405" y="74994"/>
                  </a:cubicBezTo>
                  <a:cubicBezTo>
                    <a:pt x="75777" y="76853"/>
                    <a:pt x="79756" y="79659"/>
                    <a:pt x="83018" y="83182"/>
                  </a:cubicBezTo>
                  <a:lnTo>
                    <a:pt x="87520" y="79006"/>
                  </a:lnTo>
                  <a:cubicBezTo>
                    <a:pt x="84323" y="75549"/>
                    <a:pt x="80506" y="72645"/>
                    <a:pt x="76298" y="70525"/>
                  </a:cubicBezTo>
                  <a:cubicBezTo>
                    <a:pt x="79691" y="66448"/>
                    <a:pt x="81713" y="61228"/>
                    <a:pt x="81713" y="55553"/>
                  </a:cubicBezTo>
                  <a:lnTo>
                    <a:pt x="81713" y="26554"/>
                  </a:lnTo>
                  <a:lnTo>
                    <a:pt x="99067" y="26554"/>
                  </a:lnTo>
                  <a:lnTo>
                    <a:pt x="99067" y="20421"/>
                  </a:lnTo>
                  <a:lnTo>
                    <a:pt x="17354" y="20421"/>
                  </a:lnTo>
                  <a:lnTo>
                    <a:pt x="17354" y="26554"/>
                  </a:lnTo>
                  <a:lnTo>
                    <a:pt x="22476" y="26554"/>
                  </a:lnTo>
                  <a:lnTo>
                    <a:pt x="22476" y="40221"/>
                  </a:lnTo>
                  <a:lnTo>
                    <a:pt x="28608" y="40221"/>
                  </a:lnTo>
                  <a:lnTo>
                    <a:pt x="28608" y="26554"/>
                  </a:lnTo>
                  <a:lnTo>
                    <a:pt x="34741" y="26554"/>
                  </a:lnTo>
                  <a:lnTo>
                    <a:pt x="34741" y="55553"/>
                  </a:lnTo>
                  <a:cubicBezTo>
                    <a:pt x="34741" y="61228"/>
                    <a:pt x="36763" y="66448"/>
                    <a:pt x="40123" y="70525"/>
                  </a:cubicBezTo>
                  <a:cubicBezTo>
                    <a:pt x="26945" y="77245"/>
                    <a:pt x="18398" y="90978"/>
                    <a:pt x="18398" y="106016"/>
                  </a:cubicBezTo>
                  <a:lnTo>
                    <a:pt x="18398" y="106211"/>
                  </a:lnTo>
                  <a:lnTo>
                    <a:pt x="6133" y="106211"/>
                  </a:lnTo>
                  <a:lnTo>
                    <a:pt x="6133" y="6101"/>
                  </a:lnTo>
                  <a:close/>
                  <a:moveTo>
                    <a:pt x="1" y="1"/>
                  </a:moveTo>
                  <a:lnTo>
                    <a:pt x="1" y="112344"/>
                  </a:lnTo>
                  <a:lnTo>
                    <a:pt x="116421" y="112344"/>
                  </a:lnTo>
                  <a:lnTo>
                    <a:pt x="116421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190625" y="804875"/>
              <a:ext cx="5219200" cy="4647550"/>
            </a:xfrm>
            <a:custGeom>
              <a:avLst/>
              <a:gdLst/>
              <a:ahLst/>
              <a:cxnLst/>
              <a:rect l="l" t="t" r="r" b="b"/>
              <a:pathLst>
                <a:path w="208768" h="185902" extrusionOk="0">
                  <a:moveTo>
                    <a:pt x="162088" y="1"/>
                  </a:moveTo>
                  <a:lnTo>
                    <a:pt x="160457" y="5905"/>
                  </a:lnTo>
                  <a:lnTo>
                    <a:pt x="195915" y="15756"/>
                  </a:lnTo>
                  <a:cubicBezTo>
                    <a:pt x="199862" y="16865"/>
                    <a:pt x="202635" y="20519"/>
                    <a:pt x="202635" y="24629"/>
                  </a:cubicBezTo>
                  <a:cubicBezTo>
                    <a:pt x="202635" y="25444"/>
                    <a:pt x="202537" y="26260"/>
                    <a:pt x="202308" y="27075"/>
                  </a:cubicBezTo>
                  <a:lnTo>
                    <a:pt x="162871" y="168776"/>
                  </a:lnTo>
                  <a:cubicBezTo>
                    <a:pt x="161762" y="172756"/>
                    <a:pt x="158141" y="175496"/>
                    <a:pt x="154031" y="175496"/>
                  </a:cubicBezTo>
                  <a:cubicBezTo>
                    <a:pt x="153183" y="175496"/>
                    <a:pt x="152367" y="175398"/>
                    <a:pt x="151552" y="175169"/>
                  </a:cubicBezTo>
                  <a:lnTo>
                    <a:pt x="148649" y="174354"/>
                  </a:lnTo>
                  <a:cubicBezTo>
                    <a:pt x="148942" y="173147"/>
                    <a:pt x="149105" y="171875"/>
                    <a:pt x="149105" y="170570"/>
                  </a:cubicBezTo>
                  <a:lnTo>
                    <a:pt x="149105" y="23487"/>
                  </a:lnTo>
                  <a:cubicBezTo>
                    <a:pt x="149105" y="15039"/>
                    <a:pt x="142255" y="8188"/>
                    <a:pt x="133807" y="8188"/>
                  </a:cubicBezTo>
                  <a:lnTo>
                    <a:pt x="121411" y="8188"/>
                  </a:lnTo>
                  <a:lnTo>
                    <a:pt x="121411" y="14288"/>
                  </a:lnTo>
                  <a:lnTo>
                    <a:pt x="133807" y="14288"/>
                  </a:lnTo>
                  <a:cubicBezTo>
                    <a:pt x="138863" y="14288"/>
                    <a:pt x="143005" y="18431"/>
                    <a:pt x="143005" y="23487"/>
                  </a:cubicBezTo>
                  <a:lnTo>
                    <a:pt x="143005" y="170570"/>
                  </a:lnTo>
                  <a:cubicBezTo>
                    <a:pt x="143005" y="175626"/>
                    <a:pt x="138863" y="179769"/>
                    <a:pt x="133807" y="179769"/>
                  </a:cubicBezTo>
                  <a:lnTo>
                    <a:pt x="15331" y="179769"/>
                  </a:lnTo>
                  <a:cubicBezTo>
                    <a:pt x="10243" y="179769"/>
                    <a:pt x="6133" y="175626"/>
                    <a:pt x="6133" y="170570"/>
                  </a:cubicBezTo>
                  <a:lnTo>
                    <a:pt x="6133" y="109343"/>
                  </a:lnTo>
                  <a:lnTo>
                    <a:pt x="0" y="109343"/>
                  </a:lnTo>
                  <a:lnTo>
                    <a:pt x="0" y="170570"/>
                  </a:lnTo>
                  <a:cubicBezTo>
                    <a:pt x="0" y="179019"/>
                    <a:pt x="6883" y="185901"/>
                    <a:pt x="15331" y="185901"/>
                  </a:cubicBezTo>
                  <a:lnTo>
                    <a:pt x="133807" y="185901"/>
                  </a:lnTo>
                  <a:cubicBezTo>
                    <a:pt x="138700" y="185901"/>
                    <a:pt x="143103" y="183553"/>
                    <a:pt x="145909" y="179965"/>
                  </a:cubicBezTo>
                  <a:lnTo>
                    <a:pt x="149921" y="181074"/>
                  </a:lnTo>
                  <a:cubicBezTo>
                    <a:pt x="151258" y="181432"/>
                    <a:pt x="152628" y="181628"/>
                    <a:pt x="154031" y="181628"/>
                  </a:cubicBezTo>
                  <a:cubicBezTo>
                    <a:pt x="160881" y="181628"/>
                    <a:pt x="166948" y="177029"/>
                    <a:pt x="168775" y="170407"/>
                  </a:cubicBezTo>
                  <a:lnTo>
                    <a:pt x="208213" y="28739"/>
                  </a:lnTo>
                  <a:cubicBezTo>
                    <a:pt x="208571" y="27369"/>
                    <a:pt x="208767" y="25999"/>
                    <a:pt x="208767" y="24629"/>
                  </a:cubicBezTo>
                  <a:cubicBezTo>
                    <a:pt x="208767" y="17779"/>
                    <a:pt x="204168" y="11711"/>
                    <a:pt x="197546" y="9852"/>
                  </a:cubicBezTo>
                  <a:lnTo>
                    <a:pt x="162088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1190625" y="243000"/>
              <a:ext cx="3904600" cy="3142150"/>
            </a:xfrm>
            <a:custGeom>
              <a:avLst/>
              <a:gdLst/>
              <a:ahLst/>
              <a:cxnLst/>
              <a:rect l="l" t="t" r="r" b="b"/>
              <a:pathLst>
                <a:path w="156184" h="125686" extrusionOk="0">
                  <a:moveTo>
                    <a:pt x="79299" y="1"/>
                  </a:moveTo>
                  <a:cubicBezTo>
                    <a:pt x="72449" y="1"/>
                    <a:pt x="66381" y="4633"/>
                    <a:pt x="64555" y="11222"/>
                  </a:cubicBezTo>
                  <a:lnTo>
                    <a:pt x="59140" y="30663"/>
                  </a:lnTo>
                  <a:lnTo>
                    <a:pt x="15331" y="30663"/>
                  </a:lnTo>
                  <a:cubicBezTo>
                    <a:pt x="6883" y="30663"/>
                    <a:pt x="0" y="37514"/>
                    <a:pt x="0" y="45962"/>
                  </a:cubicBezTo>
                  <a:lnTo>
                    <a:pt x="0" y="125685"/>
                  </a:lnTo>
                  <a:lnTo>
                    <a:pt x="6133" y="125685"/>
                  </a:lnTo>
                  <a:lnTo>
                    <a:pt x="6133" y="45962"/>
                  </a:lnTo>
                  <a:cubicBezTo>
                    <a:pt x="6133" y="40906"/>
                    <a:pt x="10243" y="36763"/>
                    <a:pt x="15331" y="36763"/>
                  </a:cubicBezTo>
                  <a:lnTo>
                    <a:pt x="115311" y="36763"/>
                  </a:lnTo>
                  <a:lnTo>
                    <a:pt x="115311" y="30663"/>
                  </a:lnTo>
                  <a:lnTo>
                    <a:pt x="65501" y="30663"/>
                  </a:lnTo>
                  <a:lnTo>
                    <a:pt x="70459" y="12853"/>
                  </a:lnTo>
                  <a:cubicBezTo>
                    <a:pt x="71535" y="8906"/>
                    <a:pt x="75189" y="6133"/>
                    <a:pt x="79299" y="6133"/>
                  </a:cubicBezTo>
                  <a:cubicBezTo>
                    <a:pt x="80114" y="6133"/>
                    <a:pt x="80963" y="6264"/>
                    <a:pt x="81778" y="6492"/>
                  </a:cubicBezTo>
                  <a:lnTo>
                    <a:pt x="154553" y="26716"/>
                  </a:lnTo>
                  <a:lnTo>
                    <a:pt x="156184" y="20812"/>
                  </a:lnTo>
                  <a:lnTo>
                    <a:pt x="83409" y="588"/>
                  </a:lnTo>
                  <a:cubicBezTo>
                    <a:pt x="82072" y="196"/>
                    <a:pt x="80669" y="1"/>
                    <a:pt x="7929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161050" y="257695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5790825" y="1836475"/>
              <a:ext cx="188400" cy="188425"/>
            </a:xfrm>
            <a:custGeom>
              <a:avLst/>
              <a:gdLst/>
              <a:ahLst/>
              <a:cxnLst/>
              <a:rect l="l" t="t" r="r" b="b"/>
              <a:pathLst>
                <a:path w="7536" h="7537" extrusionOk="0">
                  <a:moveTo>
                    <a:pt x="1632" y="1"/>
                  </a:moveTo>
                  <a:lnTo>
                    <a:pt x="1" y="5905"/>
                  </a:lnTo>
                  <a:lnTo>
                    <a:pt x="5905" y="7536"/>
                  </a:lnTo>
                  <a:lnTo>
                    <a:pt x="7536" y="1632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5527425" y="1213450"/>
              <a:ext cx="593700" cy="516225"/>
            </a:xfrm>
            <a:custGeom>
              <a:avLst/>
              <a:gdLst/>
              <a:ahLst/>
              <a:cxnLst/>
              <a:rect l="l" t="t" r="r" b="b"/>
              <a:pathLst>
                <a:path w="23748" h="20649" extrusionOk="0">
                  <a:moveTo>
                    <a:pt x="1631" y="0"/>
                  </a:moveTo>
                  <a:lnTo>
                    <a:pt x="0" y="5905"/>
                  </a:lnTo>
                  <a:lnTo>
                    <a:pt x="16213" y="10406"/>
                  </a:lnTo>
                  <a:lnTo>
                    <a:pt x="13799" y="19018"/>
                  </a:lnTo>
                  <a:lnTo>
                    <a:pt x="19703" y="20649"/>
                  </a:lnTo>
                  <a:lnTo>
                    <a:pt x="23748" y="6133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25275" y="4558625"/>
              <a:ext cx="484425" cy="485225"/>
            </a:xfrm>
            <a:custGeom>
              <a:avLst/>
              <a:gdLst/>
              <a:ahLst/>
              <a:cxnLst/>
              <a:rect l="l" t="t" r="r" b="b"/>
              <a:pathLst>
                <a:path w="19377" h="19409" extrusionOk="0">
                  <a:moveTo>
                    <a:pt x="13277" y="0"/>
                  </a:moveTo>
                  <a:lnTo>
                    <a:pt x="13277" y="13276"/>
                  </a:lnTo>
                  <a:lnTo>
                    <a:pt x="1" y="13276"/>
                  </a:lnTo>
                  <a:lnTo>
                    <a:pt x="1" y="19409"/>
                  </a:lnTo>
                  <a:lnTo>
                    <a:pt x="19377" y="19409"/>
                  </a:lnTo>
                  <a:lnTo>
                    <a:pt x="19377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2564725" y="3766775"/>
              <a:ext cx="152525" cy="153325"/>
            </a:xfrm>
            <a:custGeom>
              <a:avLst/>
              <a:gdLst/>
              <a:ahLst/>
              <a:cxnLst/>
              <a:rect l="l" t="t" r="r" b="b"/>
              <a:pathLst>
                <a:path w="6101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31"/>
          <p:cNvSpPr txBox="1">
            <a:spLocks noGrp="1"/>
          </p:cNvSpPr>
          <p:nvPr>
            <p:ph type="subTitle" idx="1"/>
          </p:nvPr>
        </p:nvSpPr>
        <p:spPr>
          <a:xfrm flipH="1">
            <a:off x="350796" y="1260298"/>
            <a:ext cx="3939631" cy="3425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b="1" dirty="0" smtClean="0">
                <a:latin typeface="Times ndensed Light"/>
              </a:rPr>
              <a:t>1</a:t>
            </a:r>
            <a:r>
              <a:rPr lang="en-US" b="1" dirty="0">
                <a:latin typeface="Times ndensed Light"/>
              </a:rPr>
              <a:t>. </a:t>
            </a:r>
            <a:r>
              <a:rPr lang="en-US" sz="1400" b="1" dirty="0" err="1">
                <a:latin typeface="Times ndensed Light"/>
              </a:rPr>
              <a:t>Akidah</a:t>
            </a:r>
            <a:r>
              <a:rPr lang="en-US" sz="1400" b="1" dirty="0">
                <a:latin typeface="Times ndensed Light"/>
              </a:rPr>
              <a:t> </a:t>
            </a:r>
            <a:r>
              <a:rPr lang="en-US" sz="1400" b="1" dirty="0" err="1">
                <a:latin typeface="Times ndensed Light"/>
              </a:rPr>
              <a:t>Uluhiyah</a:t>
            </a:r>
            <a:endParaRPr lang="en-US" sz="1400" b="1" dirty="0">
              <a:latin typeface="Times ndensed Light"/>
            </a:endParaRPr>
          </a:p>
          <a:p>
            <a:pPr algn="just"/>
            <a:r>
              <a:rPr lang="en-US" sz="1400" dirty="0" err="1">
                <a:latin typeface="Times ndensed Light"/>
              </a:rPr>
              <a:t>Akidah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Uluhiyah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adalah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keyakinan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atass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segala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macam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ibadah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hanya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dilakukan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untuk</a:t>
            </a:r>
            <a:r>
              <a:rPr lang="en-US" sz="1400" dirty="0">
                <a:latin typeface="Times ndensed Light"/>
              </a:rPr>
              <a:t> Allah SWT. </a:t>
            </a:r>
            <a:r>
              <a:rPr lang="en-US" sz="1400" dirty="0" err="1">
                <a:latin typeface="Times ndensed Light"/>
              </a:rPr>
              <a:t>Akidah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ini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merepresentasikan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rukun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iman</a:t>
            </a:r>
            <a:r>
              <a:rPr lang="en-US" sz="1400" dirty="0">
                <a:latin typeface="Times ndensed Light"/>
              </a:rPr>
              <a:t> yang </a:t>
            </a:r>
            <a:r>
              <a:rPr lang="en-US" sz="1400" dirty="0" err="1">
                <a:latin typeface="Times ndensed Light"/>
              </a:rPr>
              <a:t>pertama</a:t>
            </a:r>
            <a:r>
              <a:rPr lang="en-US" sz="1400" dirty="0">
                <a:latin typeface="Times ndensed Light"/>
              </a:rPr>
              <a:t>, </a:t>
            </a:r>
            <a:r>
              <a:rPr lang="en-US" sz="1400" dirty="0" err="1">
                <a:latin typeface="Times ndensed Light"/>
              </a:rPr>
              <a:t>yaitu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iman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kepada</a:t>
            </a:r>
            <a:r>
              <a:rPr lang="en-US" sz="1400" dirty="0">
                <a:latin typeface="Times ndensed Light"/>
              </a:rPr>
              <a:t> Allah SWT</a:t>
            </a:r>
            <a:r>
              <a:rPr lang="en-US" sz="1400" dirty="0" smtClean="0">
                <a:latin typeface="Times ndensed Light"/>
              </a:rPr>
              <a:t>.</a:t>
            </a:r>
          </a:p>
          <a:p>
            <a:pPr algn="just"/>
            <a:r>
              <a:rPr lang="en-US" sz="1400" dirty="0" smtClean="0">
                <a:latin typeface="Times ndensed Light"/>
              </a:rPr>
              <a:t> </a:t>
            </a:r>
            <a:r>
              <a:rPr lang="en-US" sz="1400" b="1" dirty="0" smtClean="0">
                <a:latin typeface="Times ndensed Light"/>
              </a:rPr>
              <a:t>2</a:t>
            </a:r>
            <a:r>
              <a:rPr lang="en-US" sz="1400" b="1" dirty="0">
                <a:latin typeface="Times ndensed Light"/>
              </a:rPr>
              <a:t>. </a:t>
            </a:r>
            <a:r>
              <a:rPr lang="en-US" sz="1400" b="1" dirty="0" err="1">
                <a:latin typeface="Times ndensed Light"/>
              </a:rPr>
              <a:t>Akidah</a:t>
            </a:r>
            <a:r>
              <a:rPr lang="en-US" sz="1400" b="1" dirty="0">
                <a:latin typeface="Times ndensed Light"/>
              </a:rPr>
              <a:t> </a:t>
            </a:r>
            <a:r>
              <a:rPr lang="en-US" sz="1400" b="1" dirty="0" err="1">
                <a:latin typeface="Times ndensed Light"/>
              </a:rPr>
              <a:t>Ruhanniyah</a:t>
            </a:r>
            <a:endParaRPr lang="en-US" sz="1400" b="1" dirty="0">
              <a:latin typeface="Times ndensed Light"/>
            </a:endParaRPr>
          </a:p>
          <a:p>
            <a:pPr algn="just"/>
            <a:r>
              <a:rPr lang="en-US" sz="1400" dirty="0" err="1">
                <a:latin typeface="Times ndensed Light"/>
              </a:rPr>
              <a:t>Akidah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Ruhanniyah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adalah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keyakinan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atas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satu-satunya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pencipta</a:t>
            </a:r>
            <a:r>
              <a:rPr lang="en-US" sz="1400" dirty="0">
                <a:latin typeface="Times ndensed Light"/>
              </a:rPr>
              <a:t> di </a:t>
            </a:r>
            <a:r>
              <a:rPr lang="en-US" sz="1400" dirty="0" err="1">
                <a:latin typeface="Times ndensed Light"/>
              </a:rPr>
              <a:t>dunia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ini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hanyalah</a:t>
            </a:r>
            <a:r>
              <a:rPr lang="en-US" sz="1400" dirty="0">
                <a:latin typeface="Times ndensed Light"/>
              </a:rPr>
              <a:t> Allah SWT. </a:t>
            </a:r>
            <a:r>
              <a:rPr lang="en-US" sz="1400" dirty="0" err="1">
                <a:latin typeface="Times ndensed Light"/>
              </a:rPr>
              <a:t>Mulai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dari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alam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semesta</a:t>
            </a:r>
            <a:r>
              <a:rPr lang="en-US" sz="1400" dirty="0">
                <a:latin typeface="Times ndensed Light"/>
              </a:rPr>
              <a:t>, </a:t>
            </a:r>
            <a:r>
              <a:rPr lang="en-US" sz="1400" dirty="0" err="1">
                <a:latin typeface="Times ndensed Light"/>
              </a:rPr>
              <a:t>malaikat</a:t>
            </a:r>
            <a:r>
              <a:rPr lang="en-US" sz="1400" dirty="0">
                <a:latin typeface="Times ndensed Light"/>
              </a:rPr>
              <a:t>, </a:t>
            </a:r>
            <a:r>
              <a:rPr lang="en-US" sz="1400" dirty="0" err="1">
                <a:latin typeface="Times ndensed Light"/>
              </a:rPr>
              <a:t>jin</a:t>
            </a:r>
            <a:r>
              <a:rPr lang="en-US" sz="1400" dirty="0">
                <a:latin typeface="Times ndensed Light"/>
              </a:rPr>
              <a:t>, </a:t>
            </a:r>
            <a:r>
              <a:rPr lang="en-US" sz="1400" dirty="0" err="1">
                <a:latin typeface="Times ndensed Light"/>
              </a:rPr>
              <a:t>iblis</a:t>
            </a:r>
            <a:r>
              <a:rPr lang="en-US" sz="1400" dirty="0">
                <a:latin typeface="Times ndensed Light"/>
              </a:rPr>
              <a:t>, </a:t>
            </a:r>
            <a:r>
              <a:rPr lang="en-US" sz="1400" dirty="0" err="1">
                <a:latin typeface="Times ndensed Light"/>
              </a:rPr>
              <a:t>setan</a:t>
            </a:r>
            <a:r>
              <a:rPr lang="en-US" sz="1400" dirty="0">
                <a:latin typeface="Times ndensed Light"/>
              </a:rPr>
              <a:t>, </a:t>
            </a:r>
            <a:r>
              <a:rPr lang="en-US" sz="1400" dirty="0" err="1">
                <a:latin typeface="Times ndensed Light"/>
              </a:rPr>
              <a:t>dan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roh</a:t>
            </a:r>
            <a:r>
              <a:rPr lang="en-US" sz="1400" dirty="0">
                <a:latin typeface="Times ndensed Light"/>
              </a:rPr>
              <a:t>. </a:t>
            </a:r>
            <a:r>
              <a:rPr lang="en-US" sz="1400" dirty="0" err="1">
                <a:latin typeface="Times ndensed Light"/>
              </a:rPr>
              <a:t>Semuanya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tunduk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dan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patuh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terhadap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perintah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smtClean="0">
                <a:latin typeface="Times ndensed Light"/>
              </a:rPr>
              <a:t>Allah. </a:t>
            </a:r>
            <a:r>
              <a:rPr lang="en-US" sz="1400" dirty="0" err="1" smtClean="0">
                <a:latin typeface="Times ndensed Light"/>
              </a:rPr>
              <a:t>Akidah</a:t>
            </a:r>
            <a:r>
              <a:rPr lang="en-US" sz="1400" dirty="0" smtClean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ini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 smtClean="0">
                <a:latin typeface="Times ndensed Light"/>
              </a:rPr>
              <a:t>merepresentasikan</a:t>
            </a:r>
            <a:r>
              <a:rPr lang="en-US" sz="1400" dirty="0" smtClean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rukun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iman</a:t>
            </a:r>
            <a:r>
              <a:rPr lang="en-US" sz="1400" dirty="0">
                <a:latin typeface="Times ndensed Light"/>
              </a:rPr>
              <a:t> yang </a:t>
            </a:r>
            <a:r>
              <a:rPr lang="en-US" sz="1400" dirty="0" err="1">
                <a:latin typeface="Times ndensed Light"/>
              </a:rPr>
              <a:t>kedua</a:t>
            </a:r>
            <a:r>
              <a:rPr lang="en-US" sz="1400" dirty="0">
                <a:latin typeface="Times ndensed Light"/>
              </a:rPr>
              <a:t>, </a:t>
            </a:r>
            <a:r>
              <a:rPr lang="en-US" sz="1400" dirty="0" err="1">
                <a:latin typeface="Times ndensed Light"/>
              </a:rPr>
              <a:t>yakni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iman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kepada</a:t>
            </a:r>
            <a:r>
              <a:rPr lang="en-US" sz="1400" dirty="0">
                <a:latin typeface="Times ndensed Light"/>
              </a:rPr>
              <a:t> </a:t>
            </a:r>
            <a:r>
              <a:rPr lang="en-US" sz="1400" dirty="0" err="1">
                <a:latin typeface="Times ndensed Light"/>
              </a:rPr>
              <a:t>malaikat</a:t>
            </a:r>
            <a:r>
              <a:rPr lang="en-US" sz="1400" dirty="0">
                <a:latin typeface="Times ndensed Light"/>
              </a:rPr>
              <a:t> Allah. </a:t>
            </a:r>
            <a:endParaRPr sz="1800" dirty="0">
              <a:solidFill>
                <a:schemeClr val="tx1"/>
              </a:solidFill>
              <a:latin typeface="Times ndensed Light"/>
            </a:endParaRPr>
          </a:p>
        </p:txBody>
      </p:sp>
      <p:sp>
        <p:nvSpPr>
          <p:cNvPr id="880" name="Google Shape;880;p31"/>
          <p:cNvSpPr txBox="1">
            <a:spLocks noGrp="1"/>
          </p:cNvSpPr>
          <p:nvPr>
            <p:ph type="subTitle" idx="3"/>
          </p:nvPr>
        </p:nvSpPr>
        <p:spPr>
          <a:xfrm flipH="1">
            <a:off x="4540273" y="1276272"/>
            <a:ext cx="4390013" cy="3399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Akidah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Nubuwwah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Akidah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Nubuwwah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nabi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rasul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kitab-kitab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diturunkan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mukjizat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karamahnya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Akidah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rukun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Kitab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Rasul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Allah.</a:t>
            </a:r>
          </a:p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Akidah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Sam’iyyah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Akidah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sam’iyyah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Al-Qur'an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As-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barzah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akhirat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azab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kubur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kiamat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surga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neraka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Hal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rukun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kelima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keenam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Qada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Qadar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id-ID" sz="1400" b="1" dirty="0" smtClean="0"/>
              <a:t/>
            </a:r>
            <a:br>
              <a:rPr lang="id-ID" sz="1400" b="1" dirty="0" smtClean="0"/>
            </a:br>
            <a:endParaRPr sz="1400" b="1" dirty="0"/>
          </a:p>
        </p:txBody>
      </p:sp>
      <p:sp>
        <p:nvSpPr>
          <p:cNvPr id="883" name="Google Shape;883;p31"/>
          <p:cNvSpPr txBox="1">
            <a:spLocks noGrp="1"/>
          </p:cNvSpPr>
          <p:nvPr>
            <p:ph type="ctrTitle"/>
          </p:nvPr>
        </p:nvSpPr>
        <p:spPr>
          <a:xfrm>
            <a:off x="357158" y="357172"/>
            <a:ext cx="8429684" cy="714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Ruang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Lingkup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Akidah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Islam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" name="Google Shape;884;p31"/>
          <p:cNvGrpSpPr/>
          <p:nvPr/>
        </p:nvGrpSpPr>
        <p:grpSpPr>
          <a:xfrm>
            <a:off x="109268" y="1007944"/>
            <a:ext cx="355022" cy="504709"/>
            <a:chOff x="1964525" y="238000"/>
            <a:chExt cx="3671375" cy="5219325"/>
          </a:xfrm>
        </p:grpSpPr>
        <p:sp>
          <p:nvSpPr>
            <p:cNvPr id="885" name="Google Shape;885;p31"/>
            <p:cNvSpPr/>
            <p:nvPr/>
          </p:nvSpPr>
          <p:spPr>
            <a:xfrm>
              <a:off x="1964525" y="238000"/>
              <a:ext cx="3671375" cy="5219325"/>
            </a:xfrm>
            <a:custGeom>
              <a:avLst/>
              <a:gdLst/>
              <a:ahLst/>
              <a:cxnLst/>
              <a:rect l="l" t="t" r="r" b="b"/>
              <a:pathLst>
                <a:path w="146855" h="208773" extrusionOk="0">
                  <a:moveTo>
                    <a:pt x="73444" y="8168"/>
                  </a:moveTo>
                  <a:cubicBezTo>
                    <a:pt x="76331" y="8168"/>
                    <a:pt x="79218" y="9024"/>
                    <a:pt x="81746" y="10737"/>
                  </a:cubicBezTo>
                  <a:cubicBezTo>
                    <a:pt x="89998" y="16380"/>
                    <a:pt x="99393" y="23230"/>
                    <a:pt x="108233" y="32364"/>
                  </a:cubicBezTo>
                  <a:lnTo>
                    <a:pt x="38687" y="32364"/>
                  </a:lnTo>
                  <a:cubicBezTo>
                    <a:pt x="47560" y="23230"/>
                    <a:pt x="56889" y="16380"/>
                    <a:pt x="65142" y="10737"/>
                  </a:cubicBezTo>
                  <a:cubicBezTo>
                    <a:pt x="67670" y="9024"/>
                    <a:pt x="70557" y="8168"/>
                    <a:pt x="73444" y="8168"/>
                  </a:cubicBezTo>
                  <a:close/>
                  <a:moveTo>
                    <a:pt x="115442" y="40519"/>
                  </a:moveTo>
                  <a:cubicBezTo>
                    <a:pt x="121803" y="48413"/>
                    <a:pt x="126924" y="56829"/>
                    <a:pt x="130708" y="65538"/>
                  </a:cubicBezTo>
                  <a:lnTo>
                    <a:pt x="16180" y="65538"/>
                  </a:lnTo>
                  <a:cubicBezTo>
                    <a:pt x="17419" y="62700"/>
                    <a:pt x="18789" y="59895"/>
                    <a:pt x="20322" y="57122"/>
                  </a:cubicBezTo>
                  <a:lnTo>
                    <a:pt x="95413" y="57122"/>
                  </a:lnTo>
                  <a:cubicBezTo>
                    <a:pt x="97664" y="57122"/>
                    <a:pt x="99491" y="55296"/>
                    <a:pt x="99491" y="53045"/>
                  </a:cubicBezTo>
                  <a:cubicBezTo>
                    <a:pt x="99491" y="50794"/>
                    <a:pt x="97664" y="48967"/>
                    <a:pt x="95413" y="48967"/>
                  </a:cubicBezTo>
                  <a:lnTo>
                    <a:pt x="25281" y="48967"/>
                  </a:lnTo>
                  <a:cubicBezTo>
                    <a:pt x="27205" y="46097"/>
                    <a:pt x="29260" y="43292"/>
                    <a:pt x="31478" y="40519"/>
                  </a:cubicBezTo>
                  <a:close/>
                  <a:moveTo>
                    <a:pt x="69350" y="73693"/>
                  </a:moveTo>
                  <a:lnTo>
                    <a:pt x="69350" y="84034"/>
                  </a:lnTo>
                  <a:lnTo>
                    <a:pt x="59140" y="84034"/>
                  </a:lnTo>
                  <a:cubicBezTo>
                    <a:pt x="56889" y="84034"/>
                    <a:pt x="55063" y="85860"/>
                    <a:pt x="55063" y="88111"/>
                  </a:cubicBezTo>
                  <a:cubicBezTo>
                    <a:pt x="55063" y="90362"/>
                    <a:pt x="56889" y="92189"/>
                    <a:pt x="59140" y="92189"/>
                  </a:cubicBezTo>
                  <a:lnTo>
                    <a:pt x="69350" y="92189"/>
                  </a:lnTo>
                  <a:lnTo>
                    <a:pt x="69350" y="100409"/>
                  </a:lnTo>
                  <a:lnTo>
                    <a:pt x="59140" y="100409"/>
                  </a:lnTo>
                  <a:cubicBezTo>
                    <a:pt x="56889" y="100409"/>
                    <a:pt x="55063" y="102236"/>
                    <a:pt x="55063" y="104486"/>
                  </a:cubicBezTo>
                  <a:cubicBezTo>
                    <a:pt x="55063" y="106737"/>
                    <a:pt x="56889" y="108564"/>
                    <a:pt x="59140" y="108564"/>
                  </a:cubicBezTo>
                  <a:lnTo>
                    <a:pt x="69350" y="108564"/>
                  </a:lnTo>
                  <a:lnTo>
                    <a:pt x="69350" y="116784"/>
                  </a:lnTo>
                  <a:lnTo>
                    <a:pt x="59140" y="116784"/>
                  </a:lnTo>
                  <a:cubicBezTo>
                    <a:pt x="56889" y="116784"/>
                    <a:pt x="55063" y="118611"/>
                    <a:pt x="55063" y="120862"/>
                  </a:cubicBezTo>
                  <a:cubicBezTo>
                    <a:pt x="55063" y="123112"/>
                    <a:pt x="56889" y="124939"/>
                    <a:pt x="59140" y="124939"/>
                  </a:cubicBezTo>
                  <a:lnTo>
                    <a:pt x="69350" y="124939"/>
                  </a:lnTo>
                  <a:lnTo>
                    <a:pt x="69350" y="135280"/>
                  </a:lnTo>
                  <a:lnTo>
                    <a:pt x="13211" y="135280"/>
                  </a:lnTo>
                  <a:cubicBezTo>
                    <a:pt x="9851" y="125363"/>
                    <a:pt x="8155" y="115023"/>
                    <a:pt x="8155" y="104486"/>
                  </a:cubicBezTo>
                  <a:cubicBezTo>
                    <a:pt x="8155" y="93885"/>
                    <a:pt x="9786" y="83544"/>
                    <a:pt x="13081" y="73693"/>
                  </a:cubicBezTo>
                  <a:close/>
                  <a:moveTo>
                    <a:pt x="133807" y="73693"/>
                  </a:moveTo>
                  <a:cubicBezTo>
                    <a:pt x="137069" y="83577"/>
                    <a:pt x="138700" y="93918"/>
                    <a:pt x="138700" y="104486"/>
                  </a:cubicBezTo>
                  <a:cubicBezTo>
                    <a:pt x="138700" y="114990"/>
                    <a:pt x="137004" y="125331"/>
                    <a:pt x="133611" y="135280"/>
                  </a:cubicBezTo>
                  <a:lnTo>
                    <a:pt x="77505" y="135280"/>
                  </a:lnTo>
                  <a:lnTo>
                    <a:pt x="77505" y="124939"/>
                  </a:lnTo>
                  <a:lnTo>
                    <a:pt x="87715" y="124939"/>
                  </a:lnTo>
                  <a:cubicBezTo>
                    <a:pt x="89966" y="124939"/>
                    <a:pt x="91793" y="123112"/>
                    <a:pt x="91793" y="120862"/>
                  </a:cubicBezTo>
                  <a:cubicBezTo>
                    <a:pt x="91793" y="118611"/>
                    <a:pt x="89966" y="116784"/>
                    <a:pt x="87715" y="116784"/>
                  </a:cubicBezTo>
                  <a:lnTo>
                    <a:pt x="77505" y="116784"/>
                  </a:lnTo>
                  <a:lnTo>
                    <a:pt x="77505" y="108564"/>
                  </a:lnTo>
                  <a:lnTo>
                    <a:pt x="87715" y="108564"/>
                  </a:lnTo>
                  <a:cubicBezTo>
                    <a:pt x="89966" y="108564"/>
                    <a:pt x="91793" y="106737"/>
                    <a:pt x="91793" y="104486"/>
                  </a:cubicBezTo>
                  <a:cubicBezTo>
                    <a:pt x="91793" y="102236"/>
                    <a:pt x="89966" y="100409"/>
                    <a:pt x="87715" y="100409"/>
                  </a:cubicBezTo>
                  <a:lnTo>
                    <a:pt x="77505" y="100409"/>
                  </a:lnTo>
                  <a:lnTo>
                    <a:pt x="77505" y="92189"/>
                  </a:lnTo>
                  <a:lnTo>
                    <a:pt x="87715" y="92189"/>
                  </a:lnTo>
                  <a:cubicBezTo>
                    <a:pt x="89966" y="92189"/>
                    <a:pt x="91793" y="90362"/>
                    <a:pt x="91793" y="88111"/>
                  </a:cubicBezTo>
                  <a:cubicBezTo>
                    <a:pt x="91793" y="85860"/>
                    <a:pt x="89966" y="84034"/>
                    <a:pt x="87715" y="84034"/>
                  </a:cubicBezTo>
                  <a:lnTo>
                    <a:pt x="77505" y="84034"/>
                  </a:lnTo>
                  <a:lnTo>
                    <a:pt x="77505" y="73693"/>
                  </a:lnTo>
                  <a:close/>
                  <a:moveTo>
                    <a:pt x="130414" y="143435"/>
                  </a:moveTo>
                  <a:cubicBezTo>
                    <a:pt x="129175" y="146272"/>
                    <a:pt x="127740" y="149078"/>
                    <a:pt x="126207" y="151850"/>
                  </a:cubicBezTo>
                  <a:lnTo>
                    <a:pt x="51442" y="151850"/>
                  </a:lnTo>
                  <a:cubicBezTo>
                    <a:pt x="49191" y="151850"/>
                    <a:pt x="47364" y="153677"/>
                    <a:pt x="47364" y="155928"/>
                  </a:cubicBezTo>
                  <a:cubicBezTo>
                    <a:pt x="47364" y="158179"/>
                    <a:pt x="49191" y="160005"/>
                    <a:pt x="51442" y="160005"/>
                  </a:cubicBezTo>
                  <a:lnTo>
                    <a:pt x="121183" y="160005"/>
                  </a:lnTo>
                  <a:cubicBezTo>
                    <a:pt x="119226" y="162876"/>
                    <a:pt x="117138" y="165681"/>
                    <a:pt x="114887" y="168454"/>
                  </a:cubicBezTo>
                  <a:lnTo>
                    <a:pt x="31935" y="168454"/>
                  </a:lnTo>
                  <a:cubicBezTo>
                    <a:pt x="25476" y="160495"/>
                    <a:pt x="20257" y="152111"/>
                    <a:pt x="16408" y="143435"/>
                  </a:cubicBezTo>
                  <a:close/>
                  <a:moveTo>
                    <a:pt x="107613" y="176609"/>
                  </a:moveTo>
                  <a:cubicBezTo>
                    <a:pt x="97892" y="186591"/>
                    <a:pt x="87813" y="193734"/>
                    <a:pt x="81941" y="197877"/>
                  </a:cubicBezTo>
                  <a:cubicBezTo>
                    <a:pt x="79381" y="199687"/>
                    <a:pt x="76429" y="200593"/>
                    <a:pt x="73460" y="200593"/>
                  </a:cubicBezTo>
                  <a:cubicBezTo>
                    <a:pt x="70492" y="200593"/>
                    <a:pt x="67507" y="199687"/>
                    <a:pt x="64881" y="197877"/>
                  </a:cubicBezTo>
                  <a:cubicBezTo>
                    <a:pt x="57379" y="192658"/>
                    <a:pt x="48082" y="185775"/>
                    <a:pt x="39209" y="176609"/>
                  </a:cubicBezTo>
                  <a:close/>
                  <a:moveTo>
                    <a:pt x="73448" y="1"/>
                  </a:moveTo>
                  <a:cubicBezTo>
                    <a:pt x="68956" y="1"/>
                    <a:pt x="64463" y="1338"/>
                    <a:pt x="60543" y="4017"/>
                  </a:cubicBezTo>
                  <a:cubicBezTo>
                    <a:pt x="49941" y="11259"/>
                    <a:pt x="37578" y="20458"/>
                    <a:pt x="26422" y="33832"/>
                  </a:cubicBezTo>
                  <a:cubicBezTo>
                    <a:pt x="17517" y="44531"/>
                    <a:pt x="10765" y="56111"/>
                    <a:pt x="6329" y="68213"/>
                  </a:cubicBezTo>
                  <a:cubicBezTo>
                    <a:pt x="2121" y="79761"/>
                    <a:pt x="0" y="91960"/>
                    <a:pt x="0" y="104486"/>
                  </a:cubicBezTo>
                  <a:cubicBezTo>
                    <a:pt x="0" y="116947"/>
                    <a:pt x="2186" y="129147"/>
                    <a:pt x="6524" y="140760"/>
                  </a:cubicBezTo>
                  <a:cubicBezTo>
                    <a:pt x="6524" y="140760"/>
                    <a:pt x="6524" y="140760"/>
                    <a:pt x="6524" y="140792"/>
                  </a:cubicBezTo>
                  <a:cubicBezTo>
                    <a:pt x="11026" y="152829"/>
                    <a:pt x="17876" y="164409"/>
                    <a:pt x="26912" y="175141"/>
                  </a:cubicBezTo>
                  <a:cubicBezTo>
                    <a:pt x="38100" y="188483"/>
                    <a:pt x="50594" y="197877"/>
                    <a:pt x="60249" y="204564"/>
                  </a:cubicBezTo>
                  <a:cubicBezTo>
                    <a:pt x="64294" y="207369"/>
                    <a:pt x="68893" y="208772"/>
                    <a:pt x="73493" y="208772"/>
                  </a:cubicBezTo>
                  <a:cubicBezTo>
                    <a:pt x="78092" y="208772"/>
                    <a:pt x="82659" y="207369"/>
                    <a:pt x="86639" y="204532"/>
                  </a:cubicBezTo>
                  <a:cubicBezTo>
                    <a:pt x="94076" y="199280"/>
                    <a:pt x="107907" y="189494"/>
                    <a:pt x="119943" y="175141"/>
                  </a:cubicBezTo>
                  <a:cubicBezTo>
                    <a:pt x="128947" y="164376"/>
                    <a:pt x="135797" y="152829"/>
                    <a:pt x="140298" y="140760"/>
                  </a:cubicBezTo>
                  <a:cubicBezTo>
                    <a:pt x="144669" y="129147"/>
                    <a:pt x="146855" y="116915"/>
                    <a:pt x="146855" y="104486"/>
                  </a:cubicBezTo>
                  <a:cubicBezTo>
                    <a:pt x="146855" y="91993"/>
                    <a:pt x="144735" y="79793"/>
                    <a:pt x="140527" y="68246"/>
                  </a:cubicBezTo>
                  <a:cubicBezTo>
                    <a:pt x="140527" y="68246"/>
                    <a:pt x="140527" y="68213"/>
                    <a:pt x="140527" y="68213"/>
                  </a:cubicBezTo>
                  <a:cubicBezTo>
                    <a:pt x="136123" y="56079"/>
                    <a:pt x="129371" y="44498"/>
                    <a:pt x="120498" y="33832"/>
                  </a:cubicBezTo>
                  <a:cubicBezTo>
                    <a:pt x="109375" y="20490"/>
                    <a:pt x="96979" y="11259"/>
                    <a:pt x="86312" y="3985"/>
                  </a:cubicBezTo>
                  <a:cubicBezTo>
                    <a:pt x="82404" y="1330"/>
                    <a:pt x="77927" y="1"/>
                    <a:pt x="73448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676050" y="1461975"/>
              <a:ext cx="203900" cy="204100"/>
            </a:xfrm>
            <a:custGeom>
              <a:avLst/>
              <a:gdLst/>
              <a:ahLst/>
              <a:cxnLst/>
              <a:rect l="l" t="t" r="r" b="b"/>
              <a:pathLst>
                <a:path w="8156" h="8164" extrusionOk="0">
                  <a:moveTo>
                    <a:pt x="4094" y="0"/>
                  </a:moveTo>
                  <a:cubicBezTo>
                    <a:pt x="3825" y="0"/>
                    <a:pt x="3556" y="25"/>
                    <a:pt x="3295" y="74"/>
                  </a:cubicBezTo>
                  <a:cubicBezTo>
                    <a:pt x="3034" y="139"/>
                    <a:pt x="2773" y="204"/>
                    <a:pt x="2545" y="302"/>
                  </a:cubicBezTo>
                  <a:cubicBezTo>
                    <a:pt x="2284" y="400"/>
                    <a:pt x="2055" y="530"/>
                    <a:pt x="1827" y="693"/>
                  </a:cubicBezTo>
                  <a:cubicBezTo>
                    <a:pt x="1599" y="824"/>
                    <a:pt x="1403" y="987"/>
                    <a:pt x="1207" y="1183"/>
                  </a:cubicBezTo>
                  <a:cubicBezTo>
                    <a:pt x="1012" y="1378"/>
                    <a:pt x="848" y="1574"/>
                    <a:pt x="685" y="1803"/>
                  </a:cubicBezTo>
                  <a:cubicBezTo>
                    <a:pt x="555" y="2031"/>
                    <a:pt x="424" y="2259"/>
                    <a:pt x="327" y="2520"/>
                  </a:cubicBezTo>
                  <a:cubicBezTo>
                    <a:pt x="229" y="2748"/>
                    <a:pt x="131" y="3009"/>
                    <a:pt x="98" y="3270"/>
                  </a:cubicBezTo>
                  <a:cubicBezTo>
                    <a:pt x="33" y="3531"/>
                    <a:pt x="0" y="3792"/>
                    <a:pt x="0" y="4086"/>
                  </a:cubicBezTo>
                  <a:cubicBezTo>
                    <a:pt x="0" y="4347"/>
                    <a:pt x="33" y="4608"/>
                    <a:pt x="98" y="4869"/>
                  </a:cubicBezTo>
                  <a:cubicBezTo>
                    <a:pt x="131" y="5130"/>
                    <a:pt x="229" y="5391"/>
                    <a:pt x="327" y="5619"/>
                  </a:cubicBezTo>
                  <a:cubicBezTo>
                    <a:pt x="424" y="5880"/>
                    <a:pt x="555" y="6108"/>
                    <a:pt x="685" y="6337"/>
                  </a:cubicBezTo>
                  <a:cubicBezTo>
                    <a:pt x="848" y="6565"/>
                    <a:pt x="1012" y="6761"/>
                    <a:pt x="1207" y="6956"/>
                  </a:cubicBezTo>
                  <a:cubicBezTo>
                    <a:pt x="1957" y="7707"/>
                    <a:pt x="3001" y="8163"/>
                    <a:pt x="4078" y="8163"/>
                  </a:cubicBezTo>
                  <a:cubicBezTo>
                    <a:pt x="5154" y="8163"/>
                    <a:pt x="6198" y="7707"/>
                    <a:pt x="6981" y="6956"/>
                  </a:cubicBezTo>
                  <a:cubicBezTo>
                    <a:pt x="7144" y="6761"/>
                    <a:pt x="7340" y="6565"/>
                    <a:pt x="7470" y="6337"/>
                  </a:cubicBezTo>
                  <a:cubicBezTo>
                    <a:pt x="7633" y="6108"/>
                    <a:pt x="7764" y="5880"/>
                    <a:pt x="7862" y="5619"/>
                  </a:cubicBezTo>
                  <a:cubicBezTo>
                    <a:pt x="7960" y="5391"/>
                    <a:pt x="8025" y="5130"/>
                    <a:pt x="8090" y="4869"/>
                  </a:cubicBezTo>
                  <a:cubicBezTo>
                    <a:pt x="8155" y="4608"/>
                    <a:pt x="8155" y="4347"/>
                    <a:pt x="8155" y="4086"/>
                  </a:cubicBezTo>
                  <a:cubicBezTo>
                    <a:pt x="8155" y="3792"/>
                    <a:pt x="8155" y="3531"/>
                    <a:pt x="8090" y="3270"/>
                  </a:cubicBezTo>
                  <a:cubicBezTo>
                    <a:pt x="8025" y="3009"/>
                    <a:pt x="7960" y="2748"/>
                    <a:pt x="7862" y="2520"/>
                  </a:cubicBezTo>
                  <a:cubicBezTo>
                    <a:pt x="7764" y="2259"/>
                    <a:pt x="7633" y="2031"/>
                    <a:pt x="7470" y="1803"/>
                  </a:cubicBezTo>
                  <a:cubicBezTo>
                    <a:pt x="7340" y="1574"/>
                    <a:pt x="7144" y="1378"/>
                    <a:pt x="6981" y="1183"/>
                  </a:cubicBezTo>
                  <a:cubicBezTo>
                    <a:pt x="6785" y="987"/>
                    <a:pt x="6590" y="824"/>
                    <a:pt x="6361" y="693"/>
                  </a:cubicBezTo>
                  <a:cubicBezTo>
                    <a:pt x="6133" y="530"/>
                    <a:pt x="5904" y="400"/>
                    <a:pt x="5644" y="302"/>
                  </a:cubicBezTo>
                  <a:cubicBezTo>
                    <a:pt x="5415" y="204"/>
                    <a:pt x="5154" y="139"/>
                    <a:pt x="4893" y="74"/>
                  </a:cubicBezTo>
                  <a:cubicBezTo>
                    <a:pt x="4632" y="25"/>
                    <a:pt x="4363" y="0"/>
                    <a:pt x="4094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720475" y="40342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62" y="0"/>
                  </a:moveTo>
                  <a:cubicBezTo>
                    <a:pt x="3793" y="0"/>
                    <a:pt x="3524" y="33"/>
                    <a:pt x="3263" y="98"/>
                  </a:cubicBezTo>
                  <a:cubicBezTo>
                    <a:pt x="3002" y="131"/>
                    <a:pt x="2741" y="229"/>
                    <a:pt x="2513" y="327"/>
                  </a:cubicBezTo>
                  <a:cubicBezTo>
                    <a:pt x="2252" y="425"/>
                    <a:pt x="2023" y="555"/>
                    <a:pt x="1795" y="685"/>
                  </a:cubicBezTo>
                  <a:cubicBezTo>
                    <a:pt x="1567" y="849"/>
                    <a:pt x="1371" y="1012"/>
                    <a:pt x="1175" y="1207"/>
                  </a:cubicBezTo>
                  <a:cubicBezTo>
                    <a:pt x="425" y="1958"/>
                    <a:pt x="1" y="3001"/>
                    <a:pt x="1" y="4078"/>
                  </a:cubicBezTo>
                  <a:cubicBezTo>
                    <a:pt x="1" y="5154"/>
                    <a:pt x="425" y="6198"/>
                    <a:pt x="1175" y="6981"/>
                  </a:cubicBezTo>
                  <a:cubicBezTo>
                    <a:pt x="1371" y="7144"/>
                    <a:pt x="1567" y="7340"/>
                    <a:pt x="1795" y="7470"/>
                  </a:cubicBezTo>
                  <a:cubicBezTo>
                    <a:pt x="2023" y="7634"/>
                    <a:pt x="2252" y="7731"/>
                    <a:pt x="2513" y="7862"/>
                  </a:cubicBezTo>
                  <a:cubicBezTo>
                    <a:pt x="2741" y="7960"/>
                    <a:pt x="3002" y="8025"/>
                    <a:pt x="3263" y="8090"/>
                  </a:cubicBezTo>
                  <a:cubicBezTo>
                    <a:pt x="3524" y="8123"/>
                    <a:pt x="3817" y="8155"/>
                    <a:pt x="4078" y="8155"/>
                  </a:cubicBezTo>
                  <a:cubicBezTo>
                    <a:pt x="4339" y="8155"/>
                    <a:pt x="4600" y="8123"/>
                    <a:pt x="4861" y="8090"/>
                  </a:cubicBezTo>
                  <a:cubicBezTo>
                    <a:pt x="5122" y="8025"/>
                    <a:pt x="5383" y="7960"/>
                    <a:pt x="5611" y="7862"/>
                  </a:cubicBezTo>
                  <a:cubicBezTo>
                    <a:pt x="5872" y="7731"/>
                    <a:pt x="6101" y="7634"/>
                    <a:pt x="6329" y="7470"/>
                  </a:cubicBezTo>
                  <a:cubicBezTo>
                    <a:pt x="6557" y="7340"/>
                    <a:pt x="6753" y="7144"/>
                    <a:pt x="6949" y="6981"/>
                  </a:cubicBezTo>
                  <a:cubicBezTo>
                    <a:pt x="7699" y="6198"/>
                    <a:pt x="8156" y="5154"/>
                    <a:pt x="8156" y="4078"/>
                  </a:cubicBezTo>
                  <a:cubicBezTo>
                    <a:pt x="8156" y="3001"/>
                    <a:pt x="7699" y="1958"/>
                    <a:pt x="6949" y="1207"/>
                  </a:cubicBezTo>
                  <a:cubicBezTo>
                    <a:pt x="6753" y="1012"/>
                    <a:pt x="6557" y="849"/>
                    <a:pt x="6329" y="685"/>
                  </a:cubicBezTo>
                  <a:cubicBezTo>
                    <a:pt x="6101" y="555"/>
                    <a:pt x="5872" y="425"/>
                    <a:pt x="5611" y="327"/>
                  </a:cubicBezTo>
                  <a:cubicBezTo>
                    <a:pt x="5383" y="229"/>
                    <a:pt x="5122" y="131"/>
                    <a:pt x="4861" y="98"/>
                  </a:cubicBezTo>
                  <a:cubicBezTo>
                    <a:pt x="4600" y="33"/>
                    <a:pt x="4331" y="0"/>
                    <a:pt x="4062" y="0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9"/>
          <p:cNvSpPr txBox="1">
            <a:spLocks noGrp="1"/>
          </p:cNvSpPr>
          <p:nvPr>
            <p:ph type="subTitle" idx="2"/>
          </p:nvPr>
        </p:nvSpPr>
        <p:spPr>
          <a:xfrm>
            <a:off x="5292080" y="1367599"/>
            <a:ext cx="3528392" cy="31941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1100"/>
              <a:buFont typeface="Wingdings" pitchFamily="2" charset="2"/>
              <a:buChar char="q"/>
            </a:pPr>
            <a:endParaRPr lang="en-US" dirty="0" smtClean="0"/>
          </a:p>
          <a:p>
            <a:pPr lvl="0" indent="-457200" algn="l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pembiasaan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keteladanan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algn="l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pengajaran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pengajaran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4" name="Google Shape;774;p29"/>
          <p:cNvSpPr/>
          <p:nvPr/>
        </p:nvSpPr>
        <p:spPr>
          <a:xfrm flipH="1">
            <a:off x="3547282" y="2253823"/>
            <a:ext cx="1580770" cy="1388823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 txBox="1"/>
          <p:nvPr/>
        </p:nvSpPr>
        <p:spPr>
          <a:xfrm flipH="1">
            <a:off x="3509917" y="2611600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76" name="Google Shape;776;p29"/>
          <p:cNvSpPr/>
          <p:nvPr/>
        </p:nvSpPr>
        <p:spPr>
          <a:xfrm rot="-264168" flipH="1">
            <a:off x="2199724" y="1375467"/>
            <a:ext cx="1574125" cy="657522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9"/>
          <p:cNvGrpSpPr/>
          <p:nvPr/>
        </p:nvGrpSpPr>
        <p:grpSpPr>
          <a:xfrm>
            <a:off x="755856" y="1978199"/>
            <a:ext cx="3078801" cy="2763652"/>
            <a:chOff x="755856" y="1978199"/>
            <a:chExt cx="3078801" cy="2763652"/>
          </a:xfrm>
        </p:grpSpPr>
        <p:sp>
          <p:nvSpPr>
            <p:cNvPr id="778" name="Google Shape;778;p2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29"/>
          <p:cNvSpPr txBox="1"/>
          <p:nvPr/>
        </p:nvSpPr>
        <p:spPr>
          <a:xfrm flipH="1">
            <a:off x="2015102" y="1367600"/>
            <a:ext cx="1943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876" y="397650"/>
            <a:ext cx="6813474" cy="591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Cara </a:t>
            </a:r>
            <a:r>
              <a:rPr lang="en-US" sz="3200" dirty="0" err="1">
                <a:solidFill>
                  <a:schemeClr val="tx1"/>
                </a:solidFill>
              </a:rPr>
              <a:t>Meningkatkan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Kualitas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Aqidah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574</Words>
  <Application>Microsoft Office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Barlow Semi Condensed</vt:lpstr>
      <vt:lpstr>Barlow Condensed</vt:lpstr>
      <vt:lpstr>Fira Sans Extra Condensed</vt:lpstr>
      <vt:lpstr>Denk One</vt:lpstr>
      <vt:lpstr>Wingdings</vt:lpstr>
      <vt:lpstr>Edwardian Script ITC</vt:lpstr>
      <vt:lpstr>Times ndensed Light</vt:lpstr>
      <vt:lpstr>Barlow Semi Condensed Light</vt:lpstr>
      <vt:lpstr>Barlow</vt:lpstr>
      <vt:lpstr>Times New Roman</vt:lpstr>
      <vt:lpstr>Anton</vt:lpstr>
      <vt:lpstr>Language School Newsletter By Slidesgo</vt:lpstr>
      <vt:lpstr>MATERI 6 AQIDAH</vt:lpstr>
      <vt:lpstr>Pengertian Aqidah </vt:lpstr>
      <vt:lpstr>PowerPoint Presentation</vt:lpstr>
      <vt:lpstr>Dasar-dasar Akidah Islam</vt:lpstr>
      <vt:lpstr>PowerPoint Presentation</vt:lpstr>
      <vt:lpstr>Tujuan Aqidah</vt:lpstr>
      <vt:lpstr>Ilmu-ilmu Tentang Aqidah </vt:lpstr>
      <vt:lpstr> Ruang Lingkup Akidah Islam</vt:lpstr>
      <vt:lpstr>Cara Meningkatkan Kualitas Aqidah</vt:lpstr>
      <vt:lpstr>Contoh Aqidah Dalam Kehidupan Sehari-hari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SCHOOL NEWSLETTER</dc:title>
  <dc:creator>User</dc:creator>
  <cp:lastModifiedBy>ASUS</cp:lastModifiedBy>
  <cp:revision>20</cp:revision>
  <dcterms:modified xsi:type="dcterms:W3CDTF">2022-08-27T02:17:07Z</dcterms:modified>
</cp:coreProperties>
</file>