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png" ContentType="image/png"/>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officeDocument/2006/relationships/extended-properties" Target="docProps/app.xml"/><Relationship Id="rId3" Type="http://schemas.openxmlformats.org/package/2006/relationships/metadata/core-properties" Target="docProps/core.xml"/><Relationship Id="rId4" Type="http://schemas.openxmlformats.org/officeDocument/2006/relationships/custom-properties" Target="docProps/custom.xml"/></Relationships>
</file>

<file path=ppt/presentation.xml><?xml version="1.0" encoding="utf-8"?>
<p:presentation xmlns:p="http://schemas.openxmlformats.org/presentationml/2006/main" xmlns:r="http://schemas.openxmlformats.org/officeDocument/2006/relationships" xmlns:a="http://schemas.openxmlformats.org/drawingml/2006/main" embedTrueTypeFonts="1" saveSubsetFonts="1">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y="7315200" cx="9753600"/>
  <p:notesSz cx="6858000" cy="9144000"/>
  <p:embeddedFontLst>
    <p:embeddedFont>
      <p:font typeface="Montserrat Classic" panose="00000500000000000000" charset="1"/>
      <p:regular r:id="rId26"/>
    </p:embeddedFont>
    <p:embeddedFont>
      <p:font typeface="Montserrat Classic Bold" panose="00000800000000000000" charset="1"/>
      <p:regular r:id="rId27"/>
    </p:embeddedFont>
    <p:embeddedFont>
      <p:font typeface="Shadows Into Light Two" panose="02000506000000020004" charset="1"/>
      <p:regular r:id="rId28"/>
    </p:embeddedFont>
    <p:embeddedFont>
      <p:font typeface="Arimo" panose="020B0604020202020204" charset="1"/>
      <p:regular r:id="rId29"/>
    </p:embeddedFont>
    <p:embeddedFont>
      <p:font typeface="Arimo Bold" panose="020B0704020202020204" charset="1"/>
      <p:regular r:id="rId30"/>
    </p:embeddedFont>
    <p:embeddedFont>
      <p:font typeface="Arimo Italics" panose="020B0604020202090204" charset="1"/>
      <p:regular r:id="rId31"/>
    </p:embeddedFont>
    <p:embeddedFont>
      <p:font typeface="Arimo Bold Italics" panose="020B0704020202090204" charset="1"/>
      <p:regular r:id="rId32"/>
    </p:embeddedFont>
    <p:embeddedFont>
      <p:font typeface="Montserrat Light" panose="00000400000000000000" charset="1"/>
      <p:regular r:id="rId33"/>
    </p:embeddedFont>
    <p:embeddedFont>
      <p:font typeface="Montserrat Light Bold" panose="00000800000000000000" charset="1"/>
      <p:regular r:id="rId34"/>
    </p:embeddedFont>
    <p:embeddedFont>
      <p:font typeface="Montserrat Light Italics" panose="00000400000000000000" charset="1"/>
      <p:regular r:id="rId35"/>
    </p:embeddedFont>
    <p:embeddedFont>
      <p:font typeface="Montserrat Light Bold Italics" panose="00000800000000000000" charset="1"/>
      <p:regular r:id="rId36"/>
    </p:embeddedFont>
    <p:embeddedFont>
      <p:font typeface="Open Sans" panose="020B0606030504020204" charset="1"/>
      <p:regular r:id="rId37"/>
    </p:embeddedFont>
    <p:embeddedFont>
      <p:font typeface="Open Sans Bold" panose="020B0806030504020204" charset="1"/>
      <p:regular r:id="rId38"/>
    </p:embeddedFont>
    <p:embeddedFont>
      <p:font typeface="Open Sans Italics" panose="020B0606030504020204" charset="1"/>
      <p:regular r:id="rId39"/>
    </p:embeddedFont>
    <p:embeddedFont>
      <p:font typeface="Open Sans Bold Italics" panose="020B0806030504020204" charset="1"/>
      <p:regular r:id="rId40"/>
    </p:embeddedFont>
    <p:embeddedFont>
      <p:font typeface="One Little Font" panose="00000500000000000000" charset="1"/>
      <p:regular r:id="rId41"/>
    </p:embeddedFont>
    <p:embeddedFont>
      <p:font typeface="One Little Font Bold" panose="00000800000000000000" charset="1"/>
      <p:regular r:id="rId42"/>
    </p:embeddedFont>
    <p:embeddedFont>
      <p:font typeface="More Sugar Thin" panose="00000000000000000000" charset="1"/>
      <p:regular r:id="rId43"/>
    </p:embeddedFont>
    <p:embeddedFont>
      <p:font typeface="KG Primary Penmanship" panose="02000506000000020003" charset="1"/>
      <p:regular r:id="rId44"/>
    </p:embeddedFont>
    <p:embeddedFont>
      <p:font typeface="Bubblebody Neue" panose="00000500000000000000" charset="1"/>
      <p:regular r:id="rId45"/>
    </p:embeddedFont>
    <p:embeddedFont>
      <p:font typeface="Bubblebody Neue Bold" panose="00000500000000000000" charset="1"/>
      <p:regular r:id="rId46"/>
    </p:embeddedFont>
    <p:embeddedFont>
      <p:font typeface="Nunito Sans Bold" panose="00000800000000000000" charset="1"/>
      <p:regular r:id="rId47"/>
    </p:embeddedFont>
    <p:embeddedFont>
      <p:font typeface="Nunito Sans Bold Bold" panose="00000900000000000000" charset="1"/>
      <p:regular r:id="rId48"/>
    </p:embeddedFont>
    <p:embeddedFont>
      <p:font typeface="Nunito Sans Bold Italics" panose="00000800000000000000" charset="1"/>
      <p:regular r:id="rId49"/>
    </p:embeddedFont>
    <p:embeddedFont>
      <p:font typeface="Nunito Sans Bold Bold Italics" panose="00000900000000000000" charset="1"/>
      <p:regular r:id="rId50"/>
    </p:embeddedFont>
  </p:embeddedFontLst>
  <p:defaultText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defaultTextStyle>
</p:presentation>
</file>

<file path=ppt/presProps.xml><?xml version="1.0" encoding="utf-8"?>
<p:presentationPr xmlns:p="http://schemas.openxmlformats.org/presentationml/2006/main" xmlns:r="http://schemas.openxmlformats.org/officeDocument/2006/relationships" xmlns:a="http://schemas.openxmlformats.org/drawingml/2006/main"/>
</file>

<file path=ppt/tableStyles.xml><?xml version="1.0" encoding="utf-8"?>
<a:tblStyleLst xmlns:a="http://schemas.openxmlformats.org/drawingml/2006/main" def="{5C22544A-7EE6-4342-B048-85BDC9FD1C3A}"/>
</file>

<file path=ppt/viewProps.xml><?xml version="1.0" encoding="utf-8"?>
<p:viewPr xmlns:p="http://schemas.openxmlformats.org/presentationml/2006/main" xmlns:r="http://schemas.openxmlformats.org/officeDocument/2006/relationships" xmlns:a="http://schemas.openxmlformats.org/drawing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notesMaster" Target="notesMasters/notes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font" Target="fonts/font1.fntdata"/><Relationship Id="rId27" Type="http://schemas.openxmlformats.org/officeDocument/2006/relationships/font" Target="fonts/font2.fntdata"/><Relationship Id="rId28" Type="http://schemas.openxmlformats.org/officeDocument/2006/relationships/font" Target="fonts/font3.fntdata"/><Relationship Id="rId29" Type="http://schemas.openxmlformats.org/officeDocument/2006/relationships/font" Target="fonts/font4.fntdata"/><Relationship Id="rId30" Type="http://schemas.openxmlformats.org/officeDocument/2006/relationships/font" Target="fonts/font5.fntdata"/><Relationship Id="rId31" Type="http://schemas.openxmlformats.org/officeDocument/2006/relationships/font" Target="fonts/font6.fntdata"/><Relationship Id="rId32" Type="http://schemas.openxmlformats.org/officeDocument/2006/relationships/font" Target="fonts/font7.fntdata"/><Relationship Id="rId33" Type="http://schemas.openxmlformats.org/officeDocument/2006/relationships/font" Target="fonts/font8.fntdata"/><Relationship Id="rId34" Type="http://schemas.openxmlformats.org/officeDocument/2006/relationships/font" Target="fonts/font9.fntdata"/><Relationship Id="rId35" Type="http://schemas.openxmlformats.org/officeDocument/2006/relationships/font" Target="fonts/font10.fntdata"/><Relationship Id="rId36" Type="http://schemas.openxmlformats.org/officeDocument/2006/relationships/font" Target="fonts/font11.fntdata"/><Relationship Id="rId37" Type="http://schemas.openxmlformats.org/officeDocument/2006/relationships/font" Target="fonts/font12.fntdata"/><Relationship Id="rId38" Type="http://schemas.openxmlformats.org/officeDocument/2006/relationships/font" Target="fonts/font13.fntdata"/><Relationship Id="rId39" Type="http://schemas.openxmlformats.org/officeDocument/2006/relationships/font" Target="fonts/font14.fntdata"/><Relationship Id="rId40" Type="http://schemas.openxmlformats.org/officeDocument/2006/relationships/font" Target="fonts/font15.fntdata"/><Relationship Id="rId41" Type="http://schemas.openxmlformats.org/officeDocument/2006/relationships/font" Target="fonts/font16.fntdata"/><Relationship Id="rId42" Type="http://schemas.openxmlformats.org/officeDocument/2006/relationships/font" Target="fonts/font17.fntdata"/><Relationship Id="rId43" Type="http://schemas.openxmlformats.org/officeDocument/2006/relationships/font" Target="fonts/font18.fntdata"/><Relationship Id="rId44" Type="http://schemas.openxmlformats.org/officeDocument/2006/relationships/font" Target="fonts/font19.fntdata"/><Relationship Id="rId45" Type="http://schemas.openxmlformats.org/officeDocument/2006/relationships/font" Target="fonts/font20.fntdata"/><Relationship Id="rId46" Type="http://schemas.openxmlformats.org/officeDocument/2006/relationships/font" Target="fonts/font21.fntdata"/><Relationship Id="rId47" Type="http://schemas.openxmlformats.org/officeDocument/2006/relationships/font" Target="fonts/font22.fntdata"/><Relationship Id="rId48" Type="http://schemas.openxmlformats.org/officeDocument/2006/relationships/font" Target="fonts/font23.fntdata"/><Relationship Id="rId49" Type="http://schemas.openxmlformats.org/officeDocument/2006/relationships/font" Target="fonts/font24.fntdata"/><Relationship Id="rId50" Type="http://schemas.openxmlformats.org/officeDocument/2006/relationships/font" Target="fonts/font25.fntdata"/><Relationship Id="rId51" Type="http://schemas.openxmlformats.org/officeDocument/2006/relationships/tableStyles" Target="tableStyle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52" name=""/>
        <p:cNvGrpSpPr/>
        <p:nvPr/>
      </p:nvGrpSpPr>
      <p:grpSpPr>
        <a:xfrm>
          <a:off x="0" y="0"/>
          <a:ext cx="0" cy="0"/>
          <a:chOff x="0" y="0"/>
          <a:chExt cx="0" cy="0"/>
        </a:xfrm>
      </p:grpSpPr>
      <p:sp>
        <p:nvSpPr>
          <p:cNvPr id="1048809" name="Rectangle 2"/>
          <p:cNvSpPr>
            <a:spLocks noGrp="1" noChangeArrowheads="1"/>
          </p:cNvSpPr>
          <p:nvPr>
            <p:ph type="hdr" sz="quarter"/>
          </p:nvPr>
        </p:nvSpPr>
        <p:spPr bwMode="auto">
          <a:xfrm>
            <a:off x="2"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l">
              <a:defRPr sz="1100"/>
            </a:lvl1pPr>
          </a:lstStyle>
          <a:p>
            <a:endParaRPr lang="en-US"/>
          </a:p>
        </p:txBody>
      </p:sp>
      <p:sp>
        <p:nvSpPr>
          <p:cNvPr id="1048810" name="Rectangle 3"/>
          <p:cNvSpPr>
            <a:spLocks noGrp="1" noChangeArrowheads="1"/>
          </p:cNvSpPr>
          <p:nvPr>
            <p:ph type="dt" idx="1"/>
          </p:nvPr>
        </p:nvSpPr>
        <p:spPr bwMode="auto">
          <a:xfrm>
            <a:off x="4021139" y="1"/>
            <a:ext cx="3076575" cy="512763"/>
          </a:xfrm>
          <a:prstGeom prst="rect"/>
          <a:noFill/>
          <a:ln w="9525">
            <a:noFill/>
            <a:miter lim="800000"/>
            <a:headEnd/>
            <a:tailEnd/>
          </a:ln>
          <a:effectLst/>
        </p:spPr>
        <p:txBody>
          <a:bodyPr anchor="t" anchorCtr="0" bIns="45745" compatLnSpc="1" lIns="91492" numCol="1" rIns="91492" tIns="45745" vert="horz" wrap="square">
            <a:prstTxWarp prst="textNoShape"/>
          </a:bodyPr>
          <a:lstStyle>
            <a:lvl1pPr algn="r">
              <a:defRPr sz="1100"/>
            </a:lvl1pPr>
          </a:lstStyle>
          <a:p>
            <a:endParaRPr lang="en-US"/>
          </a:p>
        </p:txBody>
      </p:sp>
      <p:sp>
        <p:nvSpPr>
          <p:cNvPr id="1048811" name="Rectangle 4"/>
          <p:cNvSpPr>
            <a:spLocks noChangeAspect="1" noRot="1" noGrp="1" noChangeArrowheads="1" noTextEdit="1"/>
          </p:cNvSpPr>
          <p:nvPr>
            <p:ph type="sldImg" idx="2"/>
          </p:nvPr>
        </p:nvSpPr>
        <p:spPr bwMode="auto">
          <a:xfrm>
            <a:off x="990600" y="766763"/>
            <a:ext cx="5118100" cy="3838575"/>
          </a:xfrm>
          <a:prstGeom prst="rect"/>
          <a:noFill/>
          <a:ln w="9525">
            <a:solidFill>
              <a:srgbClr val="000000"/>
            </a:solidFill>
            <a:miter lim="800000"/>
            <a:headEnd/>
            <a:tailEnd/>
          </a:ln>
          <a:effectLst/>
        </p:spPr>
      </p:sp>
      <p:sp>
        <p:nvSpPr>
          <p:cNvPr id="1048812" name="Rectangle 5"/>
          <p:cNvSpPr>
            <a:spLocks noGrp="1" noChangeArrowheads="1"/>
          </p:cNvSpPr>
          <p:nvPr>
            <p:ph type="body" sz="quarter" idx="3"/>
          </p:nvPr>
        </p:nvSpPr>
        <p:spPr bwMode="auto">
          <a:xfrm>
            <a:off x="709614" y="4862514"/>
            <a:ext cx="5680075" cy="4605337"/>
          </a:xfrm>
          <a:prstGeom prst="rect"/>
          <a:noFill/>
          <a:ln w="9525">
            <a:noFill/>
            <a:miter lim="800000"/>
            <a:headEnd/>
            <a:tailEnd/>
          </a:ln>
          <a:effectLst/>
        </p:spPr>
        <p:txBody>
          <a:bodyPr anchor="t" anchorCtr="0" bIns="45745" compatLnSpc="1" lIns="91492" numCol="1" rIns="91492" tIns="45745" vert="horz" wrap="square">
            <a:prstTxWarp prst="textNoShape"/>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813" name="Rectangle 6"/>
          <p:cNvSpPr>
            <a:spLocks noGrp="1" noChangeArrowheads="1"/>
          </p:cNvSpPr>
          <p:nvPr>
            <p:ph type="ftr" sz="quarter" idx="4"/>
          </p:nvPr>
        </p:nvSpPr>
        <p:spPr bwMode="auto">
          <a:xfrm>
            <a:off x="2"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l">
              <a:defRPr sz="1100"/>
            </a:lvl1pPr>
          </a:lstStyle>
          <a:p>
            <a:endParaRPr lang="en-US"/>
          </a:p>
        </p:txBody>
      </p:sp>
      <p:sp>
        <p:nvSpPr>
          <p:cNvPr id="1048814" name="Rectangle 7"/>
          <p:cNvSpPr>
            <a:spLocks noGrp="1" noChangeArrowheads="1"/>
          </p:cNvSpPr>
          <p:nvPr>
            <p:ph type="sldNum" sz="quarter" idx="5"/>
          </p:nvPr>
        </p:nvSpPr>
        <p:spPr bwMode="auto">
          <a:xfrm>
            <a:off x="4021139" y="9720264"/>
            <a:ext cx="3076575" cy="512762"/>
          </a:xfrm>
          <a:prstGeom prst="rect"/>
          <a:noFill/>
          <a:ln w="9525">
            <a:noFill/>
            <a:miter lim="800000"/>
            <a:headEnd/>
            <a:tailEnd/>
          </a:ln>
          <a:effectLst/>
        </p:spPr>
        <p:txBody>
          <a:bodyPr anchor="b" anchorCtr="0" bIns="45745" compatLnSpc="1" lIns="91492" numCol="1" rIns="91492" tIns="45745" vert="horz" wrap="square">
            <a:prstTxWarp prst="textNoShape"/>
          </a:bodyPr>
          <a:lstStyle>
            <a:lvl1pPr algn="r">
              <a:defRPr sz="1100"/>
            </a:lvl1pPr>
          </a:lstStyle>
          <a:p>
            <a:fld id="{A9A0EA98-5831-4853-B862-C702E6EB345C}" type="slidenum">
              <a:rPr lang="en-US"/>
              <a:t>‹#›</a:t>
            </a:fld>
            <a:endParaRPr lang="en-US"/>
          </a:p>
        </p:txBody>
      </p:sp>
    </p:spTree>
  </p:cSld>
  <p:clrMap accent1="accent1" accent2="accent2" accent3="accent3" accent4="accent4" accent5="accent5" accent6="accent6" bg1="lt1" bg2="lt2" tx1="dk1" tx2="dk2" hlink="hlink" folHlink="folHlink"/>
  <p:notesStyle>
    <a:lvl1pPr algn="l" fontAlgn="base" rtl="0">
      <a:spcBef>
        <a:spcPct val="30000"/>
      </a:spcBef>
      <a:spcAft>
        <a:spcPct val="0"/>
      </a:spcAft>
      <a:defRPr sz="1200" kern="1200">
        <a:solidFill>
          <a:schemeClr val="tx1"/>
        </a:solidFill>
        <a:latin typeface="Arial" charset="0"/>
        <a:ea typeface="+mn-ea"/>
        <a:cs typeface="+mn-cs"/>
      </a:defRPr>
    </a:lvl1pPr>
    <a:lvl2pPr algn="l" fontAlgn="base" marL="457200" rtl="0">
      <a:spcBef>
        <a:spcPct val="30000"/>
      </a:spcBef>
      <a:spcAft>
        <a:spcPct val="0"/>
      </a:spcAft>
      <a:defRPr sz="1200" kern="1200">
        <a:solidFill>
          <a:schemeClr val="tx1"/>
        </a:solidFill>
        <a:latin typeface="Arial" charset="0"/>
        <a:ea typeface="+mn-ea"/>
        <a:cs typeface="+mn-cs"/>
      </a:defRPr>
    </a:lvl2pPr>
    <a:lvl3pPr algn="l" fontAlgn="base" marL="914400" rtl="0">
      <a:spcBef>
        <a:spcPct val="30000"/>
      </a:spcBef>
      <a:spcAft>
        <a:spcPct val="0"/>
      </a:spcAft>
      <a:defRPr sz="1200" kern="1200">
        <a:solidFill>
          <a:schemeClr val="tx1"/>
        </a:solidFill>
        <a:latin typeface="Arial" charset="0"/>
        <a:ea typeface="+mn-ea"/>
        <a:cs typeface="+mn-cs"/>
      </a:defRPr>
    </a:lvl3pPr>
    <a:lvl4pPr algn="l" fontAlgn="base" marL="1371600" rtl="0">
      <a:spcBef>
        <a:spcPct val="30000"/>
      </a:spcBef>
      <a:spcAft>
        <a:spcPct val="0"/>
      </a:spcAft>
      <a:defRPr sz="1200" kern="1200">
        <a:solidFill>
          <a:schemeClr val="tx1"/>
        </a:solidFill>
        <a:latin typeface="Arial" charset="0"/>
        <a:ea typeface="+mn-ea"/>
        <a:cs typeface="+mn-cs"/>
      </a:defRPr>
    </a:lvl4pPr>
    <a:lvl5pPr algn="l" fontAlgn="base" marL="1828800" rtl="0">
      <a:spcBef>
        <a:spcPct val="30000"/>
      </a:spcBef>
      <a:spcAft>
        <a:spcPct val="0"/>
      </a:spcAft>
      <a:defRPr sz="1200" kern="1200">
        <a:solidFill>
          <a:schemeClr val="tx1"/>
        </a:solidFill>
        <a:latin typeface="Arial" charset="0"/>
        <a:ea typeface="+mn-ea"/>
        <a:cs typeface="+mn-cs"/>
      </a:defRPr>
    </a:lvl5pPr>
    <a:lvl6pPr algn="l" defTabSz="914400" eaLnBrk="1" hangingPunct="1" latinLnBrk="0" marL="2286000" rtl="0">
      <a:defRPr sz="1200" kern="1200">
        <a:solidFill>
          <a:schemeClr val="tx1"/>
        </a:solidFill>
        <a:latin typeface="+mn-lt"/>
        <a:ea typeface="+mn-ea"/>
        <a:cs typeface="+mn-cs"/>
      </a:defRPr>
    </a:lvl6pPr>
    <a:lvl7pPr algn="l" defTabSz="914400" eaLnBrk="1" hangingPunct="1" latinLnBrk="0" marL="2743200" rtl="0">
      <a:defRPr sz="1200" kern="1200">
        <a:solidFill>
          <a:schemeClr val="tx1"/>
        </a:solidFill>
        <a:latin typeface="+mn-lt"/>
        <a:ea typeface="+mn-ea"/>
        <a:cs typeface="+mn-cs"/>
      </a:defRPr>
    </a:lvl7pPr>
    <a:lvl8pPr algn="l" defTabSz="914400" eaLnBrk="1" hangingPunct="1" latinLnBrk="0" marL="3200400" rtl="0">
      <a:defRPr sz="1200" kern="1200">
        <a:solidFill>
          <a:schemeClr val="tx1"/>
        </a:solidFill>
        <a:latin typeface="+mn-lt"/>
        <a:ea typeface="+mn-ea"/>
        <a:cs typeface="+mn-cs"/>
      </a:defRPr>
    </a:lvl8pPr>
    <a:lvl9pPr algn="l" defTabSz="914400" eaLnBrk="1" hangingPunct="1" latinLnBrk="0" marL="3657600" rtl="0">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type="title">
  <p:cSld name="Title Slide">
    <p:spTree>
      <p:nvGrpSpPr>
        <p:cNvPr id="141" name=""/>
        <p:cNvGrpSpPr/>
        <p:nvPr/>
      </p:nvGrpSpPr>
      <p:grpSpPr>
        <a:xfrm>
          <a:off x="0" y="0"/>
          <a:ext cx="0" cy="0"/>
          <a:chOff x="0" y="0"/>
          <a:chExt cx="0" cy="0"/>
        </a:xfrm>
      </p:grpSpPr>
      <p:sp>
        <p:nvSpPr>
          <p:cNvPr id="1048754" name="Title 1"/>
          <p:cNvSpPr>
            <a:spLocks noGrp="1"/>
          </p:cNvSpPr>
          <p:nvPr>
            <p:ph type="ctrTitle"/>
          </p:nvPr>
        </p:nvSpPr>
        <p:spPr>
          <a:xfrm>
            <a:off x="685800" y="2130425"/>
            <a:ext cx="7772400" cy="1470025"/>
          </a:xfrm>
        </p:spPr>
        <p:txBody>
          <a:bodyPr/>
          <a:p>
            <a:r>
              <a:rPr lang="en-US" smtClean="0"/>
              <a:t>Click to edit Master title style</a:t>
            </a:r>
            <a:endParaRPr lang="en-US"/>
          </a:p>
        </p:txBody>
      </p:sp>
      <p:sp>
        <p:nvSpPr>
          <p:cNvPr id="1048755" name="Subtitle 2"/>
          <p:cNvSpPr>
            <a:spLocks noGrp="1"/>
          </p:cNvSpPr>
          <p:nvPr>
            <p:ph type="subTitle" idx="1"/>
          </p:nvPr>
        </p:nvSpPr>
        <p:spPr>
          <a:xfrm>
            <a:off x="1371600" y="3886200"/>
            <a:ext cx="6400800" cy="1752600"/>
          </a:xfrm>
        </p:spPr>
        <p:txBody>
          <a:bodyPr/>
          <a:lstStyle>
            <a:lvl1pPr algn="ctr" indent="0" marL="0">
              <a:buNone/>
              <a:defRPr>
                <a:solidFill>
                  <a:schemeClr val="tx1">
                    <a:tint val="75000"/>
                  </a:schemeClr>
                </a:solidFill>
              </a:defRPr>
            </a:lvl1pPr>
            <a:lvl2pPr algn="ctr" indent="0" marL="457200">
              <a:buNone/>
              <a:defRPr>
                <a:solidFill>
                  <a:schemeClr val="tx1">
                    <a:tint val="75000"/>
                  </a:schemeClr>
                </a:solidFill>
              </a:defRPr>
            </a:lvl2pPr>
            <a:lvl3pPr algn="ctr" indent="0" marL="914400">
              <a:buNone/>
              <a:defRPr>
                <a:solidFill>
                  <a:schemeClr val="tx1">
                    <a:tint val="75000"/>
                  </a:schemeClr>
                </a:solidFill>
              </a:defRPr>
            </a:lvl3pPr>
            <a:lvl4pPr algn="ctr" indent="0" marL="1371600">
              <a:buNone/>
              <a:defRPr>
                <a:solidFill>
                  <a:schemeClr val="tx1">
                    <a:tint val="75000"/>
                  </a:schemeClr>
                </a:solidFill>
              </a:defRPr>
            </a:lvl4pPr>
            <a:lvl5pPr algn="ctr" indent="0" marL="1828800">
              <a:buNone/>
              <a:defRPr>
                <a:solidFill>
                  <a:schemeClr val="tx1">
                    <a:tint val="75000"/>
                  </a:schemeClr>
                </a:solidFill>
              </a:defRPr>
            </a:lvl5pPr>
            <a:lvl6pPr algn="ctr" indent="0" marL="2286000">
              <a:buNone/>
              <a:defRPr>
                <a:solidFill>
                  <a:schemeClr val="tx1">
                    <a:tint val="75000"/>
                  </a:schemeClr>
                </a:solidFill>
              </a:defRPr>
            </a:lvl6pPr>
            <a:lvl7pPr algn="ctr" indent="0" marL="2743200">
              <a:buNone/>
              <a:defRPr>
                <a:solidFill>
                  <a:schemeClr val="tx1">
                    <a:tint val="75000"/>
                  </a:schemeClr>
                </a:solidFill>
              </a:defRPr>
            </a:lvl7pPr>
            <a:lvl8pPr algn="ctr" indent="0" marL="3200400">
              <a:buNone/>
              <a:defRPr>
                <a:solidFill>
                  <a:schemeClr val="tx1">
                    <a:tint val="75000"/>
                  </a:schemeClr>
                </a:solidFill>
              </a:defRPr>
            </a:lvl8pPr>
            <a:lvl9pPr algn="ctr" indent="0" marL="3657600">
              <a:buNone/>
              <a:defRPr>
                <a:solidFill>
                  <a:schemeClr val="tx1">
                    <a:tint val="75000"/>
                  </a:schemeClr>
                </a:solidFill>
              </a:defRPr>
            </a:lvl9pPr>
          </a:lstStyle>
          <a:p>
            <a:r>
              <a:rPr lang="en-US" smtClean="0"/>
              <a:t>Click to edit Master subtitle style</a:t>
            </a:r>
            <a:endParaRPr lang="en-US"/>
          </a:p>
        </p:txBody>
      </p:sp>
      <p:sp>
        <p:nvSpPr>
          <p:cNvPr id="1048756"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8757" name="Footer Placeholder 4"/>
          <p:cNvSpPr>
            <a:spLocks noGrp="1"/>
          </p:cNvSpPr>
          <p:nvPr>
            <p:ph type="ftr" sz="quarter" idx="11"/>
          </p:nvPr>
        </p:nvSpPr>
        <p:spPr/>
        <p:txBody>
          <a:bodyPr/>
          <a:p>
            <a:endParaRPr lang="en-US"/>
          </a:p>
        </p:txBody>
      </p:sp>
      <p:sp>
        <p:nvSpPr>
          <p:cNvPr id="1048758"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type="vertTx">
  <p:cSld name="Title and Vertical Text">
    <p:spTree>
      <p:nvGrpSpPr>
        <p:cNvPr id="146" name=""/>
        <p:cNvGrpSpPr/>
        <p:nvPr/>
      </p:nvGrpSpPr>
      <p:grpSpPr>
        <a:xfrm>
          <a:off x="0" y="0"/>
          <a:ext cx="0" cy="0"/>
          <a:chOff x="0" y="0"/>
          <a:chExt cx="0" cy="0"/>
        </a:xfrm>
      </p:grpSpPr>
      <p:sp>
        <p:nvSpPr>
          <p:cNvPr id="1048779" name="Title 1"/>
          <p:cNvSpPr>
            <a:spLocks noGrp="1"/>
          </p:cNvSpPr>
          <p:nvPr>
            <p:ph type="title"/>
          </p:nvPr>
        </p:nvSpPr>
        <p:spPr/>
        <p:txBody>
          <a:bodyPr/>
          <a:p>
            <a:r>
              <a:rPr lang="en-US" smtClean="0"/>
              <a:t>Click to edit Master title style</a:t>
            </a:r>
            <a:endParaRPr lang="en-US"/>
          </a:p>
        </p:txBody>
      </p:sp>
      <p:sp>
        <p:nvSpPr>
          <p:cNvPr id="1048780" name="Vertical Text Placeholder 2"/>
          <p:cNvSpPr>
            <a:spLocks noGrp="1"/>
          </p:cNvSpPr>
          <p:nvPr>
            <p:ph type="body" orient="vert" idx="1"/>
          </p:nvPr>
        </p:nvSpPr>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81"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8782" name="Footer Placeholder 4"/>
          <p:cNvSpPr>
            <a:spLocks noGrp="1"/>
          </p:cNvSpPr>
          <p:nvPr>
            <p:ph type="ftr" sz="quarter" idx="11"/>
          </p:nvPr>
        </p:nvSpPr>
        <p:spPr/>
        <p:txBody>
          <a:bodyPr/>
          <a:p>
            <a:endParaRPr lang="en-US"/>
          </a:p>
        </p:txBody>
      </p:sp>
      <p:sp>
        <p:nvSpPr>
          <p:cNvPr id="1048783"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type="vertTitleAndTx">
  <p:cSld name="Vertical Title and Text">
    <p:spTree>
      <p:nvGrpSpPr>
        <p:cNvPr id="143" name=""/>
        <p:cNvGrpSpPr/>
        <p:nvPr/>
      </p:nvGrpSpPr>
      <p:grpSpPr>
        <a:xfrm>
          <a:off x="0" y="0"/>
          <a:ext cx="0" cy="0"/>
          <a:chOff x="0" y="0"/>
          <a:chExt cx="0" cy="0"/>
        </a:xfrm>
      </p:grpSpPr>
      <p:sp>
        <p:nvSpPr>
          <p:cNvPr id="1048763" name="Vertical Title 1"/>
          <p:cNvSpPr>
            <a:spLocks noGrp="1"/>
          </p:cNvSpPr>
          <p:nvPr>
            <p:ph type="title" orient="vert"/>
          </p:nvPr>
        </p:nvSpPr>
        <p:spPr>
          <a:xfrm>
            <a:off x="6629400" y="274638"/>
            <a:ext cx="2057400" cy="5851525"/>
          </a:xfrm>
        </p:spPr>
        <p:txBody>
          <a:bodyPr vert="eaVert"/>
          <a:p>
            <a:r>
              <a:rPr lang="en-US" smtClean="0"/>
              <a:t>Click to edit Master title style</a:t>
            </a:r>
            <a:endParaRPr lang="en-US"/>
          </a:p>
        </p:txBody>
      </p:sp>
      <p:sp>
        <p:nvSpPr>
          <p:cNvPr id="1048764" name="Vertical Text Placeholder 2"/>
          <p:cNvSpPr>
            <a:spLocks noGrp="1"/>
          </p:cNvSpPr>
          <p:nvPr>
            <p:ph type="body" orient="vert" idx="1"/>
          </p:nvPr>
        </p:nvSpPr>
        <p:spPr>
          <a:xfrm>
            <a:off x="457200" y="274638"/>
            <a:ext cx="6019800" cy="5851525"/>
          </a:xfrm>
        </p:spPr>
        <p:txBody>
          <a:bodyPr vert="eaVert"/>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65"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8766" name="Footer Placeholder 4"/>
          <p:cNvSpPr>
            <a:spLocks noGrp="1"/>
          </p:cNvSpPr>
          <p:nvPr>
            <p:ph type="ftr" sz="quarter" idx="11"/>
          </p:nvPr>
        </p:nvSpPr>
        <p:spPr/>
        <p:txBody>
          <a:bodyPr/>
          <a:p>
            <a:endParaRPr lang="en-US"/>
          </a:p>
        </p:txBody>
      </p:sp>
      <p:sp>
        <p:nvSpPr>
          <p:cNvPr id="1048767"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type="obj">
  <p:cSld name="Title and Content">
    <p:spTree>
      <p:nvGrpSpPr>
        <p:cNvPr id="144" name=""/>
        <p:cNvGrpSpPr/>
        <p:nvPr/>
      </p:nvGrpSpPr>
      <p:grpSpPr>
        <a:xfrm>
          <a:off x="0" y="0"/>
          <a:ext cx="0" cy="0"/>
          <a:chOff x="0" y="0"/>
          <a:chExt cx="0" cy="0"/>
        </a:xfrm>
      </p:grpSpPr>
      <p:sp>
        <p:nvSpPr>
          <p:cNvPr id="1048768" name="Title 1"/>
          <p:cNvSpPr>
            <a:spLocks noGrp="1"/>
          </p:cNvSpPr>
          <p:nvPr>
            <p:ph type="title"/>
          </p:nvPr>
        </p:nvSpPr>
        <p:spPr/>
        <p:txBody>
          <a:bodyPr/>
          <a:p>
            <a:r>
              <a:rPr lang="en-US" smtClean="0"/>
              <a:t>Click to edit Master title style</a:t>
            </a:r>
            <a:endParaRPr lang="en-US"/>
          </a:p>
        </p:txBody>
      </p:sp>
      <p:sp>
        <p:nvSpPr>
          <p:cNvPr id="1048769" name="Content Placeholder 2"/>
          <p:cNvSpPr>
            <a:spLocks noGrp="1"/>
          </p:cNvSpPr>
          <p:nvPr>
            <p:ph idx="1"/>
          </p:nvPr>
        </p:nvSpPr>
        <p:spPr/>
        <p:txBody>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70"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8771" name="Footer Placeholder 4"/>
          <p:cNvSpPr>
            <a:spLocks noGrp="1"/>
          </p:cNvSpPr>
          <p:nvPr>
            <p:ph type="ftr" sz="quarter" idx="11"/>
          </p:nvPr>
        </p:nvSpPr>
        <p:spPr/>
        <p:txBody>
          <a:bodyPr/>
          <a:p>
            <a:endParaRPr lang="en-US"/>
          </a:p>
        </p:txBody>
      </p:sp>
      <p:sp>
        <p:nvSpPr>
          <p:cNvPr id="1048772"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type="secHead">
  <p:cSld name="Section Header">
    <p:spTree>
      <p:nvGrpSpPr>
        <p:cNvPr id="147" name=""/>
        <p:cNvGrpSpPr/>
        <p:nvPr/>
      </p:nvGrpSpPr>
      <p:grpSpPr>
        <a:xfrm>
          <a:off x="0" y="0"/>
          <a:ext cx="0" cy="0"/>
          <a:chOff x="0" y="0"/>
          <a:chExt cx="0" cy="0"/>
        </a:xfrm>
      </p:grpSpPr>
      <p:sp>
        <p:nvSpPr>
          <p:cNvPr id="1048784" name="Title 1"/>
          <p:cNvSpPr>
            <a:spLocks noGrp="1"/>
          </p:cNvSpPr>
          <p:nvPr>
            <p:ph type="title"/>
          </p:nvPr>
        </p:nvSpPr>
        <p:spPr>
          <a:xfrm>
            <a:off x="722313" y="4406900"/>
            <a:ext cx="7772400" cy="1362075"/>
          </a:xfrm>
        </p:spPr>
        <p:txBody>
          <a:bodyPr anchor="t"/>
          <a:lstStyle>
            <a:lvl1pPr algn="l">
              <a:defRPr b="1" cap="all" sz="4000"/>
            </a:lvl1pPr>
          </a:lstStyle>
          <a:p>
            <a:r>
              <a:rPr lang="en-US" smtClean="0"/>
              <a:t>Click to edit Master title style</a:t>
            </a:r>
            <a:endParaRPr lang="en-US"/>
          </a:p>
        </p:txBody>
      </p:sp>
      <p:sp>
        <p:nvSpPr>
          <p:cNvPr id="1048785" name="Text Placeholder 2"/>
          <p:cNvSpPr>
            <a:spLocks noGrp="1"/>
          </p:cNvSpPr>
          <p:nvPr>
            <p:ph type="body" idx="1"/>
          </p:nvPr>
        </p:nvSpPr>
        <p:spPr>
          <a:xfrm>
            <a:off x="722313" y="2906713"/>
            <a:ext cx="7772400" cy="1500187"/>
          </a:xfrm>
        </p:spPr>
        <p:txBody>
          <a:bodyPr anchor="b"/>
          <a:lstStyle>
            <a:lvl1pPr indent="0" marL="0">
              <a:buNone/>
              <a:defRPr sz="2000">
                <a:solidFill>
                  <a:schemeClr val="tx1">
                    <a:tint val="75000"/>
                  </a:schemeClr>
                </a:solidFill>
              </a:defRPr>
            </a:lvl1pPr>
            <a:lvl2pPr indent="0" marL="457200">
              <a:buNone/>
              <a:defRPr sz="1800">
                <a:solidFill>
                  <a:schemeClr val="tx1">
                    <a:tint val="75000"/>
                  </a:schemeClr>
                </a:solidFill>
              </a:defRPr>
            </a:lvl2pPr>
            <a:lvl3pPr indent="0" marL="914400">
              <a:buNone/>
              <a:defRPr sz="1600">
                <a:solidFill>
                  <a:schemeClr val="tx1">
                    <a:tint val="75000"/>
                  </a:schemeClr>
                </a:solidFill>
              </a:defRPr>
            </a:lvl3pPr>
            <a:lvl4pPr indent="0" marL="1371600">
              <a:buNone/>
              <a:defRPr sz="1400">
                <a:solidFill>
                  <a:schemeClr val="tx1">
                    <a:tint val="75000"/>
                  </a:schemeClr>
                </a:solidFill>
              </a:defRPr>
            </a:lvl4pPr>
            <a:lvl5pPr indent="0" marL="1828800">
              <a:buNone/>
              <a:defRPr sz="1400">
                <a:solidFill>
                  <a:schemeClr val="tx1">
                    <a:tint val="75000"/>
                  </a:schemeClr>
                </a:solidFill>
              </a:defRPr>
            </a:lvl5pPr>
            <a:lvl6pPr indent="0" marL="2286000">
              <a:buNone/>
              <a:defRPr sz="1400">
                <a:solidFill>
                  <a:schemeClr val="tx1">
                    <a:tint val="75000"/>
                  </a:schemeClr>
                </a:solidFill>
              </a:defRPr>
            </a:lvl6pPr>
            <a:lvl7pPr indent="0" marL="2743200">
              <a:buNone/>
              <a:defRPr sz="1400">
                <a:solidFill>
                  <a:schemeClr val="tx1">
                    <a:tint val="75000"/>
                  </a:schemeClr>
                </a:solidFill>
              </a:defRPr>
            </a:lvl7pPr>
            <a:lvl8pPr indent="0" marL="3200400">
              <a:buNone/>
              <a:defRPr sz="1400">
                <a:solidFill>
                  <a:schemeClr val="tx1">
                    <a:tint val="75000"/>
                  </a:schemeClr>
                </a:solidFill>
              </a:defRPr>
            </a:lvl8pPr>
            <a:lvl9pPr indent="0" marL="3657600">
              <a:buNone/>
              <a:defRPr sz="1400">
                <a:solidFill>
                  <a:schemeClr val="tx1">
                    <a:tint val="75000"/>
                  </a:schemeClr>
                </a:solidFill>
              </a:defRPr>
            </a:lvl9pPr>
          </a:lstStyle>
          <a:p>
            <a:pPr lvl="0"/>
            <a:r>
              <a:rPr lang="en-US" smtClean="0"/>
              <a:t>Click to edit Master text styles</a:t>
            </a:r>
          </a:p>
        </p:txBody>
      </p:sp>
      <p:sp>
        <p:nvSpPr>
          <p:cNvPr id="1048786" name="Date Placeholder 3"/>
          <p:cNvSpPr>
            <a:spLocks noGrp="1"/>
          </p:cNvSpPr>
          <p:nvPr>
            <p:ph type="dt" sz="half" idx="10"/>
          </p:nvPr>
        </p:nvSpPr>
        <p:spPr/>
        <p:txBody>
          <a:bodyPr/>
          <a:p>
            <a:fld id="{1D8BD707-D9CF-40AE-B4C6-C98DA3205C09}" type="datetimeFigureOut">
              <a:rPr lang="en-US" smtClean="0"/>
              <a:t>8/1/2011</a:t>
            </a:fld>
            <a:endParaRPr lang="en-US"/>
          </a:p>
        </p:txBody>
      </p:sp>
      <p:sp>
        <p:nvSpPr>
          <p:cNvPr id="1048787" name="Footer Placeholder 4"/>
          <p:cNvSpPr>
            <a:spLocks noGrp="1"/>
          </p:cNvSpPr>
          <p:nvPr>
            <p:ph type="ftr" sz="quarter" idx="11"/>
          </p:nvPr>
        </p:nvSpPr>
        <p:spPr/>
        <p:txBody>
          <a:bodyPr/>
          <a:p>
            <a:endParaRPr lang="en-US"/>
          </a:p>
        </p:txBody>
      </p:sp>
      <p:sp>
        <p:nvSpPr>
          <p:cNvPr id="1048788" name="Slide Number Placeholder 5"/>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type="twoObj">
  <p:cSld name="Two Content">
    <p:spTree>
      <p:nvGrpSpPr>
        <p:cNvPr id="148" name=""/>
        <p:cNvGrpSpPr/>
        <p:nvPr/>
      </p:nvGrpSpPr>
      <p:grpSpPr>
        <a:xfrm>
          <a:off x="0" y="0"/>
          <a:ext cx="0" cy="0"/>
          <a:chOff x="0" y="0"/>
          <a:chExt cx="0" cy="0"/>
        </a:xfrm>
      </p:grpSpPr>
      <p:sp>
        <p:nvSpPr>
          <p:cNvPr id="1048789" name="Title 1"/>
          <p:cNvSpPr>
            <a:spLocks noGrp="1"/>
          </p:cNvSpPr>
          <p:nvPr>
            <p:ph type="title"/>
          </p:nvPr>
        </p:nvSpPr>
        <p:spPr/>
        <p:txBody>
          <a:bodyPr/>
          <a:p>
            <a:r>
              <a:rPr lang="en-US" smtClean="0"/>
              <a:t>Click to edit Master title style</a:t>
            </a:r>
            <a:endParaRPr lang="en-US"/>
          </a:p>
        </p:txBody>
      </p:sp>
      <p:sp>
        <p:nvSpPr>
          <p:cNvPr id="1048790"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91"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92" name="Date Placeholder 4"/>
          <p:cNvSpPr>
            <a:spLocks noGrp="1"/>
          </p:cNvSpPr>
          <p:nvPr>
            <p:ph type="dt" sz="half" idx="10"/>
          </p:nvPr>
        </p:nvSpPr>
        <p:spPr/>
        <p:txBody>
          <a:bodyPr/>
          <a:p>
            <a:fld id="{1D8BD707-D9CF-40AE-B4C6-C98DA3205C09}" type="datetimeFigureOut">
              <a:rPr lang="en-US" smtClean="0"/>
              <a:t>8/1/2011</a:t>
            </a:fld>
            <a:endParaRPr lang="en-US"/>
          </a:p>
        </p:txBody>
      </p:sp>
      <p:sp>
        <p:nvSpPr>
          <p:cNvPr id="1048793" name="Footer Placeholder 5"/>
          <p:cNvSpPr>
            <a:spLocks noGrp="1"/>
          </p:cNvSpPr>
          <p:nvPr>
            <p:ph type="ftr" sz="quarter" idx="11"/>
          </p:nvPr>
        </p:nvSpPr>
        <p:spPr/>
        <p:txBody>
          <a:bodyPr/>
          <a:p>
            <a:endParaRPr lang="en-US"/>
          </a:p>
        </p:txBody>
      </p:sp>
      <p:sp>
        <p:nvSpPr>
          <p:cNvPr id="1048794"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type="twoTxTwoObj">
  <p:cSld name="Comparison">
    <p:spTree>
      <p:nvGrpSpPr>
        <p:cNvPr id="149" name=""/>
        <p:cNvGrpSpPr/>
        <p:nvPr/>
      </p:nvGrpSpPr>
      <p:grpSpPr>
        <a:xfrm>
          <a:off x="0" y="0"/>
          <a:ext cx="0" cy="0"/>
          <a:chOff x="0" y="0"/>
          <a:chExt cx="0" cy="0"/>
        </a:xfrm>
      </p:grpSpPr>
      <p:sp>
        <p:nvSpPr>
          <p:cNvPr id="1048795" name="Title 1"/>
          <p:cNvSpPr>
            <a:spLocks noGrp="1"/>
          </p:cNvSpPr>
          <p:nvPr>
            <p:ph type="title"/>
          </p:nvPr>
        </p:nvSpPr>
        <p:spPr/>
        <p:txBody>
          <a:bodyPr/>
          <a:p>
            <a:r>
              <a:rPr lang="en-US" smtClean="0"/>
              <a:t>Click to edit Master title style</a:t>
            </a:r>
            <a:endParaRPr lang="en-US"/>
          </a:p>
        </p:txBody>
      </p:sp>
      <p:sp>
        <p:nvSpPr>
          <p:cNvPr id="1048796" name="Text Placeholder 2"/>
          <p:cNvSpPr>
            <a:spLocks noGrp="1"/>
          </p:cNvSpPr>
          <p:nvPr>
            <p:ph type="body" idx="1"/>
          </p:nvPr>
        </p:nvSpPr>
        <p:spPr>
          <a:xfrm>
            <a:off x="457200" y="1535113"/>
            <a:ext cx="4040188"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97"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798" name="Text Placeholder 4"/>
          <p:cNvSpPr>
            <a:spLocks noGrp="1"/>
          </p:cNvSpPr>
          <p:nvPr>
            <p:ph type="body" sz="quarter" idx="3"/>
          </p:nvPr>
        </p:nvSpPr>
        <p:spPr>
          <a:xfrm>
            <a:off x="4645025" y="1535113"/>
            <a:ext cx="4041775" cy="639762"/>
          </a:xfrm>
        </p:spPr>
        <p:txBody>
          <a:bodyPr anchor="b"/>
          <a:lstStyle>
            <a:lvl1pPr indent="0" marL="0">
              <a:buNone/>
              <a:defRPr b="1" sz="2400"/>
            </a:lvl1pPr>
            <a:lvl2pPr indent="0" marL="457200">
              <a:buNone/>
              <a:defRPr b="1" sz="2000"/>
            </a:lvl2pPr>
            <a:lvl3pPr indent="0" marL="914400">
              <a:buNone/>
              <a:defRPr b="1" sz="1800"/>
            </a:lvl3pPr>
            <a:lvl4pPr indent="0" marL="1371600">
              <a:buNone/>
              <a:defRPr b="1" sz="1600"/>
            </a:lvl4pPr>
            <a:lvl5pPr indent="0" marL="1828800">
              <a:buNone/>
              <a:defRPr b="1" sz="1600"/>
            </a:lvl5pPr>
            <a:lvl6pPr indent="0" marL="2286000">
              <a:buNone/>
              <a:defRPr b="1" sz="1600"/>
            </a:lvl6pPr>
            <a:lvl7pPr indent="0" marL="2743200">
              <a:buNone/>
              <a:defRPr b="1" sz="1600"/>
            </a:lvl7pPr>
            <a:lvl8pPr indent="0" marL="3200400">
              <a:buNone/>
              <a:defRPr b="1" sz="1600"/>
            </a:lvl8pPr>
            <a:lvl9pPr indent="0" marL="3657600">
              <a:buNone/>
              <a:defRPr b="1" sz="1600"/>
            </a:lvl9pPr>
          </a:lstStyle>
          <a:p>
            <a:pPr lvl="0"/>
            <a:r>
              <a:rPr lang="en-US" smtClean="0"/>
              <a:t>Click to edit Master text styles</a:t>
            </a:r>
          </a:p>
        </p:txBody>
      </p:sp>
      <p:sp>
        <p:nvSpPr>
          <p:cNvPr id="1048799"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0" name="Date Placeholder 6"/>
          <p:cNvSpPr>
            <a:spLocks noGrp="1"/>
          </p:cNvSpPr>
          <p:nvPr>
            <p:ph type="dt" sz="half" idx="10"/>
          </p:nvPr>
        </p:nvSpPr>
        <p:spPr/>
        <p:txBody>
          <a:bodyPr/>
          <a:p>
            <a:fld id="{1D8BD707-D9CF-40AE-B4C6-C98DA3205C09}" type="datetimeFigureOut">
              <a:rPr lang="en-US" smtClean="0"/>
              <a:t>8/1/2011</a:t>
            </a:fld>
            <a:endParaRPr lang="en-US"/>
          </a:p>
        </p:txBody>
      </p:sp>
      <p:sp>
        <p:nvSpPr>
          <p:cNvPr id="1048801" name="Footer Placeholder 7"/>
          <p:cNvSpPr>
            <a:spLocks noGrp="1"/>
          </p:cNvSpPr>
          <p:nvPr>
            <p:ph type="ftr" sz="quarter" idx="11"/>
          </p:nvPr>
        </p:nvSpPr>
        <p:spPr/>
        <p:txBody>
          <a:bodyPr/>
          <a:p>
            <a:endParaRPr lang="en-US"/>
          </a:p>
        </p:txBody>
      </p:sp>
      <p:sp>
        <p:nvSpPr>
          <p:cNvPr id="1048802" name="Slide Number Placeholder 8"/>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type="titleOnly">
  <p:cSld name="Title Only">
    <p:spTree>
      <p:nvGrpSpPr>
        <p:cNvPr id="142" name=""/>
        <p:cNvGrpSpPr/>
        <p:nvPr/>
      </p:nvGrpSpPr>
      <p:grpSpPr>
        <a:xfrm>
          <a:off x="0" y="0"/>
          <a:ext cx="0" cy="0"/>
          <a:chOff x="0" y="0"/>
          <a:chExt cx="0" cy="0"/>
        </a:xfrm>
      </p:grpSpPr>
      <p:sp>
        <p:nvSpPr>
          <p:cNvPr id="1048759" name="Title 1"/>
          <p:cNvSpPr>
            <a:spLocks noGrp="1"/>
          </p:cNvSpPr>
          <p:nvPr>
            <p:ph type="title"/>
          </p:nvPr>
        </p:nvSpPr>
        <p:spPr/>
        <p:txBody>
          <a:bodyPr/>
          <a:p>
            <a:r>
              <a:rPr lang="en-US" smtClean="0"/>
              <a:t>Click to edit Master title style</a:t>
            </a:r>
            <a:endParaRPr lang="en-US"/>
          </a:p>
        </p:txBody>
      </p:sp>
      <p:sp>
        <p:nvSpPr>
          <p:cNvPr id="1048760" name="Date Placeholder 2"/>
          <p:cNvSpPr>
            <a:spLocks noGrp="1"/>
          </p:cNvSpPr>
          <p:nvPr>
            <p:ph type="dt" sz="half" idx="10"/>
          </p:nvPr>
        </p:nvSpPr>
        <p:spPr/>
        <p:txBody>
          <a:bodyPr/>
          <a:p>
            <a:fld id="{1D8BD707-D9CF-40AE-B4C6-C98DA3205C09}" type="datetimeFigureOut">
              <a:rPr lang="en-US" smtClean="0"/>
              <a:t>8/1/2011</a:t>
            </a:fld>
            <a:endParaRPr lang="en-US"/>
          </a:p>
        </p:txBody>
      </p:sp>
      <p:sp>
        <p:nvSpPr>
          <p:cNvPr id="1048761" name="Footer Placeholder 3"/>
          <p:cNvSpPr>
            <a:spLocks noGrp="1"/>
          </p:cNvSpPr>
          <p:nvPr>
            <p:ph type="ftr" sz="quarter" idx="11"/>
          </p:nvPr>
        </p:nvSpPr>
        <p:spPr/>
        <p:txBody>
          <a:bodyPr/>
          <a:p>
            <a:endParaRPr lang="en-US"/>
          </a:p>
        </p:txBody>
      </p:sp>
      <p:sp>
        <p:nvSpPr>
          <p:cNvPr id="1048762" name="Slide Number Placeholder 4"/>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type="blank">
  <p:cSld name="Blank">
    <p:spTree>
      <p:nvGrpSpPr>
        <p:cNvPr id="23" name=""/>
        <p:cNvGrpSpPr/>
        <p:nvPr/>
      </p:nvGrpSpPr>
      <p:grpSpPr>
        <a:xfrm>
          <a:off x="0" y="0"/>
          <a:ext cx="0" cy="0"/>
          <a:chOff x="0" y="0"/>
          <a:chExt cx="0" cy="0"/>
        </a:xfrm>
      </p:grpSpPr>
      <p:sp>
        <p:nvSpPr>
          <p:cNvPr id="1048581" name="Date Placeholder 1"/>
          <p:cNvSpPr>
            <a:spLocks noGrp="1"/>
          </p:cNvSpPr>
          <p:nvPr>
            <p:ph type="dt" sz="half" idx="10"/>
          </p:nvPr>
        </p:nvSpPr>
        <p:spPr/>
        <p:txBody>
          <a:bodyPr/>
          <a:p>
            <a:fld id="{1D8BD707-D9CF-40AE-B4C6-C98DA3205C09}" type="datetimeFigureOut">
              <a:rPr lang="en-US" smtClean="0"/>
              <a:t>8/1/2011</a:t>
            </a:fld>
            <a:endParaRPr lang="en-US"/>
          </a:p>
        </p:txBody>
      </p:sp>
      <p:sp>
        <p:nvSpPr>
          <p:cNvPr id="1048582" name="Footer Placeholder 2"/>
          <p:cNvSpPr>
            <a:spLocks noGrp="1"/>
          </p:cNvSpPr>
          <p:nvPr>
            <p:ph type="ftr" sz="quarter" idx="11"/>
          </p:nvPr>
        </p:nvSpPr>
        <p:spPr/>
        <p:txBody>
          <a:bodyPr/>
          <a:p>
            <a:endParaRPr lang="en-US"/>
          </a:p>
        </p:txBody>
      </p:sp>
      <p:sp>
        <p:nvSpPr>
          <p:cNvPr id="1048583" name="Slide Number Placeholder 3"/>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type="objTx">
  <p:cSld name="Content with Caption">
    <p:spTree>
      <p:nvGrpSpPr>
        <p:cNvPr id="150" name=""/>
        <p:cNvGrpSpPr/>
        <p:nvPr/>
      </p:nvGrpSpPr>
      <p:grpSpPr>
        <a:xfrm>
          <a:off x="0" y="0"/>
          <a:ext cx="0" cy="0"/>
          <a:chOff x="0" y="0"/>
          <a:chExt cx="0" cy="0"/>
        </a:xfrm>
      </p:grpSpPr>
      <p:sp>
        <p:nvSpPr>
          <p:cNvPr id="1048803" name="Title 1"/>
          <p:cNvSpPr>
            <a:spLocks noGrp="1"/>
          </p:cNvSpPr>
          <p:nvPr>
            <p:ph type="title"/>
          </p:nvPr>
        </p:nvSpPr>
        <p:spPr>
          <a:xfrm>
            <a:off x="457200" y="273050"/>
            <a:ext cx="3008313" cy="1162050"/>
          </a:xfrm>
        </p:spPr>
        <p:txBody>
          <a:bodyPr anchor="b"/>
          <a:lstStyle>
            <a:lvl1pPr algn="l">
              <a:defRPr b="1" sz="2000"/>
            </a:lvl1pPr>
          </a:lstStyle>
          <a:p>
            <a:r>
              <a:rPr lang="en-US" smtClean="0"/>
              <a:t>Click to edit Master title style</a:t>
            </a:r>
            <a:endParaRPr lang="en-US"/>
          </a:p>
        </p:txBody>
      </p:sp>
      <p:sp>
        <p:nvSpPr>
          <p:cNvPr id="1048804"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805" name="Text Placeholder 3"/>
          <p:cNvSpPr>
            <a:spLocks noGrp="1"/>
          </p:cNvSpPr>
          <p:nvPr>
            <p:ph type="body" sz="half" idx="2"/>
          </p:nvPr>
        </p:nvSpPr>
        <p:spPr>
          <a:xfrm>
            <a:off x="457200" y="1435100"/>
            <a:ext cx="3008313" cy="4691063"/>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806" name="Date Placeholder 4"/>
          <p:cNvSpPr>
            <a:spLocks noGrp="1"/>
          </p:cNvSpPr>
          <p:nvPr>
            <p:ph type="dt" sz="half" idx="10"/>
          </p:nvPr>
        </p:nvSpPr>
        <p:spPr/>
        <p:txBody>
          <a:bodyPr/>
          <a:p>
            <a:fld id="{1D8BD707-D9CF-40AE-B4C6-C98DA3205C09}" type="datetimeFigureOut">
              <a:rPr lang="en-US" smtClean="0"/>
              <a:t>8/1/2011</a:t>
            </a:fld>
            <a:endParaRPr lang="en-US"/>
          </a:p>
        </p:txBody>
      </p:sp>
      <p:sp>
        <p:nvSpPr>
          <p:cNvPr id="1048807" name="Footer Placeholder 5"/>
          <p:cNvSpPr>
            <a:spLocks noGrp="1"/>
          </p:cNvSpPr>
          <p:nvPr>
            <p:ph type="ftr" sz="quarter" idx="11"/>
          </p:nvPr>
        </p:nvSpPr>
        <p:spPr/>
        <p:txBody>
          <a:bodyPr/>
          <a:p>
            <a:endParaRPr lang="en-US"/>
          </a:p>
        </p:txBody>
      </p:sp>
      <p:sp>
        <p:nvSpPr>
          <p:cNvPr id="1048808"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type="picTx">
  <p:cSld name="Picture with Caption">
    <p:spTree>
      <p:nvGrpSpPr>
        <p:cNvPr id="145" name=""/>
        <p:cNvGrpSpPr/>
        <p:nvPr/>
      </p:nvGrpSpPr>
      <p:grpSpPr>
        <a:xfrm>
          <a:off x="0" y="0"/>
          <a:ext cx="0" cy="0"/>
          <a:chOff x="0" y="0"/>
          <a:chExt cx="0" cy="0"/>
        </a:xfrm>
      </p:grpSpPr>
      <p:sp>
        <p:nvSpPr>
          <p:cNvPr id="1048773" name="Title 1"/>
          <p:cNvSpPr>
            <a:spLocks noGrp="1"/>
          </p:cNvSpPr>
          <p:nvPr>
            <p:ph type="title"/>
          </p:nvPr>
        </p:nvSpPr>
        <p:spPr>
          <a:xfrm>
            <a:off x="1792288" y="4800600"/>
            <a:ext cx="5486400" cy="566738"/>
          </a:xfrm>
        </p:spPr>
        <p:txBody>
          <a:bodyPr anchor="b"/>
          <a:lstStyle>
            <a:lvl1pPr algn="l">
              <a:defRPr b="1" sz="2000"/>
            </a:lvl1pPr>
          </a:lstStyle>
          <a:p>
            <a:r>
              <a:rPr lang="en-US" smtClean="0"/>
              <a:t>Click to edit Master title style</a:t>
            </a:r>
            <a:endParaRPr lang="en-US"/>
          </a:p>
        </p:txBody>
      </p:sp>
      <p:sp>
        <p:nvSpPr>
          <p:cNvPr id="1048774" name="Picture Placeholder 2"/>
          <p:cNvSpPr>
            <a:spLocks noGrp="1"/>
          </p:cNvSpPr>
          <p:nvPr>
            <p:ph type="pic" idx="1"/>
          </p:nvPr>
        </p:nvSpPr>
        <p:spPr>
          <a:xfrm>
            <a:off x="1792288" y="612775"/>
            <a:ext cx="5486400" cy="4114800"/>
          </a:xfrm>
        </p:spPr>
        <p:txBody>
          <a:bodyPr/>
          <a:lstStyle>
            <a:lvl1pPr indent="0" marL="0">
              <a:buNone/>
              <a:defRPr sz="3200"/>
            </a:lvl1pPr>
            <a:lvl2pPr indent="0" marL="457200">
              <a:buNone/>
              <a:defRPr sz="2800"/>
            </a:lvl2pPr>
            <a:lvl3pPr indent="0" marL="914400">
              <a:buNone/>
              <a:defRPr sz="2400"/>
            </a:lvl3pPr>
            <a:lvl4pPr indent="0" marL="1371600">
              <a:buNone/>
              <a:defRPr sz="2000"/>
            </a:lvl4pPr>
            <a:lvl5pPr indent="0" marL="1828800">
              <a:buNone/>
              <a:defRPr sz="2000"/>
            </a:lvl5pPr>
            <a:lvl6pPr indent="0" marL="2286000">
              <a:buNone/>
              <a:defRPr sz="2000"/>
            </a:lvl6pPr>
            <a:lvl7pPr indent="0" marL="2743200">
              <a:buNone/>
              <a:defRPr sz="2000"/>
            </a:lvl7pPr>
            <a:lvl8pPr indent="0" marL="3200400">
              <a:buNone/>
              <a:defRPr sz="2000"/>
            </a:lvl8pPr>
            <a:lvl9pPr indent="0" marL="3657600">
              <a:buNone/>
              <a:defRPr sz="2000"/>
            </a:lvl9pPr>
          </a:lstStyle>
          <a:p>
            <a:endParaRPr lang="en-US"/>
          </a:p>
        </p:txBody>
      </p:sp>
      <p:sp>
        <p:nvSpPr>
          <p:cNvPr id="1048775" name="Text Placeholder 3"/>
          <p:cNvSpPr>
            <a:spLocks noGrp="1"/>
          </p:cNvSpPr>
          <p:nvPr>
            <p:ph type="body" sz="half" idx="2"/>
          </p:nvPr>
        </p:nvSpPr>
        <p:spPr>
          <a:xfrm>
            <a:off x="1792288" y="5367338"/>
            <a:ext cx="5486400" cy="804862"/>
          </a:xfrm>
        </p:spPr>
        <p:txBody>
          <a:bodyPr/>
          <a:lstStyle>
            <a:lvl1pPr indent="0" marL="0">
              <a:buNone/>
              <a:defRPr sz="1400"/>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lvl="0"/>
            <a:r>
              <a:rPr lang="en-US" smtClean="0"/>
              <a:t>Click to edit Master text styles</a:t>
            </a:r>
          </a:p>
        </p:txBody>
      </p:sp>
      <p:sp>
        <p:nvSpPr>
          <p:cNvPr id="1048776" name="Date Placeholder 4"/>
          <p:cNvSpPr>
            <a:spLocks noGrp="1"/>
          </p:cNvSpPr>
          <p:nvPr>
            <p:ph type="dt" sz="half" idx="10"/>
          </p:nvPr>
        </p:nvSpPr>
        <p:spPr/>
        <p:txBody>
          <a:bodyPr/>
          <a:p>
            <a:fld id="{1D8BD707-D9CF-40AE-B4C6-C98DA3205C09}" type="datetimeFigureOut">
              <a:rPr lang="en-US" smtClean="0"/>
              <a:t>8/1/2011</a:t>
            </a:fld>
            <a:endParaRPr lang="en-US"/>
          </a:p>
        </p:txBody>
      </p:sp>
      <p:sp>
        <p:nvSpPr>
          <p:cNvPr id="1048777" name="Footer Placeholder 5"/>
          <p:cNvSpPr>
            <a:spLocks noGrp="1"/>
          </p:cNvSpPr>
          <p:nvPr>
            <p:ph type="ftr" sz="quarter" idx="11"/>
          </p:nvPr>
        </p:nvSpPr>
        <p:spPr/>
        <p:txBody>
          <a:bodyPr/>
          <a:p>
            <a:endParaRPr lang="en-US"/>
          </a:p>
        </p:txBody>
      </p:sp>
      <p:sp>
        <p:nvSpPr>
          <p:cNvPr id="1048778" name="Slide Number Placeholder 6"/>
          <p:cNvSpPr>
            <a:spLocks noGrp="1"/>
          </p:cNvSpPr>
          <p:nvPr>
            <p:ph type="sldNum" sz="quarter" idx="12"/>
          </p:nvPr>
        </p:nvSpPr>
        <p:spPr/>
        <p:txBody>
          <a:bodyPr/>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p:spPr>
        <p:txBody>
          <a:bodyPr anchor="ctr" bIns="45720" lIns="91440" rIns="91440" rtlCol="0" tIns="45720" vert="horz">
            <a:normAutofit/>
          </a:bodyPr>
          <a:p>
            <a:r>
              <a:rPr lang="en-US" smtClean="0"/>
              <a:t>Click to edit Master title style</a:t>
            </a:r>
            <a:endParaRPr lang="en-US"/>
          </a:p>
        </p:txBody>
      </p:sp>
      <p:sp>
        <p:nvSpPr>
          <p:cNvPr id="1048577" name="Text Placeholder 2"/>
          <p:cNvSpPr>
            <a:spLocks noGrp="1"/>
          </p:cNvSpPr>
          <p:nvPr>
            <p:ph type="body" idx="1"/>
          </p:nvPr>
        </p:nvSpPr>
        <p:spPr>
          <a:xfrm>
            <a:off x="457200" y="1600200"/>
            <a:ext cx="8229600" cy="4525963"/>
          </a:xfrm>
          <a:prstGeom prst="rect"/>
        </p:spPr>
        <p:txBody>
          <a:bodyPr bIns="45720" lIns="91440" rIns="91440" rtlCol="0" tIns="45720" vert="horz">
            <a:normAutofit/>
          </a:bodyPr>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48578" name="Date Placeholder 3"/>
          <p:cNvSpPr>
            <a:spLocks noGrp="1"/>
          </p:cNvSpPr>
          <p:nvPr>
            <p:ph type="dt" sz="half" idx="2"/>
          </p:nvPr>
        </p:nvSpPr>
        <p:spPr>
          <a:xfrm>
            <a:off x="457200" y="6356350"/>
            <a:ext cx="2133600" cy="365125"/>
          </a:xfrm>
          <a:prstGeom prst="rect"/>
        </p:spPr>
        <p:txBody>
          <a:bodyPr anchor="ctr" bIns="45720" lIns="91440" rIns="91440" rtlCol="0" tIns="45720" vert="horz"/>
          <a:lstStyle>
            <a:lvl1pPr algn="l">
              <a:defRPr sz="1200">
                <a:solidFill>
                  <a:schemeClr val="tx1">
                    <a:tint val="75000"/>
                  </a:schemeClr>
                </a:solidFill>
              </a:defRPr>
            </a:lvl1pPr>
          </a:lstStyle>
          <a:p>
            <a:fld id="{1D8BD707-D9CF-40AE-B4C6-C98DA3205C09}" type="datetimeFigureOut">
              <a:rPr lang="en-US" smtClean="0"/>
              <a:t>8/1/2011</a:t>
            </a:fld>
            <a:endParaRPr lang="en-US"/>
          </a:p>
        </p:txBody>
      </p:sp>
      <p:sp>
        <p:nvSpPr>
          <p:cNvPr id="1048579" name="Footer Placeholder 4"/>
          <p:cNvSpPr>
            <a:spLocks noGrp="1"/>
          </p:cNvSpPr>
          <p:nvPr>
            <p:ph type="ftr" sz="quarter" idx="3"/>
          </p:nvPr>
        </p:nvSpPr>
        <p:spPr>
          <a:xfrm>
            <a:off x="3124200" y="6356350"/>
            <a:ext cx="2895600" cy="365125"/>
          </a:xfrm>
          <a:prstGeom prst="rect"/>
        </p:spPr>
        <p:txBody>
          <a:bodyPr anchor="ctr" bIns="45720" lIns="91440" rIns="91440" rtlCol="0" tIns="45720" vert="horz"/>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p:spPr>
        <p:txBody>
          <a:bodyPr anchor="ctr" bIns="45720" lIns="91440" rIns="91440" rtlCol="0" tIns="45720" vert="horz"/>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accent1="accent1" accent2="accent2" accent3="accent3" accent4="accent4" accent5="accent5" accent6="accent6" bg1="lt1" bg2="lt2" tx1="dk1" tx2="dk2"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eaLnBrk="1" hangingPunct="1" latinLnBrk="0" rtl="0">
        <a:spcBef>
          <a:spcPct val="0"/>
        </a:spcBef>
        <a:buNone/>
        <a:defRPr sz="4400" kern="1200">
          <a:solidFill>
            <a:schemeClr val="tx1"/>
          </a:solidFill>
          <a:latin typeface="+mj-lt"/>
          <a:ea typeface="+mj-ea"/>
          <a:cs typeface="+mj-cs"/>
        </a:defRPr>
      </a:lvl1pPr>
    </p:titleStyle>
    <p:bodyStyle>
      <a:lvl1pPr algn="l" defTabSz="914400" eaLnBrk="1" hangingPunct="1" indent="-342900" latinLnBrk="0" marL="342900" rtl="0">
        <a:spcBef>
          <a:spcPct val="20000"/>
        </a:spcBef>
        <a:buFont typeface="Arial" pitchFamily="34" charset="0"/>
        <a:buChar char="•"/>
        <a:defRPr sz="3200" kern="1200">
          <a:solidFill>
            <a:schemeClr val="tx1"/>
          </a:solidFill>
          <a:latin typeface="+mn-lt"/>
          <a:ea typeface="+mn-ea"/>
          <a:cs typeface="+mn-cs"/>
        </a:defRPr>
      </a:lvl1pPr>
      <a:lvl2pPr algn="l" defTabSz="914400" eaLnBrk="1" hangingPunct="1" indent="-285750" latinLnBrk="0" marL="742950" rtl="0">
        <a:spcBef>
          <a:spcPct val="20000"/>
        </a:spcBef>
        <a:buFont typeface="Arial" pitchFamily="34" charset="0"/>
        <a:buChar char="–"/>
        <a:defRPr sz="2800" kern="1200">
          <a:solidFill>
            <a:schemeClr val="tx1"/>
          </a:solidFill>
          <a:latin typeface="+mn-lt"/>
          <a:ea typeface="+mn-ea"/>
          <a:cs typeface="+mn-cs"/>
        </a:defRPr>
      </a:lvl2pPr>
      <a:lvl3pPr algn="l" defTabSz="914400" eaLnBrk="1" hangingPunct="1" indent="-228600" latinLnBrk="0" marL="1143000" rtl="0">
        <a:spcBef>
          <a:spcPct val="20000"/>
        </a:spcBef>
        <a:buFont typeface="Arial" pitchFamily="34" charset="0"/>
        <a:buChar char="•"/>
        <a:defRPr sz="2400" kern="1200">
          <a:solidFill>
            <a:schemeClr val="tx1"/>
          </a:solidFill>
          <a:latin typeface="+mn-lt"/>
          <a:ea typeface="+mn-ea"/>
          <a:cs typeface="+mn-cs"/>
        </a:defRPr>
      </a:lvl3pPr>
      <a:lvl4pPr algn="l" defTabSz="914400" eaLnBrk="1" hangingPunct="1" indent="-228600" latinLnBrk="0" marL="1600200" rtl="0">
        <a:spcBef>
          <a:spcPct val="20000"/>
        </a:spcBef>
        <a:buFont typeface="Arial" pitchFamily="34" charset="0"/>
        <a:buChar char="–"/>
        <a:defRPr sz="2000" kern="1200">
          <a:solidFill>
            <a:schemeClr val="tx1"/>
          </a:solidFill>
          <a:latin typeface="+mn-lt"/>
          <a:ea typeface="+mn-ea"/>
          <a:cs typeface="+mn-cs"/>
        </a:defRPr>
      </a:lvl4pPr>
      <a:lvl5pPr algn="l" defTabSz="914400" eaLnBrk="1" hangingPunct="1" indent="-228600" latinLnBrk="0" marL="2057400" rtl="0">
        <a:spcBef>
          <a:spcPct val="20000"/>
        </a:spcBef>
        <a:buFont typeface="Arial" pitchFamily="34" charset="0"/>
        <a:buChar char="»"/>
        <a:defRPr sz="2000" kern="1200">
          <a:solidFill>
            <a:schemeClr val="tx1"/>
          </a:solidFill>
          <a:latin typeface="+mn-lt"/>
          <a:ea typeface="+mn-ea"/>
          <a:cs typeface="+mn-cs"/>
        </a:defRPr>
      </a:lvl5pPr>
      <a:lvl6pPr algn="l" defTabSz="914400" eaLnBrk="1" hangingPunct="1" indent="-228600" latinLnBrk="0" marL="2514600" rtl="0">
        <a:spcBef>
          <a:spcPct val="20000"/>
        </a:spcBef>
        <a:buFont typeface="Arial" pitchFamily="34" charset="0"/>
        <a:buChar char="•"/>
        <a:defRPr sz="2000" kern="1200">
          <a:solidFill>
            <a:schemeClr val="tx1"/>
          </a:solidFill>
          <a:latin typeface="+mn-lt"/>
          <a:ea typeface="+mn-ea"/>
          <a:cs typeface="+mn-cs"/>
        </a:defRPr>
      </a:lvl6pPr>
      <a:lvl7pPr algn="l" defTabSz="914400" eaLnBrk="1" hangingPunct="1" indent="-228600" latinLnBrk="0" marL="2971800" rtl="0">
        <a:spcBef>
          <a:spcPct val="20000"/>
        </a:spcBef>
        <a:buFont typeface="Arial" pitchFamily="34" charset="0"/>
        <a:buChar char="•"/>
        <a:defRPr sz="2000" kern="1200">
          <a:solidFill>
            <a:schemeClr val="tx1"/>
          </a:solidFill>
          <a:latin typeface="+mn-lt"/>
          <a:ea typeface="+mn-ea"/>
          <a:cs typeface="+mn-cs"/>
        </a:defRPr>
      </a:lvl7pPr>
      <a:lvl8pPr algn="l" defTabSz="914400" eaLnBrk="1" hangingPunct="1" indent="-228600" latinLnBrk="0" marL="3429000" rtl="0">
        <a:spcBef>
          <a:spcPct val="20000"/>
        </a:spcBef>
        <a:buFont typeface="Arial" pitchFamily="34" charset="0"/>
        <a:buChar char="•"/>
        <a:defRPr sz="2000" kern="1200">
          <a:solidFill>
            <a:schemeClr val="tx1"/>
          </a:solidFill>
          <a:latin typeface="+mn-lt"/>
          <a:ea typeface="+mn-ea"/>
          <a:cs typeface="+mn-cs"/>
        </a:defRPr>
      </a:lvl8pPr>
      <a:lvl9pPr algn="l" defTabSz="914400" eaLnBrk="1" hangingPunct="1" indent="-228600" latinLnBrk="0" marL="3886200" rtl="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algn="l" defTabSz="914400" eaLnBrk="1" hangingPunct="1" latinLnBrk="0" marL="0" rtl="0">
        <a:defRPr sz="1800" kern="1200">
          <a:solidFill>
            <a:schemeClr val="tx1"/>
          </a:solidFill>
          <a:latin typeface="+mn-lt"/>
          <a:ea typeface="+mn-ea"/>
          <a:cs typeface="+mn-cs"/>
        </a:defRPr>
      </a:lvl1pPr>
      <a:lvl2pPr algn="l" defTabSz="914400" eaLnBrk="1" hangingPunct="1" latinLnBrk="0" marL="457200" rtl="0">
        <a:defRPr sz="1800" kern="1200">
          <a:solidFill>
            <a:schemeClr val="tx1"/>
          </a:solidFill>
          <a:latin typeface="+mn-lt"/>
          <a:ea typeface="+mn-ea"/>
          <a:cs typeface="+mn-cs"/>
        </a:defRPr>
      </a:lvl2pPr>
      <a:lvl3pPr algn="l" defTabSz="914400" eaLnBrk="1" hangingPunct="1" latinLnBrk="0" marL="914400" rtl="0">
        <a:defRPr sz="1800" kern="1200">
          <a:solidFill>
            <a:schemeClr val="tx1"/>
          </a:solidFill>
          <a:latin typeface="+mn-lt"/>
          <a:ea typeface="+mn-ea"/>
          <a:cs typeface="+mn-cs"/>
        </a:defRPr>
      </a:lvl3pPr>
      <a:lvl4pPr algn="l" defTabSz="914400" eaLnBrk="1" hangingPunct="1" latinLnBrk="0" marL="1371600" rtl="0">
        <a:defRPr sz="1800" kern="1200">
          <a:solidFill>
            <a:schemeClr val="tx1"/>
          </a:solidFill>
          <a:latin typeface="+mn-lt"/>
          <a:ea typeface="+mn-ea"/>
          <a:cs typeface="+mn-cs"/>
        </a:defRPr>
      </a:lvl4pPr>
      <a:lvl5pPr algn="l" defTabSz="914400" eaLnBrk="1" hangingPunct="1" latinLnBrk="0" marL="1828800" rtl="0">
        <a:defRPr sz="1800" kern="1200">
          <a:solidFill>
            <a:schemeClr val="tx1"/>
          </a:solidFill>
          <a:latin typeface="+mn-lt"/>
          <a:ea typeface="+mn-ea"/>
          <a:cs typeface="+mn-cs"/>
        </a:defRPr>
      </a:lvl5pPr>
      <a:lvl6pPr algn="l" defTabSz="914400" eaLnBrk="1" hangingPunct="1" latinLnBrk="0" marL="2286000" rtl="0">
        <a:defRPr sz="1800" kern="1200">
          <a:solidFill>
            <a:schemeClr val="tx1"/>
          </a:solidFill>
          <a:latin typeface="+mn-lt"/>
          <a:ea typeface="+mn-ea"/>
          <a:cs typeface="+mn-cs"/>
        </a:defRPr>
      </a:lvl6pPr>
      <a:lvl7pPr algn="l" defTabSz="914400" eaLnBrk="1" hangingPunct="1" latinLnBrk="0" marL="2743200" rtl="0">
        <a:defRPr sz="1800" kern="1200">
          <a:solidFill>
            <a:schemeClr val="tx1"/>
          </a:solidFill>
          <a:latin typeface="+mn-lt"/>
          <a:ea typeface="+mn-ea"/>
          <a:cs typeface="+mn-cs"/>
        </a:defRPr>
      </a:lvl7pPr>
      <a:lvl8pPr algn="l" defTabSz="914400" eaLnBrk="1" hangingPunct="1" latinLnBrk="0" marL="3200400" rtl="0">
        <a:defRPr sz="1800" kern="1200">
          <a:solidFill>
            <a:schemeClr val="tx1"/>
          </a:solidFill>
          <a:latin typeface="+mn-lt"/>
          <a:ea typeface="+mn-ea"/>
          <a:cs typeface="+mn-cs"/>
        </a:defRPr>
      </a:lvl8pPr>
      <a:lvl9pPr algn="l" defTabSz="914400" eaLnBrk="1" hangingPunct="1" latinLnBrk="0" marL="3657600" rtl="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image" Target="../media/image43.jpeg"/><Relationship Id="rId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image" Target="../media/image44.png"/><Relationship Id="rId2" Type="http://schemas.openxmlformats.org/officeDocument/2006/relationships/image" Target="../media/image45.png"/><Relationship Id="rId3" Type="http://schemas.openxmlformats.org/officeDocument/2006/relationships/image" Target="../media/image46.png"/><Relationship Id="rId4"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image" Target="../media/image49.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image" Target="../media/image50.png"/><Relationship Id="rId2" Type="http://schemas.openxmlformats.org/officeDocument/2006/relationships/image" Target="../media/image51.png"/><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image" Target="../media/image59.png"/><Relationship Id="rId2" Type="http://schemas.openxmlformats.org/officeDocument/2006/relationships/image" Target="../media/image60.png"/><Relationship Id="rId3"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image" Target="../media/image19.png"/><Relationship Id="rId2" Type="http://schemas.openxmlformats.org/officeDocument/2006/relationships/image" Target="../media/image20.png"/><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png"/><Relationship Id="rId3"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p:bgPr>
    </p:bg>
    <p:spTree>
      <p:nvGrpSpPr>
        <p:cNvPr id="24" name=""/>
        <p:cNvGrpSpPr/>
        <p:nvPr/>
      </p:nvGrpSpPr>
      <p:grpSpPr>
        <a:xfrm>
          <a:off x="0" y="0"/>
          <a:ext cx="0" cy="0"/>
          <a:chOff x="0" y="0"/>
          <a:chExt cx="0" cy="0"/>
        </a:xfrm>
      </p:grpSpPr>
      <p:pic>
        <p:nvPicPr>
          <p:cNvPr id="2097152" name="Picture 2"/>
          <p:cNvPicPr>
            <a:picLocks noChangeAspect="1"/>
          </p:cNvPicPr>
          <p:nvPr/>
        </p:nvPicPr>
        <p:blipFill>
          <a:blip xmlns:r="http://schemas.openxmlformats.org/officeDocument/2006/relationships" r:embed="rId1"/>
          <a:srcRect l="0" t="0" r="0" b="0"/>
          <a:stretch>
            <a:fillRect/>
          </a:stretch>
        </p:blipFill>
        <p:spPr>
          <a:xfrm rot="204765" flipH="0" flipV="0">
            <a:off x="6285024" y="-3956130"/>
            <a:ext cx="4527055" cy="5633213"/>
          </a:xfrm>
          <a:prstGeom prst="rect"/>
        </p:spPr>
      </p:pic>
      <p:pic>
        <p:nvPicPr>
          <p:cNvPr id="2097153" name="Picture 3"/>
          <p:cNvPicPr>
            <a:picLocks noChangeAspect="1"/>
          </p:cNvPicPr>
          <p:nvPr/>
        </p:nvPicPr>
        <p:blipFill>
          <a:blip xmlns:r="http://schemas.openxmlformats.org/officeDocument/2006/relationships" r:embed="rId2"/>
          <a:srcRect l="0" t="0" r="0" b="0"/>
          <a:stretch>
            <a:fillRect/>
          </a:stretch>
        </p:blipFill>
        <p:spPr>
          <a:xfrm rot="-266077" flipH="1" flipV="0">
            <a:off x="-1932884" y="1153647"/>
            <a:ext cx="4884839" cy="6767410"/>
          </a:xfrm>
          <a:prstGeom prst="rect"/>
        </p:spPr>
      </p:pic>
      <p:pic>
        <p:nvPicPr>
          <p:cNvPr id="2097154" name="Picture 4"/>
          <p:cNvPicPr>
            <a:picLocks noChangeAspect="1"/>
          </p:cNvPicPr>
          <p:nvPr/>
        </p:nvPicPr>
        <p:blipFill>
          <a:blip xmlns:r="http://schemas.openxmlformats.org/officeDocument/2006/relationships" r:embed="rId3"/>
          <a:srcRect l="0" t="0" r="0" b="0"/>
          <a:stretch>
            <a:fillRect/>
          </a:stretch>
        </p:blipFill>
        <p:spPr>
          <a:xfrm rot="839545" flipH="0" flipV="0">
            <a:off x="5221211" y="-262940"/>
            <a:ext cx="2440452" cy="709950"/>
          </a:xfrm>
          <a:prstGeom prst="rect"/>
        </p:spPr>
      </p:pic>
      <p:sp>
        <p:nvSpPr>
          <p:cNvPr id="1048584" name="AutoShape 5"/>
          <p:cNvSpPr/>
          <p:nvPr/>
        </p:nvSpPr>
        <p:spPr>
          <a:xfrm rot="-78937">
            <a:off x="545817" y="1979211"/>
            <a:ext cx="8796380" cy="3261322"/>
          </a:xfrm>
          <a:prstGeom prst="rect"/>
          <a:solidFill>
            <a:srgbClr val="468B91"/>
          </a:solidFill>
        </p:spPr>
      </p:sp>
      <p:sp>
        <p:nvSpPr>
          <p:cNvPr id="1048585" name="AutoShape 6"/>
          <p:cNvSpPr/>
          <p:nvPr/>
        </p:nvSpPr>
        <p:spPr>
          <a:xfrm rot="0">
            <a:off x="753699" y="2270948"/>
            <a:ext cx="8386261" cy="3036307"/>
          </a:xfrm>
          <a:prstGeom prst="rect"/>
          <a:solidFill>
            <a:srgbClr val="F6F6E9"/>
          </a:solidFill>
        </p:spPr>
      </p:sp>
      <p:pic>
        <p:nvPicPr>
          <p:cNvPr id="2097155" name="Picture 7"/>
          <p:cNvPicPr>
            <a:picLocks noChangeAspect="1"/>
          </p:cNvPicPr>
          <p:nvPr/>
        </p:nvPicPr>
        <p:blipFill>
          <a:blip xmlns:r="http://schemas.openxmlformats.org/officeDocument/2006/relationships" r:embed="rId4"/>
          <a:srcRect l="0" t="0" r="0" b="0"/>
          <a:stretch>
            <a:fillRect/>
          </a:stretch>
        </p:blipFill>
        <p:spPr>
          <a:xfrm rot="-1155419" flipH="0" flipV="0">
            <a:off x="163611" y="2050657"/>
            <a:ext cx="1553335" cy="440582"/>
          </a:xfrm>
          <a:prstGeom prst="rect"/>
        </p:spPr>
      </p:pic>
      <p:pic>
        <p:nvPicPr>
          <p:cNvPr id="2097156" name="Picture 8"/>
          <p:cNvPicPr>
            <a:picLocks noChangeAspect="1"/>
          </p:cNvPicPr>
          <p:nvPr/>
        </p:nvPicPr>
        <p:blipFill>
          <a:blip xmlns:r="http://schemas.openxmlformats.org/officeDocument/2006/relationships" r:embed="rId5"/>
          <a:srcRect l="0" t="0" r="0" b="0"/>
          <a:stretch>
            <a:fillRect/>
          </a:stretch>
        </p:blipFill>
        <p:spPr>
          <a:xfrm rot="-1239772" flipH="0" flipV="0">
            <a:off x="7740194" y="5111264"/>
            <a:ext cx="1616717" cy="458560"/>
          </a:xfrm>
          <a:prstGeom prst="rect"/>
        </p:spPr>
      </p:pic>
      <p:pic>
        <p:nvPicPr>
          <p:cNvPr id="2097157" name="Picture 9"/>
          <p:cNvPicPr>
            <a:picLocks noChangeAspect="1"/>
          </p:cNvPicPr>
          <p:nvPr/>
        </p:nvPicPr>
        <p:blipFill>
          <a:blip xmlns:r="http://schemas.openxmlformats.org/officeDocument/2006/relationships" r:embed="rId6"/>
          <a:srcRect l="0" t="0" r="0" b="0"/>
          <a:stretch>
            <a:fillRect/>
          </a:stretch>
        </p:blipFill>
        <p:spPr>
          <a:xfrm rot="-3895279" flipH="0" flipV="0">
            <a:off x="5868589" y="6062855"/>
            <a:ext cx="1208294" cy="1127009"/>
          </a:xfrm>
          <a:prstGeom prst="rect"/>
        </p:spPr>
      </p:pic>
      <p:pic>
        <p:nvPicPr>
          <p:cNvPr id="2097158" name="Picture 10"/>
          <p:cNvPicPr>
            <a:picLocks noChangeAspect="1"/>
          </p:cNvPicPr>
          <p:nvPr/>
        </p:nvPicPr>
        <p:blipFill>
          <a:blip xmlns:r="http://schemas.openxmlformats.org/officeDocument/2006/relationships" r:embed="rId7"/>
          <a:srcRect l="0" t="0" r="0" b="0"/>
          <a:stretch>
            <a:fillRect/>
          </a:stretch>
        </p:blipFill>
        <p:spPr>
          <a:xfrm rot="0" flipH="0" flipV="0">
            <a:off x="280212" y="4537352"/>
            <a:ext cx="1320133" cy="2206909"/>
          </a:xfrm>
          <a:prstGeom prst="rect"/>
        </p:spPr>
      </p:pic>
      <p:sp>
        <p:nvSpPr>
          <p:cNvPr id="1048586" name="TextBox 11"/>
          <p:cNvSpPr txBox="1"/>
          <p:nvPr/>
        </p:nvSpPr>
        <p:spPr>
          <a:xfrm rot="0">
            <a:off x="871715" y="2811263"/>
            <a:ext cx="8144583" cy="1320801"/>
          </a:xfrm>
          <a:prstGeom prst="rect"/>
        </p:spPr>
        <p:txBody>
          <a:bodyPr anchor="t" bIns="0" lIns="0" rIns="0" rtlCol="0" tIns="0">
            <a:spAutoFit/>
          </a:bodyPr>
          <a:p>
            <a:pPr algn="ctr">
              <a:lnSpc>
                <a:spcPts val="5199"/>
              </a:lnSpc>
            </a:pPr>
            <a:r>
              <a:rPr sz="5199" lang="en-US">
                <a:solidFill>
                  <a:srgbClr val="291B25"/>
                </a:solidFill>
                <a:latin typeface="Bubblebody Neue"/>
              </a:rPr>
              <a:t>Sumber Ajaran Islam</a:t>
            </a:r>
          </a:p>
          <a:p>
            <a:pPr algn="ctr">
              <a:lnSpc>
                <a:spcPts val="5199"/>
              </a:lnSpc>
            </a:pPr>
            <a:r>
              <a:rPr sz="5199" lang="en-US">
                <a:solidFill>
                  <a:srgbClr val="291B25"/>
                </a:solidFill>
                <a:latin typeface="Bubblebody Neue"/>
              </a:rPr>
              <a:t>{Al-Qur'an}</a:t>
            </a:r>
          </a:p>
        </p:txBody>
      </p:sp>
      <p:sp>
        <p:nvSpPr>
          <p:cNvPr id="1048587" name="TextBox 12"/>
          <p:cNvSpPr txBox="1"/>
          <p:nvPr/>
        </p:nvSpPr>
        <p:spPr>
          <a:xfrm rot="0">
            <a:off x="2182371" y="4348440"/>
            <a:ext cx="5528916" cy="339725"/>
          </a:xfrm>
          <a:prstGeom prst="rect"/>
        </p:spPr>
        <p:txBody>
          <a:bodyPr anchor="t" bIns="0" lIns="0" rIns="0" rtlCol="0" tIns="0">
            <a:spAutoFit/>
          </a:bodyPr>
          <a:p>
            <a:pPr algn="ctr">
              <a:lnSpc>
                <a:spcPts val="2800"/>
              </a:lnSpc>
            </a:pPr>
            <a:r>
              <a:rPr sz="2000" lang="en-US">
                <a:solidFill>
                  <a:srgbClr val="291B25"/>
                </a:solidFill>
                <a:latin typeface="Nunito Sans Bold Bold"/>
              </a:rPr>
              <a:t>Presentasi Mata Kuliah PAI Kelompok 3</a:t>
            </a:r>
          </a:p>
        </p:txBody>
      </p:sp>
      <p:pic>
        <p:nvPicPr>
          <p:cNvPr id="2097159" name="Picture 13"/>
          <p:cNvPicPr>
            <a:picLocks noChangeAspect="1"/>
          </p:cNvPicPr>
          <p:nvPr/>
        </p:nvPicPr>
        <p:blipFill>
          <a:blip xmlns:r="http://schemas.openxmlformats.org/officeDocument/2006/relationships" r:embed="rId8"/>
          <a:srcRect l="0" t="0" r="0" b="0"/>
          <a:stretch>
            <a:fillRect/>
          </a:stretch>
        </p:blipFill>
        <p:spPr>
          <a:xfrm rot="0" flipH="0" flipV="0">
            <a:off x="8721327" y="2201951"/>
            <a:ext cx="837265" cy="851193"/>
          </a:xfrm>
          <a:prstGeom prst="rec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67" name=""/>
        <p:cNvGrpSpPr/>
        <p:nvPr/>
      </p:nvGrpSpPr>
      <p:grpSpPr>
        <a:xfrm>
          <a:off x="0" y="0"/>
          <a:ext cx="0" cy="0"/>
          <a:chOff x="0" y="0"/>
          <a:chExt cx="0" cy="0"/>
        </a:xfrm>
      </p:grpSpPr>
      <p:pic>
        <p:nvPicPr>
          <p:cNvPr id="2097193" name="Picture 2"/>
          <p:cNvPicPr>
            <a:picLocks noChangeAspect="1"/>
          </p:cNvPicPr>
          <p:nvPr/>
        </p:nvPicPr>
        <p:blipFill>
          <a:blip xmlns:r="http://schemas.openxmlformats.org/officeDocument/2006/relationships" r:embed="rId1"/>
          <a:srcRect l="0" t="0" r="0" b="0"/>
          <a:stretch>
            <a:fillRect/>
          </a:stretch>
        </p:blipFill>
        <p:spPr>
          <a:xfrm rot="0" flipH="0" flipV="0">
            <a:off x="1243771" y="3042156"/>
            <a:ext cx="3586147" cy="1947706"/>
          </a:xfrm>
          <a:prstGeom prst="rect"/>
        </p:spPr>
      </p:pic>
      <p:pic>
        <p:nvPicPr>
          <p:cNvPr id="2097194" name="Picture 3"/>
          <p:cNvPicPr>
            <a:picLocks noChangeAspect="1"/>
          </p:cNvPicPr>
          <p:nvPr/>
        </p:nvPicPr>
        <p:blipFill>
          <a:blip xmlns:r="http://schemas.openxmlformats.org/officeDocument/2006/relationships" r:embed="rId2"/>
          <a:srcRect l="0" t="0" r="0" b="0"/>
          <a:stretch>
            <a:fillRect/>
          </a:stretch>
        </p:blipFill>
        <p:spPr>
          <a:xfrm rot="0" flipH="0" flipV="0">
            <a:off x="4929149" y="3042156"/>
            <a:ext cx="3586147" cy="1947706"/>
          </a:xfrm>
          <a:prstGeom prst="rect"/>
        </p:spPr>
      </p:pic>
      <p:pic>
        <p:nvPicPr>
          <p:cNvPr id="2097195" name="Picture 4"/>
          <p:cNvPicPr>
            <a:picLocks noChangeAspect="1"/>
          </p:cNvPicPr>
          <p:nvPr/>
        </p:nvPicPr>
        <p:blipFill>
          <a:blip xmlns:r="http://schemas.openxmlformats.org/officeDocument/2006/relationships" r:embed="rId3"/>
          <a:srcRect l="0" t="0" r="0" b="0"/>
          <a:stretch>
            <a:fillRect/>
          </a:stretch>
        </p:blipFill>
        <p:spPr>
          <a:xfrm rot="0" flipH="0" flipV="0">
            <a:off x="4929149" y="5101443"/>
            <a:ext cx="3586147" cy="1947706"/>
          </a:xfrm>
          <a:prstGeom prst="rect"/>
        </p:spPr>
      </p:pic>
      <p:pic>
        <p:nvPicPr>
          <p:cNvPr id="2097196" name="Picture 5"/>
          <p:cNvPicPr>
            <a:picLocks noChangeAspect="1"/>
          </p:cNvPicPr>
          <p:nvPr/>
        </p:nvPicPr>
        <p:blipFill>
          <a:blip xmlns:r="http://schemas.openxmlformats.org/officeDocument/2006/relationships" r:embed="rId4"/>
          <a:srcRect l="0" t="0" r="0" b="0"/>
          <a:stretch>
            <a:fillRect/>
          </a:stretch>
        </p:blipFill>
        <p:spPr>
          <a:xfrm rot="0" flipH="0" flipV="0">
            <a:off x="1243771" y="5101443"/>
            <a:ext cx="3586147" cy="1947706"/>
          </a:xfrm>
          <a:prstGeom prst="rect"/>
        </p:spPr>
      </p:pic>
      <p:pic>
        <p:nvPicPr>
          <p:cNvPr id="2097197" name="Picture 6"/>
          <p:cNvPicPr>
            <a:picLocks noChangeAspect="1"/>
          </p:cNvPicPr>
          <p:nvPr/>
        </p:nvPicPr>
        <p:blipFill>
          <a:blip xmlns:r="http://schemas.openxmlformats.org/officeDocument/2006/relationships" r:embed="rId5"/>
          <a:srcRect l="0" t="0" r="0" b="0"/>
          <a:stretch>
            <a:fillRect/>
          </a:stretch>
        </p:blipFill>
        <p:spPr>
          <a:xfrm rot="0" flipH="0" flipV="0">
            <a:off x="2926080" y="2494684"/>
            <a:ext cx="3901440" cy="117043"/>
          </a:xfrm>
          <a:prstGeom prst="rect"/>
        </p:spPr>
      </p:pic>
      <p:grpSp>
        <p:nvGrpSpPr>
          <p:cNvPr id="68" name="Group 7"/>
          <p:cNvGrpSpPr/>
          <p:nvPr/>
        </p:nvGrpSpPr>
        <p:grpSpPr>
          <a:xfrm rot="0">
            <a:off x="1596064" y="282541"/>
            <a:ext cx="6467707" cy="2156365"/>
            <a:chOff x="0" y="0"/>
            <a:chExt cx="8623610" cy="2875153"/>
          </a:xfrm>
        </p:grpSpPr>
        <p:sp>
          <p:nvSpPr>
            <p:cNvPr id="1048652" name="TextBox 8"/>
            <p:cNvSpPr txBox="1"/>
            <p:nvPr/>
          </p:nvSpPr>
          <p:spPr>
            <a:xfrm rot="0">
              <a:off x="0" y="85725"/>
              <a:ext cx="8623610" cy="521335"/>
            </a:xfrm>
            <a:prstGeom prst="rect"/>
          </p:spPr>
          <p:txBody>
            <a:bodyPr anchor="t" bIns="0" lIns="0" rIns="0" rtlCol="0" tIns="0">
              <a:spAutoFit/>
            </a:bodyPr>
            <a:p>
              <a:pPr algn="ctr">
                <a:lnSpc>
                  <a:spcPts val="2640"/>
                </a:lnSpc>
              </a:pPr>
              <a:r>
                <a:rPr sz="3000" lang="en-US" spc="210">
                  <a:solidFill>
                    <a:srgbClr val="83371B"/>
                  </a:solidFill>
                  <a:latin typeface="Montserrat Classic Bold"/>
                </a:rPr>
                <a:t>ISI KANDUNGAN AL-QUR'AN</a:t>
              </a:r>
            </a:p>
          </p:txBody>
        </p:sp>
        <p:sp>
          <p:nvSpPr>
            <p:cNvPr id="1048653" name="TextBox 9"/>
            <p:cNvSpPr txBox="1"/>
            <p:nvPr/>
          </p:nvSpPr>
          <p:spPr>
            <a:xfrm rot="0">
              <a:off x="1608987" y="680593"/>
              <a:ext cx="5405634" cy="2194559"/>
            </a:xfrm>
            <a:prstGeom prst="rect"/>
          </p:spPr>
          <p:txBody>
            <a:bodyPr anchor="t" bIns="0" lIns="0" rIns="0" rtlCol="0" tIns="0">
              <a:spAutoFit/>
            </a:bodyPr>
            <a:p>
              <a:pPr algn="ctr">
                <a:lnSpc>
                  <a:spcPts val="2115"/>
                </a:lnSpc>
              </a:pPr>
              <a:r>
                <a:rPr sz="1500" lang="en-US" spc="15">
                  <a:solidFill>
                    <a:srgbClr val="83371B"/>
                  </a:solidFill>
                  <a:latin typeface="Montserrat Light Bold"/>
                </a:rPr>
                <a:t>Di dalam Al-Qur'an terkandung berbagai macam jawaban mengenai sejarah. ilmu pengenatuhan, serta aspek-aspek sosial, ekonomi, permasalahan ideologi, budaya, dan lain-lain.</a:t>
              </a:r>
            </a:p>
          </p:txBody>
        </p:sp>
      </p:grpSp>
      <p:sp>
        <p:nvSpPr>
          <p:cNvPr id="1048654" name="TextBox 10"/>
          <p:cNvSpPr txBox="1"/>
          <p:nvPr/>
        </p:nvSpPr>
        <p:spPr>
          <a:xfrm rot="0">
            <a:off x="2375361" y="3873769"/>
            <a:ext cx="1322966" cy="294005"/>
          </a:xfrm>
          <a:prstGeom prst="rect"/>
        </p:spPr>
        <p:txBody>
          <a:bodyPr anchor="t" bIns="0" lIns="0" rIns="0" rtlCol="0" tIns="0">
            <a:spAutoFit/>
          </a:bodyPr>
          <a:p>
            <a:pPr algn="ctr">
              <a:lnSpc>
                <a:spcPts val="2260"/>
              </a:lnSpc>
            </a:pPr>
            <a:r>
              <a:rPr sz="2000" lang="en-US" spc="140">
                <a:solidFill>
                  <a:srgbClr val="FFFFFF"/>
                </a:solidFill>
                <a:latin typeface="Montserrat Classic Bold"/>
              </a:rPr>
              <a:t>AQIDAH</a:t>
            </a:r>
          </a:p>
        </p:txBody>
      </p:sp>
      <p:sp>
        <p:nvSpPr>
          <p:cNvPr id="1048655" name="TextBox 11"/>
          <p:cNvSpPr txBox="1"/>
          <p:nvPr/>
        </p:nvSpPr>
        <p:spPr>
          <a:xfrm rot="0">
            <a:off x="6144344" y="5932836"/>
            <a:ext cx="1155758" cy="294005"/>
          </a:xfrm>
          <a:prstGeom prst="rect"/>
        </p:spPr>
        <p:txBody>
          <a:bodyPr anchor="t" bIns="0" lIns="0" rIns="0" rtlCol="0" tIns="0">
            <a:spAutoFit/>
          </a:bodyPr>
          <a:p>
            <a:pPr algn="ctr">
              <a:lnSpc>
                <a:spcPts val="2260"/>
              </a:lnSpc>
            </a:pPr>
            <a:r>
              <a:rPr sz="2000" lang="en-US" spc="140">
                <a:solidFill>
                  <a:srgbClr val="FFFAEB"/>
                </a:solidFill>
                <a:latin typeface="Montserrat Classic Bold"/>
              </a:rPr>
              <a:t>HUKUM</a:t>
            </a:r>
          </a:p>
        </p:txBody>
      </p:sp>
      <p:sp>
        <p:nvSpPr>
          <p:cNvPr id="1048656" name="TextBox 12"/>
          <p:cNvSpPr txBox="1"/>
          <p:nvPr/>
        </p:nvSpPr>
        <p:spPr>
          <a:xfrm rot="0">
            <a:off x="2406713" y="5899805"/>
            <a:ext cx="1260263" cy="294005"/>
          </a:xfrm>
          <a:prstGeom prst="rect"/>
        </p:spPr>
        <p:txBody>
          <a:bodyPr anchor="t" bIns="0" lIns="0" rIns="0" rtlCol="0" tIns="0">
            <a:spAutoFit/>
          </a:bodyPr>
          <a:p>
            <a:pPr algn="ctr">
              <a:lnSpc>
                <a:spcPts val="2260"/>
              </a:lnSpc>
            </a:pPr>
            <a:r>
              <a:rPr sz="2000" lang="en-US" spc="140">
                <a:solidFill>
                  <a:srgbClr val="000000"/>
                </a:solidFill>
                <a:latin typeface="Montserrat Classic Bold"/>
              </a:rPr>
              <a:t>AKHLAK</a:t>
            </a:r>
          </a:p>
        </p:txBody>
      </p:sp>
      <p:sp>
        <p:nvSpPr>
          <p:cNvPr id="1048657" name="TextBox 13"/>
          <p:cNvSpPr txBox="1"/>
          <p:nvPr/>
        </p:nvSpPr>
        <p:spPr>
          <a:xfrm rot="0">
            <a:off x="2233351" y="2505581"/>
            <a:ext cx="5391596" cy="422275"/>
          </a:xfrm>
          <a:prstGeom prst="rect"/>
        </p:spPr>
        <p:txBody>
          <a:bodyPr anchor="t" bIns="0" lIns="0" rIns="0" rtlCol="0" tIns="0">
            <a:spAutoFit/>
          </a:bodyPr>
          <a:p>
            <a:pPr algn="ctr">
              <a:lnSpc>
                <a:spcPts val="3499"/>
              </a:lnSpc>
            </a:pPr>
            <a:r>
              <a:rPr sz="2499" lang="en-US">
                <a:solidFill>
                  <a:srgbClr val="83371B"/>
                </a:solidFill>
                <a:latin typeface="Montserrat Classic Bold"/>
              </a:rPr>
              <a:t>4 Isi Kandungan Utama Al-Qur'an</a:t>
            </a:r>
          </a:p>
        </p:txBody>
      </p:sp>
      <p:sp>
        <p:nvSpPr>
          <p:cNvPr id="1048658" name="TextBox 14"/>
          <p:cNvSpPr txBox="1"/>
          <p:nvPr/>
        </p:nvSpPr>
        <p:spPr>
          <a:xfrm rot="0">
            <a:off x="5977136" y="3873769"/>
            <a:ext cx="1197560" cy="294005"/>
          </a:xfrm>
          <a:prstGeom prst="rect"/>
        </p:spPr>
        <p:txBody>
          <a:bodyPr anchor="t" bIns="0" lIns="0" rIns="0" rtlCol="0" tIns="0">
            <a:spAutoFit/>
          </a:bodyPr>
          <a:p>
            <a:pPr algn="ctr">
              <a:lnSpc>
                <a:spcPts val="2260"/>
              </a:lnSpc>
            </a:pPr>
            <a:r>
              <a:rPr sz="2000" lang="en-US" spc="140">
                <a:solidFill>
                  <a:srgbClr val="000000"/>
                </a:solidFill>
                <a:latin typeface="Montserrat Classic Bold"/>
              </a:rPr>
              <a:t>IBADAH</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947E"/>
        </a:solidFill>
      </p:bgPr>
    </p:bg>
    <p:spTree>
      <p:nvGrpSpPr>
        <p:cNvPr id="69" name=""/>
        <p:cNvGrpSpPr/>
        <p:nvPr/>
      </p:nvGrpSpPr>
      <p:grpSpPr>
        <a:xfrm>
          <a:off x="0" y="0"/>
          <a:ext cx="0" cy="0"/>
          <a:chOff x="0" y="0"/>
          <a:chExt cx="0" cy="0"/>
        </a:xfrm>
      </p:grpSpPr>
      <p:grpSp>
        <p:nvGrpSpPr>
          <p:cNvPr id="70" name="Group 2"/>
          <p:cNvGrpSpPr/>
          <p:nvPr/>
        </p:nvGrpSpPr>
        <p:grpSpPr>
          <a:xfrm rot="0">
            <a:off x="0" y="-12700"/>
            <a:ext cx="9779411" cy="2019024"/>
            <a:chOff x="0" y="0"/>
            <a:chExt cx="13039215" cy="2692032"/>
          </a:xfrm>
        </p:grpSpPr>
        <p:pic>
          <p:nvPicPr>
            <p:cNvPr id="2097198" name="Picture 3"/>
            <p:cNvPicPr>
              <a:picLocks noChangeAspect="1"/>
            </p:cNvPicPr>
            <p:nvPr/>
          </p:nvPicPr>
          <p:blipFill>
            <a:blip xmlns:r="http://schemas.openxmlformats.org/officeDocument/2006/relationships" r:embed="rId1">
              <a:alphaModFix amt="24000"/>
            </a:blip>
            <a:srcRect l="0" t="59449" r="0" b="9581"/>
            <a:stretch>
              <a:fillRect/>
            </a:stretch>
          </p:blipFill>
          <p:spPr>
            <a:xfrm>
              <a:off x="0" y="0"/>
              <a:ext cx="13039215" cy="2692032"/>
            </a:xfrm>
            <a:prstGeom prst="rect"/>
          </p:spPr>
        </p:pic>
      </p:grpSp>
      <p:grpSp>
        <p:nvGrpSpPr>
          <p:cNvPr id="71" name="Group 4"/>
          <p:cNvGrpSpPr/>
          <p:nvPr/>
        </p:nvGrpSpPr>
        <p:grpSpPr>
          <a:xfrm rot="0">
            <a:off x="742950" y="2419350"/>
            <a:ext cx="6540294" cy="2202392"/>
            <a:chOff x="0" y="0"/>
            <a:chExt cx="15225500" cy="5126990"/>
          </a:xfrm>
        </p:grpSpPr>
        <p:sp>
          <p:nvSpPr>
            <p:cNvPr id="1048659" name="Freeform 5"/>
            <p:cNvSpPr/>
            <p:nvPr/>
          </p:nvSpPr>
          <p:spPr>
            <a:xfrm>
              <a:off x="0" y="0"/>
              <a:ext cx="15225500" cy="5126990"/>
            </a:xfrm>
            <a:custGeom>
              <a:avLst/>
              <a:ahLst/>
              <a:rect l="l" t="t" r="r" b="b"/>
              <a:pathLst>
                <a:path w="15225500" h="5126990">
                  <a:moveTo>
                    <a:pt x="12403560" y="0"/>
                  </a:moveTo>
                  <a:lnTo>
                    <a:pt x="0" y="0"/>
                  </a:lnTo>
                  <a:lnTo>
                    <a:pt x="2821940" y="2564130"/>
                  </a:lnTo>
                  <a:lnTo>
                    <a:pt x="0" y="5126990"/>
                  </a:lnTo>
                  <a:lnTo>
                    <a:pt x="12403560" y="5126990"/>
                  </a:lnTo>
                  <a:lnTo>
                    <a:pt x="15225500" y="2564130"/>
                  </a:lnTo>
                  <a:close/>
                </a:path>
              </a:pathLst>
            </a:custGeom>
            <a:solidFill>
              <a:srgbClr val="F2F2F2"/>
            </a:solidFill>
          </p:spPr>
        </p:sp>
      </p:grpSp>
      <p:grpSp>
        <p:nvGrpSpPr>
          <p:cNvPr id="72" name="Group 6"/>
          <p:cNvGrpSpPr/>
          <p:nvPr/>
        </p:nvGrpSpPr>
        <p:grpSpPr>
          <a:xfrm rot="0">
            <a:off x="755650" y="4845050"/>
            <a:ext cx="8248692" cy="2001653"/>
            <a:chOff x="0" y="0"/>
            <a:chExt cx="21128331" cy="5126990"/>
          </a:xfrm>
        </p:grpSpPr>
        <p:sp>
          <p:nvSpPr>
            <p:cNvPr id="1048660" name="Freeform 7"/>
            <p:cNvSpPr/>
            <p:nvPr/>
          </p:nvSpPr>
          <p:spPr>
            <a:xfrm>
              <a:off x="0" y="0"/>
              <a:ext cx="21128331" cy="5126990"/>
            </a:xfrm>
            <a:custGeom>
              <a:avLst/>
              <a:ahLst/>
              <a:rect l="l" t="t" r="r" b="b"/>
              <a:pathLst>
                <a:path w="21128331" h="5126990">
                  <a:moveTo>
                    <a:pt x="18306391" y="0"/>
                  </a:moveTo>
                  <a:lnTo>
                    <a:pt x="0" y="0"/>
                  </a:lnTo>
                  <a:lnTo>
                    <a:pt x="2821940" y="2564130"/>
                  </a:lnTo>
                  <a:lnTo>
                    <a:pt x="0" y="5126990"/>
                  </a:lnTo>
                  <a:lnTo>
                    <a:pt x="18306391" y="5126990"/>
                  </a:lnTo>
                  <a:lnTo>
                    <a:pt x="21128331" y="2564130"/>
                  </a:lnTo>
                  <a:close/>
                </a:path>
              </a:pathLst>
            </a:custGeom>
            <a:solidFill>
              <a:srgbClr val="F2F2F2"/>
            </a:solidFill>
          </p:spPr>
        </p:sp>
      </p:grpSp>
      <p:sp>
        <p:nvSpPr>
          <p:cNvPr id="1048661" name="TextBox 8"/>
          <p:cNvSpPr txBox="1"/>
          <p:nvPr/>
        </p:nvSpPr>
        <p:spPr>
          <a:xfrm rot="0">
            <a:off x="546100" y="634238"/>
            <a:ext cx="8667899" cy="856615"/>
          </a:xfrm>
          <a:prstGeom prst="rect"/>
        </p:spPr>
        <p:txBody>
          <a:bodyPr anchor="t" bIns="0" lIns="0" rIns="0" rtlCol="0" tIns="0">
            <a:spAutoFit/>
          </a:bodyPr>
          <a:p>
            <a:pPr algn="ctr">
              <a:lnSpc>
                <a:spcPts val="6305"/>
              </a:lnSpc>
            </a:pPr>
            <a:r>
              <a:rPr sz="6500" lang="en-US" spc="130">
                <a:solidFill>
                  <a:srgbClr val="FDFDFD"/>
                </a:solidFill>
                <a:latin typeface="KG Primary Penmanship"/>
              </a:rPr>
              <a:t>Aqidah</a:t>
            </a:r>
          </a:p>
        </p:txBody>
      </p:sp>
      <p:grpSp>
        <p:nvGrpSpPr>
          <p:cNvPr id="73" name="Group 9"/>
          <p:cNvGrpSpPr/>
          <p:nvPr/>
        </p:nvGrpSpPr>
        <p:grpSpPr>
          <a:xfrm rot="0">
            <a:off x="2118306" y="2549953"/>
            <a:ext cx="4282494" cy="2194465"/>
            <a:chOff x="0" y="0"/>
            <a:chExt cx="5709992" cy="2925954"/>
          </a:xfrm>
        </p:grpSpPr>
        <p:sp>
          <p:nvSpPr>
            <p:cNvPr id="1048662" name="TextBox 10"/>
            <p:cNvSpPr txBox="1"/>
            <p:nvPr/>
          </p:nvSpPr>
          <p:spPr>
            <a:xfrm rot="0">
              <a:off x="0" y="28575"/>
              <a:ext cx="5709992" cy="271133"/>
            </a:xfrm>
            <a:prstGeom prst="rect"/>
          </p:spPr>
          <p:txBody>
            <a:bodyPr anchor="t" bIns="0" lIns="0" rIns="0" rtlCol="0" tIns="0">
              <a:spAutoFit/>
            </a:bodyPr>
            <a:p>
              <a:pPr>
                <a:lnSpc>
                  <a:spcPts val="1454"/>
                </a:lnSpc>
              </a:pPr>
              <a:r>
                <a:rPr sz="1499" lang="en-US" spc="29">
                  <a:solidFill>
                    <a:srgbClr val="468B91"/>
                  </a:solidFill>
                  <a:latin typeface="Montserrat Classic Bold"/>
                </a:rPr>
                <a:t>Pengertian</a:t>
              </a:r>
            </a:p>
          </p:txBody>
        </p:sp>
        <p:sp>
          <p:nvSpPr>
            <p:cNvPr id="1048663" name="TextBox 11"/>
            <p:cNvSpPr txBox="1"/>
            <p:nvPr/>
          </p:nvSpPr>
          <p:spPr>
            <a:xfrm rot="0">
              <a:off x="0" y="376413"/>
              <a:ext cx="5709992" cy="2549541"/>
            </a:xfrm>
            <a:prstGeom prst="rect"/>
          </p:spPr>
          <p:txBody>
            <a:bodyPr anchor="t" bIns="0" lIns="0" rIns="0" rtlCol="0" tIns="0">
              <a:spAutoFit/>
            </a:bodyPr>
            <a:p>
              <a:pPr>
                <a:lnSpc>
                  <a:spcPts val="2249"/>
                </a:lnSpc>
              </a:pPr>
              <a:r>
                <a:rPr sz="1499" lang="en-US" spc="29">
                  <a:solidFill>
                    <a:srgbClr val="666666"/>
                  </a:solidFill>
                  <a:latin typeface="Montserrat Light"/>
                </a:rPr>
                <a:t> Aqidah adalah pondasi kokoh yang akan menopang pondasi diatasnya. Tanpa aqidah keimanan seseorang akan mudah goyah dan keliru. Kata “Aqidah” sendiri diambil dari akar kata al-aqdu yang berarti kokoh, kuat, dan erat.</a:t>
              </a:r>
            </a:p>
            <a:p>
              <a:pPr>
                <a:lnSpc>
                  <a:spcPts val="2249"/>
                </a:lnSpc>
              </a:pPr>
            </a:p>
          </p:txBody>
        </p:sp>
      </p:grpSp>
      <p:grpSp>
        <p:nvGrpSpPr>
          <p:cNvPr id="74" name="Group 12"/>
          <p:cNvGrpSpPr/>
          <p:nvPr/>
        </p:nvGrpSpPr>
        <p:grpSpPr>
          <a:xfrm rot="0">
            <a:off x="2009788" y="5144690"/>
            <a:ext cx="6278368" cy="1343994"/>
            <a:chOff x="0" y="0"/>
            <a:chExt cx="8371157" cy="1791992"/>
          </a:xfrm>
        </p:grpSpPr>
        <p:sp>
          <p:nvSpPr>
            <p:cNvPr id="1048664" name="TextBox 13"/>
            <p:cNvSpPr txBox="1"/>
            <p:nvPr/>
          </p:nvSpPr>
          <p:spPr>
            <a:xfrm rot="0">
              <a:off x="0" y="114300"/>
              <a:ext cx="4947686" cy="329353"/>
            </a:xfrm>
            <a:prstGeom prst="rect"/>
          </p:spPr>
          <p:txBody>
            <a:bodyPr anchor="t" bIns="0" lIns="0" rIns="0" rtlCol="0" tIns="0">
              <a:spAutoFit/>
            </a:bodyPr>
            <a:p>
              <a:pPr algn="ctr">
                <a:lnSpc>
                  <a:spcPts val="799"/>
                </a:lnSpc>
              </a:pPr>
              <a:r>
                <a:rPr sz="1599" lang="en-US" spc="31">
                  <a:solidFill>
                    <a:srgbClr val="468B91"/>
                  </a:solidFill>
                  <a:latin typeface="Montserrat Classic Bold"/>
                </a:rPr>
                <a:t>Cara Pengimplementasian Aqidah :</a:t>
              </a:r>
            </a:p>
          </p:txBody>
        </p:sp>
        <p:sp>
          <p:nvSpPr>
            <p:cNvPr id="1048665" name="TextBox 14"/>
            <p:cNvSpPr txBox="1"/>
            <p:nvPr/>
          </p:nvSpPr>
          <p:spPr>
            <a:xfrm rot="0">
              <a:off x="19233" y="573426"/>
              <a:ext cx="8351924" cy="1218565"/>
            </a:xfrm>
            <a:prstGeom prst="rect"/>
          </p:spPr>
          <p:txBody>
            <a:bodyPr anchor="t" bIns="0" lIns="0" rIns="0" rtlCol="0" tIns="0">
              <a:spAutoFit/>
            </a:bodyPr>
            <a:p>
              <a:pPr indent="-183514" lvl="1" marL="367029">
                <a:lnSpc>
                  <a:spcPts val="2549"/>
                </a:lnSpc>
                <a:buFont typeface="Arial"/>
                <a:buChar char="•"/>
              </a:pPr>
              <a:r>
                <a:rPr sz="1699" lang="en-US" spc="33">
                  <a:solidFill>
                    <a:srgbClr val="666666"/>
                  </a:solidFill>
                  <a:latin typeface="Montserrat Light"/>
                </a:rPr>
                <a:t>Berdoa sebelum dan sesudah melaksanakan pembelajaran</a:t>
              </a:r>
            </a:p>
            <a:p>
              <a:pPr indent="-183514" lvl="1" marL="367029">
                <a:lnSpc>
                  <a:spcPts val="2549"/>
                </a:lnSpc>
                <a:buFont typeface="Arial"/>
                <a:buChar char="•"/>
              </a:pPr>
              <a:r>
                <a:rPr sz="1699" lang="en-US" spc="33">
                  <a:solidFill>
                    <a:srgbClr val="666666"/>
                  </a:solidFill>
                  <a:latin typeface="Montserrat Light"/>
                </a:rPr>
                <a:t>Saling menghargai sesama manusia</a:t>
              </a:r>
            </a:p>
          </p:txBody>
        </p:sp>
      </p:grpSp>
      <p:grpSp>
        <p:nvGrpSpPr>
          <p:cNvPr id="75" name="Group 15"/>
          <p:cNvGrpSpPr/>
          <p:nvPr/>
        </p:nvGrpSpPr>
        <p:grpSpPr>
          <a:xfrm rot="0">
            <a:off x="482600" y="3962400"/>
            <a:ext cx="718955" cy="575164"/>
            <a:chOff x="0" y="0"/>
            <a:chExt cx="6408833" cy="5126990"/>
          </a:xfrm>
        </p:grpSpPr>
        <p:sp>
          <p:nvSpPr>
            <p:cNvPr id="1048666" name="Freeform 16"/>
            <p:cNvSpPr/>
            <p:nvPr/>
          </p:nvSpPr>
          <p:spPr>
            <a:xfrm>
              <a:off x="0" y="0"/>
              <a:ext cx="6408833" cy="5126990"/>
            </a:xfrm>
            <a:custGeom>
              <a:avLst/>
              <a:ah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7B9A1"/>
            </a:solidFill>
          </p:spPr>
        </p:sp>
      </p:grpSp>
      <p:grpSp>
        <p:nvGrpSpPr>
          <p:cNvPr id="76" name="Group 17"/>
          <p:cNvGrpSpPr/>
          <p:nvPr/>
        </p:nvGrpSpPr>
        <p:grpSpPr>
          <a:xfrm rot="0">
            <a:off x="7569200" y="6565900"/>
            <a:ext cx="718955" cy="575164"/>
            <a:chOff x="0" y="0"/>
            <a:chExt cx="6408833" cy="5126990"/>
          </a:xfrm>
        </p:grpSpPr>
        <p:sp>
          <p:nvSpPr>
            <p:cNvPr id="1048667" name="Freeform 18"/>
            <p:cNvSpPr/>
            <p:nvPr/>
          </p:nvSpPr>
          <p:spPr>
            <a:xfrm>
              <a:off x="0" y="0"/>
              <a:ext cx="6408833" cy="5126990"/>
            </a:xfrm>
            <a:custGeom>
              <a:avLst/>
              <a:ah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468B91"/>
            </a:solidFill>
          </p:spPr>
        </p:sp>
      </p:grpSp>
      <p:grpSp>
        <p:nvGrpSpPr>
          <p:cNvPr id="77" name="Group 19"/>
          <p:cNvGrpSpPr/>
          <p:nvPr/>
        </p:nvGrpSpPr>
        <p:grpSpPr>
          <a:xfrm rot="0">
            <a:off x="6208986" y="4470310"/>
            <a:ext cx="383628" cy="302864"/>
            <a:chOff x="0" y="0"/>
            <a:chExt cx="6494284" cy="5126990"/>
          </a:xfrm>
        </p:grpSpPr>
        <p:sp>
          <p:nvSpPr>
            <p:cNvPr id="1048668" name="Freeform 20"/>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78" name="Group 21"/>
          <p:cNvGrpSpPr/>
          <p:nvPr/>
        </p:nvGrpSpPr>
        <p:grpSpPr>
          <a:xfrm rot="0">
            <a:off x="8458200" y="6565900"/>
            <a:ext cx="374081" cy="295327"/>
            <a:chOff x="0" y="0"/>
            <a:chExt cx="6494284" cy="5126990"/>
          </a:xfrm>
        </p:grpSpPr>
        <p:sp>
          <p:nvSpPr>
            <p:cNvPr id="1048669" name="Freeform 22"/>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79" name="Group 23"/>
          <p:cNvGrpSpPr/>
          <p:nvPr/>
        </p:nvGrpSpPr>
        <p:grpSpPr>
          <a:xfrm rot="0">
            <a:off x="1028700" y="6083300"/>
            <a:ext cx="290830" cy="229602"/>
            <a:chOff x="0" y="0"/>
            <a:chExt cx="6494284" cy="5126990"/>
          </a:xfrm>
        </p:grpSpPr>
        <p:sp>
          <p:nvSpPr>
            <p:cNvPr id="1048670" name="Freeform 24"/>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7B9A1"/>
            </a:solidFill>
          </p:spPr>
        </p:sp>
      </p:grpSp>
      <p:grpSp>
        <p:nvGrpSpPr>
          <p:cNvPr id="80" name="Group 25"/>
          <p:cNvGrpSpPr/>
          <p:nvPr/>
        </p:nvGrpSpPr>
        <p:grpSpPr>
          <a:xfrm rot="0">
            <a:off x="6592614" y="2863981"/>
            <a:ext cx="295389" cy="233202"/>
            <a:chOff x="0" y="0"/>
            <a:chExt cx="6494284" cy="5126990"/>
          </a:xfrm>
        </p:grpSpPr>
        <p:sp>
          <p:nvSpPr>
            <p:cNvPr id="1048671" name="Freeform 26"/>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468B91"/>
            </a:solidFill>
          </p:spPr>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5E31"/>
        </a:solidFill>
      </p:bgPr>
    </p:bg>
    <p:spTree>
      <p:nvGrpSpPr>
        <p:cNvPr id="81" name=""/>
        <p:cNvGrpSpPr/>
        <p:nvPr/>
      </p:nvGrpSpPr>
      <p:grpSpPr>
        <a:xfrm>
          <a:off x="0" y="0"/>
          <a:ext cx="0" cy="0"/>
          <a:chOff x="0" y="0"/>
          <a:chExt cx="0" cy="0"/>
        </a:xfrm>
      </p:grpSpPr>
      <p:grpSp>
        <p:nvGrpSpPr>
          <p:cNvPr id="82" name="Group 2"/>
          <p:cNvGrpSpPr/>
          <p:nvPr/>
        </p:nvGrpSpPr>
        <p:grpSpPr>
          <a:xfrm rot="0">
            <a:off x="0" y="-12700"/>
            <a:ext cx="9779411" cy="2019024"/>
            <a:chOff x="0" y="0"/>
            <a:chExt cx="13039215" cy="2692032"/>
          </a:xfrm>
        </p:grpSpPr>
        <p:pic>
          <p:nvPicPr>
            <p:cNvPr id="2097199" name="Picture 3"/>
            <p:cNvPicPr>
              <a:picLocks noChangeAspect="1"/>
            </p:cNvPicPr>
            <p:nvPr/>
          </p:nvPicPr>
          <p:blipFill>
            <a:blip xmlns:r="http://schemas.openxmlformats.org/officeDocument/2006/relationships" r:embed="rId1">
              <a:alphaModFix amt="24000"/>
            </a:blip>
            <a:srcRect l="0" t="59449" r="0" b="9581"/>
            <a:stretch>
              <a:fillRect/>
            </a:stretch>
          </p:blipFill>
          <p:spPr>
            <a:xfrm>
              <a:off x="0" y="0"/>
              <a:ext cx="13039215" cy="2692032"/>
            </a:xfrm>
            <a:prstGeom prst="rect"/>
          </p:spPr>
        </p:pic>
      </p:grpSp>
      <p:grpSp>
        <p:nvGrpSpPr>
          <p:cNvPr id="83" name="Group 4"/>
          <p:cNvGrpSpPr/>
          <p:nvPr/>
        </p:nvGrpSpPr>
        <p:grpSpPr>
          <a:xfrm rot="0">
            <a:off x="742950" y="2419350"/>
            <a:ext cx="6377082" cy="2012950"/>
            <a:chOff x="0" y="0"/>
            <a:chExt cx="16242689" cy="5126990"/>
          </a:xfrm>
        </p:grpSpPr>
        <p:sp>
          <p:nvSpPr>
            <p:cNvPr id="1048672" name="Freeform 5"/>
            <p:cNvSpPr/>
            <p:nvPr/>
          </p:nvSpPr>
          <p:spPr>
            <a:xfrm>
              <a:off x="0" y="0"/>
              <a:ext cx="16242689" cy="5126990"/>
            </a:xfrm>
            <a:custGeom>
              <a:avLst/>
              <a:ahLst/>
              <a:rect l="l" t="t" r="r" b="b"/>
              <a:pathLst>
                <a:path w="16242689" h="5126990">
                  <a:moveTo>
                    <a:pt x="13420748" y="0"/>
                  </a:moveTo>
                  <a:lnTo>
                    <a:pt x="0" y="0"/>
                  </a:lnTo>
                  <a:lnTo>
                    <a:pt x="2821940" y="2564130"/>
                  </a:lnTo>
                  <a:lnTo>
                    <a:pt x="0" y="5126990"/>
                  </a:lnTo>
                  <a:lnTo>
                    <a:pt x="13420748" y="5126990"/>
                  </a:lnTo>
                  <a:lnTo>
                    <a:pt x="16242689" y="2564130"/>
                  </a:lnTo>
                  <a:close/>
                </a:path>
              </a:pathLst>
            </a:custGeom>
            <a:solidFill>
              <a:srgbClr val="F2F2F2"/>
            </a:solidFill>
          </p:spPr>
        </p:sp>
      </p:grpSp>
      <p:grpSp>
        <p:nvGrpSpPr>
          <p:cNvPr id="84" name="Group 6"/>
          <p:cNvGrpSpPr/>
          <p:nvPr/>
        </p:nvGrpSpPr>
        <p:grpSpPr>
          <a:xfrm rot="0">
            <a:off x="755650" y="4845050"/>
            <a:ext cx="8849430" cy="2147430"/>
            <a:chOff x="0" y="0"/>
            <a:chExt cx="21128331" cy="5126990"/>
          </a:xfrm>
        </p:grpSpPr>
        <p:sp>
          <p:nvSpPr>
            <p:cNvPr id="1048673" name="Freeform 7"/>
            <p:cNvSpPr/>
            <p:nvPr/>
          </p:nvSpPr>
          <p:spPr>
            <a:xfrm>
              <a:off x="0" y="0"/>
              <a:ext cx="21128331" cy="5126990"/>
            </a:xfrm>
            <a:custGeom>
              <a:avLst/>
              <a:ahLst/>
              <a:rect l="l" t="t" r="r" b="b"/>
              <a:pathLst>
                <a:path w="21128331" h="5126990">
                  <a:moveTo>
                    <a:pt x="18306391" y="0"/>
                  </a:moveTo>
                  <a:lnTo>
                    <a:pt x="0" y="0"/>
                  </a:lnTo>
                  <a:lnTo>
                    <a:pt x="2821940" y="2564130"/>
                  </a:lnTo>
                  <a:lnTo>
                    <a:pt x="0" y="5126990"/>
                  </a:lnTo>
                  <a:lnTo>
                    <a:pt x="18306391" y="5126990"/>
                  </a:lnTo>
                  <a:lnTo>
                    <a:pt x="21128331" y="2564130"/>
                  </a:lnTo>
                  <a:close/>
                </a:path>
              </a:pathLst>
            </a:custGeom>
            <a:solidFill>
              <a:srgbClr val="F2F2F2"/>
            </a:solidFill>
          </p:spPr>
        </p:sp>
      </p:grpSp>
      <p:sp>
        <p:nvSpPr>
          <p:cNvPr id="1048674" name="TextBox 8"/>
          <p:cNvSpPr txBox="1"/>
          <p:nvPr/>
        </p:nvSpPr>
        <p:spPr>
          <a:xfrm rot="0">
            <a:off x="546100" y="634238"/>
            <a:ext cx="8667899" cy="845337"/>
          </a:xfrm>
          <a:prstGeom prst="rect"/>
        </p:spPr>
        <p:txBody>
          <a:bodyPr anchor="t" bIns="0" lIns="0" rIns="0" rtlCol="0" tIns="0">
            <a:spAutoFit/>
          </a:bodyPr>
          <a:p>
            <a:pPr algn="ctr">
              <a:lnSpc>
                <a:spcPts val="6246"/>
              </a:lnSpc>
            </a:pPr>
            <a:r>
              <a:rPr sz="6439" lang="en-US" spc="128">
                <a:solidFill>
                  <a:srgbClr val="000000"/>
                </a:solidFill>
                <a:latin typeface="KG Primary Penmanship Bold"/>
              </a:rPr>
              <a:t>Ibadah</a:t>
            </a:r>
          </a:p>
        </p:txBody>
      </p:sp>
      <p:grpSp>
        <p:nvGrpSpPr>
          <p:cNvPr id="85" name="Group 9"/>
          <p:cNvGrpSpPr/>
          <p:nvPr/>
        </p:nvGrpSpPr>
        <p:grpSpPr>
          <a:xfrm rot="0">
            <a:off x="2030689" y="2535288"/>
            <a:ext cx="3747799" cy="2027889"/>
            <a:chOff x="0" y="0"/>
            <a:chExt cx="4997065" cy="2703851"/>
          </a:xfrm>
        </p:grpSpPr>
        <p:sp>
          <p:nvSpPr>
            <p:cNvPr id="1048675" name="TextBox 10"/>
            <p:cNvSpPr txBox="1"/>
            <p:nvPr/>
          </p:nvSpPr>
          <p:spPr>
            <a:xfrm rot="0">
              <a:off x="0" y="28575"/>
              <a:ext cx="4997065" cy="271145"/>
            </a:xfrm>
            <a:prstGeom prst="rect"/>
          </p:spPr>
          <p:txBody>
            <a:bodyPr anchor="t" bIns="0" lIns="0" rIns="0" rtlCol="0" tIns="0">
              <a:spAutoFit/>
            </a:bodyPr>
            <a:p>
              <a:pPr>
                <a:lnSpc>
                  <a:spcPts val="1455"/>
                </a:lnSpc>
              </a:pPr>
              <a:r>
                <a:rPr sz="1500" lang="en-US" spc="30">
                  <a:solidFill>
                    <a:srgbClr val="D16A46"/>
                  </a:solidFill>
                  <a:latin typeface="Montserrat Classic Bold"/>
                </a:rPr>
                <a:t>Pengertian</a:t>
              </a:r>
            </a:p>
          </p:txBody>
        </p:sp>
        <p:sp>
          <p:nvSpPr>
            <p:cNvPr id="1048676" name="TextBox 11"/>
            <p:cNvSpPr txBox="1"/>
            <p:nvPr/>
          </p:nvSpPr>
          <p:spPr>
            <a:xfrm rot="0">
              <a:off x="0" y="446426"/>
              <a:ext cx="4997065" cy="2257425"/>
            </a:xfrm>
            <a:prstGeom prst="rect"/>
          </p:spPr>
          <p:txBody>
            <a:bodyPr anchor="t" bIns="0" lIns="0" rIns="0" rtlCol="0" tIns="0">
              <a:spAutoFit/>
            </a:bodyPr>
            <a:p>
              <a:pPr>
                <a:lnSpc>
                  <a:spcPts val="2250"/>
                </a:lnSpc>
              </a:pPr>
              <a:r>
                <a:rPr sz="1500" lang="en-US" spc="30">
                  <a:solidFill>
                    <a:srgbClr val="666666"/>
                  </a:solidFill>
                  <a:latin typeface="Montserrat Light"/>
                </a:rPr>
                <a:t>Allah swt telah menegaskan bahwa tujuan manusia diciptakan oleh Allah swt adalah untuk beribadah kepada Allah swt. seperti dalam firmannya pada Q. S. Az-Zariyat (51) : 56.</a:t>
              </a:r>
            </a:p>
            <a:p>
              <a:pPr>
                <a:lnSpc>
                  <a:spcPts val="2250"/>
                </a:lnSpc>
              </a:pPr>
            </a:p>
          </p:txBody>
        </p:sp>
      </p:grpSp>
      <p:grpSp>
        <p:nvGrpSpPr>
          <p:cNvPr id="86" name="Group 12"/>
          <p:cNvGrpSpPr/>
          <p:nvPr/>
        </p:nvGrpSpPr>
        <p:grpSpPr>
          <a:xfrm rot="0">
            <a:off x="2030689" y="5918765"/>
            <a:ext cx="6804351" cy="896446"/>
            <a:chOff x="0" y="0"/>
            <a:chExt cx="9072468" cy="1195261"/>
          </a:xfrm>
        </p:grpSpPr>
        <p:sp>
          <p:nvSpPr>
            <p:cNvPr id="1048677" name="TextBox 13"/>
            <p:cNvSpPr txBox="1"/>
            <p:nvPr/>
          </p:nvSpPr>
          <p:spPr>
            <a:xfrm rot="0">
              <a:off x="0" y="28575"/>
              <a:ext cx="5362188" cy="286893"/>
            </a:xfrm>
            <a:prstGeom prst="rect"/>
          </p:spPr>
          <p:txBody>
            <a:bodyPr anchor="t" bIns="0" lIns="0" rIns="0" rtlCol="0" tIns="0">
              <a:spAutoFit/>
            </a:bodyPr>
            <a:p>
              <a:pPr>
                <a:lnSpc>
                  <a:spcPts val="1631"/>
                </a:lnSpc>
              </a:pPr>
              <a:r>
                <a:rPr sz="1599" lang="en-US" spc="31">
                  <a:solidFill>
                    <a:srgbClr val="D16A46"/>
                  </a:solidFill>
                  <a:latin typeface="Montserrat Classic Bold"/>
                </a:rPr>
                <a:t>Cara Pengimplementasian Ibadah</a:t>
              </a:r>
            </a:p>
          </p:txBody>
        </p:sp>
        <p:sp>
          <p:nvSpPr>
            <p:cNvPr id="1048678" name="TextBox 14"/>
            <p:cNvSpPr txBox="1"/>
            <p:nvPr/>
          </p:nvSpPr>
          <p:spPr>
            <a:xfrm rot="0">
              <a:off x="20844" y="464291"/>
              <a:ext cx="9051623" cy="730970"/>
            </a:xfrm>
            <a:prstGeom prst="rect"/>
          </p:spPr>
          <p:txBody>
            <a:bodyPr anchor="t" bIns="0" lIns="0" rIns="0" rtlCol="0" tIns="0">
              <a:spAutoFit/>
            </a:bodyPr>
            <a:p>
              <a:pPr indent="-172720" lvl="1" marL="345439">
                <a:lnSpc>
                  <a:spcPts val="2271"/>
                </a:lnSpc>
                <a:buFont typeface="Arial"/>
                <a:buChar char="•"/>
              </a:pPr>
              <a:r>
                <a:rPr sz="1599" lang="en-US" spc="31">
                  <a:solidFill>
                    <a:srgbClr val="666666"/>
                  </a:solidFill>
                  <a:latin typeface="Montserrat Light"/>
                </a:rPr>
                <a:t>Melaksanakan ibadah wajib</a:t>
              </a:r>
            </a:p>
            <a:p>
              <a:pPr indent="-172720" lvl="1" marL="345439">
                <a:lnSpc>
                  <a:spcPts val="2271"/>
                </a:lnSpc>
                <a:buFont typeface="Arial"/>
                <a:buChar char="•"/>
              </a:pPr>
              <a:r>
                <a:rPr sz="1599" lang="en-US" spc="31">
                  <a:solidFill>
                    <a:srgbClr val="666666"/>
                  </a:solidFill>
                  <a:latin typeface="Montserrat Light"/>
                </a:rPr>
                <a:t>Menuntut ilmu dan mengamalkannya dalam kehidupan</a:t>
              </a:r>
            </a:p>
          </p:txBody>
        </p:sp>
      </p:grpSp>
      <p:grpSp>
        <p:nvGrpSpPr>
          <p:cNvPr id="87" name="Group 15"/>
          <p:cNvGrpSpPr/>
          <p:nvPr/>
        </p:nvGrpSpPr>
        <p:grpSpPr>
          <a:xfrm rot="0">
            <a:off x="482600" y="3962400"/>
            <a:ext cx="718955" cy="575164"/>
            <a:chOff x="0" y="0"/>
            <a:chExt cx="6408833" cy="5126990"/>
          </a:xfrm>
        </p:grpSpPr>
        <p:sp>
          <p:nvSpPr>
            <p:cNvPr id="1048679" name="Freeform 16"/>
            <p:cNvSpPr/>
            <p:nvPr/>
          </p:nvSpPr>
          <p:spPr>
            <a:xfrm>
              <a:off x="0" y="0"/>
              <a:ext cx="6408833" cy="5126990"/>
            </a:xfrm>
            <a:custGeom>
              <a:avLst/>
              <a:ah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FCC58"/>
            </a:solidFill>
          </p:spPr>
        </p:sp>
      </p:grpSp>
      <p:grpSp>
        <p:nvGrpSpPr>
          <p:cNvPr id="88" name="Group 17"/>
          <p:cNvGrpSpPr/>
          <p:nvPr/>
        </p:nvGrpSpPr>
        <p:grpSpPr>
          <a:xfrm rot="0">
            <a:off x="8288521" y="6527629"/>
            <a:ext cx="718955" cy="575164"/>
            <a:chOff x="0" y="0"/>
            <a:chExt cx="6408833" cy="5126990"/>
          </a:xfrm>
        </p:grpSpPr>
        <p:sp>
          <p:nvSpPr>
            <p:cNvPr id="1048680" name="Freeform 18"/>
            <p:cNvSpPr/>
            <p:nvPr/>
          </p:nvSpPr>
          <p:spPr>
            <a:xfrm>
              <a:off x="0" y="0"/>
              <a:ext cx="6408833" cy="5126990"/>
            </a:xfrm>
            <a:custGeom>
              <a:avLst/>
              <a:ah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83371B"/>
            </a:solidFill>
          </p:spPr>
        </p:sp>
      </p:grpSp>
      <p:grpSp>
        <p:nvGrpSpPr>
          <p:cNvPr id="89" name="Group 19"/>
          <p:cNvGrpSpPr/>
          <p:nvPr/>
        </p:nvGrpSpPr>
        <p:grpSpPr>
          <a:xfrm rot="0">
            <a:off x="6110323" y="4284636"/>
            <a:ext cx="374081" cy="295327"/>
            <a:chOff x="0" y="0"/>
            <a:chExt cx="6494284" cy="5126990"/>
          </a:xfrm>
        </p:grpSpPr>
        <p:sp>
          <p:nvSpPr>
            <p:cNvPr id="1048681" name="Freeform 20"/>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90" name="Group 21"/>
          <p:cNvGrpSpPr/>
          <p:nvPr/>
        </p:nvGrpSpPr>
        <p:grpSpPr>
          <a:xfrm rot="0">
            <a:off x="9007476" y="6436016"/>
            <a:ext cx="374081" cy="295327"/>
            <a:chOff x="0" y="0"/>
            <a:chExt cx="6494284" cy="5126990"/>
          </a:xfrm>
        </p:grpSpPr>
        <p:sp>
          <p:nvSpPr>
            <p:cNvPr id="1048682" name="Freeform 22"/>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91" name="Group 23"/>
          <p:cNvGrpSpPr/>
          <p:nvPr/>
        </p:nvGrpSpPr>
        <p:grpSpPr>
          <a:xfrm rot="0">
            <a:off x="1028700" y="6083300"/>
            <a:ext cx="290830" cy="229602"/>
            <a:chOff x="0" y="0"/>
            <a:chExt cx="6494284" cy="5126990"/>
          </a:xfrm>
        </p:grpSpPr>
        <p:sp>
          <p:nvSpPr>
            <p:cNvPr id="1048683" name="Freeform 24"/>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92" name="Group 25"/>
          <p:cNvGrpSpPr/>
          <p:nvPr/>
        </p:nvGrpSpPr>
        <p:grpSpPr>
          <a:xfrm rot="0">
            <a:off x="6484404" y="2769397"/>
            <a:ext cx="295389" cy="233202"/>
            <a:chOff x="0" y="0"/>
            <a:chExt cx="6494284" cy="5126990"/>
          </a:xfrm>
        </p:grpSpPr>
        <p:sp>
          <p:nvSpPr>
            <p:cNvPr id="1048684" name="Freeform 26"/>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83371B"/>
            </a:solidFill>
          </p:spPr>
        </p:sp>
      </p:grpSp>
      <p:sp>
        <p:nvSpPr>
          <p:cNvPr id="1048685" name="TextBox 27"/>
          <p:cNvSpPr txBox="1"/>
          <p:nvPr/>
        </p:nvSpPr>
        <p:spPr>
          <a:xfrm rot="0">
            <a:off x="1886990" y="5010469"/>
            <a:ext cx="6274896" cy="799988"/>
          </a:xfrm>
          <a:prstGeom prst="rect"/>
        </p:spPr>
        <p:txBody>
          <a:bodyPr anchor="t" bIns="0" lIns="0" rIns="0" rtlCol="0" tIns="0">
            <a:spAutoFit/>
          </a:bodyPr>
          <a:p>
            <a:pPr algn="ctr">
              <a:lnSpc>
                <a:spcPts val="2106"/>
              </a:lnSpc>
            </a:pPr>
            <a:r>
              <a:rPr sz="1504" lang="en-US">
                <a:solidFill>
                  <a:srgbClr val="000000"/>
                </a:solidFill>
                <a:cs typeface="Montserrat Light"/>
              </a:rPr>
              <a:t>وَمَا خَلَقْتُ الْجِنَّ وَالْاِنْسَ اِلَّا لِيَعْبُدُوْنِ {٥٦}</a:t>
            </a:r>
          </a:p>
          <a:p>
            <a:pPr>
              <a:lnSpc>
                <a:spcPts val="2106"/>
              </a:lnSpc>
            </a:pPr>
            <a:r>
              <a:rPr sz="1504" lang="en-US">
                <a:solidFill>
                  <a:srgbClr val="000000"/>
                </a:solidFill>
                <a:latin typeface="Montserrat Light"/>
              </a:rPr>
              <a:t>"</a:t>
            </a:r>
            <a:r>
              <a:rPr sz="1504" lang="en-US">
                <a:solidFill>
                  <a:srgbClr val="000000"/>
                </a:solidFill>
                <a:latin typeface="Montserrat Light"/>
              </a:rPr>
              <a:t>Tidaklah Aku menciptakan jin dan manusia kecuali untuk beribadah kepada-Ku."</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AEB"/>
        </a:solidFill>
      </p:bgPr>
    </p:bg>
    <p:spTree>
      <p:nvGrpSpPr>
        <p:cNvPr id="93" name=""/>
        <p:cNvGrpSpPr/>
        <p:nvPr/>
      </p:nvGrpSpPr>
      <p:grpSpPr>
        <a:xfrm>
          <a:off x="0" y="0"/>
          <a:ext cx="0" cy="0"/>
          <a:chOff x="0" y="0"/>
          <a:chExt cx="0" cy="0"/>
        </a:xfrm>
      </p:grpSpPr>
      <p:grpSp>
        <p:nvGrpSpPr>
          <p:cNvPr id="94" name="Group 2"/>
          <p:cNvGrpSpPr/>
          <p:nvPr/>
        </p:nvGrpSpPr>
        <p:grpSpPr>
          <a:xfrm rot="0">
            <a:off x="0" y="-12700"/>
            <a:ext cx="9779411" cy="2019024"/>
            <a:chOff x="0" y="0"/>
            <a:chExt cx="13039215" cy="2692032"/>
          </a:xfrm>
        </p:grpSpPr>
        <p:pic>
          <p:nvPicPr>
            <p:cNvPr id="2097200" name="Picture 3"/>
            <p:cNvPicPr>
              <a:picLocks noChangeAspect="1"/>
            </p:cNvPicPr>
            <p:nvPr/>
          </p:nvPicPr>
          <p:blipFill>
            <a:blip xmlns:r="http://schemas.openxmlformats.org/officeDocument/2006/relationships" r:embed="rId1">
              <a:alphaModFix amt="24000"/>
            </a:blip>
            <a:srcRect l="0" t="59449" r="0" b="9581"/>
            <a:stretch>
              <a:fillRect/>
            </a:stretch>
          </p:blipFill>
          <p:spPr>
            <a:xfrm>
              <a:off x="0" y="0"/>
              <a:ext cx="13039215" cy="2692032"/>
            </a:xfrm>
            <a:prstGeom prst="rect"/>
          </p:spPr>
        </p:pic>
      </p:grpSp>
      <p:grpSp>
        <p:nvGrpSpPr>
          <p:cNvPr id="95" name="Group 4"/>
          <p:cNvGrpSpPr/>
          <p:nvPr/>
        </p:nvGrpSpPr>
        <p:grpSpPr>
          <a:xfrm rot="0">
            <a:off x="742950" y="2419350"/>
            <a:ext cx="7902291" cy="2305677"/>
            <a:chOff x="0" y="0"/>
            <a:chExt cx="17572091" cy="5126990"/>
          </a:xfrm>
        </p:grpSpPr>
        <p:sp>
          <p:nvSpPr>
            <p:cNvPr id="1048686" name="Freeform 5"/>
            <p:cNvSpPr/>
            <p:nvPr/>
          </p:nvSpPr>
          <p:spPr>
            <a:xfrm>
              <a:off x="0" y="0"/>
              <a:ext cx="17572090" cy="5126990"/>
            </a:xfrm>
            <a:custGeom>
              <a:avLst/>
              <a:ahLst/>
              <a:rect l="l" t="t" r="r" b="b"/>
              <a:pathLst>
                <a:path w="17572090" h="5126990">
                  <a:moveTo>
                    <a:pt x="14750151" y="0"/>
                  </a:moveTo>
                  <a:lnTo>
                    <a:pt x="0" y="0"/>
                  </a:lnTo>
                  <a:lnTo>
                    <a:pt x="2821940" y="2564130"/>
                  </a:lnTo>
                  <a:lnTo>
                    <a:pt x="0" y="5126990"/>
                  </a:lnTo>
                  <a:lnTo>
                    <a:pt x="14750151" y="5126990"/>
                  </a:lnTo>
                  <a:lnTo>
                    <a:pt x="17572090" y="2564130"/>
                  </a:lnTo>
                  <a:close/>
                </a:path>
              </a:pathLst>
            </a:custGeom>
            <a:solidFill>
              <a:srgbClr val="FFCC58"/>
            </a:solidFill>
          </p:spPr>
        </p:sp>
      </p:grpSp>
      <p:grpSp>
        <p:nvGrpSpPr>
          <p:cNvPr id="96" name="Group 6"/>
          <p:cNvGrpSpPr/>
          <p:nvPr/>
        </p:nvGrpSpPr>
        <p:grpSpPr>
          <a:xfrm rot="0">
            <a:off x="755650" y="4845050"/>
            <a:ext cx="6324759" cy="2016177"/>
            <a:chOff x="0" y="0"/>
            <a:chExt cx="16083635" cy="5126990"/>
          </a:xfrm>
        </p:grpSpPr>
        <p:sp>
          <p:nvSpPr>
            <p:cNvPr id="1048687" name="Freeform 7"/>
            <p:cNvSpPr/>
            <p:nvPr/>
          </p:nvSpPr>
          <p:spPr>
            <a:xfrm>
              <a:off x="0" y="0"/>
              <a:ext cx="16083635" cy="5126990"/>
            </a:xfrm>
            <a:custGeom>
              <a:avLst/>
              <a:ahLst/>
              <a:rect l="l" t="t" r="r" b="b"/>
              <a:pathLst>
                <a:path w="16083635" h="5126990">
                  <a:moveTo>
                    <a:pt x="13261694" y="0"/>
                  </a:moveTo>
                  <a:lnTo>
                    <a:pt x="0" y="0"/>
                  </a:lnTo>
                  <a:lnTo>
                    <a:pt x="2821940" y="2564130"/>
                  </a:lnTo>
                  <a:lnTo>
                    <a:pt x="0" y="5126990"/>
                  </a:lnTo>
                  <a:lnTo>
                    <a:pt x="13261694" y="5126990"/>
                  </a:lnTo>
                  <a:lnTo>
                    <a:pt x="16083635" y="2564130"/>
                  </a:lnTo>
                  <a:close/>
                </a:path>
              </a:pathLst>
            </a:custGeom>
            <a:solidFill>
              <a:srgbClr val="FFCC58"/>
            </a:solidFill>
          </p:spPr>
        </p:sp>
      </p:grpSp>
      <p:sp>
        <p:nvSpPr>
          <p:cNvPr id="1048688" name="TextBox 8"/>
          <p:cNvSpPr txBox="1"/>
          <p:nvPr/>
        </p:nvSpPr>
        <p:spPr>
          <a:xfrm rot="0">
            <a:off x="546100" y="634238"/>
            <a:ext cx="8667899" cy="845337"/>
          </a:xfrm>
          <a:prstGeom prst="rect"/>
        </p:spPr>
        <p:txBody>
          <a:bodyPr anchor="t" bIns="0" lIns="0" rIns="0" rtlCol="0" tIns="0">
            <a:spAutoFit/>
          </a:bodyPr>
          <a:p>
            <a:pPr algn="ctr">
              <a:lnSpc>
                <a:spcPts val="6246"/>
              </a:lnSpc>
            </a:pPr>
            <a:r>
              <a:rPr sz="6439" lang="en-US" spc="128">
                <a:solidFill>
                  <a:srgbClr val="000000"/>
                </a:solidFill>
                <a:latin typeface="KG Primary Penmanship Bold"/>
              </a:rPr>
              <a:t>Akhlaq</a:t>
            </a:r>
          </a:p>
        </p:txBody>
      </p:sp>
      <p:grpSp>
        <p:nvGrpSpPr>
          <p:cNvPr id="97" name="Group 9"/>
          <p:cNvGrpSpPr/>
          <p:nvPr/>
        </p:nvGrpSpPr>
        <p:grpSpPr>
          <a:xfrm rot="0">
            <a:off x="2048778" y="2442564"/>
            <a:ext cx="5520422" cy="2301376"/>
            <a:chOff x="0" y="0"/>
            <a:chExt cx="7360563" cy="3068501"/>
          </a:xfrm>
        </p:grpSpPr>
        <p:sp>
          <p:nvSpPr>
            <p:cNvPr id="1048689" name="TextBox 10"/>
            <p:cNvSpPr txBox="1"/>
            <p:nvPr/>
          </p:nvSpPr>
          <p:spPr>
            <a:xfrm rot="0">
              <a:off x="0" y="28575"/>
              <a:ext cx="7360563" cy="271145"/>
            </a:xfrm>
            <a:prstGeom prst="rect"/>
          </p:spPr>
          <p:txBody>
            <a:bodyPr anchor="t" bIns="0" lIns="0" rIns="0" rtlCol="0" tIns="0">
              <a:spAutoFit/>
            </a:bodyPr>
            <a:p>
              <a:pPr>
                <a:lnSpc>
                  <a:spcPts val="1454"/>
                </a:lnSpc>
              </a:pPr>
              <a:r>
                <a:rPr sz="1499" lang="en-US" spc="29">
                  <a:solidFill>
                    <a:srgbClr val="83371B"/>
                  </a:solidFill>
                  <a:latin typeface="Montserrat Classic Bold"/>
                </a:rPr>
                <a:t>Pengertian</a:t>
              </a:r>
            </a:p>
          </p:txBody>
        </p:sp>
        <p:sp>
          <p:nvSpPr>
            <p:cNvPr id="1048690" name="TextBox 11"/>
            <p:cNvSpPr txBox="1"/>
            <p:nvPr/>
          </p:nvSpPr>
          <p:spPr>
            <a:xfrm rot="0">
              <a:off x="0" y="430076"/>
              <a:ext cx="7360563" cy="2638425"/>
            </a:xfrm>
            <a:prstGeom prst="rect"/>
          </p:spPr>
          <p:txBody>
            <a:bodyPr anchor="t" bIns="0" lIns="0" rIns="0" rtlCol="0" tIns="0">
              <a:spAutoFit/>
            </a:bodyPr>
            <a:p>
              <a:pPr>
                <a:lnSpc>
                  <a:spcPts val="2249"/>
                </a:lnSpc>
              </a:pPr>
              <a:r>
                <a:rPr sz="1499" lang="en-US" spc="29">
                  <a:solidFill>
                    <a:srgbClr val="83371B"/>
                  </a:solidFill>
                  <a:latin typeface="Montserrat Light"/>
                </a:rPr>
                <a:t>Secara bahasa akhlak diartikan sebagai budi pekerti, tingkah laku, akhlak merupakan hasil akidah dan ibadah seseorang yang berupa watak ataupun isi hati. Al-Qur'an menggambarkan akhlak manusia erat kaitannya dengan interaksinya, baik dengan Allah SWT (hablum minallah), interaksi dengan sesama manusia (hablum minas), maupun dengan alam semesta (hablum munal'alam). </a:t>
              </a:r>
            </a:p>
          </p:txBody>
        </p:sp>
      </p:grpSp>
      <p:grpSp>
        <p:nvGrpSpPr>
          <p:cNvPr id="98" name="Group 12"/>
          <p:cNvGrpSpPr/>
          <p:nvPr/>
        </p:nvGrpSpPr>
        <p:grpSpPr>
          <a:xfrm rot="0">
            <a:off x="2042262" y="5063791"/>
            <a:ext cx="4315415" cy="1519889"/>
            <a:chOff x="0" y="0"/>
            <a:chExt cx="5753887" cy="2026518"/>
          </a:xfrm>
        </p:grpSpPr>
        <p:sp>
          <p:nvSpPr>
            <p:cNvPr id="1048691" name="TextBox 13"/>
            <p:cNvSpPr txBox="1"/>
            <p:nvPr/>
          </p:nvSpPr>
          <p:spPr>
            <a:xfrm rot="0">
              <a:off x="0" y="28575"/>
              <a:ext cx="3400775" cy="753745"/>
            </a:xfrm>
            <a:prstGeom prst="rect"/>
          </p:spPr>
          <p:txBody>
            <a:bodyPr anchor="t" bIns="0" lIns="0" rIns="0" rtlCol="0" tIns="0">
              <a:spAutoFit/>
            </a:bodyPr>
            <a:p>
              <a:pPr>
                <a:lnSpc>
                  <a:spcPts val="1455"/>
                </a:lnSpc>
              </a:pPr>
              <a:r>
                <a:rPr sz="1500" lang="en-US" spc="30">
                  <a:solidFill>
                    <a:srgbClr val="83371B"/>
                  </a:solidFill>
                  <a:latin typeface="Montserrat Classic Bold"/>
                </a:rPr>
                <a:t>Cara Pengimplementasian Akhlaq</a:t>
              </a:r>
            </a:p>
          </p:txBody>
        </p:sp>
        <p:sp>
          <p:nvSpPr>
            <p:cNvPr id="1048692" name="TextBox 14"/>
            <p:cNvSpPr txBox="1"/>
            <p:nvPr/>
          </p:nvSpPr>
          <p:spPr>
            <a:xfrm rot="0">
              <a:off x="13220" y="912093"/>
              <a:ext cx="5740667" cy="1114425"/>
            </a:xfrm>
            <a:prstGeom prst="rect"/>
          </p:spPr>
          <p:txBody>
            <a:bodyPr anchor="t" bIns="0" lIns="0" rIns="0" rtlCol="0" tIns="0">
              <a:spAutoFit/>
            </a:bodyPr>
            <a:p>
              <a:pPr indent="-161925" lvl="1" marL="323850">
                <a:lnSpc>
                  <a:spcPts val="2250"/>
                </a:lnSpc>
                <a:buFont typeface="Arial"/>
                <a:buChar char="•"/>
              </a:pPr>
              <a:r>
                <a:rPr sz="1500" lang="en-US" spc="30">
                  <a:solidFill>
                    <a:srgbClr val="83371B"/>
                  </a:solidFill>
                  <a:latin typeface="Montserrat Light"/>
                </a:rPr>
                <a:t>Menggunakan bahasa yang sopan baik kepada orang tua, dosen, teman, dan siapa saja.</a:t>
              </a:r>
            </a:p>
          </p:txBody>
        </p:sp>
      </p:grpSp>
      <p:grpSp>
        <p:nvGrpSpPr>
          <p:cNvPr id="99" name="Group 15"/>
          <p:cNvGrpSpPr/>
          <p:nvPr/>
        </p:nvGrpSpPr>
        <p:grpSpPr>
          <a:xfrm rot="0">
            <a:off x="482600" y="3962400"/>
            <a:ext cx="718955" cy="575164"/>
            <a:chOff x="0" y="0"/>
            <a:chExt cx="6408833" cy="5126990"/>
          </a:xfrm>
        </p:grpSpPr>
        <p:sp>
          <p:nvSpPr>
            <p:cNvPr id="1048693" name="Freeform 16"/>
            <p:cNvSpPr/>
            <p:nvPr/>
          </p:nvSpPr>
          <p:spPr>
            <a:xfrm>
              <a:off x="0" y="0"/>
              <a:ext cx="6408833" cy="5126990"/>
            </a:xfrm>
            <a:custGeom>
              <a:avLst/>
              <a:ah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B05232"/>
            </a:solidFill>
          </p:spPr>
        </p:sp>
      </p:grpSp>
      <p:grpSp>
        <p:nvGrpSpPr>
          <p:cNvPr id="100" name="Group 17"/>
          <p:cNvGrpSpPr/>
          <p:nvPr/>
        </p:nvGrpSpPr>
        <p:grpSpPr>
          <a:xfrm rot="0">
            <a:off x="5829539" y="6479939"/>
            <a:ext cx="718955" cy="575164"/>
            <a:chOff x="0" y="0"/>
            <a:chExt cx="6408833" cy="5126990"/>
          </a:xfrm>
        </p:grpSpPr>
        <p:sp>
          <p:nvSpPr>
            <p:cNvPr id="1048694" name="Freeform 18"/>
            <p:cNvSpPr/>
            <p:nvPr/>
          </p:nvSpPr>
          <p:spPr>
            <a:xfrm>
              <a:off x="0" y="0"/>
              <a:ext cx="6408833" cy="5126990"/>
            </a:xfrm>
            <a:custGeom>
              <a:avLst/>
              <a:ah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83371B"/>
            </a:solidFill>
          </p:spPr>
        </p:sp>
      </p:grpSp>
      <p:grpSp>
        <p:nvGrpSpPr>
          <p:cNvPr id="101" name="Group 19"/>
          <p:cNvGrpSpPr/>
          <p:nvPr/>
        </p:nvGrpSpPr>
        <p:grpSpPr>
          <a:xfrm rot="0">
            <a:off x="7788275" y="2594479"/>
            <a:ext cx="374081" cy="295327"/>
            <a:chOff x="0" y="0"/>
            <a:chExt cx="6494284" cy="5126990"/>
          </a:xfrm>
        </p:grpSpPr>
        <p:sp>
          <p:nvSpPr>
            <p:cNvPr id="1048695" name="Freeform 20"/>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102" name="Group 21"/>
          <p:cNvGrpSpPr/>
          <p:nvPr/>
        </p:nvGrpSpPr>
        <p:grpSpPr>
          <a:xfrm rot="0">
            <a:off x="6322108" y="6479939"/>
            <a:ext cx="374081" cy="295327"/>
            <a:chOff x="0" y="0"/>
            <a:chExt cx="6494284" cy="5126990"/>
          </a:xfrm>
        </p:grpSpPr>
        <p:sp>
          <p:nvSpPr>
            <p:cNvPr id="1048696" name="Freeform 22"/>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FCC58"/>
            </a:solidFill>
          </p:spPr>
        </p:sp>
      </p:grpSp>
      <p:grpSp>
        <p:nvGrpSpPr>
          <p:cNvPr id="103" name="Group 23"/>
          <p:cNvGrpSpPr/>
          <p:nvPr/>
        </p:nvGrpSpPr>
        <p:grpSpPr>
          <a:xfrm rot="0">
            <a:off x="1028700" y="6083300"/>
            <a:ext cx="290830" cy="229602"/>
            <a:chOff x="0" y="0"/>
            <a:chExt cx="6494284" cy="5126990"/>
          </a:xfrm>
        </p:grpSpPr>
        <p:sp>
          <p:nvSpPr>
            <p:cNvPr id="1048697" name="Freeform 24"/>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B05232"/>
            </a:solidFill>
          </p:spPr>
        </p:sp>
      </p:grpSp>
      <p:grpSp>
        <p:nvGrpSpPr>
          <p:cNvPr id="104" name="Group 25"/>
          <p:cNvGrpSpPr/>
          <p:nvPr/>
        </p:nvGrpSpPr>
        <p:grpSpPr>
          <a:xfrm rot="0">
            <a:off x="6548494" y="2361277"/>
            <a:ext cx="295389" cy="233202"/>
            <a:chOff x="0" y="0"/>
            <a:chExt cx="6494284" cy="5126990"/>
          </a:xfrm>
        </p:grpSpPr>
        <p:sp>
          <p:nvSpPr>
            <p:cNvPr id="1048698" name="Freeform 26"/>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83371B"/>
            </a:solidFill>
          </p:spPr>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1A6AB"/>
        </a:solidFill>
      </p:bgPr>
    </p:bg>
    <p:spTree>
      <p:nvGrpSpPr>
        <p:cNvPr id="105" name=""/>
        <p:cNvGrpSpPr/>
        <p:nvPr/>
      </p:nvGrpSpPr>
      <p:grpSpPr>
        <a:xfrm>
          <a:off x="0" y="0"/>
          <a:ext cx="0" cy="0"/>
          <a:chOff x="0" y="0"/>
          <a:chExt cx="0" cy="0"/>
        </a:xfrm>
      </p:grpSpPr>
      <p:grpSp>
        <p:nvGrpSpPr>
          <p:cNvPr id="106" name="Group 2"/>
          <p:cNvGrpSpPr/>
          <p:nvPr/>
        </p:nvGrpSpPr>
        <p:grpSpPr>
          <a:xfrm rot="0">
            <a:off x="0" y="-12700"/>
            <a:ext cx="9779411" cy="2019024"/>
            <a:chOff x="0" y="0"/>
            <a:chExt cx="13039215" cy="2692032"/>
          </a:xfrm>
        </p:grpSpPr>
        <p:pic>
          <p:nvPicPr>
            <p:cNvPr id="2097201" name="Picture 3"/>
            <p:cNvPicPr>
              <a:picLocks noChangeAspect="1"/>
            </p:cNvPicPr>
            <p:nvPr/>
          </p:nvPicPr>
          <p:blipFill>
            <a:blip xmlns:r="http://schemas.openxmlformats.org/officeDocument/2006/relationships" r:embed="rId1">
              <a:alphaModFix amt="24000"/>
            </a:blip>
            <a:srcRect l="0" t="59449" r="0" b="9581"/>
            <a:stretch>
              <a:fillRect/>
            </a:stretch>
          </p:blipFill>
          <p:spPr>
            <a:xfrm>
              <a:off x="0" y="0"/>
              <a:ext cx="13039215" cy="2692032"/>
            </a:xfrm>
            <a:prstGeom prst="rect"/>
          </p:spPr>
        </p:pic>
      </p:grpSp>
      <p:grpSp>
        <p:nvGrpSpPr>
          <p:cNvPr id="107" name="Group 4"/>
          <p:cNvGrpSpPr/>
          <p:nvPr/>
        </p:nvGrpSpPr>
        <p:grpSpPr>
          <a:xfrm rot="0">
            <a:off x="742950" y="2419350"/>
            <a:ext cx="7902291" cy="2201259"/>
            <a:chOff x="0" y="0"/>
            <a:chExt cx="18405638" cy="5126990"/>
          </a:xfrm>
        </p:grpSpPr>
        <p:sp>
          <p:nvSpPr>
            <p:cNvPr id="1048699" name="Freeform 5"/>
            <p:cNvSpPr/>
            <p:nvPr/>
          </p:nvSpPr>
          <p:spPr>
            <a:xfrm>
              <a:off x="0" y="0"/>
              <a:ext cx="18405638" cy="5126990"/>
            </a:xfrm>
            <a:custGeom>
              <a:avLst/>
              <a:ahLst/>
              <a:rect l="l" t="t" r="r" b="b"/>
              <a:pathLst>
                <a:path w="18405638" h="5126990">
                  <a:moveTo>
                    <a:pt x="15583698" y="0"/>
                  </a:moveTo>
                  <a:lnTo>
                    <a:pt x="0" y="0"/>
                  </a:lnTo>
                  <a:lnTo>
                    <a:pt x="2821940" y="2564130"/>
                  </a:lnTo>
                  <a:lnTo>
                    <a:pt x="0" y="5126990"/>
                  </a:lnTo>
                  <a:lnTo>
                    <a:pt x="15583698" y="5126990"/>
                  </a:lnTo>
                  <a:lnTo>
                    <a:pt x="18405638" y="2564130"/>
                  </a:lnTo>
                  <a:close/>
                </a:path>
              </a:pathLst>
            </a:custGeom>
            <a:solidFill>
              <a:srgbClr val="F2F2F2"/>
            </a:solidFill>
          </p:spPr>
        </p:sp>
      </p:grpSp>
      <p:grpSp>
        <p:nvGrpSpPr>
          <p:cNvPr id="108" name="Group 6"/>
          <p:cNvGrpSpPr/>
          <p:nvPr/>
        </p:nvGrpSpPr>
        <p:grpSpPr>
          <a:xfrm rot="0">
            <a:off x="209508" y="4816044"/>
            <a:ext cx="7719170" cy="2001653"/>
            <a:chOff x="0" y="0"/>
            <a:chExt cx="19772004" cy="5126990"/>
          </a:xfrm>
        </p:grpSpPr>
        <p:sp>
          <p:nvSpPr>
            <p:cNvPr id="1048700" name="Freeform 7"/>
            <p:cNvSpPr/>
            <p:nvPr/>
          </p:nvSpPr>
          <p:spPr>
            <a:xfrm>
              <a:off x="0" y="0"/>
              <a:ext cx="19772004" cy="5126990"/>
            </a:xfrm>
            <a:custGeom>
              <a:avLst/>
              <a:ahLst/>
              <a:rect l="l" t="t" r="r" b="b"/>
              <a:pathLst>
                <a:path w="19772004" h="5126990">
                  <a:moveTo>
                    <a:pt x="16950065" y="0"/>
                  </a:moveTo>
                  <a:lnTo>
                    <a:pt x="0" y="0"/>
                  </a:lnTo>
                  <a:lnTo>
                    <a:pt x="2821940" y="2564130"/>
                  </a:lnTo>
                  <a:lnTo>
                    <a:pt x="0" y="5126990"/>
                  </a:lnTo>
                  <a:lnTo>
                    <a:pt x="16950065" y="5126990"/>
                  </a:lnTo>
                  <a:lnTo>
                    <a:pt x="19772004" y="2564130"/>
                  </a:lnTo>
                  <a:close/>
                </a:path>
              </a:pathLst>
            </a:custGeom>
            <a:solidFill>
              <a:srgbClr val="F2F2F2"/>
            </a:solidFill>
          </p:spPr>
        </p:sp>
      </p:grpSp>
      <p:sp>
        <p:nvSpPr>
          <p:cNvPr id="1048701" name="TextBox 8"/>
          <p:cNvSpPr txBox="1"/>
          <p:nvPr/>
        </p:nvSpPr>
        <p:spPr>
          <a:xfrm rot="0">
            <a:off x="546100" y="634238"/>
            <a:ext cx="8667899" cy="845337"/>
          </a:xfrm>
          <a:prstGeom prst="rect"/>
        </p:spPr>
        <p:txBody>
          <a:bodyPr anchor="t" bIns="0" lIns="0" rIns="0" rtlCol="0" tIns="0">
            <a:spAutoFit/>
          </a:bodyPr>
          <a:p>
            <a:pPr algn="ctr">
              <a:lnSpc>
                <a:spcPts val="6246"/>
              </a:lnSpc>
            </a:pPr>
            <a:r>
              <a:rPr sz="6439" lang="en-US" spc="128">
                <a:solidFill>
                  <a:srgbClr val="FFFFFF"/>
                </a:solidFill>
                <a:latin typeface="KG Primary Penmanship Bold"/>
              </a:rPr>
              <a:t>Hukum</a:t>
            </a:r>
          </a:p>
        </p:txBody>
      </p:sp>
      <p:grpSp>
        <p:nvGrpSpPr>
          <p:cNvPr id="109" name="Group 9"/>
          <p:cNvGrpSpPr/>
          <p:nvPr/>
        </p:nvGrpSpPr>
        <p:grpSpPr>
          <a:xfrm rot="0">
            <a:off x="1944403" y="2535288"/>
            <a:ext cx="5477102" cy="2027889"/>
            <a:chOff x="0" y="0"/>
            <a:chExt cx="7302803" cy="2703851"/>
          </a:xfrm>
        </p:grpSpPr>
        <p:sp>
          <p:nvSpPr>
            <p:cNvPr id="1048702" name="TextBox 10"/>
            <p:cNvSpPr txBox="1"/>
            <p:nvPr/>
          </p:nvSpPr>
          <p:spPr>
            <a:xfrm rot="0">
              <a:off x="0" y="28575"/>
              <a:ext cx="7302803" cy="271145"/>
            </a:xfrm>
            <a:prstGeom prst="rect"/>
          </p:spPr>
          <p:txBody>
            <a:bodyPr anchor="t" bIns="0" lIns="0" rIns="0" rtlCol="0" tIns="0">
              <a:spAutoFit/>
            </a:bodyPr>
            <a:p>
              <a:pPr>
                <a:lnSpc>
                  <a:spcPts val="1455"/>
                </a:lnSpc>
              </a:pPr>
              <a:r>
                <a:rPr sz="1500" lang="en-US" spc="30">
                  <a:solidFill>
                    <a:srgbClr val="4CB8B4"/>
                  </a:solidFill>
                  <a:latin typeface="Montserrat Classic Bold"/>
                </a:rPr>
                <a:t>Pengertian</a:t>
              </a:r>
            </a:p>
          </p:txBody>
        </p:sp>
        <p:sp>
          <p:nvSpPr>
            <p:cNvPr id="1048703" name="TextBox 11"/>
            <p:cNvSpPr txBox="1"/>
            <p:nvPr/>
          </p:nvSpPr>
          <p:spPr>
            <a:xfrm rot="0">
              <a:off x="0" y="446426"/>
              <a:ext cx="7302803" cy="2257425"/>
            </a:xfrm>
            <a:prstGeom prst="rect"/>
          </p:spPr>
          <p:txBody>
            <a:bodyPr anchor="t" bIns="0" lIns="0" rIns="0" rtlCol="0" tIns="0">
              <a:spAutoFit/>
            </a:bodyPr>
            <a:p>
              <a:pPr>
                <a:lnSpc>
                  <a:spcPts val="2250"/>
                </a:lnSpc>
              </a:pPr>
              <a:r>
                <a:rPr sz="1500" lang="en-US" spc="30">
                  <a:solidFill>
                    <a:srgbClr val="666666"/>
                  </a:solidFill>
                  <a:latin typeface="Montserrat Light"/>
                </a:rPr>
                <a:t>Di dalam Al-Qur'an juga dibahas mengenai hukuman dan pahala. Hal ini dilakukan agar kehidupan manusia dijauhi dari segala macam kesesatan. Hukum yang berlaku diantaranya berkaitan dengan hukum uuntuk pelaku pidana, hukuman pellaku maksiat, dan hukum pernikahan.</a:t>
              </a:r>
            </a:p>
          </p:txBody>
        </p:sp>
      </p:grpSp>
      <p:grpSp>
        <p:nvGrpSpPr>
          <p:cNvPr id="110" name="Group 12"/>
          <p:cNvGrpSpPr/>
          <p:nvPr/>
        </p:nvGrpSpPr>
        <p:grpSpPr>
          <a:xfrm rot="0">
            <a:off x="1403657" y="5095026"/>
            <a:ext cx="5882993" cy="1443689"/>
            <a:chOff x="0" y="0"/>
            <a:chExt cx="7843990" cy="1924918"/>
          </a:xfrm>
        </p:grpSpPr>
        <p:sp>
          <p:nvSpPr>
            <p:cNvPr id="1048704" name="TextBox 13"/>
            <p:cNvSpPr txBox="1"/>
            <p:nvPr/>
          </p:nvSpPr>
          <p:spPr>
            <a:xfrm rot="0">
              <a:off x="0" y="28575"/>
              <a:ext cx="4636109" cy="271145"/>
            </a:xfrm>
            <a:prstGeom prst="rect"/>
          </p:spPr>
          <p:txBody>
            <a:bodyPr anchor="t" bIns="0" lIns="0" rIns="0" rtlCol="0" tIns="0">
              <a:spAutoFit/>
            </a:bodyPr>
            <a:p>
              <a:pPr>
                <a:lnSpc>
                  <a:spcPts val="1455"/>
                </a:lnSpc>
              </a:pPr>
              <a:r>
                <a:rPr sz="1500" lang="en-US" spc="30">
                  <a:solidFill>
                    <a:srgbClr val="4CB8B4"/>
                  </a:solidFill>
                  <a:latin typeface="Montserrat Classic"/>
                </a:rPr>
                <a:t>Cara Pengimplementasian Hukum</a:t>
              </a:r>
            </a:p>
          </p:txBody>
        </p:sp>
        <p:sp>
          <p:nvSpPr>
            <p:cNvPr id="1048705" name="TextBox 14"/>
            <p:cNvSpPr txBox="1"/>
            <p:nvPr/>
          </p:nvSpPr>
          <p:spPr>
            <a:xfrm rot="0">
              <a:off x="18022" y="429493"/>
              <a:ext cx="7825968" cy="1495425"/>
            </a:xfrm>
            <a:prstGeom prst="rect"/>
          </p:spPr>
          <p:txBody>
            <a:bodyPr anchor="t" bIns="0" lIns="0" rIns="0" rtlCol="0" tIns="0">
              <a:spAutoFit/>
            </a:bodyPr>
            <a:p>
              <a:pPr indent="-161925" lvl="1" marL="323850">
                <a:lnSpc>
                  <a:spcPts val="2250"/>
                </a:lnSpc>
                <a:buFont typeface="Arial"/>
                <a:buChar char="•"/>
              </a:pPr>
              <a:r>
                <a:rPr sz="1500" lang="en-US" spc="30">
                  <a:solidFill>
                    <a:srgbClr val="666666"/>
                  </a:solidFill>
                  <a:latin typeface="Montserrat Light"/>
                </a:rPr>
                <a:t>Dibuatnya kontrak sebelum memulai pembelajaran pada suatu mata kuliah</a:t>
              </a:r>
            </a:p>
            <a:p>
              <a:pPr indent="-161925" lvl="1" marL="323850">
                <a:lnSpc>
                  <a:spcPts val="2250"/>
                </a:lnSpc>
                <a:buFont typeface="Arial"/>
                <a:buChar char="•"/>
              </a:pPr>
              <a:r>
                <a:rPr sz="1500" lang="en-US" spc="30">
                  <a:solidFill>
                    <a:srgbClr val="666666"/>
                  </a:solidFill>
                  <a:latin typeface="Montserrat Light"/>
                </a:rPr>
                <a:t>Pemberian sanksi kepada mahasiswa yang melanggar peraturan</a:t>
              </a:r>
            </a:p>
          </p:txBody>
        </p:sp>
      </p:grpSp>
      <p:grpSp>
        <p:nvGrpSpPr>
          <p:cNvPr id="111" name="Group 15"/>
          <p:cNvGrpSpPr/>
          <p:nvPr/>
        </p:nvGrpSpPr>
        <p:grpSpPr>
          <a:xfrm rot="0">
            <a:off x="482600" y="3962400"/>
            <a:ext cx="718955" cy="575164"/>
            <a:chOff x="0" y="0"/>
            <a:chExt cx="6408833" cy="5126990"/>
          </a:xfrm>
        </p:grpSpPr>
        <p:sp>
          <p:nvSpPr>
            <p:cNvPr id="1048706" name="Freeform 16"/>
            <p:cNvSpPr/>
            <p:nvPr/>
          </p:nvSpPr>
          <p:spPr>
            <a:xfrm>
              <a:off x="0" y="0"/>
              <a:ext cx="6408833" cy="5126990"/>
            </a:xfrm>
            <a:custGeom>
              <a:avLst/>
              <a:ah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F7B9A1"/>
            </a:solidFill>
          </p:spPr>
        </p:sp>
      </p:grpSp>
      <p:grpSp>
        <p:nvGrpSpPr>
          <p:cNvPr id="112" name="Group 17"/>
          <p:cNvGrpSpPr/>
          <p:nvPr/>
        </p:nvGrpSpPr>
        <p:grpSpPr>
          <a:xfrm rot="0">
            <a:off x="7062028" y="6374699"/>
            <a:ext cx="718955" cy="575164"/>
            <a:chOff x="0" y="0"/>
            <a:chExt cx="6408833" cy="5126990"/>
          </a:xfrm>
        </p:grpSpPr>
        <p:sp>
          <p:nvSpPr>
            <p:cNvPr id="1048707" name="Freeform 18"/>
            <p:cNvSpPr/>
            <p:nvPr/>
          </p:nvSpPr>
          <p:spPr>
            <a:xfrm>
              <a:off x="0" y="0"/>
              <a:ext cx="6408833" cy="5126990"/>
            </a:xfrm>
            <a:custGeom>
              <a:avLst/>
              <a:ahLst/>
              <a:rect l="l" t="t" r="r" b="b"/>
              <a:pathLst>
                <a:path w="6408833" h="5126990">
                  <a:moveTo>
                    <a:pt x="3586893" y="0"/>
                  </a:moveTo>
                  <a:lnTo>
                    <a:pt x="0" y="0"/>
                  </a:lnTo>
                  <a:lnTo>
                    <a:pt x="2821940" y="2564130"/>
                  </a:lnTo>
                  <a:lnTo>
                    <a:pt x="0" y="5126990"/>
                  </a:lnTo>
                  <a:lnTo>
                    <a:pt x="3586893" y="5126990"/>
                  </a:lnTo>
                  <a:lnTo>
                    <a:pt x="6408833" y="2564130"/>
                  </a:lnTo>
                  <a:close/>
                </a:path>
              </a:pathLst>
            </a:custGeom>
            <a:solidFill>
              <a:srgbClr val="AEDED5"/>
            </a:solidFill>
          </p:spPr>
        </p:sp>
      </p:grpSp>
      <p:grpSp>
        <p:nvGrpSpPr>
          <p:cNvPr id="113" name="Group 19"/>
          <p:cNvGrpSpPr/>
          <p:nvPr/>
        </p:nvGrpSpPr>
        <p:grpSpPr>
          <a:xfrm rot="0">
            <a:off x="7601234" y="4325281"/>
            <a:ext cx="374081" cy="295327"/>
            <a:chOff x="0" y="0"/>
            <a:chExt cx="6494284" cy="5126990"/>
          </a:xfrm>
        </p:grpSpPr>
        <p:sp>
          <p:nvSpPr>
            <p:cNvPr id="1048708" name="Freeform 20"/>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14" name="Group 21"/>
          <p:cNvGrpSpPr/>
          <p:nvPr/>
        </p:nvGrpSpPr>
        <p:grpSpPr>
          <a:xfrm rot="0">
            <a:off x="7446248" y="6288353"/>
            <a:ext cx="374081" cy="295327"/>
            <a:chOff x="0" y="0"/>
            <a:chExt cx="6494284" cy="5126990"/>
          </a:xfrm>
        </p:grpSpPr>
        <p:sp>
          <p:nvSpPr>
            <p:cNvPr id="1048709" name="Freeform 22"/>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2F2F2"/>
            </a:solidFill>
          </p:spPr>
        </p:sp>
      </p:grpSp>
      <p:grpSp>
        <p:nvGrpSpPr>
          <p:cNvPr id="115" name="Group 23"/>
          <p:cNvGrpSpPr/>
          <p:nvPr/>
        </p:nvGrpSpPr>
        <p:grpSpPr>
          <a:xfrm rot="0">
            <a:off x="586105" y="6141067"/>
            <a:ext cx="290830" cy="229602"/>
            <a:chOff x="0" y="0"/>
            <a:chExt cx="6494284" cy="5126990"/>
          </a:xfrm>
        </p:grpSpPr>
        <p:sp>
          <p:nvSpPr>
            <p:cNvPr id="1048710" name="Freeform 24"/>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F7B9A1"/>
            </a:solidFill>
          </p:spPr>
        </p:sp>
      </p:grpSp>
      <p:grpSp>
        <p:nvGrpSpPr>
          <p:cNvPr id="116" name="Group 25"/>
          <p:cNvGrpSpPr/>
          <p:nvPr/>
        </p:nvGrpSpPr>
        <p:grpSpPr>
          <a:xfrm rot="0">
            <a:off x="7633289" y="2535288"/>
            <a:ext cx="295389" cy="233202"/>
            <a:chOff x="0" y="0"/>
            <a:chExt cx="6494284" cy="5126990"/>
          </a:xfrm>
        </p:grpSpPr>
        <p:sp>
          <p:nvSpPr>
            <p:cNvPr id="1048711" name="Freeform 26"/>
            <p:cNvSpPr/>
            <p:nvPr/>
          </p:nvSpPr>
          <p:spPr>
            <a:xfrm>
              <a:off x="0" y="0"/>
              <a:ext cx="6494284" cy="5126990"/>
            </a:xfrm>
            <a:custGeom>
              <a:avLst/>
              <a:ahLst/>
              <a:rect l="l" t="t" r="r" b="b"/>
              <a:pathLst>
                <a:path w="6494284" h="5126990">
                  <a:moveTo>
                    <a:pt x="3672344" y="0"/>
                  </a:moveTo>
                  <a:lnTo>
                    <a:pt x="0" y="0"/>
                  </a:lnTo>
                  <a:lnTo>
                    <a:pt x="2821940" y="2564130"/>
                  </a:lnTo>
                  <a:lnTo>
                    <a:pt x="0" y="5126990"/>
                  </a:lnTo>
                  <a:lnTo>
                    <a:pt x="3672344" y="5126990"/>
                  </a:lnTo>
                  <a:lnTo>
                    <a:pt x="6494284" y="2564130"/>
                  </a:lnTo>
                  <a:close/>
                </a:path>
              </a:pathLst>
            </a:custGeom>
            <a:solidFill>
              <a:srgbClr val="AEDED5"/>
            </a:solidFill>
          </p:spPr>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117" name=""/>
        <p:cNvGrpSpPr/>
        <p:nvPr/>
      </p:nvGrpSpPr>
      <p:grpSpPr>
        <a:xfrm>
          <a:off x="0" y="0"/>
          <a:ext cx="0" cy="0"/>
          <a:chOff x="0" y="0"/>
          <a:chExt cx="0" cy="0"/>
        </a:xfrm>
      </p:grpSpPr>
      <p:grpSp>
        <p:nvGrpSpPr>
          <p:cNvPr id="118" name="Group 2"/>
          <p:cNvGrpSpPr/>
          <p:nvPr/>
        </p:nvGrpSpPr>
        <p:grpSpPr>
          <a:xfrm rot="0">
            <a:off x="459807" y="619860"/>
            <a:ext cx="6985089" cy="6075480"/>
            <a:chOff x="0" y="0"/>
            <a:chExt cx="9313452" cy="8100641"/>
          </a:xfrm>
        </p:grpSpPr>
        <p:sp>
          <p:nvSpPr>
            <p:cNvPr id="1048712" name="TextBox 3"/>
            <p:cNvSpPr txBox="1"/>
            <p:nvPr/>
          </p:nvSpPr>
          <p:spPr>
            <a:xfrm rot="0">
              <a:off x="0" y="0"/>
              <a:ext cx="9313452" cy="1219200"/>
            </a:xfrm>
            <a:prstGeom prst="rect"/>
          </p:spPr>
          <p:txBody>
            <a:bodyPr anchor="t" bIns="0" lIns="0" rIns="0" rtlCol="0" tIns="0">
              <a:spAutoFit/>
            </a:bodyPr>
            <a:p>
              <a:pPr>
                <a:lnSpc>
                  <a:spcPts val="3600"/>
                </a:lnSpc>
                <a:spcBef>
                  <a:spcPts val="2700"/>
                </a:spcBef>
              </a:pPr>
              <a:r>
                <a:rPr sz="3000" lang="en-US">
                  <a:solidFill>
                    <a:srgbClr val="83371B"/>
                  </a:solidFill>
                  <a:latin typeface="One Little Font Bold"/>
                </a:rPr>
                <a:t>Kedudukan Al-Qur'an Sebagai Sumber Ajaran Islam</a:t>
              </a:r>
            </a:p>
          </p:txBody>
        </p:sp>
        <p:sp>
          <p:nvSpPr>
            <p:cNvPr id="1048713" name="TextBox 4"/>
            <p:cNvSpPr txBox="1"/>
            <p:nvPr/>
          </p:nvSpPr>
          <p:spPr>
            <a:xfrm rot="0">
              <a:off x="0" y="1605278"/>
              <a:ext cx="9313452" cy="1380067"/>
            </a:xfrm>
            <a:prstGeom prst="rect"/>
          </p:spPr>
          <p:txBody>
            <a:bodyPr anchor="t" bIns="0" lIns="0" rIns="0" rtlCol="0" tIns="0">
              <a:spAutoFit/>
            </a:bodyPr>
            <a:p>
              <a:pPr>
                <a:lnSpc>
                  <a:spcPts val="2799"/>
                </a:lnSpc>
                <a:spcBef>
                  <a:spcPts val="2099"/>
                </a:spcBef>
              </a:pPr>
              <a:r>
                <a:rPr sz="1999" lang="en-US">
                  <a:solidFill>
                    <a:srgbClr val="B05232"/>
                  </a:solidFill>
                  <a:latin typeface="Montserrat Classic Bold"/>
                </a:rPr>
                <a:t>Al-qur’an merupakan sumber hukum dalam islam. Apabila terdapat suatu kejadian, maka pertama kali yang harus dicari sumber hukum dalam al-Qur’an.</a:t>
              </a:r>
            </a:p>
          </p:txBody>
        </p:sp>
        <p:sp>
          <p:nvSpPr>
            <p:cNvPr id="1048714" name="TextBox 5"/>
            <p:cNvSpPr txBox="1"/>
            <p:nvPr/>
          </p:nvSpPr>
          <p:spPr>
            <a:xfrm rot="0">
              <a:off x="0" y="3373701"/>
              <a:ext cx="7723044" cy="4726940"/>
            </a:xfrm>
            <a:prstGeom prst="rect"/>
          </p:spPr>
          <p:txBody>
            <a:bodyPr anchor="t" bIns="0" lIns="0" rIns="0" rtlCol="0" tIns="0">
              <a:spAutoFit/>
            </a:bodyPr>
            <a:p>
              <a:pPr>
                <a:lnSpc>
                  <a:spcPts val="2520"/>
                </a:lnSpc>
                <a:spcBef>
                  <a:spcPts val="1890"/>
                </a:spcBef>
              </a:pPr>
              <a:r>
                <a:rPr sz="1800" lang="en-US">
                  <a:solidFill>
                    <a:srgbClr val="D16A46"/>
                  </a:solidFill>
                  <a:latin typeface="Montserrat Light Bold"/>
                </a:rPr>
                <a:t>Secara garis besar, hukum-hukum yang dikandung Al-qur’an dalam tiga bidang yaitu aqidah, akhlak, dan amaliyah. Aqidah mengkaji masalah-masalah yang berkaitan dengan keimanan, akhlak membahas tentang cara-cara membersihkan dari kotoran-kotoran dosa dan menghiasinya dengan kemuliaan, secara khusus masalah ini dibahas dalam ilmu akhlak dan tasawuf, terakhir amaliyah membahas tentang perbuatan orang mukalaf hal ini dibahas dalam ilmu fiqh. </a:t>
              </a:r>
            </a:p>
          </p:txBody>
        </p:sp>
      </p:grpSp>
      <p:pic>
        <p:nvPicPr>
          <p:cNvPr id="2097202" name="Picture 6"/>
          <p:cNvPicPr>
            <a:picLocks noChangeAspect="1"/>
          </p:cNvPicPr>
          <p:nvPr/>
        </p:nvPicPr>
        <p:blipFill>
          <a:blip xmlns:r="http://schemas.openxmlformats.org/officeDocument/2006/relationships" r:embed="rId1"/>
          <a:srcRect l="0" t="0" r="0" b="0"/>
          <a:stretch>
            <a:fillRect/>
          </a:stretch>
        </p:blipFill>
        <p:spPr>
          <a:xfrm rot="0" flipH="0" flipV="0">
            <a:off x="7221349" y="1660398"/>
            <a:ext cx="3419612" cy="3652013"/>
          </a:xfrm>
          <a:prstGeom prst="rect"/>
        </p:spPr>
      </p:pic>
      <p:pic>
        <p:nvPicPr>
          <p:cNvPr id="2097203" name="Picture 7"/>
          <p:cNvPicPr>
            <a:picLocks noChangeAspect="1"/>
          </p:cNvPicPr>
          <p:nvPr/>
        </p:nvPicPr>
        <p:blipFill>
          <a:blip xmlns:r="http://schemas.openxmlformats.org/officeDocument/2006/relationships" r:embed="rId2"/>
          <a:srcRect l="0" t="0" r="0" b="0"/>
          <a:stretch>
            <a:fillRect/>
          </a:stretch>
        </p:blipFill>
        <p:spPr>
          <a:xfrm rot="0" flipH="0" flipV="0">
            <a:off x="9022080" y="4122234"/>
            <a:ext cx="564333" cy="827689"/>
          </a:xfrm>
          <a:prstGeom prst="rect"/>
        </p:spPr>
      </p:pic>
      <p:pic>
        <p:nvPicPr>
          <p:cNvPr id="2097204" name="Picture 8"/>
          <p:cNvPicPr>
            <a:picLocks noChangeAspect="1"/>
          </p:cNvPicPr>
          <p:nvPr/>
        </p:nvPicPr>
        <p:blipFill>
          <a:blip xmlns:r="http://schemas.openxmlformats.org/officeDocument/2006/relationships" r:embed="rId3"/>
          <a:srcRect l="0" t="0" r="0" b="0"/>
          <a:stretch>
            <a:fillRect/>
          </a:stretch>
        </p:blipFill>
        <p:spPr>
          <a:xfrm rot="0" flipH="0" flipV="0">
            <a:off x="7221349" y="1660398"/>
            <a:ext cx="1399026" cy="1271842"/>
          </a:xfrm>
          <a:prstGeom prst="rec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119" name=""/>
        <p:cNvGrpSpPr/>
        <p:nvPr/>
      </p:nvGrpSpPr>
      <p:grpSpPr>
        <a:xfrm>
          <a:off x="0" y="0"/>
          <a:ext cx="0" cy="0"/>
          <a:chOff x="0" y="0"/>
          <a:chExt cx="0" cy="0"/>
        </a:xfrm>
      </p:grpSpPr>
      <p:grpSp>
        <p:nvGrpSpPr>
          <p:cNvPr id="120" name="Group 2"/>
          <p:cNvGrpSpPr/>
          <p:nvPr/>
        </p:nvGrpSpPr>
        <p:grpSpPr>
          <a:xfrm rot="0">
            <a:off x="2703292" y="619386"/>
            <a:ext cx="7972025" cy="6549809"/>
            <a:chOff x="0" y="0"/>
            <a:chExt cx="10629367" cy="8733079"/>
          </a:xfrm>
        </p:grpSpPr>
        <p:sp>
          <p:nvSpPr>
            <p:cNvPr id="1048715" name="TextBox 3"/>
            <p:cNvSpPr txBox="1"/>
            <p:nvPr/>
          </p:nvSpPr>
          <p:spPr>
            <a:xfrm rot="0">
              <a:off x="0" y="1608149"/>
              <a:ext cx="8263589" cy="364702"/>
            </a:xfrm>
            <a:prstGeom prst="rect"/>
          </p:spPr>
          <p:txBody>
            <a:bodyPr anchor="t" bIns="0" lIns="0" rIns="0" rtlCol="0" tIns="0">
              <a:spAutoFit/>
            </a:bodyPr>
            <a:p>
              <a:pPr algn="just">
                <a:lnSpc>
                  <a:spcPts val="2380"/>
                </a:lnSpc>
                <a:spcBef>
                  <a:spcPts val="1785"/>
                </a:spcBef>
              </a:pPr>
              <a:r>
                <a:rPr sz="1700" lang="en-US">
                  <a:solidFill>
                    <a:srgbClr val="B05232"/>
                  </a:solidFill>
                  <a:latin typeface="Montserrat Classic Bold"/>
                </a:rPr>
                <a:t>3 Sumber Hukum Utama Di dalam Al-Qur'an;</a:t>
              </a:r>
            </a:p>
          </p:txBody>
        </p:sp>
        <p:sp>
          <p:nvSpPr>
            <p:cNvPr id="1048716" name="TextBox 4"/>
            <p:cNvSpPr txBox="1"/>
            <p:nvPr/>
          </p:nvSpPr>
          <p:spPr>
            <a:xfrm rot="0">
              <a:off x="0" y="2203308"/>
              <a:ext cx="8263589" cy="6529771"/>
            </a:xfrm>
            <a:prstGeom prst="rect"/>
          </p:spPr>
          <p:txBody>
            <a:bodyPr anchor="t" bIns="0" lIns="0" rIns="0" rtlCol="0" tIns="0">
              <a:spAutoFit/>
            </a:bodyPr>
            <a:p>
              <a:pPr>
                <a:lnSpc>
                  <a:spcPts val="2239"/>
                </a:lnSpc>
                <a:spcBef>
                  <a:spcPts val="1679"/>
                </a:spcBef>
              </a:pPr>
              <a:r>
                <a:rPr sz="1599" lang="en-US">
                  <a:solidFill>
                    <a:srgbClr val="D16A46"/>
                  </a:solidFill>
                  <a:latin typeface="Montserrat Light Bold"/>
                </a:rPr>
                <a:t>a)     Hukum-hukum I’tiqadiyah, yaitu hukum yang berkaitan dengan kewajiban orang mukallaf, meliputi keimanan kepada Allah, malaikat, kitab, Rasul-rasul, hari kiamat, dan ketetapan Allah (Qadha dan Qadar).</a:t>
              </a:r>
            </a:p>
            <a:p>
              <a:pPr>
                <a:lnSpc>
                  <a:spcPts val="2239"/>
                </a:lnSpc>
                <a:spcBef>
                  <a:spcPts val="1679"/>
                </a:spcBef>
              </a:pPr>
              <a:r>
                <a:rPr sz="1599" lang="en-US">
                  <a:solidFill>
                    <a:srgbClr val="D16A46"/>
                  </a:solidFill>
                  <a:latin typeface="Montserrat Light Bold"/>
                </a:rPr>
                <a:t>b)     Hukum-hukum moral/akhlaq, yaitu hukum-hukum yang berhubungan dengan perilaku orang mukallaf guna menghiasi dirinya dengan sifat-sifat keutamaan dan menjauhkan diri dari segala sifat tercela yang menyebabkan kehinaan.</a:t>
              </a:r>
            </a:p>
            <a:p>
              <a:pPr>
                <a:lnSpc>
                  <a:spcPts val="2239"/>
                </a:lnSpc>
                <a:spcBef>
                  <a:spcPts val="1679"/>
                </a:spcBef>
              </a:pPr>
              <a:r>
                <a:rPr sz="1599" lang="en-US">
                  <a:solidFill>
                    <a:srgbClr val="D16A46"/>
                  </a:solidFill>
                  <a:latin typeface="Montserrat Light Bold"/>
                </a:rPr>
                <a:t>c)     Hukum-hukum Amaliyah, yaitu segala aturan hukum yang berkaitan dengan segala perbuatan, perjanjian dan muamalah sesame manusia. Segi hukum inilah yang lazimnya disebut dengan fiqh al-Qur’an dan itulah yang dicapai dan dikembangkan oleh ilmu ushul fiqh.</a:t>
              </a:r>
            </a:p>
            <a:p>
              <a:pPr algn="l">
                <a:lnSpc>
                  <a:spcPts val="2239"/>
                </a:lnSpc>
                <a:spcBef>
                  <a:spcPts val="1679"/>
                </a:spcBef>
              </a:pPr>
            </a:p>
          </p:txBody>
        </p:sp>
        <p:sp>
          <p:nvSpPr>
            <p:cNvPr id="1048717" name="TextBox 5"/>
            <p:cNvSpPr txBox="1"/>
            <p:nvPr/>
          </p:nvSpPr>
          <p:spPr>
            <a:xfrm rot="0">
              <a:off x="0" y="0"/>
              <a:ext cx="10629367" cy="1296630"/>
            </a:xfrm>
            <a:prstGeom prst="rect"/>
          </p:spPr>
          <p:txBody>
            <a:bodyPr anchor="t" bIns="0" lIns="0" rIns="0" rtlCol="0" tIns="0">
              <a:spAutoFit/>
            </a:bodyPr>
            <a:p>
              <a:pPr algn="just">
                <a:lnSpc>
                  <a:spcPts val="3600"/>
                </a:lnSpc>
                <a:spcBef>
                  <a:spcPts val="2700"/>
                </a:spcBef>
              </a:pPr>
              <a:r>
                <a:rPr sz="3000" lang="en-US">
                  <a:solidFill>
                    <a:srgbClr val="83371B"/>
                  </a:solidFill>
                  <a:latin typeface="One Little Font"/>
                </a:rPr>
                <a:t>Kedudukan Al-Qur'an Sebagai Sumber </a:t>
              </a:r>
            </a:p>
            <a:p>
              <a:pPr algn="just">
                <a:lnSpc>
                  <a:spcPts val="1830"/>
                </a:lnSpc>
                <a:spcBef>
                  <a:spcPts val="1372"/>
                </a:spcBef>
              </a:pPr>
              <a:r>
                <a:rPr sz="3000" lang="en-US">
                  <a:solidFill>
                    <a:srgbClr val="83371B"/>
                  </a:solidFill>
                  <a:latin typeface="One Little Font"/>
                </a:rPr>
                <a:t>Ajaran Islam</a:t>
              </a:r>
            </a:p>
          </p:txBody>
        </p:sp>
      </p:grpSp>
      <p:pic>
        <p:nvPicPr>
          <p:cNvPr id="2097205" name="Picture 6"/>
          <p:cNvPicPr>
            <a:picLocks noChangeAspect="1"/>
          </p:cNvPicPr>
          <p:nvPr/>
        </p:nvPicPr>
        <p:blipFill>
          <a:blip xmlns:r="http://schemas.openxmlformats.org/officeDocument/2006/relationships" r:embed="rId1"/>
          <a:srcRect l="0" t="0" r="0" b="0"/>
          <a:stretch>
            <a:fillRect/>
          </a:stretch>
        </p:blipFill>
        <p:spPr>
          <a:xfrm rot="294908" flipH="0" flipV="0">
            <a:off x="391021" y="1435462"/>
            <a:ext cx="1813648" cy="2763176"/>
          </a:xfrm>
          <a:prstGeom prst="rect"/>
        </p:spPr>
      </p:pic>
      <p:pic>
        <p:nvPicPr>
          <p:cNvPr id="2097206" name="Picture 7"/>
          <p:cNvPicPr>
            <a:picLocks noChangeAspect="1"/>
          </p:cNvPicPr>
          <p:nvPr/>
        </p:nvPicPr>
        <p:blipFill>
          <a:blip xmlns:r="http://schemas.openxmlformats.org/officeDocument/2006/relationships" r:embed="rId2"/>
          <a:srcRect l="0" t="0" r="0" b="0"/>
          <a:stretch>
            <a:fillRect/>
          </a:stretch>
        </p:blipFill>
        <p:spPr>
          <a:xfrm rot="1206712" flipH="0" flipV="0">
            <a:off x="584411" y="1194962"/>
            <a:ext cx="909362" cy="826693"/>
          </a:xfrm>
          <a:prstGeom prst="rect"/>
        </p:spPr>
      </p:pic>
      <p:pic>
        <p:nvPicPr>
          <p:cNvPr id="2097207" name="Picture 8"/>
          <p:cNvPicPr>
            <a:picLocks noChangeAspect="1"/>
          </p:cNvPicPr>
          <p:nvPr/>
        </p:nvPicPr>
        <p:blipFill>
          <a:blip xmlns:r="http://schemas.openxmlformats.org/officeDocument/2006/relationships" r:embed="rId3"/>
          <a:srcRect l="0" t="0" r="0" b="0"/>
          <a:stretch>
            <a:fillRect/>
          </a:stretch>
        </p:blipFill>
        <p:spPr>
          <a:xfrm rot="0" flipH="0" flipV="0">
            <a:off x="1769187" y="3517326"/>
            <a:ext cx="772180" cy="753928"/>
          </a:xfrm>
          <a:prstGeom prst="rec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121" name=""/>
        <p:cNvGrpSpPr/>
        <p:nvPr/>
      </p:nvGrpSpPr>
      <p:grpSpPr>
        <a:xfrm>
          <a:off x="0" y="0"/>
          <a:ext cx="0" cy="0"/>
          <a:chOff x="0" y="0"/>
          <a:chExt cx="0" cy="0"/>
        </a:xfrm>
      </p:grpSpPr>
      <p:pic>
        <p:nvPicPr>
          <p:cNvPr id="2097208" name="Picture 2"/>
          <p:cNvPicPr>
            <a:picLocks noChangeAspect="1"/>
          </p:cNvPicPr>
          <p:nvPr/>
        </p:nvPicPr>
        <p:blipFill>
          <a:blip xmlns:r="http://schemas.openxmlformats.org/officeDocument/2006/relationships" r:embed="rId1"/>
          <a:srcRect l="0" t="0" r="0" b="0"/>
          <a:stretch>
            <a:fillRect/>
          </a:stretch>
        </p:blipFill>
        <p:spPr>
          <a:xfrm rot="-9189766" flipH="0" flipV="0">
            <a:off x="-1737936" y="-1090257"/>
            <a:ext cx="4590805" cy="3781154"/>
          </a:xfrm>
          <a:prstGeom prst="rect"/>
        </p:spPr>
      </p:pic>
      <p:pic>
        <p:nvPicPr>
          <p:cNvPr id="2097209" name="Picture 3"/>
          <p:cNvPicPr>
            <a:picLocks noChangeAspect="1"/>
          </p:cNvPicPr>
          <p:nvPr/>
        </p:nvPicPr>
        <p:blipFill>
          <a:blip xmlns:r="http://schemas.openxmlformats.org/officeDocument/2006/relationships" r:embed="rId2"/>
          <a:srcRect l="0" t="0" r="0" b="0"/>
          <a:stretch>
            <a:fillRect/>
          </a:stretch>
        </p:blipFill>
        <p:spPr>
          <a:xfrm rot="909259" flipH="0" flipV="0">
            <a:off x="6315835" y="5142081"/>
            <a:ext cx="4590805" cy="3781154"/>
          </a:xfrm>
          <a:prstGeom prst="rect"/>
        </p:spPr>
      </p:pic>
      <p:grpSp>
        <p:nvGrpSpPr>
          <p:cNvPr id="122" name="Group 4"/>
          <p:cNvGrpSpPr/>
          <p:nvPr/>
        </p:nvGrpSpPr>
        <p:grpSpPr>
          <a:xfrm rot="5400000">
            <a:off x="2049105" y="-437137"/>
            <a:ext cx="2236856" cy="5467781"/>
            <a:chOff x="0" y="0"/>
            <a:chExt cx="2658486" cy="6498417"/>
          </a:xfrm>
        </p:grpSpPr>
        <p:sp>
          <p:nvSpPr>
            <p:cNvPr id="1048718" name="Freeform 5"/>
            <p:cNvSpPr/>
            <p:nvPr/>
          </p:nvSpPr>
          <p:spPr>
            <a:xfrm>
              <a:off x="-9098" y="-6509"/>
              <a:ext cx="2672817" cy="6530470"/>
            </a:xfrm>
            <a:custGeom>
              <a:avLst/>
              <a:ahLst/>
              <a:rect l="l" t="t" r="r" b="b"/>
              <a:pathLst>
                <a:path w="2672817" h="6530470">
                  <a:moveTo>
                    <a:pt x="63030" y="5936917"/>
                  </a:moveTo>
                  <a:cubicBezTo>
                    <a:pt x="63030" y="5936917"/>
                    <a:pt x="0" y="5690353"/>
                    <a:pt x="10218" y="1214762"/>
                  </a:cubicBezTo>
                  <a:cubicBezTo>
                    <a:pt x="18651" y="990971"/>
                    <a:pt x="65033" y="645332"/>
                    <a:pt x="65033" y="645332"/>
                  </a:cubicBezTo>
                  <a:cubicBezTo>
                    <a:pt x="82233" y="502466"/>
                    <a:pt x="56685" y="337866"/>
                    <a:pt x="181385" y="223925"/>
                  </a:cubicBezTo>
                  <a:cubicBezTo>
                    <a:pt x="346794" y="72788"/>
                    <a:pt x="621643" y="0"/>
                    <a:pt x="1779744" y="6965"/>
                  </a:cubicBezTo>
                  <a:lnTo>
                    <a:pt x="1779745" y="6965"/>
                  </a:lnTo>
                  <a:cubicBezTo>
                    <a:pt x="1996492" y="16819"/>
                    <a:pt x="2200807" y="36481"/>
                    <a:pt x="2334996" y="101690"/>
                  </a:cubicBezTo>
                  <a:cubicBezTo>
                    <a:pt x="2591041" y="226120"/>
                    <a:pt x="2672817" y="459160"/>
                    <a:pt x="2667329" y="704684"/>
                  </a:cubicBezTo>
                  <a:cubicBezTo>
                    <a:pt x="2667329" y="704684"/>
                    <a:pt x="2624041" y="1013073"/>
                    <a:pt x="2631474" y="1248607"/>
                  </a:cubicBezTo>
                  <a:cubicBezTo>
                    <a:pt x="2638598" y="5678718"/>
                    <a:pt x="2645754" y="5874321"/>
                    <a:pt x="2645754" y="5874321"/>
                  </a:cubicBezTo>
                  <a:cubicBezTo>
                    <a:pt x="2629073" y="6090054"/>
                    <a:pt x="2514429" y="6300665"/>
                    <a:pt x="2317560" y="6412289"/>
                  </a:cubicBezTo>
                  <a:cubicBezTo>
                    <a:pt x="2167208" y="6497538"/>
                    <a:pt x="1969177" y="6512636"/>
                    <a:pt x="1556203" y="6501894"/>
                  </a:cubicBezTo>
                  <a:lnTo>
                    <a:pt x="1556191" y="6501894"/>
                  </a:lnTo>
                  <a:cubicBezTo>
                    <a:pt x="645952" y="6496618"/>
                    <a:pt x="384604" y="6530470"/>
                    <a:pt x="254278" y="6421313"/>
                  </a:cubicBezTo>
                  <a:cubicBezTo>
                    <a:pt x="145767" y="6330428"/>
                    <a:pt x="81795" y="6137116"/>
                    <a:pt x="63030" y="5936917"/>
                  </a:cubicBezTo>
                  <a:close/>
                </a:path>
              </a:pathLst>
            </a:custGeom>
            <a:solidFill>
              <a:srgbClr val="EEC51D"/>
            </a:solidFill>
          </p:spPr>
        </p:sp>
      </p:grpSp>
      <p:grpSp>
        <p:nvGrpSpPr>
          <p:cNvPr id="123" name="Group 6"/>
          <p:cNvGrpSpPr/>
          <p:nvPr/>
        </p:nvGrpSpPr>
        <p:grpSpPr>
          <a:xfrm rot="-5400000">
            <a:off x="2857086" y="1302284"/>
            <a:ext cx="2888686" cy="7674107"/>
            <a:chOff x="0" y="0"/>
            <a:chExt cx="3433181" cy="9120618"/>
          </a:xfrm>
        </p:grpSpPr>
        <p:sp>
          <p:nvSpPr>
            <p:cNvPr id="1048719" name="Freeform 7"/>
            <p:cNvSpPr/>
            <p:nvPr/>
          </p:nvSpPr>
          <p:spPr>
            <a:xfrm>
              <a:off x="-9098" y="-6509"/>
              <a:ext cx="3447512" cy="9152671"/>
            </a:xfrm>
            <a:custGeom>
              <a:avLst/>
              <a:ahLst/>
              <a:rect l="l" t="t" r="r" b="b"/>
              <a:pathLst>
                <a:path w="3447512" h="9152671">
                  <a:moveTo>
                    <a:pt x="63030" y="8559118"/>
                  </a:moveTo>
                  <a:cubicBezTo>
                    <a:pt x="63030" y="8559118"/>
                    <a:pt x="0" y="8312554"/>
                    <a:pt x="10218" y="1214762"/>
                  </a:cubicBezTo>
                  <a:cubicBezTo>
                    <a:pt x="18651" y="990971"/>
                    <a:pt x="65033" y="645332"/>
                    <a:pt x="65033" y="645332"/>
                  </a:cubicBezTo>
                  <a:cubicBezTo>
                    <a:pt x="82233" y="502466"/>
                    <a:pt x="56685" y="337866"/>
                    <a:pt x="181385" y="223925"/>
                  </a:cubicBezTo>
                  <a:cubicBezTo>
                    <a:pt x="346794" y="72788"/>
                    <a:pt x="621643" y="0"/>
                    <a:pt x="2554439" y="6965"/>
                  </a:cubicBezTo>
                  <a:lnTo>
                    <a:pt x="2554440" y="6965"/>
                  </a:lnTo>
                  <a:cubicBezTo>
                    <a:pt x="2771187" y="16819"/>
                    <a:pt x="2975502" y="36481"/>
                    <a:pt x="3109691" y="101690"/>
                  </a:cubicBezTo>
                  <a:cubicBezTo>
                    <a:pt x="3365737" y="226120"/>
                    <a:pt x="3447512" y="459160"/>
                    <a:pt x="3442024" y="704684"/>
                  </a:cubicBezTo>
                  <a:cubicBezTo>
                    <a:pt x="3442024" y="704684"/>
                    <a:pt x="3398736" y="1013073"/>
                    <a:pt x="3406169" y="1248607"/>
                  </a:cubicBezTo>
                  <a:cubicBezTo>
                    <a:pt x="3413293" y="8300919"/>
                    <a:pt x="3420449" y="8496522"/>
                    <a:pt x="3420449" y="8496522"/>
                  </a:cubicBezTo>
                  <a:cubicBezTo>
                    <a:pt x="3403768" y="8712254"/>
                    <a:pt x="3289124" y="8922866"/>
                    <a:pt x="3092255" y="9034491"/>
                  </a:cubicBezTo>
                  <a:cubicBezTo>
                    <a:pt x="2941903" y="9119739"/>
                    <a:pt x="2743872" y="9134837"/>
                    <a:pt x="2173170" y="9124095"/>
                  </a:cubicBezTo>
                  <a:lnTo>
                    <a:pt x="2173148" y="9124095"/>
                  </a:lnTo>
                  <a:cubicBezTo>
                    <a:pt x="645952" y="9118818"/>
                    <a:pt x="384604" y="9152672"/>
                    <a:pt x="254278" y="9043514"/>
                  </a:cubicBezTo>
                  <a:cubicBezTo>
                    <a:pt x="145767" y="8952629"/>
                    <a:pt x="81795" y="8759317"/>
                    <a:pt x="63030" y="8559118"/>
                  </a:cubicBezTo>
                  <a:close/>
                </a:path>
              </a:pathLst>
            </a:custGeom>
            <a:solidFill>
              <a:srgbClr val="E4C7A9"/>
            </a:solidFill>
          </p:spPr>
        </p:sp>
      </p:grpSp>
      <p:sp>
        <p:nvSpPr>
          <p:cNvPr id="1048720" name="TextBox 8"/>
          <p:cNvSpPr txBox="1"/>
          <p:nvPr/>
        </p:nvSpPr>
        <p:spPr>
          <a:xfrm rot="0">
            <a:off x="747630" y="1431249"/>
            <a:ext cx="4942806" cy="1702435"/>
          </a:xfrm>
          <a:prstGeom prst="rect"/>
        </p:spPr>
        <p:txBody>
          <a:bodyPr anchor="t" bIns="0" lIns="0" rIns="0" rtlCol="0" tIns="0">
            <a:spAutoFit/>
          </a:bodyPr>
          <a:p>
            <a:pPr>
              <a:lnSpc>
                <a:spcPts val="2239"/>
              </a:lnSpc>
            </a:pPr>
            <a:r>
              <a:rPr sz="1599" lang="en-US">
                <a:solidFill>
                  <a:srgbClr val="B05232"/>
                </a:solidFill>
                <a:latin typeface="Montserrat Light Bold"/>
              </a:rPr>
              <a:t>Dari firman tersebut dapat diambil kesimpulan bahwa Al-Qur'an berisikan petunjuk kepada umat Islam, selain itu juga Al-Qur'an berisikan kabar gembira kepada orang-orang yang melakanakan apa yang Allah Swt. perintahkan.</a:t>
            </a:r>
          </a:p>
        </p:txBody>
      </p:sp>
      <p:sp>
        <p:nvSpPr>
          <p:cNvPr id="1048721" name="TextBox 9"/>
          <p:cNvSpPr txBox="1"/>
          <p:nvPr/>
        </p:nvSpPr>
        <p:spPr>
          <a:xfrm rot="0">
            <a:off x="914475" y="3927275"/>
            <a:ext cx="6773907" cy="2656405"/>
          </a:xfrm>
          <a:prstGeom prst="rect"/>
        </p:spPr>
        <p:txBody>
          <a:bodyPr anchor="t" bIns="0" lIns="0" rIns="0" rtlCol="0" tIns="0">
            <a:spAutoFit/>
          </a:bodyPr>
          <a:p>
            <a:pPr>
              <a:lnSpc>
                <a:spcPts val="2233"/>
              </a:lnSpc>
            </a:pPr>
            <a:r>
              <a:rPr sz="1595" lang="en-US">
                <a:solidFill>
                  <a:srgbClr val="83371B"/>
                </a:solidFill>
                <a:latin typeface="Montserrat Light Bold"/>
              </a:rPr>
              <a:t> Sebagaimana dijelaskan dalam Al Qur’an surat Al-Isra ayat 9, Allah SWT berfirman bahwa</a:t>
            </a:r>
          </a:p>
          <a:p>
            <a:pPr>
              <a:lnSpc>
                <a:spcPts val="2233"/>
              </a:lnSpc>
            </a:pPr>
            <a:r>
              <a:rPr sz="1595" lang="en-US">
                <a:solidFill>
                  <a:srgbClr val="83371B"/>
                </a:solidFill>
                <a:latin typeface="Montserrat Light Bold"/>
              </a:rPr>
              <a:t> \اِنَّ هٰذَا الْقُرْاٰنَ يَهْدِيْ لِلَّتِيْ هِيَ اَقْوَمُ وَيُبَشِّرُ الْمُؤْمِنِيْنَ الَّذِيْنَ يَعْمَلُوْنَ الصّٰلِحٰتِ اَنَّ لَهُمْ اَجْرًا كَبِيْرًاۙ</a:t>
            </a:r>
          </a:p>
          <a:p>
            <a:pPr>
              <a:lnSpc>
                <a:spcPts val="2372"/>
              </a:lnSpc>
            </a:pPr>
            <a:r>
              <a:rPr sz="1694" lang="en-US">
                <a:solidFill>
                  <a:srgbClr val="83371B"/>
                </a:solidFill>
                <a:latin typeface="Montserrat Light Bold"/>
              </a:rPr>
              <a:t> ‘’Sungguh, Al-Qur'an ini memberi petunjuk ke (jalan) yang paling lurus dan memberi kabar gembira kepada orang mukmin yang mengerjakan kebajikan, bahwa mereka akan mendapat pahala yang besar.’’ {Q. S. Al-Isra (17) : 9.}</a:t>
            </a:r>
          </a:p>
          <a:p>
            <a:pPr>
              <a:lnSpc>
                <a:spcPts val="2233"/>
              </a:lnSpc>
            </a:pPr>
          </a:p>
        </p:txBody>
      </p:sp>
      <p:grpSp>
        <p:nvGrpSpPr>
          <p:cNvPr id="124" name="Group 10"/>
          <p:cNvGrpSpPr/>
          <p:nvPr/>
        </p:nvGrpSpPr>
        <p:grpSpPr>
          <a:xfrm rot="-5400000">
            <a:off x="6479886" y="368460"/>
            <a:ext cx="2648359" cy="2774692"/>
            <a:chOff x="0" y="0"/>
            <a:chExt cx="3935688" cy="4123429"/>
          </a:xfrm>
        </p:grpSpPr>
        <p:sp>
          <p:nvSpPr>
            <p:cNvPr id="1048722" name="Freeform 11"/>
            <p:cNvSpPr/>
            <p:nvPr/>
          </p:nvSpPr>
          <p:spPr>
            <a:xfrm>
              <a:off x="-9098" y="-6509"/>
              <a:ext cx="3950018" cy="4155483"/>
            </a:xfrm>
            <a:custGeom>
              <a:avLst/>
              <a:ahLst/>
              <a:rect l="l" t="t" r="r" b="b"/>
              <a:pathLst>
                <a:path w="3950018" h="4155483">
                  <a:moveTo>
                    <a:pt x="63030" y="3561929"/>
                  </a:moveTo>
                  <a:cubicBezTo>
                    <a:pt x="63030" y="3561929"/>
                    <a:pt x="0" y="3315365"/>
                    <a:pt x="10218" y="1214762"/>
                  </a:cubicBezTo>
                  <a:cubicBezTo>
                    <a:pt x="18651" y="990971"/>
                    <a:pt x="65033" y="645332"/>
                    <a:pt x="65033" y="645332"/>
                  </a:cubicBezTo>
                  <a:cubicBezTo>
                    <a:pt x="82233" y="502466"/>
                    <a:pt x="56685" y="337866"/>
                    <a:pt x="181385" y="223925"/>
                  </a:cubicBezTo>
                  <a:cubicBezTo>
                    <a:pt x="346794" y="72788"/>
                    <a:pt x="621643" y="0"/>
                    <a:pt x="3056945" y="6965"/>
                  </a:cubicBezTo>
                  <a:lnTo>
                    <a:pt x="3056946" y="6965"/>
                  </a:lnTo>
                  <a:cubicBezTo>
                    <a:pt x="3273694" y="16819"/>
                    <a:pt x="3478009" y="36481"/>
                    <a:pt x="3612197" y="101690"/>
                  </a:cubicBezTo>
                  <a:cubicBezTo>
                    <a:pt x="3868243" y="226120"/>
                    <a:pt x="3950018" y="459160"/>
                    <a:pt x="3944530" y="704684"/>
                  </a:cubicBezTo>
                  <a:cubicBezTo>
                    <a:pt x="3944530" y="704684"/>
                    <a:pt x="3901243" y="1013073"/>
                    <a:pt x="3908676" y="1248607"/>
                  </a:cubicBezTo>
                  <a:cubicBezTo>
                    <a:pt x="3915799" y="3303731"/>
                    <a:pt x="3922956" y="3499333"/>
                    <a:pt x="3922956" y="3499333"/>
                  </a:cubicBezTo>
                  <a:cubicBezTo>
                    <a:pt x="3906274" y="3715066"/>
                    <a:pt x="3791630" y="3925678"/>
                    <a:pt x="3594761" y="4037302"/>
                  </a:cubicBezTo>
                  <a:cubicBezTo>
                    <a:pt x="3444410" y="4122550"/>
                    <a:pt x="3246379" y="4137648"/>
                    <a:pt x="2573366" y="4126907"/>
                  </a:cubicBezTo>
                  <a:lnTo>
                    <a:pt x="2573337" y="4126907"/>
                  </a:lnTo>
                  <a:cubicBezTo>
                    <a:pt x="645952" y="4121630"/>
                    <a:pt x="384604" y="4155483"/>
                    <a:pt x="254278" y="4046325"/>
                  </a:cubicBezTo>
                  <a:cubicBezTo>
                    <a:pt x="145767" y="3955440"/>
                    <a:pt x="81795" y="3762128"/>
                    <a:pt x="63030" y="3561929"/>
                  </a:cubicBezTo>
                  <a:close/>
                </a:path>
              </a:pathLst>
            </a:custGeom>
            <a:solidFill>
              <a:srgbClr val="FFFAEB"/>
            </a:solidFill>
          </p:spPr>
        </p:sp>
      </p:grpSp>
      <p:sp>
        <p:nvSpPr>
          <p:cNvPr id="1048723" name="TextBox 12"/>
          <p:cNvSpPr txBox="1"/>
          <p:nvPr/>
        </p:nvSpPr>
        <p:spPr>
          <a:xfrm rot="0">
            <a:off x="6341249" y="800320"/>
            <a:ext cx="2925632" cy="1914525"/>
          </a:xfrm>
          <a:prstGeom prst="rect"/>
        </p:spPr>
        <p:txBody>
          <a:bodyPr anchor="t" bIns="0" lIns="0" rIns="0" rtlCol="0" tIns="0">
            <a:spAutoFit/>
          </a:bodyPr>
          <a:p>
            <a:pPr algn="ctr">
              <a:lnSpc>
                <a:spcPts val="5040"/>
              </a:lnSpc>
            </a:pPr>
            <a:r>
              <a:rPr sz="4200" lang="en-US">
                <a:solidFill>
                  <a:srgbClr val="1D1D1B"/>
                </a:solidFill>
                <a:latin typeface="One Little Font"/>
              </a:rPr>
              <a:t>Metodelogi Memahami Al-Qur'an</a:t>
            </a:r>
          </a:p>
        </p:txBody>
      </p:sp>
      <p:pic>
        <p:nvPicPr>
          <p:cNvPr id="2097210" name="Picture 13"/>
          <p:cNvPicPr>
            <a:picLocks noChangeAspect="1"/>
          </p:cNvPicPr>
          <p:nvPr/>
        </p:nvPicPr>
        <p:blipFill>
          <a:blip xmlns:r="http://schemas.openxmlformats.org/officeDocument/2006/relationships" r:embed="rId3"/>
          <a:srcRect l="0" t="0" r="0" b="0"/>
          <a:stretch>
            <a:fillRect/>
          </a:stretch>
        </p:blipFill>
        <p:spPr>
          <a:xfrm rot="100161" flipH="0" flipV="0">
            <a:off x="6527114" y="2624519"/>
            <a:ext cx="143864" cy="180651"/>
          </a:xfrm>
          <a:prstGeom prst="rect"/>
        </p:spPr>
      </p:pic>
      <p:pic>
        <p:nvPicPr>
          <p:cNvPr id="2097211" name="Picture 14"/>
          <p:cNvPicPr>
            <a:picLocks noChangeAspect="1"/>
          </p:cNvPicPr>
          <p:nvPr/>
        </p:nvPicPr>
        <p:blipFill>
          <a:blip xmlns:r="http://schemas.openxmlformats.org/officeDocument/2006/relationships" r:embed="rId3"/>
          <a:srcRect l="0" t="0" r="0" b="0"/>
          <a:stretch>
            <a:fillRect/>
          </a:stretch>
        </p:blipFill>
        <p:spPr>
          <a:xfrm rot="-446010" flipH="1" flipV="0">
            <a:off x="6688483" y="2896503"/>
            <a:ext cx="193503" cy="242983"/>
          </a:xfrm>
          <a:prstGeom prst="rect"/>
        </p:spPr>
      </p:pic>
      <p:pic>
        <p:nvPicPr>
          <p:cNvPr id="2097212" name="Picture 15"/>
          <p:cNvPicPr>
            <a:picLocks noChangeAspect="1"/>
          </p:cNvPicPr>
          <p:nvPr/>
        </p:nvPicPr>
        <p:blipFill>
          <a:blip xmlns:r="http://schemas.openxmlformats.org/officeDocument/2006/relationships" r:embed="rId4"/>
          <a:srcRect l="33272" t="32416" r="0" b="0"/>
          <a:stretch>
            <a:fillRect/>
          </a:stretch>
        </p:blipFill>
        <p:spPr>
          <a:xfrm rot="-890541" flipH="0" flipV="0">
            <a:off x="8938370" y="2755635"/>
            <a:ext cx="364653" cy="354558"/>
          </a:xfrm>
          <a:prstGeom prst="rect"/>
        </p:spPr>
      </p:pic>
      <p:pic>
        <p:nvPicPr>
          <p:cNvPr id="2097213" name="Picture 16"/>
          <p:cNvPicPr>
            <a:picLocks noChangeAspect="1"/>
          </p:cNvPicPr>
          <p:nvPr/>
        </p:nvPicPr>
        <p:blipFill>
          <a:blip xmlns:r="http://schemas.openxmlformats.org/officeDocument/2006/relationships" r:embed="rId4"/>
          <a:srcRect l="33272" t="32416" r="0" b="0"/>
          <a:stretch>
            <a:fillRect/>
          </a:stretch>
        </p:blipFill>
        <p:spPr>
          <a:xfrm rot="-10800000" flipH="0" flipV="0">
            <a:off x="6416719" y="376962"/>
            <a:ext cx="364653" cy="354558"/>
          </a:xfrm>
          <a:prstGeom prst="rec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FBCB4"/>
        </a:solidFill>
      </p:bgPr>
    </p:bg>
    <p:spTree>
      <p:nvGrpSpPr>
        <p:cNvPr id="125" name=""/>
        <p:cNvGrpSpPr/>
        <p:nvPr/>
      </p:nvGrpSpPr>
      <p:grpSpPr>
        <a:xfrm>
          <a:off x="0" y="0"/>
          <a:ext cx="0" cy="0"/>
          <a:chOff x="0" y="0"/>
          <a:chExt cx="0" cy="0"/>
        </a:xfrm>
      </p:grpSpPr>
      <p:pic>
        <p:nvPicPr>
          <p:cNvPr id="2097214" name="Picture 2"/>
          <p:cNvPicPr>
            <a:picLocks noChangeAspect="1"/>
          </p:cNvPicPr>
          <p:nvPr/>
        </p:nvPicPr>
        <p:blipFill>
          <a:blip xmlns:r="http://schemas.openxmlformats.org/officeDocument/2006/relationships" r:embed="rId1"/>
          <a:srcRect l="0" t="0" r="0" b="0"/>
          <a:stretch>
            <a:fillRect/>
          </a:stretch>
        </p:blipFill>
        <p:spPr>
          <a:xfrm rot="-9189766" flipH="0" flipV="0">
            <a:off x="5560074" y="-1105143"/>
            <a:ext cx="4905887" cy="4040667"/>
          </a:xfrm>
          <a:prstGeom prst="rect"/>
        </p:spPr>
      </p:pic>
      <p:pic>
        <p:nvPicPr>
          <p:cNvPr id="2097215" name="Picture 3"/>
          <p:cNvPicPr>
            <a:picLocks noChangeAspect="1"/>
          </p:cNvPicPr>
          <p:nvPr/>
        </p:nvPicPr>
        <p:blipFill>
          <a:blip xmlns:r="http://schemas.openxmlformats.org/officeDocument/2006/relationships" r:embed="rId1"/>
          <a:srcRect l="0" t="0" r="0" b="0"/>
          <a:stretch>
            <a:fillRect/>
          </a:stretch>
        </p:blipFill>
        <p:spPr>
          <a:xfrm rot="-1269748" flipH="1" flipV="0">
            <a:off x="-1642901" y="4685386"/>
            <a:ext cx="4905887" cy="4040667"/>
          </a:xfrm>
          <a:prstGeom prst="rect"/>
        </p:spPr>
      </p:pic>
      <p:grpSp>
        <p:nvGrpSpPr>
          <p:cNvPr id="126" name="Group 4"/>
          <p:cNvGrpSpPr/>
          <p:nvPr/>
        </p:nvGrpSpPr>
        <p:grpSpPr>
          <a:xfrm rot="-5400000">
            <a:off x="3144247" y="60843"/>
            <a:ext cx="3914205" cy="7841462"/>
            <a:chOff x="0" y="0"/>
            <a:chExt cx="4402345" cy="8819371"/>
          </a:xfrm>
        </p:grpSpPr>
        <p:sp>
          <p:nvSpPr>
            <p:cNvPr id="1048724" name="Freeform 5"/>
            <p:cNvSpPr/>
            <p:nvPr/>
          </p:nvSpPr>
          <p:spPr>
            <a:xfrm>
              <a:off x="-9098" y="-6509"/>
              <a:ext cx="4416676" cy="8851424"/>
            </a:xfrm>
            <a:custGeom>
              <a:avLst/>
              <a:ahLst/>
              <a:rect l="l" t="t" r="r" b="b"/>
              <a:pathLst>
                <a:path w="4416676" h="8851424">
                  <a:moveTo>
                    <a:pt x="63030" y="8257870"/>
                  </a:moveTo>
                  <a:cubicBezTo>
                    <a:pt x="63030" y="8257870"/>
                    <a:pt x="0" y="8011306"/>
                    <a:pt x="10218" y="1214762"/>
                  </a:cubicBezTo>
                  <a:cubicBezTo>
                    <a:pt x="18651" y="990971"/>
                    <a:pt x="65033" y="645332"/>
                    <a:pt x="65033" y="645332"/>
                  </a:cubicBezTo>
                  <a:cubicBezTo>
                    <a:pt x="82233" y="502466"/>
                    <a:pt x="56685" y="337866"/>
                    <a:pt x="181385" y="223925"/>
                  </a:cubicBezTo>
                  <a:cubicBezTo>
                    <a:pt x="346794" y="72788"/>
                    <a:pt x="621643" y="0"/>
                    <a:pt x="3523603" y="6965"/>
                  </a:cubicBezTo>
                  <a:lnTo>
                    <a:pt x="3523604" y="6965"/>
                  </a:lnTo>
                  <a:cubicBezTo>
                    <a:pt x="3740351" y="16819"/>
                    <a:pt x="3944666" y="36481"/>
                    <a:pt x="4078854" y="101690"/>
                  </a:cubicBezTo>
                  <a:cubicBezTo>
                    <a:pt x="4334900" y="226120"/>
                    <a:pt x="4416675" y="459160"/>
                    <a:pt x="4411188" y="704684"/>
                  </a:cubicBezTo>
                  <a:cubicBezTo>
                    <a:pt x="4411188" y="704684"/>
                    <a:pt x="4367900" y="1013073"/>
                    <a:pt x="4375333" y="1248607"/>
                  </a:cubicBezTo>
                  <a:cubicBezTo>
                    <a:pt x="4382457" y="7999672"/>
                    <a:pt x="4389613" y="8195275"/>
                    <a:pt x="4389613" y="8195275"/>
                  </a:cubicBezTo>
                  <a:cubicBezTo>
                    <a:pt x="4372932" y="8411008"/>
                    <a:pt x="4258287" y="8621619"/>
                    <a:pt x="4061418" y="8733243"/>
                  </a:cubicBezTo>
                  <a:cubicBezTo>
                    <a:pt x="3911067" y="8818492"/>
                    <a:pt x="3713036" y="8833590"/>
                    <a:pt x="2945012" y="8822848"/>
                  </a:cubicBezTo>
                  <a:lnTo>
                    <a:pt x="2944977" y="8822848"/>
                  </a:lnTo>
                  <a:cubicBezTo>
                    <a:pt x="645952" y="8817571"/>
                    <a:pt x="384604" y="8851424"/>
                    <a:pt x="254278" y="8742266"/>
                  </a:cubicBezTo>
                  <a:cubicBezTo>
                    <a:pt x="145767" y="8651381"/>
                    <a:pt x="81795" y="8458070"/>
                    <a:pt x="63030" y="8257870"/>
                  </a:cubicBezTo>
                  <a:close/>
                </a:path>
              </a:pathLst>
            </a:custGeom>
            <a:solidFill>
              <a:srgbClr val="AEDED5"/>
            </a:solidFill>
          </p:spPr>
        </p:sp>
      </p:grpSp>
      <p:sp>
        <p:nvSpPr>
          <p:cNvPr id="1048725" name="TextBox 6"/>
          <p:cNvSpPr txBox="1"/>
          <p:nvPr/>
        </p:nvSpPr>
        <p:spPr>
          <a:xfrm rot="0">
            <a:off x="1671478" y="2430641"/>
            <a:ext cx="7202687" cy="1874393"/>
          </a:xfrm>
          <a:prstGeom prst="rect"/>
        </p:spPr>
        <p:txBody>
          <a:bodyPr anchor="t" bIns="0" lIns="0" rIns="0" rtlCol="0" tIns="0">
            <a:spAutoFit/>
          </a:bodyPr>
          <a:p>
            <a:pPr>
              <a:lnSpc>
                <a:spcPts val="2430"/>
              </a:lnSpc>
            </a:pPr>
            <a:r>
              <a:rPr sz="1699" lang="en-US">
                <a:solidFill>
                  <a:srgbClr val="232253"/>
                </a:solidFill>
                <a:latin typeface="Montserrat Light Bold"/>
              </a:rPr>
              <a:t>Metode penafsiran Alquran dengan memaparkan segala aspek yang terkandung di dalam ayat-ayat yang menjadi objek penafsiran, serta menerangkan makna-makna yang terkandung di dalamnya sesuai dengan kecendrungan atau bidang seorang mufasir.Misalnya kecendrungan hukum, sosial-kemasyarakatan, filsafat dan tasawuf. </a:t>
            </a:r>
          </a:p>
        </p:txBody>
      </p:sp>
      <p:grpSp>
        <p:nvGrpSpPr>
          <p:cNvPr id="127" name="Group 7"/>
          <p:cNvGrpSpPr/>
          <p:nvPr/>
        </p:nvGrpSpPr>
        <p:grpSpPr>
          <a:xfrm rot="-5400000">
            <a:off x="3713692" y="-3039100"/>
            <a:ext cx="1553881" cy="7991203"/>
            <a:chOff x="0" y="0"/>
            <a:chExt cx="1712938" cy="8809194"/>
          </a:xfrm>
        </p:grpSpPr>
        <p:sp>
          <p:nvSpPr>
            <p:cNvPr id="1048726" name="Freeform 8"/>
            <p:cNvSpPr/>
            <p:nvPr/>
          </p:nvSpPr>
          <p:spPr>
            <a:xfrm>
              <a:off x="-9098" y="-6509"/>
              <a:ext cx="1727269" cy="8841247"/>
            </a:xfrm>
            <a:custGeom>
              <a:avLst/>
              <a:ahLst/>
              <a:rect l="l" t="t" r="r" b="b"/>
              <a:pathLst>
                <a:path w="1727269" h="8841247">
                  <a:moveTo>
                    <a:pt x="63030" y="8247694"/>
                  </a:moveTo>
                  <a:cubicBezTo>
                    <a:pt x="63030" y="8247694"/>
                    <a:pt x="0" y="8001130"/>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989495"/>
                    <a:pt x="1700206" y="8185098"/>
                    <a:pt x="1700206" y="8185098"/>
                  </a:cubicBezTo>
                  <a:cubicBezTo>
                    <a:pt x="1683524" y="8400831"/>
                    <a:pt x="1568880" y="8611442"/>
                    <a:pt x="1372011" y="8723066"/>
                  </a:cubicBezTo>
                  <a:cubicBezTo>
                    <a:pt x="1221660" y="8808315"/>
                    <a:pt x="1023629" y="8823413"/>
                    <a:pt x="803168" y="8812671"/>
                  </a:cubicBezTo>
                  <a:lnTo>
                    <a:pt x="803168" y="8812671"/>
                  </a:lnTo>
                  <a:cubicBezTo>
                    <a:pt x="645952" y="8807394"/>
                    <a:pt x="384604" y="8841247"/>
                    <a:pt x="254278" y="8732090"/>
                  </a:cubicBezTo>
                  <a:cubicBezTo>
                    <a:pt x="145767" y="8641204"/>
                    <a:pt x="81795" y="8447893"/>
                    <a:pt x="63030" y="8247694"/>
                  </a:cubicBezTo>
                  <a:close/>
                </a:path>
              </a:pathLst>
            </a:custGeom>
            <a:solidFill>
              <a:srgbClr val="FFFAEB"/>
            </a:solidFill>
          </p:spPr>
        </p:sp>
      </p:grpSp>
      <p:pic>
        <p:nvPicPr>
          <p:cNvPr id="2097216" name="Picture 9"/>
          <p:cNvPicPr>
            <a:picLocks noChangeAspect="1"/>
          </p:cNvPicPr>
          <p:nvPr/>
        </p:nvPicPr>
        <p:blipFill>
          <a:blip xmlns:r="http://schemas.openxmlformats.org/officeDocument/2006/relationships" r:embed="rId2"/>
          <a:srcRect l="0" t="0" r="0" b="0"/>
          <a:stretch>
            <a:fillRect/>
          </a:stretch>
        </p:blipFill>
        <p:spPr>
          <a:xfrm rot="0" flipH="1" flipV="0">
            <a:off x="810042" y="1580201"/>
            <a:ext cx="1206659" cy="888540"/>
          </a:xfrm>
          <a:prstGeom prst="rect"/>
        </p:spPr>
      </p:pic>
      <p:pic>
        <p:nvPicPr>
          <p:cNvPr id="2097217" name="Picture 10"/>
          <p:cNvPicPr>
            <a:picLocks noChangeAspect="1"/>
          </p:cNvPicPr>
          <p:nvPr/>
        </p:nvPicPr>
        <p:blipFill>
          <a:blip xmlns:r="http://schemas.openxmlformats.org/officeDocument/2006/relationships" r:embed="rId3"/>
          <a:srcRect l="0" t="0" r="0" b="0"/>
          <a:stretch>
            <a:fillRect/>
          </a:stretch>
        </p:blipFill>
        <p:spPr>
          <a:xfrm rot="1588758" flipH="1" flipV="0">
            <a:off x="8401382" y="1069515"/>
            <a:ext cx="945567" cy="1076733"/>
          </a:xfrm>
          <a:prstGeom prst="rect"/>
        </p:spPr>
      </p:pic>
      <p:sp>
        <p:nvSpPr>
          <p:cNvPr id="1048727" name="TextBox 11"/>
          <p:cNvSpPr txBox="1"/>
          <p:nvPr/>
        </p:nvSpPr>
        <p:spPr>
          <a:xfrm rot="0">
            <a:off x="495031" y="769620"/>
            <a:ext cx="8027631" cy="658495"/>
          </a:xfrm>
          <a:prstGeom prst="rect"/>
        </p:spPr>
        <p:txBody>
          <a:bodyPr anchor="t" bIns="0" lIns="0" rIns="0" rtlCol="0" tIns="0">
            <a:spAutoFit/>
          </a:bodyPr>
          <a:p>
            <a:pPr algn="ctr">
              <a:lnSpc>
                <a:spcPts val="5059"/>
              </a:lnSpc>
            </a:pPr>
            <a:r>
              <a:rPr sz="4599" lang="en-US">
                <a:solidFill>
                  <a:srgbClr val="232253"/>
                </a:solidFill>
                <a:latin typeface="One Little Font"/>
              </a:rPr>
              <a:t>Metode Analitis (Tahlili)</a:t>
            </a:r>
          </a:p>
        </p:txBody>
      </p:sp>
      <p:pic>
        <p:nvPicPr>
          <p:cNvPr id="2097218" name="Picture 12"/>
          <p:cNvPicPr>
            <a:picLocks noChangeAspect="1"/>
          </p:cNvPicPr>
          <p:nvPr/>
        </p:nvPicPr>
        <p:blipFill>
          <a:blip xmlns:r="http://schemas.openxmlformats.org/officeDocument/2006/relationships" r:embed="rId4"/>
          <a:srcRect l="0" t="0" r="0" b="0"/>
          <a:stretch>
            <a:fillRect/>
          </a:stretch>
        </p:blipFill>
        <p:spPr>
          <a:xfrm rot="-2294502" flipH="1" flipV="0">
            <a:off x="867372" y="5016090"/>
            <a:ext cx="1247847" cy="1218352"/>
          </a:xfrm>
          <a:prstGeom prst="rect"/>
        </p:spPr>
      </p:pic>
      <p:pic>
        <p:nvPicPr>
          <p:cNvPr id="2097219" name="Picture 13"/>
          <p:cNvPicPr>
            <a:picLocks noChangeAspect="1"/>
          </p:cNvPicPr>
          <p:nvPr/>
        </p:nvPicPr>
        <p:blipFill>
          <a:blip xmlns:r="http://schemas.openxmlformats.org/officeDocument/2006/relationships" r:embed="rId5"/>
          <a:srcRect l="0" t="0" r="0" b="0"/>
          <a:stretch>
            <a:fillRect/>
          </a:stretch>
        </p:blipFill>
        <p:spPr>
          <a:xfrm rot="-771586" flipH="0" flipV="0">
            <a:off x="8649400" y="5106856"/>
            <a:ext cx="1161248" cy="1269755"/>
          </a:xfrm>
          <a:prstGeom prst="rect"/>
        </p:spPr>
      </p:pic>
      <p:sp>
        <p:nvSpPr>
          <p:cNvPr id="1048728" name="TextBox 14"/>
          <p:cNvSpPr txBox="1"/>
          <p:nvPr/>
        </p:nvSpPr>
        <p:spPr>
          <a:xfrm rot="0">
            <a:off x="2016701" y="4413798"/>
            <a:ext cx="6666840" cy="1130935"/>
          </a:xfrm>
          <a:prstGeom prst="rect"/>
        </p:spPr>
        <p:txBody>
          <a:bodyPr anchor="t" bIns="0" lIns="0" rIns="0" rtlCol="0" tIns="0">
            <a:spAutoFit/>
          </a:bodyPr>
          <a:p>
            <a:pPr>
              <a:lnSpc>
                <a:spcPts val="2239"/>
              </a:lnSpc>
            </a:pPr>
            <a:r>
              <a:rPr sz="1599" lang="en-US">
                <a:solidFill>
                  <a:srgbClr val="232253"/>
                </a:solidFill>
                <a:latin typeface="Montserrat Light Bold"/>
              </a:rPr>
              <a:t>Contoh tafsir dengan mengambil metode jenis ini adalah tafsir al-Azhar karya Hamka, tafsir al-Misbah karya Quraish Shihab, tafsir Fi Dhilalil Qur’an karya Sayyid Quthub dan lainnya.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FBCB4"/>
        </a:solidFill>
      </p:bgPr>
    </p:bg>
    <p:spTree>
      <p:nvGrpSpPr>
        <p:cNvPr id="128" name=""/>
        <p:cNvGrpSpPr/>
        <p:nvPr/>
      </p:nvGrpSpPr>
      <p:grpSpPr>
        <a:xfrm>
          <a:off x="0" y="0"/>
          <a:ext cx="0" cy="0"/>
          <a:chOff x="0" y="0"/>
          <a:chExt cx="0" cy="0"/>
        </a:xfrm>
      </p:grpSpPr>
      <p:pic>
        <p:nvPicPr>
          <p:cNvPr id="2097220" name="Picture 2"/>
          <p:cNvPicPr>
            <a:picLocks noChangeAspect="1"/>
          </p:cNvPicPr>
          <p:nvPr/>
        </p:nvPicPr>
        <p:blipFill>
          <a:blip xmlns:r="http://schemas.openxmlformats.org/officeDocument/2006/relationships" r:embed="rId1"/>
          <a:srcRect l="0" t="0" r="0" b="0"/>
          <a:stretch>
            <a:fillRect/>
          </a:stretch>
        </p:blipFill>
        <p:spPr>
          <a:xfrm rot="-9189766" flipH="0" flipV="0">
            <a:off x="5560074" y="-1105143"/>
            <a:ext cx="4905887" cy="4040667"/>
          </a:xfrm>
          <a:prstGeom prst="rect"/>
        </p:spPr>
      </p:pic>
      <p:pic>
        <p:nvPicPr>
          <p:cNvPr id="2097221" name="Picture 3"/>
          <p:cNvPicPr>
            <a:picLocks noChangeAspect="1"/>
          </p:cNvPicPr>
          <p:nvPr/>
        </p:nvPicPr>
        <p:blipFill>
          <a:blip xmlns:r="http://schemas.openxmlformats.org/officeDocument/2006/relationships" r:embed="rId1"/>
          <a:srcRect l="0" t="0" r="0" b="0"/>
          <a:stretch>
            <a:fillRect/>
          </a:stretch>
        </p:blipFill>
        <p:spPr>
          <a:xfrm rot="-1269748" flipH="1" flipV="0">
            <a:off x="-1642901" y="4685386"/>
            <a:ext cx="4905887" cy="4040667"/>
          </a:xfrm>
          <a:prstGeom prst="rect"/>
        </p:spPr>
      </p:pic>
      <p:grpSp>
        <p:nvGrpSpPr>
          <p:cNvPr id="129" name="Group 4"/>
          <p:cNvGrpSpPr/>
          <p:nvPr/>
        </p:nvGrpSpPr>
        <p:grpSpPr>
          <a:xfrm rot="-5400000">
            <a:off x="3144247" y="60843"/>
            <a:ext cx="3914205" cy="7841462"/>
            <a:chOff x="0" y="0"/>
            <a:chExt cx="4402345" cy="8819371"/>
          </a:xfrm>
        </p:grpSpPr>
        <p:sp>
          <p:nvSpPr>
            <p:cNvPr id="1048729" name="Freeform 5"/>
            <p:cNvSpPr/>
            <p:nvPr/>
          </p:nvSpPr>
          <p:spPr>
            <a:xfrm>
              <a:off x="-9098" y="-6509"/>
              <a:ext cx="4416676" cy="8851424"/>
            </a:xfrm>
            <a:custGeom>
              <a:avLst/>
              <a:ahLst/>
              <a:rect l="l" t="t" r="r" b="b"/>
              <a:pathLst>
                <a:path w="4416676" h="8851424">
                  <a:moveTo>
                    <a:pt x="63030" y="8257870"/>
                  </a:moveTo>
                  <a:cubicBezTo>
                    <a:pt x="63030" y="8257870"/>
                    <a:pt x="0" y="8011306"/>
                    <a:pt x="10218" y="1214762"/>
                  </a:cubicBezTo>
                  <a:cubicBezTo>
                    <a:pt x="18651" y="990971"/>
                    <a:pt x="65033" y="645332"/>
                    <a:pt x="65033" y="645332"/>
                  </a:cubicBezTo>
                  <a:cubicBezTo>
                    <a:pt x="82233" y="502466"/>
                    <a:pt x="56685" y="337866"/>
                    <a:pt x="181385" y="223925"/>
                  </a:cubicBezTo>
                  <a:cubicBezTo>
                    <a:pt x="346794" y="72788"/>
                    <a:pt x="621643" y="0"/>
                    <a:pt x="3523603" y="6965"/>
                  </a:cubicBezTo>
                  <a:lnTo>
                    <a:pt x="3523604" y="6965"/>
                  </a:lnTo>
                  <a:cubicBezTo>
                    <a:pt x="3740351" y="16819"/>
                    <a:pt x="3944666" y="36481"/>
                    <a:pt x="4078854" y="101690"/>
                  </a:cubicBezTo>
                  <a:cubicBezTo>
                    <a:pt x="4334900" y="226120"/>
                    <a:pt x="4416675" y="459160"/>
                    <a:pt x="4411188" y="704684"/>
                  </a:cubicBezTo>
                  <a:cubicBezTo>
                    <a:pt x="4411188" y="704684"/>
                    <a:pt x="4367900" y="1013073"/>
                    <a:pt x="4375333" y="1248607"/>
                  </a:cubicBezTo>
                  <a:cubicBezTo>
                    <a:pt x="4382457" y="7999672"/>
                    <a:pt x="4389613" y="8195275"/>
                    <a:pt x="4389613" y="8195275"/>
                  </a:cubicBezTo>
                  <a:cubicBezTo>
                    <a:pt x="4372932" y="8411008"/>
                    <a:pt x="4258287" y="8621619"/>
                    <a:pt x="4061418" y="8733243"/>
                  </a:cubicBezTo>
                  <a:cubicBezTo>
                    <a:pt x="3911067" y="8818492"/>
                    <a:pt x="3713036" y="8833590"/>
                    <a:pt x="2945012" y="8822848"/>
                  </a:cubicBezTo>
                  <a:lnTo>
                    <a:pt x="2944977" y="8822848"/>
                  </a:lnTo>
                  <a:cubicBezTo>
                    <a:pt x="645952" y="8817571"/>
                    <a:pt x="384604" y="8851424"/>
                    <a:pt x="254278" y="8742266"/>
                  </a:cubicBezTo>
                  <a:cubicBezTo>
                    <a:pt x="145767" y="8651381"/>
                    <a:pt x="81795" y="8458070"/>
                    <a:pt x="63030" y="8257870"/>
                  </a:cubicBezTo>
                  <a:close/>
                </a:path>
              </a:pathLst>
            </a:custGeom>
            <a:solidFill>
              <a:srgbClr val="AEDED5"/>
            </a:solidFill>
          </p:spPr>
        </p:sp>
      </p:grpSp>
      <p:sp>
        <p:nvSpPr>
          <p:cNvPr id="1048730" name="TextBox 6"/>
          <p:cNvSpPr txBox="1"/>
          <p:nvPr/>
        </p:nvSpPr>
        <p:spPr>
          <a:xfrm rot="0">
            <a:off x="1671478" y="2430641"/>
            <a:ext cx="7202687" cy="1874393"/>
          </a:xfrm>
          <a:prstGeom prst="rect"/>
        </p:spPr>
        <p:txBody>
          <a:bodyPr anchor="t" bIns="0" lIns="0" rIns="0" rtlCol="0" tIns="0">
            <a:spAutoFit/>
          </a:bodyPr>
          <a:p>
            <a:pPr>
              <a:lnSpc>
                <a:spcPts val="2430"/>
              </a:lnSpc>
            </a:pPr>
            <a:r>
              <a:rPr sz="1699" lang="en-US">
                <a:solidFill>
                  <a:srgbClr val="232253"/>
                </a:solidFill>
                <a:latin typeface="Montserrat Light Bold"/>
              </a:rPr>
              <a:t>Menjelaskan ayat-ayat Alquran secara ringkas tetapi cukup untuk mengetahui makna yang terkandung di dalam Alquran. Disamping itu penyajiannya tidak terlalu jauh dari gaya bahasa Alquran sehingga pendengar dan pembacanya seakan-akan masih membaca Alquran atau terjemahannya, padahal yang dibacanya adalah tafsir Alquran.</a:t>
            </a:r>
          </a:p>
        </p:txBody>
      </p:sp>
      <p:grpSp>
        <p:nvGrpSpPr>
          <p:cNvPr id="130" name="Group 7"/>
          <p:cNvGrpSpPr/>
          <p:nvPr/>
        </p:nvGrpSpPr>
        <p:grpSpPr>
          <a:xfrm rot="-5400000">
            <a:off x="3713692" y="-3039100"/>
            <a:ext cx="1553881" cy="7991203"/>
            <a:chOff x="0" y="0"/>
            <a:chExt cx="1712938" cy="8809194"/>
          </a:xfrm>
        </p:grpSpPr>
        <p:sp>
          <p:nvSpPr>
            <p:cNvPr id="1048731" name="Freeform 8"/>
            <p:cNvSpPr/>
            <p:nvPr/>
          </p:nvSpPr>
          <p:spPr>
            <a:xfrm>
              <a:off x="-9098" y="-6509"/>
              <a:ext cx="1727269" cy="8841247"/>
            </a:xfrm>
            <a:custGeom>
              <a:avLst/>
              <a:ahLst/>
              <a:rect l="l" t="t" r="r" b="b"/>
              <a:pathLst>
                <a:path w="1727269" h="8841247">
                  <a:moveTo>
                    <a:pt x="63030" y="8247694"/>
                  </a:moveTo>
                  <a:cubicBezTo>
                    <a:pt x="63030" y="8247694"/>
                    <a:pt x="0" y="8001130"/>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989495"/>
                    <a:pt x="1700206" y="8185098"/>
                    <a:pt x="1700206" y="8185098"/>
                  </a:cubicBezTo>
                  <a:cubicBezTo>
                    <a:pt x="1683524" y="8400831"/>
                    <a:pt x="1568880" y="8611442"/>
                    <a:pt x="1372011" y="8723066"/>
                  </a:cubicBezTo>
                  <a:cubicBezTo>
                    <a:pt x="1221660" y="8808315"/>
                    <a:pt x="1023629" y="8823413"/>
                    <a:pt x="803168" y="8812671"/>
                  </a:cubicBezTo>
                  <a:lnTo>
                    <a:pt x="803168" y="8812671"/>
                  </a:lnTo>
                  <a:cubicBezTo>
                    <a:pt x="645952" y="8807394"/>
                    <a:pt x="384604" y="8841247"/>
                    <a:pt x="254278" y="8732090"/>
                  </a:cubicBezTo>
                  <a:cubicBezTo>
                    <a:pt x="145767" y="8641204"/>
                    <a:pt x="81795" y="8447893"/>
                    <a:pt x="63030" y="8247694"/>
                  </a:cubicBezTo>
                  <a:close/>
                </a:path>
              </a:pathLst>
            </a:custGeom>
            <a:solidFill>
              <a:srgbClr val="FFFAEB"/>
            </a:solidFill>
          </p:spPr>
        </p:sp>
      </p:grpSp>
      <p:pic>
        <p:nvPicPr>
          <p:cNvPr id="2097222" name="Picture 9"/>
          <p:cNvPicPr>
            <a:picLocks noChangeAspect="1"/>
          </p:cNvPicPr>
          <p:nvPr/>
        </p:nvPicPr>
        <p:blipFill>
          <a:blip xmlns:r="http://schemas.openxmlformats.org/officeDocument/2006/relationships" r:embed="rId2"/>
          <a:srcRect l="0" t="0" r="0" b="0"/>
          <a:stretch>
            <a:fillRect/>
          </a:stretch>
        </p:blipFill>
        <p:spPr>
          <a:xfrm rot="0" flipH="1" flipV="0">
            <a:off x="810042" y="1580201"/>
            <a:ext cx="1206659" cy="888540"/>
          </a:xfrm>
          <a:prstGeom prst="rect"/>
        </p:spPr>
      </p:pic>
      <p:pic>
        <p:nvPicPr>
          <p:cNvPr id="2097223" name="Picture 10"/>
          <p:cNvPicPr>
            <a:picLocks noChangeAspect="1"/>
          </p:cNvPicPr>
          <p:nvPr/>
        </p:nvPicPr>
        <p:blipFill>
          <a:blip xmlns:r="http://schemas.openxmlformats.org/officeDocument/2006/relationships" r:embed="rId3"/>
          <a:srcRect l="0" t="0" r="0" b="0"/>
          <a:stretch>
            <a:fillRect/>
          </a:stretch>
        </p:blipFill>
        <p:spPr>
          <a:xfrm rot="1588758" flipH="1" flipV="0">
            <a:off x="8401382" y="1069515"/>
            <a:ext cx="945567" cy="1076733"/>
          </a:xfrm>
          <a:prstGeom prst="rect"/>
        </p:spPr>
      </p:pic>
      <p:sp>
        <p:nvSpPr>
          <p:cNvPr id="1048732" name="TextBox 11"/>
          <p:cNvSpPr txBox="1"/>
          <p:nvPr/>
        </p:nvSpPr>
        <p:spPr>
          <a:xfrm rot="0">
            <a:off x="495031" y="769620"/>
            <a:ext cx="8027631" cy="658495"/>
          </a:xfrm>
          <a:prstGeom prst="rect"/>
        </p:spPr>
        <p:txBody>
          <a:bodyPr anchor="t" bIns="0" lIns="0" rIns="0" rtlCol="0" tIns="0">
            <a:spAutoFit/>
          </a:bodyPr>
          <a:p>
            <a:pPr algn="ctr">
              <a:lnSpc>
                <a:spcPts val="5059"/>
              </a:lnSpc>
            </a:pPr>
            <a:r>
              <a:rPr sz="4599" lang="en-US">
                <a:solidFill>
                  <a:srgbClr val="232253"/>
                </a:solidFill>
                <a:latin typeface="One Little Font"/>
              </a:rPr>
              <a:t>Metode Global (Ijmali)</a:t>
            </a:r>
          </a:p>
        </p:txBody>
      </p:sp>
      <p:pic>
        <p:nvPicPr>
          <p:cNvPr id="2097224" name="Picture 12"/>
          <p:cNvPicPr>
            <a:picLocks noChangeAspect="1"/>
          </p:cNvPicPr>
          <p:nvPr/>
        </p:nvPicPr>
        <p:blipFill>
          <a:blip xmlns:r="http://schemas.openxmlformats.org/officeDocument/2006/relationships" r:embed="rId4"/>
          <a:srcRect l="0" t="0" r="0" b="0"/>
          <a:stretch>
            <a:fillRect/>
          </a:stretch>
        </p:blipFill>
        <p:spPr>
          <a:xfrm rot="-2294502" flipH="1" flipV="0">
            <a:off x="867372" y="5016090"/>
            <a:ext cx="1247847" cy="1218352"/>
          </a:xfrm>
          <a:prstGeom prst="rect"/>
        </p:spPr>
      </p:pic>
      <p:pic>
        <p:nvPicPr>
          <p:cNvPr id="2097225" name="Picture 13"/>
          <p:cNvPicPr>
            <a:picLocks noChangeAspect="1"/>
          </p:cNvPicPr>
          <p:nvPr/>
        </p:nvPicPr>
        <p:blipFill>
          <a:blip xmlns:r="http://schemas.openxmlformats.org/officeDocument/2006/relationships" r:embed="rId5"/>
          <a:srcRect l="0" t="0" r="0" b="0"/>
          <a:stretch>
            <a:fillRect/>
          </a:stretch>
        </p:blipFill>
        <p:spPr>
          <a:xfrm rot="-771586" flipH="0" flipV="0">
            <a:off x="8649400" y="5106856"/>
            <a:ext cx="1161248" cy="1269755"/>
          </a:xfrm>
          <a:prstGeom prst="rect"/>
        </p:spPr>
      </p:pic>
      <p:sp>
        <p:nvSpPr>
          <p:cNvPr id="1048733" name="TextBox 14"/>
          <p:cNvSpPr txBox="1"/>
          <p:nvPr/>
        </p:nvSpPr>
        <p:spPr>
          <a:xfrm rot="0">
            <a:off x="2016701" y="4413798"/>
            <a:ext cx="6469532" cy="1407160"/>
          </a:xfrm>
          <a:prstGeom prst="rect"/>
        </p:spPr>
        <p:txBody>
          <a:bodyPr anchor="t" bIns="0" lIns="0" rIns="0" rtlCol="0" tIns="0">
            <a:spAutoFit/>
          </a:bodyPr>
          <a:p>
            <a:pPr>
              <a:lnSpc>
                <a:spcPts val="2239"/>
              </a:lnSpc>
            </a:pPr>
            <a:r>
              <a:rPr sz="1599" lang="en-US">
                <a:solidFill>
                  <a:srgbClr val="232253"/>
                </a:solidFill>
                <a:latin typeface="Montserrat Light Bold"/>
              </a:rPr>
              <a:t>Contoh metode jenis ini adalah tafsir al-Jalalain, karya kolaborasi Jalal adDin, As-Suyuthi dan Jalal ad-Din al-Mahalli, tafsir al-Ibriz, karya KH. Bishri Musthafa, dan lainnya. </a:t>
            </a:r>
          </a:p>
          <a:p>
            <a:pPr>
              <a:lnSpc>
                <a:spcPts val="2239"/>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38" name=""/>
        <p:cNvGrpSpPr/>
        <p:nvPr/>
      </p:nvGrpSpPr>
      <p:grpSpPr>
        <a:xfrm>
          <a:off x="0" y="0"/>
          <a:ext cx="0" cy="0"/>
          <a:chOff x="0" y="0"/>
          <a:chExt cx="0" cy="0"/>
        </a:xfrm>
      </p:grpSpPr>
      <p:sp>
        <p:nvSpPr>
          <p:cNvPr id="1048588" name="AutoShape 2"/>
          <p:cNvSpPr/>
          <p:nvPr/>
        </p:nvSpPr>
        <p:spPr>
          <a:xfrm rot="-5400000">
            <a:off x="4852318" y="-2906189"/>
            <a:ext cx="6419777" cy="11750974"/>
          </a:xfrm>
          <a:prstGeom prst="rect"/>
          <a:solidFill>
            <a:srgbClr val="FFFFFF"/>
          </a:solidFill>
        </p:spPr>
      </p:sp>
      <p:pic>
        <p:nvPicPr>
          <p:cNvPr id="2097160" name="Picture 3"/>
          <p:cNvPicPr>
            <a:picLocks noChangeAspect="1"/>
          </p:cNvPicPr>
          <p:nvPr/>
        </p:nvPicPr>
        <p:blipFill>
          <a:blip xmlns:r="http://schemas.openxmlformats.org/officeDocument/2006/relationships" r:embed="rId1"/>
          <a:srcRect l="0" t="0" r="0" b="0"/>
          <a:stretch>
            <a:fillRect/>
          </a:stretch>
        </p:blipFill>
        <p:spPr>
          <a:xfrm rot="0" flipH="0" flipV="0">
            <a:off x="2553572" y="-240590"/>
            <a:ext cx="11677482" cy="6568584"/>
          </a:xfrm>
          <a:prstGeom prst="rect"/>
        </p:spPr>
      </p:pic>
      <p:pic>
        <p:nvPicPr>
          <p:cNvPr id="2097161" name="Picture 4"/>
          <p:cNvPicPr>
            <a:picLocks noChangeAspect="1"/>
          </p:cNvPicPr>
          <p:nvPr/>
        </p:nvPicPr>
        <p:blipFill>
          <a:blip xmlns:r="http://schemas.openxmlformats.org/officeDocument/2006/relationships" r:embed="rId2"/>
          <a:srcRect l="0" t="0" r="0" b="0"/>
          <a:stretch>
            <a:fillRect/>
          </a:stretch>
        </p:blipFill>
        <p:spPr>
          <a:xfrm rot="-5400000" flipH="0" flipV="1">
            <a:off x="1914817" y="294994"/>
            <a:ext cx="7122846" cy="10175495"/>
          </a:xfrm>
          <a:prstGeom prst="rect"/>
        </p:spPr>
      </p:pic>
      <p:sp>
        <p:nvSpPr>
          <p:cNvPr id="1048589" name="AutoShape 5"/>
          <p:cNvSpPr/>
          <p:nvPr/>
        </p:nvSpPr>
        <p:spPr>
          <a:xfrm rot="0">
            <a:off x="5476240" y="2574283"/>
            <a:ext cx="3423587" cy="938838"/>
          </a:xfrm>
          <a:prstGeom prst="rect"/>
          <a:solidFill>
            <a:srgbClr val="FFCE6D"/>
          </a:solidFill>
        </p:spPr>
      </p:sp>
      <p:pic>
        <p:nvPicPr>
          <p:cNvPr id="2097162" name="Picture 6"/>
          <p:cNvPicPr>
            <a:picLocks noChangeAspect="1"/>
          </p:cNvPicPr>
          <p:nvPr/>
        </p:nvPicPr>
        <p:blipFill>
          <a:blip xmlns:r="http://schemas.openxmlformats.org/officeDocument/2006/relationships" r:embed="rId3"/>
          <a:srcRect l="0" t="0" r="0" b="0"/>
          <a:stretch>
            <a:fillRect/>
          </a:stretch>
        </p:blipFill>
        <p:spPr>
          <a:xfrm rot="0" flipH="0" flipV="0">
            <a:off x="3632915" y="1584960"/>
            <a:ext cx="2286852" cy="545788"/>
          </a:xfrm>
          <a:prstGeom prst="rect"/>
        </p:spPr>
      </p:pic>
      <p:sp>
        <p:nvSpPr>
          <p:cNvPr id="1048590" name="AutoShape 7"/>
          <p:cNvSpPr/>
          <p:nvPr/>
        </p:nvSpPr>
        <p:spPr>
          <a:xfrm rot="0">
            <a:off x="5476240" y="3743802"/>
            <a:ext cx="3423587" cy="938838"/>
          </a:xfrm>
          <a:prstGeom prst="rect"/>
          <a:solidFill>
            <a:srgbClr val="FFCE6D"/>
          </a:solidFill>
        </p:spPr>
      </p:sp>
      <p:sp>
        <p:nvSpPr>
          <p:cNvPr id="1048591" name="AutoShape 8"/>
          <p:cNvSpPr/>
          <p:nvPr/>
        </p:nvSpPr>
        <p:spPr>
          <a:xfrm rot="0">
            <a:off x="5476240" y="4913322"/>
            <a:ext cx="3423587" cy="938838"/>
          </a:xfrm>
          <a:prstGeom prst="rect"/>
          <a:solidFill>
            <a:srgbClr val="FFCE6D"/>
          </a:solidFill>
        </p:spPr>
      </p:sp>
      <p:pic>
        <p:nvPicPr>
          <p:cNvPr id="2097163" name="Picture 9"/>
          <p:cNvPicPr>
            <a:picLocks noChangeAspect="1"/>
          </p:cNvPicPr>
          <p:nvPr/>
        </p:nvPicPr>
        <p:blipFill>
          <a:blip xmlns:r="http://schemas.openxmlformats.org/officeDocument/2006/relationships" r:embed="rId4"/>
          <a:srcRect l="0" t="0" r="0" b="0"/>
          <a:stretch>
            <a:fillRect/>
          </a:stretch>
        </p:blipFill>
        <p:spPr>
          <a:xfrm rot="-938379" flipH="0" flipV="0">
            <a:off x="3051674" y="4396408"/>
            <a:ext cx="1135607" cy="2131685"/>
          </a:xfrm>
          <a:prstGeom prst="rect"/>
        </p:spPr>
      </p:pic>
      <p:pic>
        <p:nvPicPr>
          <p:cNvPr id="2097164" name="Picture 10"/>
          <p:cNvPicPr>
            <a:picLocks noChangeAspect="1"/>
          </p:cNvPicPr>
          <p:nvPr/>
        </p:nvPicPr>
        <p:blipFill>
          <a:blip xmlns:r="http://schemas.openxmlformats.org/officeDocument/2006/relationships" r:embed="rId5"/>
          <a:srcRect l="0" t="0" r="0" b="0"/>
          <a:stretch>
            <a:fillRect/>
          </a:stretch>
        </p:blipFill>
        <p:spPr>
          <a:xfrm rot="274689" flipH="1" flipV="0">
            <a:off x="4044399" y="5037487"/>
            <a:ext cx="679427" cy="1448391"/>
          </a:xfrm>
          <a:prstGeom prst="rect"/>
        </p:spPr>
      </p:pic>
      <p:sp>
        <p:nvSpPr>
          <p:cNvPr id="1048592" name="TextBox 11"/>
          <p:cNvSpPr txBox="1"/>
          <p:nvPr/>
        </p:nvSpPr>
        <p:spPr>
          <a:xfrm rot="0">
            <a:off x="1305317" y="2322976"/>
            <a:ext cx="3806308" cy="1828800"/>
          </a:xfrm>
          <a:prstGeom prst="rect"/>
        </p:spPr>
        <p:txBody>
          <a:bodyPr anchor="t" bIns="0" lIns="0" rIns="0" rtlCol="0" tIns="0">
            <a:spAutoFit/>
          </a:bodyPr>
          <a:p>
            <a:pPr indent="0" lvl="0" marL="0">
              <a:lnSpc>
                <a:spcPts val="4799"/>
              </a:lnSpc>
            </a:pPr>
            <a:r>
              <a:rPr sz="3999" lang="en-US">
                <a:solidFill>
                  <a:srgbClr val="291B25"/>
                </a:solidFill>
                <a:latin typeface="KG Primary Penmanship"/>
              </a:rPr>
              <a:t>Anggota Kelompok 3 Terdiri Atas :</a:t>
            </a:r>
          </a:p>
        </p:txBody>
      </p:sp>
      <p:sp>
        <p:nvSpPr>
          <p:cNvPr id="1048593" name="TextBox 12"/>
          <p:cNvSpPr txBox="1"/>
          <p:nvPr/>
        </p:nvSpPr>
        <p:spPr>
          <a:xfrm rot="0">
            <a:off x="5705545" y="2698039"/>
            <a:ext cx="2829667" cy="609600"/>
          </a:xfrm>
          <a:prstGeom prst="rect"/>
        </p:spPr>
        <p:txBody>
          <a:bodyPr anchor="t" bIns="0" lIns="0" rIns="0" rtlCol="0" tIns="0">
            <a:spAutoFit/>
          </a:bodyPr>
          <a:p>
            <a:pPr indent="0" lvl="0" marL="0">
              <a:lnSpc>
                <a:spcPts val="2379"/>
              </a:lnSpc>
              <a:spcBef>
                <a:spcPct val="0"/>
              </a:spcBef>
            </a:pPr>
            <a:r>
              <a:rPr sz="1699" lang="en-US">
                <a:solidFill>
                  <a:srgbClr val="291B25"/>
                </a:solidFill>
                <a:latin typeface="Nunito Sans Bold Bold"/>
              </a:rPr>
              <a:t>Richia Deha Azizah 2213053024</a:t>
            </a:r>
          </a:p>
        </p:txBody>
      </p:sp>
      <p:sp>
        <p:nvSpPr>
          <p:cNvPr id="1048594" name="TextBox 13"/>
          <p:cNvSpPr txBox="1"/>
          <p:nvPr/>
        </p:nvSpPr>
        <p:spPr>
          <a:xfrm rot="0">
            <a:off x="5705545" y="3868189"/>
            <a:ext cx="2829667" cy="609599"/>
          </a:xfrm>
          <a:prstGeom prst="rect"/>
        </p:spPr>
        <p:txBody>
          <a:bodyPr anchor="t" bIns="0" lIns="0" rIns="0" rtlCol="0" tIns="0">
            <a:spAutoFit/>
          </a:bodyPr>
          <a:p>
            <a:pPr indent="0" lvl="0" marL="0">
              <a:lnSpc>
                <a:spcPts val="2379"/>
              </a:lnSpc>
              <a:spcBef>
                <a:spcPct val="0"/>
              </a:spcBef>
            </a:pPr>
            <a:r>
              <a:rPr sz="1699" lang="en-US">
                <a:solidFill>
                  <a:srgbClr val="291B25"/>
                </a:solidFill>
                <a:latin typeface="Nunito Sans Bold Bold"/>
              </a:rPr>
              <a:t>Nida Rahmaniya Hakim 2213053222</a:t>
            </a:r>
          </a:p>
        </p:txBody>
      </p:sp>
      <p:sp>
        <p:nvSpPr>
          <p:cNvPr id="1048595" name="TextBox 14"/>
          <p:cNvSpPr txBox="1"/>
          <p:nvPr/>
        </p:nvSpPr>
        <p:spPr>
          <a:xfrm rot="0">
            <a:off x="5705545" y="5047863"/>
            <a:ext cx="2829667" cy="609599"/>
          </a:xfrm>
          <a:prstGeom prst="rect"/>
        </p:spPr>
        <p:txBody>
          <a:bodyPr anchor="t" bIns="0" lIns="0" rIns="0" rtlCol="0" tIns="0">
            <a:spAutoFit/>
          </a:bodyPr>
          <a:p>
            <a:pPr>
              <a:lnSpc>
                <a:spcPts val="2380"/>
              </a:lnSpc>
            </a:pPr>
            <a:r>
              <a:rPr sz="1700" lang="en-US">
                <a:solidFill>
                  <a:srgbClr val="291B25"/>
                </a:solidFill>
                <a:latin typeface="Nunito Sans Bold Bold"/>
              </a:rPr>
              <a:t>Fatimatuz Zahro</a:t>
            </a:r>
          </a:p>
          <a:p>
            <a:pPr indent="0" lvl="0" marL="0">
              <a:lnSpc>
                <a:spcPts val="2380"/>
              </a:lnSpc>
              <a:spcBef>
                <a:spcPct val="0"/>
              </a:spcBef>
            </a:pPr>
            <a:r>
              <a:rPr sz="1700" lang="en-US">
                <a:solidFill>
                  <a:srgbClr val="291B25"/>
                </a:solidFill>
                <a:latin typeface="Nunito Sans Bold Bold"/>
              </a:rPr>
              <a:t>2213053160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FBCB4"/>
        </a:solidFill>
      </p:bgPr>
    </p:bg>
    <p:spTree>
      <p:nvGrpSpPr>
        <p:cNvPr id="131" name=""/>
        <p:cNvGrpSpPr/>
        <p:nvPr/>
      </p:nvGrpSpPr>
      <p:grpSpPr>
        <a:xfrm>
          <a:off x="0" y="0"/>
          <a:ext cx="0" cy="0"/>
          <a:chOff x="0" y="0"/>
          <a:chExt cx="0" cy="0"/>
        </a:xfrm>
      </p:grpSpPr>
      <p:pic>
        <p:nvPicPr>
          <p:cNvPr id="2097226" name="Picture 2"/>
          <p:cNvPicPr>
            <a:picLocks noChangeAspect="1"/>
          </p:cNvPicPr>
          <p:nvPr/>
        </p:nvPicPr>
        <p:blipFill>
          <a:blip xmlns:r="http://schemas.openxmlformats.org/officeDocument/2006/relationships" r:embed="rId1"/>
          <a:srcRect l="0" t="0" r="0" b="0"/>
          <a:stretch>
            <a:fillRect/>
          </a:stretch>
        </p:blipFill>
        <p:spPr>
          <a:xfrm rot="-9189766" flipH="0" flipV="0">
            <a:off x="5560074" y="-1105143"/>
            <a:ext cx="4905887" cy="4040667"/>
          </a:xfrm>
          <a:prstGeom prst="rect"/>
        </p:spPr>
      </p:pic>
      <p:pic>
        <p:nvPicPr>
          <p:cNvPr id="2097227" name="Picture 3"/>
          <p:cNvPicPr>
            <a:picLocks noChangeAspect="1"/>
          </p:cNvPicPr>
          <p:nvPr/>
        </p:nvPicPr>
        <p:blipFill>
          <a:blip xmlns:r="http://schemas.openxmlformats.org/officeDocument/2006/relationships" r:embed="rId1"/>
          <a:srcRect l="0" t="0" r="0" b="0"/>
          <a:stretch>
            <a:fillRect/>
          </a:stretch>
        </p:blipFill>
        <p:spPr>
          <a:xfrm rot="-1269748" flipH="1" flipV="0">
            <a:off x="-1642901" y="4685386"/>
            <a:ext cx="4905887" cy="4040667"/>
          </a:xfrm>
          <a:prstGeom prst="rect"/>
        </p:spPr>
      </p:pic>
      <p:grpSp>
        <p:nvGrpSpPr>
          <p:cNvPr id="132" name="Group 4"/>
          <p:cNvGrpSpPr/>
          <p:nvPr/>
        </p:nvGrpSpPr>
        <p:grpSpPr>
          <a:xfrm rot="-5400000">
            <a:off x="3144247" y="60843"/>
            <a:ext cx="3914205" cy="7841462"/>
            <a:chOff x="0" y="0"/>
            <a:chExt cx="4402345" cy="8819371"/>
          </a:xfrm>
        </p:grpSpPr>
        <p:sp>
          <p:nvSpPr>
            <p:cNvPr id="1048734" name="Freeform 5"/>
            <p:cNvSpPr/>
            <p:nvPr/>
          </p:nvSpPr>
          <p:spPr>
            <a:xfrm>
              <a:off x="-9098" y="-6509"/>
              <a:ext cx="4416676" cy="8851424"/>
            </a:xfrm>
            <a:custGeom>
              <a:avLst/>
              <a:ahLst/>
              <a:rect l="l" t="t" r="r" b="b"/>
              <a:pathLst>
                <a:path w="4416676" h="8851424">
                  <a:moveTo>
                    <a:pt x="63030" y="8257870"/>
                  </a:moveTo>
                  <a:cubicBezTo>
                    <a:pt x="63030" y="8257870"/>
                    <a:pt x="0" y="8011306"/>
                    <a:pt x="10218" y="1214762"/>
                  </a:cubicBezTo>
                  <a:cubicBezTo>
                    <a:pt x="18651" y="990971"/>
                    <a:pt x="65033" y="645332"/>
                    <a:pt x="65033" y="645332"/>
                  </a:cubicBezTo>
                  <a:cubicBezTo>
                    <a:pt x="82233" y="502466"/>
                    <a:pt x="56685" y="337866"/>
                    <a:pt x="181385" y="223925"/>
                  </a:cubicBezTo>
                  <a:cubicBezTo>
                    <a:pt x="346794" y="72788"/>
                    <a:pt x="621643" y="0"/>
                    <a:pt x="3523603" y="6965"/>
                  </a:cubicBezTo>
                  <a:lnTo>
                    <a:pt x="3523604" y="6965"/>
                  </a:lnTo>
                  <a:cubicBezTo>
                    <a:pt x="3740351" y="16819"/>
                    <a:pt x="3944666" y="36481"/>
                    <a:pt x="4078854" y="101690"/>
                  </a:cubicBezTo>
                  <a:cubicBezTo>
                    <a:pt x="4334900" y="226120"/>
                    <a:pt x="4416675" y="459160"/>
                    <a:pt x="4411188" y="704684"/>
                  </a:cubicBezTo>
                  <a:cubicBezTo>
                    <a:pt x="4411188" y="704684"/>
                    <a:pt x="4367900" y="1013073"/>
                    <a:pt x="4375333" y="1248607"/>
                  </a:cubicBezTo>
                  <a:cubicBezTo>
                    <a:pt x="4382457" y="7999672"/>
                    <a:pt x="4389613" y="8195275"/>
                    <a:pt x="4389613" y="8195275"/>
                  </a:cubicBezTo>
                  <a:cubicBezTo>
                    <a:pt x="4372932" y="8411008"/>
                    <a:pt x="4258287" y="8621619"/>
                    <a:pt x="4061418" y="8733243"/>
                  </a:cubicBezTo>
                  <a:cubicBezTo>
                    <a:pt x="3911067" y="8818492"/>
                    <a:pt x="3713036" y="8833590"/>
                    <a:pt x="2945012" y="8822848"/>
                  </a:cubicBezTo>
                  <a:lnTo>
                    <a:pt x="2944977" y="8822848"/>
                  </a:lnTo>
                  <a:cubicBezTo>
                    <a:pt x="645952" y="8817571"/>
                    <a:pt x="384604" y="8851424"/>
                    <a:pt x="254278" y="8742266"/>
                  </a:cubicBezTo>
                  <a:cubicBezTo>
                    <a:pt x="145767" y="8651381"/>
                    <a:pt x="81795" y="8458070"/>
                    <a:pt x="63030" y="8257870"/>
                  </a:cubicBezTo>
                  <a:close/>
                </a:path>
              </a:pathLst>
            </a:custGeom>
            <a:solidFill>
              <a:srgbClr val="AEDED5"/>
            </a:solidFill>
          </p:spPr>
        </p:sp>
      </p:grpSp>
      <p:sp>
        <p:nvSpPr>
          <p:cNvPr id="1048735" name="TextBox 6"/>
          <p:cNvSpPr txBox="1"/>
          <p:nvPr/>
        </p:nvSpPr>
        <p:spPr>
          <a:xfrm rot="0">
            <a:off x="1650124" y="2319247"/>
            <a:ext cx="7202687" cy="1560068"/>
          </a:xfrm>
          <a:prstGeom prst="rect"/>
        </p:spPr>
        <p:txBody>
          <a:bodyPr anchor="t" bIns="0" lIns="0" rIns="0" rtlCol="0" tIns="0">
            <a:spAutoFit/>
          </a:bodyPr>
          <a:p>
            <a:pPr>
              <a:lnSpc>
                <a:spcPts val="2430"/>
              </a:lnSpc>
            </a:pPr>
            <a:r>
              <a:rPr sz="1699" lang="en-US">
                <a:solidFill>
                  <a:srgbClr val="232253"/>
                </a:solidFill>
                <a:latin typeface="Montserrat Light Bold"/>
              </a:rPr>
              <a:t>Ruang lingkup atau wilayah kajian komparatif (Muqarin) ialah mengidentifikasikan bahwa luasnya cakupan yang tidak terbatas hanya pada memperbandingkan ayat dengan ayat, melainkan juga membandingkan ayat dengan hadis serta membandingkan penafsiran dengan penafsiran yang lain.</a:t>
            </a:r>
          </a:p>
        </p:txBody>
      </p:sp>
      <p:grpSp>
        <p:nvGrpSpPr>
          <p:cNvPr id="133" name="Group 7"/>
          <p:cNvGrpSpPr/>
          <p:nvPr/>
        </p:nvGrpSpPr>
        <p:grpSpPr>
          <a:xfrm rot="-5400000">
            <a:off x="3713692" y="-3039100"/>
            <a:ext cx="1553881" cy="7991203"/>
            <a:chOff x="0" y="0"/>
            <a:chExt cx="1712938" cy="8809194"/>
          </a:xfrm>
        </p:grpSpPr>
        <p:sp>
          <p:nvSpPr>
            <p:cNvPr id="1048736" name="Freeform 8"/>
            <p:cNvSpPr/>
            <p:nvPr/>
          </p:nvSpPr>
          <p:spPr>
            <a:xfrm>
              <a:off x="-9098" y="-6509"/>
              <a:ext cx="1727269" cy="8841247"/>
            </a:xfrm>
            <a:custGeom>
              <a:avLst/>
              <a:ahLst/>
              <a:rect l="l" t="t" r="r" b="b"/>
              <a:pathLst>
                <a:path w="1727269" h="8841247">
                  <a:moveTo>
                    <a:pt x="63030" y="8247694"/>
                  </a:moveTo>
                  <a:cubicBezTo>
                    <a:pt x="63030" y="8247694"/>
                    <a:pt x="0" y="8001130"/>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989495"/>
                    <a:pt x="1700206" y="8185098"/>
                    <a:pt x="1700206" y="8185098"/>
                  </a:cubicBezTo>
                  <a:cubicBezTo>
                    <a:pt x="1683524" y="8400831"/>
                    <a:pt x="1568880" y="8611442"/>
                    <a:pt x="1372011" y="8723066"/>
                  </a:cubicBezTo>
                  <a:cubicBezTo>
                    <a:pt x="1221660" y="8808315"/>
                    <a:pt x="1023629" y="8823413"/>
                    <a:pt x="803168" y="8812671"/>
                  </a:cubicBezTo>
                  <a:lnTo>
                    <a:pt x="803168" y="8812671"/>
                  </a:lnTo>
                  <a:cubicBezTo>
                    <a:pt x="645952" y="8807394"/>
                    <a:pt x="384604" y="8841247"/>
                    <a:pt x="254278" y="8732090"/>
                  </a:cubicBezTo>
                  <a:cubicBezTo>
                    <a:pt x="145767" y="8641204"/>
                    <a:pt x="81795" y="8447893"/>
                    <a:pt x="63030" y="8247694"/>
                  </a:cubicBezTo>
                  <a:close/>
                </a:path>
              </a:pathLst>
            </a:custGeom>
            <a:solidFill>
              <a:srgbClr val="FFFAEB"/>
            </a:solidFill>
          </p:spPr>
        </p:sp>
      </p:grpSp>
      <p:pic>
        <p:nvPicPr>
          <p:cNvPr id="2097228" name="Picture 9"/>
          <p:cNvPicPr>
            <a:picLocks noChangeAspect="1"/>
          </p:cNvPicPr>
          <p:nvPr/>
        </p:nvPicPr>
        <p:blipFill>
          <a:blip xmlns:r="http://schemas.openxmlformats.org/officeDocument/2006/relationships" r:embed="rId2"/>
          <a:srcRect l="0" t="0" r="0" b="0"/>
          <a:stretch>
            <a:fillRect/>
          </a:stretch>
        </p:blipFill>
        <p:spPr>
          <a:xfrm rot="0" flipH="1" flipV="0">
            <a:off x="810042" y="1580201"/>
            <a:ext cx="1206659" cy="888540"/>
          </a:xfrm>
          <a:prstGeom prst="rect"/>
        </p:spPr>
      </p:pic>
      <p:pic>
        <p:nvPicPr>
          <p:cNvPr id="2097229" name="Picture 10"/>
          <p:cNvPicPr>
            <a:picLocks noChangeAspect="1"/>
          </p:cNvPicPr>
          <p:nvPr/>
        </p:nvPicPr>
        <p:blipFill>
          <a:blip xmlns:r="http://schemas.openxmlformats.org/officeDocument/2006/relationships" r:embed="rId3"/>
          <a:srcRect l="0" t="0" r="0" b="0"/>
          <a:stretch>
            <a:fillRect/>
          </a:stretch>
        </p:blipFill>
        <p:spPr>
          <a:xfrm rot="1588758" flipH="1" flipV="0">
            <a:off x="8401382" y="1069515"/>
            <a:ext cx="945567" cy="1076733"/>
          </a:xfrm>
          <a:prstGeom prst="rect"/>
        </p:spPr>
      </p:pic>
      <p:sp>
        <p:nvSpPr>
          <p:cNvPr id="1048737" name="TextBox 11"/>
          <p:cNvSpPr txBox="1"/>
          <p:nvPr/>
        </p:nvSpPr>
        <p:spPr>
          <a:xfrm rot="0">
            <a:off x="495031" y="769620"/>
            <a:ext cx="8027631" cy="658495"/>
          </a:xfrm>
          <a:prstGeom prst="rect"/>
        </p:spPr>
        <p:txBody>
          <a:bodyPr anchor="t" bIns="0" lIns="0" rIns="0" rtlCol="0" tIns="0">
            <a:spAutoFit/>
          </a:bodyPr>
          <a:p>
            <a:pPr algn="ctr">
              <a:lnSpc>
                <a:spcPts val="5059"/>
              </a:lnSpc>
            </a:pPr>
            <a:r>
              <a:rPr sz="4599" lang="en-US">
                <a:solidFill>
                  <a:srgbClr val="232253"/>
                </a:solidFill>
                <a:latin typeface="One Little Font"/>
              </a:rPr>
              <a:t>Metode Komparatif (Muqarin)</a:t>
            </a:r>
          </a:p>
        </p:txBody>
      </p:sp>
      <p:pic>
        <p:nvPicPr>
          <p:cNvPr id="2097230" name="Picture 12"/>
          <p:cNvPicPr>
            <a:picLocks noChangeAspect="1"/>
          </p:cNvPicPr>
          <p:nvPr/>
        </p:nvPicPr>
        <p:blipFill>
          <a:blip xmlns:r="http://schemas.openxmlformats.org/officeDocument/2006/relationships" r:embed="rId4"/>
          <a:srcRect l="0" t="0" r="0" b="0"/>
          <a:stretch>
            <a:fillRect/>
          </a:stretch>
        </p:blipFill>
        <p:spPr>
          <a:xfrm rot="-2294502" flipH="1" flipV="0">
            <a:off x="867372" y="5016090"/>
            <a:ext cx="1247847" cy="1218352"/>
          </a:xfrm>
          <a:prstGeom prst="rect"/>
        </p:spPr>
      </p:pic>
      <p:pic>
        <p:nvPicPr>
          <p:cNvPr id="2097231" name="Picture 13"/>
          <p:cNvPicPr>
            <a:picLocks noChangeAspect="1"/>
          </p:cNvPicPr>
          <p:nvPr/>
        </p:nvPicPr>
        <p:blipFill>
          <a:blip xmlns:r="http://schemas.openxmlformats.org/officeDocument/2006/relationships" r:embed="rId5"/>
          <a:srcRect l="0" t="0" r="0" b="0"/>
          <a:stretch>
            <a:fillRect/>
          </a:stretch>
        </p:blipFill>
        <p:spPr>
          <a:xfrm rot="-771586" flipH="0" flipV="0">
            <a:off x="8649400" y="5106856"/>
            <a:ext cx="1161248" cy="1269755"/>
          </a:xfrm>
          <a:prstGeom prst="rect"/>
        </p:spPr>
      </p:pic>
      <p:sp>
        <p:nvSpPr>
          <p:cNvPr id="1048738" name="TextBox 14"/>
          <p:cNvSpPr txBox="1"/>
          <p:nvPr/>
        </p:nvSpPr>
        <p:spPr>
          <a:xfrm rot="0">
            <a:off x="2016701" y="4208581"/>
            <a:ext cx="6469532" cy="1416685"/>
          </a:xfrm>
          <a:prstGeom prst="rect"/>
        </p:spPr>
        <p:txBody>
          <a:bodyPr anchor="t" bIns="0" lIns="0" rIns="0" rtlCol="0" tIns="0">
            <a:spAutoFit/>
          </a:bodyPr>
          <a:p>
            <a:pPr>
              <a:lnSpc>
                <a:spcPts val="2239"/>
              </a:lnSpc>
            </a:pPr>
            <a:r>
              <a:rPr sz="1599" lang="en-US">
                <a:solidFill>
                  <a:srgbClr val="232253"/>
                </a:solidFill>
                <a:latin typeface="Montserrat Light Bold"/>
              </a:rPr>
              <a:t>Contoh metode jenis ini adalah Surah Al-Hadid ayat 20 yang dibandingkan dengan Surah Al-Ankabut ayat 64; keduanya berisi firman Allah Swt. yang menyatakan bahwa kehidupan di dunia hanyalah sebuah permainan dan senda gurau semata.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FBCB4"/>
        </a:solidFill>
      </p:bgPr>
    </p:bg>
    <p:spTree>
      <p:nvGrpSpPr>
        <p:cNvPr id="134" name=""/>
        <p:cNvGrpSpPr/>
        <p:nvPr/>
      </p:nvGrpSpPr>
      <p:grpSpPr>
        <a:xfrm>
          <a:off x="0" y="0"/>
          <a:ext cx="0" cy="0"/>
          <a:chOff x="0" y="0"/>
          <a:chExt cx="0" cy="0"/>
        </a:xfrm>
      </p:grpSpPr>
      <p:pic>
        <p:nvPicPr>
          <p:cNvPr id="2097232" name="Picture 2"/>
          <p:cNvPicPr>
            <a:picLocks noChangeAspect="1"/>
          </p:cNvPicPr>
          <p:nvPr/>
        </p:nvPicPr>
        <p:blipFill>
          <a:blip xmlns:r="http://schemas.openxmlformats.org/officeDocument/2006/relationships" r:embed="rId1"/>
          <a:srcRect l="0" t="0" r="0" b="0"/>
          <a:stretch>
            <a:fillRect/>
          </a:stretch>
        </p:blipFill>
        <p:spPr>
          <a:xfrm rot="-9189766" flipH="0" flipV="0">
            <a:off x="5560074" y="-1105143"/>
            <a:ext cx="4905887" cy="4040667"/>
          </a:xfrm>
          <a:prstGeom prst="rect"/>
        </p:spPr>
      </p:pic>
      <p:pic>
        <p:nvPicPr>
          <p:cNvPr id="2097233" name="Picture 3"/>
          <p:cNvPicPr>
            <a:picLocks noChangeAspect="1"/>
          </p:cNvPicPr>
          <p:nvPr/>
        </p:nvPicPr>
        <p:blipFill>
          <a:blip xmlns:r="http://schemas.openxmlformats.org/officeDocument/2006/relationships" r:embed="rId1"/>
          <a:srcRect l="0" t="0" r="0" b="0"/>
          <a:stretch>
            <a:fillRect/>
          </a:stretch>
        </p:blipFill>
        <p:spPr>
          <a:xfrm rot="-1269748" flipH="1" flipV="0">
            <a:off x="-1642901" y="4685386"/>
            <a:ext cx="4905887" cy="4040667"/>
          </a:xfrm>
          <a:prstGeom prst="rect"/>
        </p:spPr>
      </p:pic>
      <p:grpSp>
        <p:nvGrpSpPr>
          <p:cNvPr id="135" name="Group 4"/>
          <p:cNvGrpSpPr/>
          <p:nvPr/>
        </p:nvGrpSpPr>
        <p:grpSpPr>
          <a:xfrm rot="-5400000">
            <a:off x="3144247" y="60843"/>
            <a:ext cx="3914205" cy="7841462"/>
            <a:chOff x="0" y="0"/>
            <a:chExt cx="4402345" cy="8819371"/>
          </a:xfrm>
        </p:grpSpPr>
        <p:sp>
          <p:nvSpPr>
            <p:cNvPr id="1048739" name="Freeform 5"/>
            <p:cNvSpPr/>
            <p:nvPr/>
          </p:nvSpPr>
          <p:spPr>
            <a:xfrm>
              <a:off x="-9098" y="-6509"/>
              <a:ext cx="4416676" cy="8851424"/>
            </a:xfrm>
            <a:custGeom>
              <a:avLst/>
              <a:ahLst/>
              <a:rect l="l" t="t" r="r" b="b"/>
              <a:pathLst>
                <a:path w="4416676" h="8851424">
                  <a:moveTo>
                    <a:pt x="63030" y="8257870"/>
                  </a:moveTo>
                  <a:cubicBezTo>
                    <a:pt x="63030" y="8257870"/>
                    <a:pt x="0" y="8011306"/>
                    <a:pt x="10218" y="1214762"/>
                  </a:cubicBezTo>
                  <a:cubicBezTo>
                    <a:pt x="18651" y="990971"/>
                    <a:pt x="65033" y="645332"/>
                    <a:pt x="65033" y="645332"/>
                  </a:cubicBezTo>
                  <a:cubicBezTo>
                    <a:pt x="82233" y="502466"/>
                    <a:pt x="56685" y="337866"/>
                    <a:pt x="181385" y="223925"/>
                  </a:cubicBezTo>
                  <a:cubicBezTo>
                    <a:pt x="346794" y="72788"/>
                    <a:pt x="621643" y="0"/>
                    <a:pt x="3523603" y="6965"/>
                  </a:cubicBezTo>
                  <a:lnTo>
                    <a:pt x="3523604" y="6965"/>
                  </a:lnTo>
                  <a:cubicBezTo>
                    <a:pt x="3740351" y="16819"/>
                    <a:pt x="3944666" y="36481"/>
                    <a:pt x="4078854" y="101690"/>
                  </a:cubicBezTo>
                  <a:cubicBezTo>
                    <a:pt x="4334900" y="226120"/>
                    <a:pt x="4416675" y="459160"/>
                    <a:pt x="4411188" y="704684"/>
                  </a:cubicBezTo>
                  <a:cubicBezTo>
                    <a:pt x="4411188" y="704684"/>
                    <a:pt x="4367900" y="1013073"/>
                    <a:pt x="4375333" y="1248607"/>
                  </a:cubicBezTo>
                  <a:cubicBezTo>
                    <a:pt x="4382457" y="7999672"/>
                    <a:pt x="4389613" y="8195275"/>
                    <a:pt x="4389613" y="8195275"/>
                  </a:cubicBezTo>
                  <a:cubicBezTo>
                    <a:pt x="4372932" y="8411008"/>
                    <a:pt x="4258287" y="8621619"/>
                    <a:pt x="4061418" y="8733243"/>
                  </a:cubicBezTo>
                  <a:cubicBezTo>
                    <a:pt x="3911067" y="8818492"/>
                    <a:pt x="3713036" y="8833590"/>
                    <a:pt x="2945012" y="8822848"/>
                  </a:cubicBezTo>
                  <a:lnTo>
                    <a:pt x="2944977" y="8822848"/>
                  </a:lnTo>
                  <a:cubicBezTo>
                    <a:pt x="645952" y="8817571"/>
                    <a:pt x="384604" y="8851424"/>
                    <a:pt x="254278" y="8742266"/>
                  </a:cubicBezTo>
                  <a:cubicBezTo>
                    <a:pt x="145767" y="8651381"/>
                    <a:pt x="81795" y="8458070"/>
                    <a:pt x="63030" y="8257870"/>
                  </a:cubicBezTo>
                  <a:close/>
                </a:path>
              </a:pathLst>
            </a:custGeom>
            <a:solidFill>
              <a:srgbClr val="AEDED5"/>
            </a:solidFill>
          </p:spPr>
        </p:sp>
      </p:grpSp>
      <p:sp>
        <p:nvSpPr>
          <p:cNvPr id="1048740" name="TextBox 6"/>
          <p:cNvSpPr txBox="1"/>
          <p:nvPr/>
        </p:nvSpPr>
        <p:spPr>
          <a:xfrm rot="0">
            <a:off x="1650124" y="2133621"/>
            <a:ext cx="7224041" cy="2188718"/>
          </a:xfrm>
          <a:prstGeom prst="rect"/>
        </p:spPr>
        <p:txBody>
          <a:bodyPr anchor="t" bIns="0" lIns="0" rIns="0" rtlCol="0" tIns="0">
            <a:spAutoFit/>
          </a:bodyPr>
          <a:p>
            <a:pPr>
              <a:lnSpc>
                <a:spcPts val="2430"/>
              </a:lnSpc>
            </a:pPr>
            <a:r>
              <a:rPr sz="1699" lang="en-US">
                <a:solidFill>
                  <a:srgbClr val="232253"/>
                </a:solidFill>
                <a:latin typeface="Montserrat Light Bold"/>
              </a:rPr>
              <a:t>Metode tematik adalah suatu model metode tafsir yang mengarahkan pandangan kepada satu tema tertentu, lalu mencari pandangan Alquran tentang tema tersebut dengan jalan menghimpun seluruh ayat yang membicarakannya, menganalisis, dan memahami ayat demi ayat, lalu menghimpunnya dalam bentuk ayat yang bersifat umum dikaitkan dengan yang khusus. </a:t>
            </a:r>
          </a:p>
        </p:txBody>
      </p:sp>
      <p:grpSp>
        <p:nvGrpSpPr>
          <p:cNvPr id="136" name="Group 7"/>
          <p:cNvGrpSpPr/>
          <p:nvPr/>
        </p:nvGrpSpPr>
        <p:grpSpPr>
          <a:xfrm rot="-5400000">
            <a:off x="3713692" y="-3039100"/>
            <a:ext cx="1553881" cy="7991203"/>
            <a:chOff x="0" y="0"/>
            <a:chExt cx="1712938" cy="8809194"/>
          </a:xfrm>
        </p:grpSpPr>
        <p:sp>
          <p:nvSpPr>
            <p:cNvPr id="1048741" name="Freeform 8"/>
            <p:cNvSpPr/>
            <p:nvPr/>
          </p:nvSpPr>
          <p:spPr>
            <a:xfrm>
              <a:off x="-9098" y="-6509"/>
              <a:ext cx="1727269" cy="8841247"/>
            </a:xfrm>
            <a:custGeom>
              <a:avLst/>
              <a:ahLst/>
              <a:rect l="l" t="t" r="r" b="b"/>
              <a:pathLst>
                <a:path w="1727269" h="8841247">
                  <a:moveTo>
                    <a:pt x="63030" y="8247694"/>
                  </a:moveTo>
                  <a:cubicBezTo>
                    <a:pt x="63030" y="8247694"/>
                    <a:pt x="0" y="8001130"/>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7989495"/>
                    <a:pt x="1700206" y="8185098"/>
                    <a:pt x="1700206" y="8185098"/>
                  </a:cubicBezTo>
                  <a:cubicBezTo>
                    <a:pt x="1683524" y="8400831"/>
                    <a:pt x="1568880" y="8611442"/>
                    <a:pt x="1372011" y="8723066"/>
                  </a:cubicBezTo>
                  <a:cubicBezTo>
                    <a:pt x="1221660" y="8808315"/>
                    <a:pt x="1023629" y="8823413"/>
                    <a:pt x="803168" y="8812671"/>
                  </a:cubicBezTo>
                  <a:lnTo>
                    <a:pt x="803168" y="8812671"/>
                  </a:lnTo>
                  <a:cubicBezTo>
                    <a:pt x="645952" y="8807394"/>
                    <a:pt x="384604" y="8841247"/>
                    <a:pt x="254278" y="8732090"/>
                  </a:cubicBezTo>
                  <a:cubicBezTo>
                    <a:pt x="145767" y="8641204"/>
                    <a:pt x="81795" y="8447893"/>
                    <a:pt x="63030" y="8247694"/>
                  </a:cubicBezTo>
                  <a:close/>
                </a:path>
              </a:pathLst>
            </a:custGeom>
            <a:solidFill>
              <a:srgbClr val="FFFAEB"/>
            </a:solidFill>
          </p:spPr>
        </p:sp>
      </p:grpSp>
      <p:pic>
        <p:nvPicPr>
          <p:cNvPr id="2097234" name="Picture 9"/>
          <p:cNvPicPr>
            <a:picLocks noChangeAspect="1"/>
          </p:cNvPicPr>
          <p:nvPr/>
        </p:nvPicPr>
        <p:blipFill>
          <a:blip xmlns:r="http://schemas.openxmlformats.org/officeDocument/2006/relationships" r:embed="rId2"/>
          <a:srcRect l="0" t="0" r="0" b="0"/>
          <a:stretch>
            <a:fillRect/>
          </a:stretch>
        </p:blipFill>
        <p:spPr>
          <a:xfrm rot="0" flipH="1" flipV="0">
            <a:off x="810042" y="1580201"/>
            <a:ext cx="1206659" cy="888540"/>
          </a:xfrm>
          <a:prstGeom prst="rect"/>
        </p:spPr>
      </p:pic>
      <p:pic>
        <p:nvPicPr>
          <p:cNvPr id="2097235" name="Picture 10"/>
          <p:cNvPicPr>
            <a:picLocks noChangeAspect="1"/>
          </p:cNvPicPr>
          <p:nvPr/>
        </p:nvPicPr>
        <p:blipFill>
          <a:blip xmlns:r="http://schemas.openxmlformats.org/officeDocument/2006/relationships" r:embed="rId3"/>
          <a:srcRect l="0" t="0" r="0" b="0"/>
          <a:stretch>
            <a:fillRect/>
          </a:stretch>
        </p:blipFill>
        <p:spPr>
          <a:xfrm rot="1588758" flipH="1" flipV="0">
            <a:off x="8401382" y="1069515"/>
            <a:ext cx="945567" cy="1076733"/>
          </a:xfrm>
          <a:prstGeom prst="rect"/>
        </p:spPr>
      </p:pic>
      <p:sp>
        <p:nvSpPr>
          <p:cNvPr id="1048742" name="TextBox 11"/>
          <p:cNvSpPr txBox="1"/>
          <p:nvPr/>
        </p:nvSpPr>
        <p:spPr>
          <a:xfrm rot="0">
            <a:off x="495031" y="769620"/>
            <a:ext cx="8027631" cy="658495"/>
          </a:xfrm>
          <a:prstGeom prst="rect"/>
        </p:spPr>
        <p:txBody>
          <a:bodyPr anchor="t" bIns="0" lIns="0" rIns="0" rtlCol="0" tIns="0">
            <a:spAutoFit/>
          </a:bodyPr>
          <a:p>
            <a:pPr algn="ctr">
              <a:lnSpc>
                <a:spcPts val="5059"/>
              </a:lnSpc>
            </a:pPr>
            <a:r>
              <a:rPr sz="4599" lang="en-US">
                <a:solidFill>
                  <a:srgbClr val="232253"/>
                </a:solidFill>
                <a:latin typeface="One Little Font"/>
              </a:rPr>
              <a:t>Metode Tematik (Maudhu'i)</a:t>
            </a:r>
          </a:p>
        </p:txBody>
      </p:sp>
      <p:pic>
        <p:nvPicPr>
          <p:cNvPr id="2097236" name="Picture 12"/>
          <p:cNvPicPr>
            <a:picLocks noChangeAspect="1"/>
          </p:cNvPicPr>
          <p:nvPr/>
        </p:nvPicPr>
        <p:blipFill>
          <a:blip xmlns:r="http://schemas.openxmlformats.org/officeDocument/2006/relationships" r:embed="rId4"/>
          <a:srcRect l="0" t="0" r="0" b="0"/>
          <a:stretch>
            <a:fillRect/>
          </a:stretch>
        </p:blipFill>
        <p:spPr>
          <a:xfrm rot="-2294502" flipH="1" flipV="0">
            <a:off x="867372" y="5016090"/>
            <a:ext cx="1247847" cy="1218352"/>
          </a:xfrm>
          <a:prstGeom prst="rect"/>
        </p:spPr>
      </p:pic>
      <p:pic>
        <p:nvPicPr>
          <p:cNvPr id="2097237" name="Picture 13"/>
          <p:cNvPicPr>
            <a:picLocks noChangeAspect="1"/>
          </p:cNvPicPr>
          <p:nvPr/>
        </p:nvPicPr>
        <p:blipFill>
          <a:blip xmlns:r="http://schemas.openxmlformats.org/officeDocument/2006/relationships" r:embed="rId5"/>
          <a:srcRect l="0" t="0" r="0" b="0"/>
          <a:stretch>
            <a:fillRect/>
          </a:stretch>
        </p:blipFill>
        <p:spPr>
          <a:xfrm rot="-771586" flipH="0" flipV="0">
            <a:off x="8649400" y="5106856"/>
            <a:ext cx="1161248" cy="1269755"/>
          </a:xfrm>
          <a:prstGeom prst="rect"/>
        </p:spPr>
      </p:pic>
      <p:sp>
        <p:nvSpPr>
          <p:cNvPr id="1048743" name="TextBox 14"/>
          <p:cNvSpPr txBox="1"/>
          <p:nvPr/>
        </p:nvSpPr>
        <p:spPr>
          <a:xfrm rot="0">
            <a:off x="2016701" y="4521991"/>
            <a:ext cx="6469532" cy="1130935"/>
          </a:xfrm>
          <a:prstGeom prst="rect"/>
        </p:spPr>
        <p:txBody>
          <a:bodyPr anchor="t" bIns="0" lIns="0" rIns="0" rtlCol="0" tIns="0">
            <a:spAutoFit/>
          </a:bodyPr>
          <a:p>
            <a:pPr>
              <a:lnSpc>
                <a:spcPts val="2239"/>
              </a:lnSpc>
            </a:pPr>
            <a:r>
              <a:rPr sz="1599" lang="en-US">
                <a:solidFill>
                  <a:srgbClr val="232253"/>
                </a:solidFill>
                <a:latin typeface="Montserrat Light Bold"/>
              </a:rPr>
              <a:t>Contoh metode jenis ini adalah Al-Mar'ah Fi Al-Qur'an Al-Karim karya Syaikh Abbas Al-Aqqad, Al-Riba Fi Al-Qur'an Al-Karim karya Abu A'la Al-Maududi, Al-Washaya Fi Surah Al-Isra karya Abdul Hayyi Al-Farmawi.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137" name=""/>
        <p:cNvGrpSpPr/>
        <p:nvPr/>
      </p:nvGrpSpPr>
      <p:grpSpPr>
        <a:xfrm>
          <a:off x="0" y="0"/>
          <a:ext cx="0" cy="0"/>
          <a:chOff x="0" y="0"/>
          <a:chExt cx="0" cy="0"/>
        </a:xfrm>
      </p:grpSpPr>
      <p:pic>
        <p:nvPicPr>
          <p:cNvPr id="2097238" name="Picture 2"/>
          <p:cNvPicPr>
            <a:picLocks noChangeAspect="1"/>
          </p:cNvPicPr>
          <p:nvPr/>
        </p:nvPicPr>
        <p:blipFill>
          <a:blip xmlns:r="http://schemas.openxmlformats.org/officeDocument/2006/relationships" r:embed="rId1"/>
          <a:srcRect l="13616" t="0" r="13616" b="4530"/>
          <a:stretch>
            <a:fillRect/>
          </a:stretch>
        </p:blipFill>
        <p:spPr>
          <a:xfrm rot="-1351128" flipH="0" flipV="0">
            <a:off x="-1064419" y="-649590"/>
            <a:ext cx="3591878" cy="1754079"/>
          </a:xfrm>
          <a:prstGeom prst="rect"/>
        </p:spPr>
      </p:pic>
      <p:pic>
        <p:nvPicPr>
          <p:cNvPr id="2097239" name="Picture 3"/>
          <p:cNvPicPr>
            <a:picLocks noChangeAspect="1"/>
          </p:cNvPicPr>
          <p:nvPr/>
        </p:nvPicPr>
        <p:blipFill>
          <a:blip xmlns:r="http://schemas.openxmlformats.org/officeDocument/2006/relationships" r:embed="rId2"/>
          <a:srcRect l="0" t="0" r="0" b="0"/>
          <a:stretch>
            <a:fillRect/>
          </a:stretch>
        </p:blipFill>
        <p:spPr>
          <a:xfrm rot="0" flipH="0" flipV="0">
            <a:off x="8279763" y="5852160"/>
            <a:ext cx="1484635" cy="1463040"/>
          </a:xfrm>
          <a:prstGeom prst="rect"/>
        </p:spPr>
      </p:pic>
      <p:sp>
        <p:nvSpPr>
          <p:cNvPr id="1048744" name="TextBox 4"/>
          <p:cNvSpPr txBox="1"/>
          <p:nvPr/>
        </p:nvSpPr>
        <p:spPr>
          <a:xfrm rot="0">
            <a:off x="1305875" y="626745"/>
            <a:ext cx="7716205" cy="406400"/>
          </a:xfrm>
          <a:prstGeom prst="rect"/>
        </p:spPr>
        <p:txBody>
          <a:bodyPr anchor="t" bIns="0" lIns="0" rIns="0" rtlCol="0" tIns="0">
            <a:spAutoFit/>
          </a:bodyPr>
          <a:p>
            <a:pPr algn="ctr">
              <a:lnSpc>
                <a:spcPts val="3400"/>
              </a:lnSpc>
            </a:pPr>
            <a:r>
              <a:rPr sz="2000" lang="en-US" spc="240">
                <a:solidFill>
                  <a:srgbClr val="83371B"/>
                </a:solidFill>
                <a:latin typeface="More Sugar Thin"/>
              </a:rPr>
              <a:t>KEWAJIBAN UMAT MUSLIM KEPADA AL-QUR'AN</a:t>
            </a:r>
          </a:p>
        </p:txBody>
      </p:sp>
      <p:sp>
        <p:nvSpPr>
          <p:cNvPr id="1048745" name="TextBox 5"/>
          <p:cNvSpPr txBox="1"/>
          <p:nvPr/>
        </p:nvSpPr>
        <p:spPr>
          <a:xfrm rot="0">
            <a:off x="188109" y="1449214"/>
            <a:ext cx="9377381" cy="2845435"/>
          </a:xfrm>
          <a:prstGeom prst="rect"/>
        </p:spPr>
        <p:txBody>
          <a:bodyPr anchor="t" bIns="0" lIns="0" rIns="0" rtlCol="0" tIns="0">
            <a:spAutoFit/>
          </a:bodyPr>
          <a:p>
            <a:pPr>
              <a:lnSpc>
                <a:spcPts val="2239"/>
              </a:lnSpc>
            </a:pPr>
            <a:r>
              <a:rPr sz="1599" lang="en-US">
                <a:solidFill>
                  <a:srgbClr val="B05232"/>
                </a:solidFill>
                <a:latin typeface="Montserrat Light Bold"/>
              </a:rPr>
              <a:t>Al-Quran merupakan kalamuallah, firman Allah Swt yang diturunkan kepada Rasulullah Muhaammad SAW. selama 23 tahun. Al-Qur'an sendiri merupakan kitab suci umat Islam yang diturunkan dengan tujuan sebagai petunjuk dan pembimbing dalam menjalani kehidupan beragama juga krhidupan di dunia maupun diakhirat. Oleh karena itu, merupakan suatu kewajiban bagi seorang muslim untuk selalu berinteraksi aktif dengan al-Quran, menjadikannya sebagai sumber inspirasi, berpikir dan bertindak. Membaca al-Quran merupakan langkah pertama dalam berinteraksi dengannya, kemudian diteruskan dengan tadabbur, yaitu merenungkan dan memahami maknanya sesuai petunjuk</a:t>
            </a:r>
            <a:r>
              <a:rPr sz="1599" lang="en-US">
                <a:solidFill>
                  <a:srgbClr val="B05232"/>
                </a:solidFill>
                <a:latin typeface="Montserrat Light Bold Italics"/>
              </a:rPr>
              <a:t> salafus shalih</a:t>
            </a:r>
            <a:r>
              <a:rPr sz="1599" lang="en-US">
                <a:solidFill>
                  <a:srgbClr val="B05232"/>
                </a:solidFill>
                <a:latin typeface="Montserrat Light Bold"/>
              </a:rPr>
              <a:t>, lalu mengamalkannya dengan kehidupan sehari hari, kemudian dilanjutkan dengan mengajarkannya.</a:t>
            </a:r>
          </a:p>
        </p:txBody>
      </p:sp>
      <p:sp>
        <p:nvSpPr>
          <p:cNvPr id="1048746" name="TextBox 6"/>
          <p:cNvSpPr txBox="1"/>
          <p:nvPr/>
        </p:nvSpPr>
        <p:spPr>
          <a:xfrm rot="0">
            <a:off x="94055" y="4402249"/>
            <a:ext cx="9565491" cy="559435"/>
          </a:xfrm>
          <a:prstGeom prst="rect"/>
        </p:spPr>
        <p:txBody>
          <a:bodyPr anchor="t" bIns="0" lIns="0" rIns="0" rtlCol="0" tIns="0">
            <a:spAutoFit/>
          </a:bodyPr>
          <a:p>
            <a:pPr>
              <a:lnSpc>
                <a:spcPts val="2239"/>
              </a:lnSpc>
            </a:pPr>
            <a:r>
              <a:rPr sz="1599" lang="en-US">
                <a:solidFill>
                  <a:srgbClr val="B05232"/>
                </a:solidFill>
                <a:latin typeface="Montserrat Light Bold"/>
              </a:rPr>
              <a:t> Banyak sekali anjuran dan keutamaan membaca al-Quran, baik dari al-Quran maupun</a:t>
            </a:r>
          </a:p>
          <a:p>
            <a:pPr algn="l">
              <a:lnSpc>
                <a:spcPts val="2239"/>
              </a:lnSpc>
            </a:pPr>
            <a:r>
              <a:rPr sz="1599" lang="en-US">
                <a:solidFill>
                  <a:srgbClr val="B05232"/>
                </a:solidFill>
                <a:latin typeface="Montserrat Light Bold"/>
              </a:rPr>
              <a:t> sunnah, diantara perintah membaca al-Quran adalah firman Allah Swt : </a:t>
            </a:r>
          </a:p>
        </p:txBody>
      </p:sp>
      <p:sp>
        <p:nvSpPr>
          <p:cNvPr id="1048747" name="TextBox 7"/>
          <p:cNvSpPr txBox="1"/>
          <p:nvPr/>
        </p:nvSpPr>
        <p:spPr>
          <a:xfrm rot="0">
            <a:off x="0" y="5066459"/>
            <a:ext cx="9565491" cy="273685"/>
          </a:xfrm>
          <a:prstGeom prst="rect"/>
        </p:spPr>
        <p:txBody>
          <a:bodyPr anchor="t" bIns="0" lIns="0" rIns="0" rtlCol="0" tIns="0">
            <a:spAutoFit/>
          </a:bodyPr>
          <a:p>
            <a:pPr>
              <a:lnSpc>
                <a:spcPts val="2239"/>
              </a:lnSpc>
            </a:pPr>
            <a:r>
              <a:rPr sz="1599" lang="en-US">
                <a:solidFill>
                  <a:srgbClr val="B05232"/>
                </a:solidFill>
                <a:latin typeface="Montserrat Light Bold"/>
              </a:rPr>
              <a:t> يٰۤاَيُّهَا الۡمُزَّمِّلُقُمِ الَّيۡلَ اِلَّا قَلِيۡلًنِّصۡفَهٗۤ اَوِ انْقُصۡ مِنۡهُ قَلِيۡلًااَوۡ زِدۡ عَلَيۡهِ وَرَتِّلِ الۡقُرۡاٰنَ تَرۡتِيۡلً {}</a:t>
            </a:r>
          </a:p>
        </p:txBody>
      </p:sp>
      <p:sp>
        <p:nvSpPr>
          <p:cNvPr id="1048748" name="TextBox 8"/>
          <p:cNvSpPr txBox="1"/>
          <p:nvPr/>
        </p:nvSpPr>
        <p:spPr>
          <a:xfrm rot="0">
            <a:off x="94055" y="5444919"/>
            <a:ext cx="8056947" cy="1978660"/>
          </a:xfrm>
          <a:prstGeom prst="rect"/>
        </p:spPr>
        <p:txBody>
          <a:bodyPr anchor="t" bIns="0" lIns="0" rIns="0" rtlCol="0" tIns="0">
            <a:spAutoFit/>
          </a:bodyPr>
          <a:p>
            <a:pPr>
              <a:lnSpc>
                <a:spcPts val="2239"/>
              </a:lnSpc>
            </a:pPr>
            <a:r>
              <a:rPr sz="1599" lang="en-US">
                <a:solidFill>
                  <a:srgbClr val="B05232"/>
                </a:solidFill>
                <a:latin typeface="Montserrat Light Bold"/>
              </a:rPr>
              <a:t> Artinya:</a:t>
            </a:r>
          </a:p>
          <a:p>
            <a:pPr>
              <a:lnSpc>
                <a:spcPts val="2239"/>
              </a:lnSpc>
            </a:pPr>
            <a:r>
              <a:rPr sz="1599" lang="en-US">
                <a:solidFill>
                  <a:srgbClr val="B05232"/>
                </a:solidFill>
                <a:latin typeface="Montserrat Light Bold"/>
              </a:rPr>
              <a:t>Allah SWT berfirman : “Hai orang-orang yang berselimut (Muhammad), bangunlah (untuk sembahyang) di malam hari, kecuali sedikit (daripadanya), (yaitu) seperduanya atau kurangilah dari seperdua itu sedikit, atau lebih dari seperdua itu. Dan bacalah Al-Quran itu dengan perlahan-lahan.” {QS. Al-Muzzammil (73) : 1-4}</a:t>
            </a:r>
          </a:p>
          <a:p>
            <a:pPr>
              <a:lnSpc>
                <a:spcPts val="2239"/>
              </a:lnSpc>
            </a:p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138" name=""/>
        <p:cNvGrpSpPr/>
        <p:nvPr/>
      </p:nvGrpSpPr>
      <p:grpSpPr>
        <a:xfrm>
          <a:off x="0" y="0"/>
          <a:ext cx="0" cy="0"/>
          <a:chOff x="0" y="0"/>
          <a:chExt cx="0" cy="0"/>
        </a:xfrm>
      </p:grpSpPr>
      <p:grpSp>
        <p:nvGrpSpPr>
          <p:cNvPr id="139" name="Group 2"/>
          <p:cNvGrpSpPr/>
          <p:nvPr/>
        </p:nvGrpSpPr>
        <p:grpSpPr>
          <a:xfrm rot="0">
            <a:off x="731520" y="480708"/>
            <a:ext cx="5599982" cy="2118573"/>
            <a:chOff x="0" y="0"/>
            <a:chExt cx="7466642" cy="2824763"/>
          </a:xfrm>
        </p:grpSpPr>
        <p:sp>
          <p:nvSpPr>
            <p:cNvPr id="1048749" name="TextBox 3"/>
            <p:cNvSpPr txBox="1"/>
            <p:nvPr/>
          </p:nvSpPr>
          <p:spPr>
            <a:xfrm rot="0">
              <a:off x="0" y="9525"/>
              <a:ext cx="7466642" cy="485775"/>
            </a:xfrm>
            <a:prstGeom prst="rect"/>
          </p:spPr>
          <p:txBody>
            <a:bodyPr anchor="t" bIns="0" lIns="0" rIns="0" rtlCol="0" tIns="0">
              <a:spAutoFit/>
            </a:bodyPr>
            <a:p>
              <a:pPr indent="0" lvl="0" marL="0">
                <a:lnSpc>
                  <a:spcPts val="2999"/>
                </a:lnSpc>
              </a:pPr>
              <a:r>
                <a:rPr sz="2499" lang="en-US">
                  <a:solidFill>
                    <a:srgbClr val="B05232"/>
                  </a:solidFill>
                  <a:latin typeface="One Little Font Bold"/>
                </a:rPr>
                <a:t>(Lanjutan) Kewajiban Terhadap Al-Qur'an</a:t>
              </a:r>
            </a:p>
          </p:txBody>
        </p:sp>
        <p:sp>
          <p:nvSpPr>
            <p:cNvPr id="1048750" name="TextBox 4"/>
            <p:cNvSpPr txBox="1"/>
            <p:nvPr/>
          </p:nvSpPr>
          <p:spPr>
            <a:xfrm rot="0">
              <a:off x="0" y="716987"/>
              <a:ext cx="7466642" cy="2107777"/>
            </a:xfrm>
            <a:prstGeom prst="rect"/>
          </p:spPr>
          <p:txBody>
            <a:bodyPr anchor="t" bIns="0" lIns="0" rIns="0" rtlCol="0" tIns="0">
              <a:spAutoFit/>
            </a:bodyPr>
            <a:p>
              <a:pPr indent="0" lvl="0" marL="0">
                <a:lnSpc>
                  <a:spcPts val="2559"/>
                </a:lnSpc>
              </a:pPr>
              <a:r>
                <a:rPr sz="1599" lang="en-US" spc="47">
                  <a:solidFill>
                    <a:srgbClr val="B05232"/>
                  </a:solidFill>
                  <a:latin typeface="Montserrat Light Bold"/>
                </a:rPr>
                <a:t>Di dalam dalil surah Al-Muzammil dapat diambil kesimpulan bahwa Allah Swt. memerintahkan manusia untuk melaksanakan shalat malam serta membaca Al-Qur'an dengan bacaan yang jelas dan tidak diburu-buru.</a:t>
              </a:r>
            </a:p>
          </p:txBody>
        </p:sp>
      </p:grpSp>
      <p:sp>
        <p:nvSpPr>
          <p:cNvPr id="1048751" name="TextBox 5"/>
          <p:cNvSpPr txBox="1"/>
          <p:nvPr/>
        </p:nvSpPr>
        <p:spPr>
          <a:xfrm rot="0">
            <a:off x="731520" y="2681244"/>
            <a:ext cx="6247325" cy="3214370"/>
          </a:xfrm>
          <a:prstGeom prst="rect"/>
        </p:spPr>
        <p:txBody>
          <a:bodyPr anchor="t" bIns="0" lIns="0" rIns="0" rtlCol="0" tIns="0">
            <a:spAutoFit/>
          </a:bodyPr>
          <a:p>
            <a:pPr>
              <a:lnSpc>
                <a:spcPts val="2559"/>
              </a:lnSpc>
            </a:pPr>
            <a:r>
              <a:rPr sz="1599" lang="en-US" spc="47">
                <a:solidFill>
                  <a:srgbClr val="B05232"/>
                </a:solidFill>
                <a:cs typeface="Montserrat Light Bold"/>
              </a:rPr>
              <a:t>قُلْ اٰمِنُوْا بِهٖٓ اَوْ لَا تُؤْمِنُوْاۗ اِنَّ الَّذِيْنَ اُوْتُوا الْعِلْمَ مِنْ قَبْلِهٖٓ اِذَا يُتْلٰى عَلَيْهِمْ يَخِرُّوْنَ لِلْاَذْقَانِ سُجَّدًاۙ {١٠٧}</a:t>
            </a:r>
          </a:p>
          <a:p>
            <a:pPr>
              <a:lnSpc>
                <a:spcPts val="2559"/>
              </a:lnSpc>
            </a:pPr>
            <a:r>
              <a:rPr sz="1599" lang="en-US" spc="47">
                <a:solidFill>
                  <a:srgbClr val="B05232"/>
                </a:solidFill>
                <a:latin typeface="Montserrat Light Bold"/>
              </a:rPr>
              <a:t>Katakanlah (Nabi Muhammad), “Berimanlah kamu kepadanya (Al-Qur’an) atau tidak usah beriman (itu sama saja bagi Allah)! Sesungguhnya orang-orang yang telah diberi pengetahuan sebelumnya, apabila (Al-Qur’an) dibacakan kepada mereka, mereka menyungkurkan wajah (dengan) bersujud.” {Q. S. Al-Isra (17) : 107}</a:t>
            </a:r>
          </a:p>
          <a:p>
            <a:pPr indent="0" lvl="0" marL="0">
              <a:lnSpc>
                <a:spcPts val="2559"/>
              </a:lnSpc>
            </a:pPr>
          </a:p>
        </p:txBody>
      </p:sp>
      <p:grpSp>
        <p:nvGrpSpPr>
          <p:cNvPr id="140" name="Group 6"/>
          <p:cNvGrpSpPr/>
          <p:nvPr/>
        </p:nvGrpSpPr>
        <p:grpSpPr>
          <a:xfrm rot="0">
            <a:off x="6978845" y="6283538"/>
            <a:ext cx="2503325" cy="300142"/>
            <a:chOff x="0" y="0"/>
            <a:chExt cx="6350000" cy="6350000"/>
          </a:xfrm>
        </p:grpSpPr>
        <p:sp>
          <p:nvSpPr>
            <p:cNvPr id="1048752" name="Freeform 7"/>
            <p:cNvSpPr/>
            <p:nvPr/>
          </p:nvSpPr>
          <p:spPr>
            <a:xfrm>
              <a:off x="14167" y="0"/>
              <a:ext cx="6321665" cy="6350000"/>
            </a:xfrm>
            <a:custGeom>
              <a:avLst/>
              <a:ah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BC78">
                <a:alpha val="19608"/>
              </a:srgbClr>
            </a:solidFill>
          </p:spPr>
        </p:sp>
      </p:grpSp>
      <p:pic>
        <p:nvPicPr>
          <p:cNvPr id="2097240" name="Picture 8"/>
          <p:cNvPicPr>
            <a:picLocks noChangeAspect="1"/>
          </p:cNvPicPr>
          <p:nvPr/>
        </p:nvPicPr>
        <p:blipFill>
          <a:blip xmlns:r="http://schemas.openxmlformats.org/officeDocument/2006/relationships" r:embed="rId1"/>
          <a:srcRect l="0" t="0" r="0" b="0"/>
          <a:stretch>
            <a:fillRect/>
          </a:stretch>
        </p:blipFill>
        <p:spPr>
          <a:xfrm rot="0" flipH="0" flipV="0">
            <a:off x="6665918" y="1395944"/>
            <a:ext cx="2685518" cy="5152073"/>
          </a:xfrm>
          <a:prstGeom prst="rect"/>
        </p:spPr>
      </p:pic>
      <p:pic>
        <p:nvPicPr>
          <p:cNvPr id="2097241" name="Picture 9"/>
          <p:cNvPicPr>
            <a:picLocks noChangeAspect="1"/>
          </p:cNvPicPr>
          <p:nvPr/>
        </p:nvPicPr>
        <p:blipFill>
          <a:blip xmlns:r="http://schemas.openxmlformats.org/officeDocument/2006/relationships" r:embed="rId2"/>
          <a:srcRect l="0" t="0" r="21669" b="0"/>
          <a:stretch>
            <a:fillRect/>
          </a:stretch>
        </p:blipFill>
        <p:spPr>
          <a:xfrm rot="0" flipH="0" flipV="0">
            <a:off x="7353525" y="4088034"/>
            <a:ext cx="1310306" cy="2459983"/>
          </a:xfrm>
          <a:prstGeom prst="rect"/>
        </p:spPr>
      </p:pic>
      <p:sp>
        <p:nvSpPr>
          <p:cNvPr id="1048753" name="TextBox 10"/>
          <p:cNvSpPr txBox="1"/>
          <p:nvPr/>
        </p:nvSpPr>
        <p:spPr>
          <a:xfrm rot="0">
            <a:off x="195508" y="5703783"/>
            <a:ext cx="7319349" cy="1130935"/>
          </a:xfrm>
          <a:prstGeom prst="rect"/>
        </p:spPr>
        <p:txBody>
          <a:bodyPr anchor="t" bIns="0" lIns="0" rIns="0" rtlCol="0" tIns="0">
            <a:spAutoFit/>
          </a:bodyPr>
          <a:p>
            <a:pPr>
              <a:lnSpc>
                <a:spcPts val="2239"/>
              </a:lnSpc>
            </a:pPr>
            <a:r>
              <a:rPr sz="1599" lang="en-US">
                <a:solidFill>
                  <a:srgbClr val="B05232"/>
                </a:solidFill>
                <a:latin typeface="Montserrat Light Bold"/>
              </a:rPr>
              <a:t>Kesimpulan yang dapat diambil dari dalil pada surah Al-Isra ayat 107</a:t>
            </a:r>
          </a:p>
          <a:p>
            <a:pPr>
              <a:lnSpc>
                <a:spcPts val="2239"/>
              </a:lnSpc>
            </a:pPr>
            <a:r>
              <a:rPr sz="1599" lang="en-US">
                <a:solidFill>
                  <a:srgbClr val="B05232"/>
                </a:solidFill>
                <a:latin typeface="Montserrat Light Bold"/>
              </a:rPr>
              <a:t>ialah perintah Allah Swt. kepada umat manusia untuk mengimani Al-Qur'an. Selain itu, dalam dalil itu juga diceritakan mengenai rasa syukur atas dipilihnya kita semua sebagai umat Rasulullah Saw.</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39" name=""/>
        <p:cNvGrpSpPr/>
        <p:nvPr/>
      </p:nvGrpSpPr>
      <p:grpSpPr>
        <a:xfrm>
          <a:off x="0" y="0"/>
          <a:ext cx="0" cy="0"/>
          <a:chOff x="0" y="0"/>
          <a:chExt cx="0" cy="0"/>
        </a:xfrm>
      </p:grpSpPr>
      <p:grpSp>
        <p:nvGrpSpPr>
          <p:cNvPr id="40" name="Group 2"/>
          <p:cNvGrpSpPr/>
          <p:nvPr/>
        </p:nvGrpSpPr>
        <p:grpSpPr>
          <a:xfrm rot="628458">
            <a:off x="988850" y="2245409"/>
            <a:ext cx="1589477" cy="1589477"/>
            <a:chOff x="0" y="0"/>
            <a:chExt cx="1695450" cy="1695450"/>
          </a:xfrm>
        </p:grpSpPr>
        <p:sp>
          <p:nvSpPr>
            <p:cNvPr id="1048596" name="Freeform 3"/>
            <p:cNvSpPr/>
            <p:nvPr/>
          </p:nvSpPr>
          <p:spPr>
            <a:xfrm>
              <a:off x="0" y="0"/>
              <a:ext cx="1695450" cy="1695450"/>
            </a:xfrm>
            <a:custGeom>
              <a:avLst/>
              <a:ahLst/>
              <a:rect l="l" t="t" r="r" b="b"/>
              <a:pathLst>
                <a:path w="1695450" h="1695450">
                  <a:moveTo>
                    <a:pt x="1198880" y="0"/>
                  </a:moveTo>
                  <a:lnTo>
                    <a:pt x="496570" y="0"/>
                  </a:lnTo>
                  <a:lnTo>
                    <a:pt x="0" y="496570"/>
                  </a:lnTo>
                  <a:lnTo>
                    <a:pt x="0" y="1198880"/>
                  </a:lnTo>
                  <a:lnTo>
                    <a:pt x="496570" y="1695450"/>
                  </a:lnTo>
                  <a:lnTo>
                    <a:pt x="1198880" y="1695450"/>
                  </a:lnTo>
                  <a:lnTo>
                    <a:pt x="1695450" y="1198880"/>
                  </a:lnTo>
                  <a:lnTo>
                    <a:pt x="1695450" y="496570"/>
                  </a:lnTo>
                  <a:close/>
                </a:path>
              </a:pathLst>
            </a:custGeom>
            <a:solidFill>
              <a:srgbClr val="E85E31"/>
            </a:solidFill>
          </p:spPr>
        </p:sp>
      </p:grpSp>
      <p:grpSp>
        <p:nvGrpSpPr>
          <p:cNvPr id="41" name="Group 4"/>
          <p:cNvGrpSpPr/>
          <p:nvPr/>
        </p:nvGrpSpPr>
        <p:grpSpPr>
          <a:xfrm rot="929970">
            <a:off x="2254525" y="3717798"/>
            <a:ext cx="1589477" cy="1589477"/>
            <a:chOff x="0" y="0"/>
            <a:chExt cx="1695450" cy="1695450"/>
          </a:xfrm>
        </p:grpSpPr>
        <p:sp>
          <p:nvSpPr>
            <p:cNvPr id="1048597" name="Freeform 5"/>
            <p:cNvSpPr/>
            <p:nvPr/>
          </p:nvSpPr>
          <p:spPr>
            <a:xfrm>
              <a:off x="0" y="0"/>
              <a:ext cx="1695450" cy="1695450"/>
            </a:xfrm>
            <a:custGeom>
              <a:avLst/>
              <a:ahLst/>
              <a:rect l="l" t="t" r="r" b="b"/>
              <a:pathLst>
                <a:path w="1695450" h="1695450">
                  <a:moveTo>
                    <a:pt x="1198880" y="0"/>
                  </a:moveTo>
                  <a:lnTo>
                    <a:pt x="496570" y="0"/>
                  </a:lnTo>
                  <a:lnTo>
                    <a:pt x="0" y="496570"/>
                  </a:lnTo>
                  <a:lnTo>
                    <a:pt x="0" y="1198880"/>
                  </a:lnTo>
                  <a:lnTo>
                    <a:pt x="496570" y="1695450"/>
                  </a:lnTo>
                  <a:lnTo>
                    <a:pt x="1198880" y="1695450"/>
                  </a:lnTo>
                  <a:lnTo>
                    <a:pt x="1695450" y="1198880"/>
                  </a:lnTo>
                  <a:lnTo>
                    <a:pt x="1695450" y="496570"/>
                  </a:lnTo>
                  <a:close/>
                </a:path>
              </a:pathLst>
            </a:custGeom>
            <a:solidFill>
              <a:srgbClr val="F3E4D0"/>
            </a:solidFill>
          </p:spPr>
        </p:sp>
      </p:grpSp>
      <p:grpSp>
        <p:nvGrpSpPr>
          <p:cNvPr id="42" name="Group 6"/>
          <p:cNvGrpSpPr/>
          <p:nvPr/>
        </p:nvGrpSpPr>
        <p:grpSpPr>
          <a:xfrm rot="-104911">
            <a:off x="3514864" y="2136786"/>
            <a:ext cx="1589477" cy="1589477"/>
            <a:chOff x="0" y="0"/>
            <a:chExt cx="1695450" cy="1695450"/>
          </a:xfrm>
        </p:grpSpPr>
        <p:sp>
          <p:nvSpPr>
            <p:cNvPr id="1048598" name="Freeform 7"/>
            <p:cNvSpPr/>
            <p:nvPr/>
          </p:nvSpPr>
          <p:spPr>
            <a:xfrm>
              <a:off x="0" y="0"/>
              <a:ext cx="1695450" cy="1695450"/>
            </a:xfrm>
            <a:custGeom>
              <a:avLst/>
              <a:ahLst/>
              <a:rect l="l" t="t" r="r" b="b"/>
              <a:pathLst>
                <a:path w="1695450" h="1695450">
                  <a:moveTo>
                    <a:pt x="1198880" y="0"/>
                  </a:moveTo>
                  <a:lnTo>
                    <a:pt x="496570" y="0"/>
                  </a:lnTo>
                  <a:lnTo>
                    <a:pt x="0" y="496570"/>
                  </a:lnTo>
                  <a:lnTo>
                    <a:pt x="0" y="1198880"/>
                  </a:lnTo>
                  <a:lnTo>
                    <a:pt x="496570" y="1695450"/>
                  </a:lnTo>
                  <a:lnTo>
                    <a:pt x="1198880" y="1695450"/>
                  </a:lnTo>
                  <a:lnTo>
                    <a:pt x="1695450" y="1198880"/>
                  </a:lnTo>
                  <a:lnTo>
                    <a:pt x="1695450" y="496570"/>
                  </a:lnTo>
                  <a:close/>
                </a:path>
              </a:pathLst>
            </a:custGeom>
            <a:solidFill>
              <a:srgbClr val="61A6AB"/>
            </a:solidFill>
          </p:spPr>
        </p:sp>
      </p:grpSp>
      <p:grpSp>
        <p:nvGrpSpPr>
          <p:cNvPr id="43" name="Group 8"/>
          <p:cNvGrpSpPr/>
          <p:nvPr/>
        </p:nvGrpSpPr>
        <p:grpSpPr>
          <a:xfrm rot="-104911">
            <a:off x="4800819" y="3717798"/>
            <a:ext cx="1589477" cy="1589477"/>
            <a:chOff x="0" y="0"/>
            <a:chExt cx="1695450" cy="1695450"/>
          </a:xfrm>
        </p:grpSpPr>
        <p:sp>
          <p:nvSpPr>
            <p:cNvPr id="1048599" name="Freeform 9"/>
            <p:cNvSpPr/>
            <p:nvPr/>
          </p:nvSpPr>
          <p:spPr>
            <a:xfrm>
              <a:off x="0" y="0"/>
              <a:ext cx="1695450" cy="1695450"/>
            </a:xfrm>
            <a:custGeom>
              <a:avLst/>
              <a:ahLst/>
              <a:rect l="l" t="t" r="r" b="b"/>
              <a:pathLst>
                <a:path w="1695450" h="1695450">
                  <a:moveTo>
                    <a:pt x="1198880" y="0"/>
                  </a:moveTo>
                  <a:lnTo>
                    <a:pt x="496570" y="0"/>
                  </a:lnTo>
                  <a:lnTo>
                    <a:pt x="0" y="496570"/>
                  </a:lnTo>
                  <a:lnTo>
                    <a:pt x="0" y="1198880"/>
                  </a:lnTo>
                  <a:lnTo>
                    <a:pt x="496570" y="1695450"/>
                  </a:lnTo>
                  <a:lnTo>
                    <a:pt x="1198880" y="1695450"/>
                  </a:lnTo>
                  <a:lnTo>
                    <a:pt x="1695450" y="1198880"/>
                  </a:lnTo>
                  <a:lnTo>
                    <a:pt x="1695450" y="496570"/>
                  </a:lnTo>
                  <a:close/>
                </a:path>
              </a:pathLst>
            </a:custGeom>
            <a:solidFill>
              <a:srgbClr val="E8947E"/>
            </a:solidFill>
          </p:spPr>
        </p:sp>
      </p:grpSp>
      <p:grpSp>
        <p:nvGrpSpPr>
          <p:cNvPr id="44" name="Group 10"/>
          <p:cNvGrpSpPr/>
          <p:nvPr/>
        </p:nvGrpSpPr>
        <p:grpSpPr>
          <a:xfrm rot="534001">
            <a:off x="5925532" y="2040182"/>
            <a:ext cx="1589477" cy="1589477"/>
            <a:chOff x="0" y="0"/>
            <a:chExt cx="1695450" cy="1695450"/>
          </a:xfrm>
        </p:grpSpPr>
        <p:sp>
          <p:nvSpPr>
            <p:cNvPr id="1048600" name="Freeform 11"/>
            <p:cNvSpPr/>
            <p:nvPr/>
          </p:nvSpPr>
          <p:spPr>
            <a:xfrm>
              <a:off x="0" y="0"/>
              <a:ext cx="1695450" cy="1695450"/>
            </a:xfrm>
            <a:custGeom>
              <a:avLst/>
              <a:ahLst/>
              <a:rect l="l" t="t" r="r" b="b"/>
              <a:pathLst>
                <a:path w="1695450" h="1695450">
                  <a:moveTo>
                    <a:pt x="1198880" y="0"/>
                  </a:moveTo>
                  <a:lnTo>
                    <a:pt x="496570" y="0"/>
                  </a:lnTo>
                  <a:lnTo>
                    <a:pt x="0" y="496570"/>
                  </a:lnTo>
                  <a:lnTo>
                    <a:pt x="0" y="1198880"/>
                  </a:lnTo>
                  <a:lnTo>
                    <a:pt x="496570" y="1695450"/>
                  </a:lnTo>
                  <a:lnTo>
                    <a:pt x="1198880" y="1695450"/>
                  </a:lnTo>
                  <a:lnTo>
                    <a:pt x="1695450" y="1198880"/>
                  </a:lnTo>
                  <a:lnTo>
                    <a:pt x="1695450" y="496570"/>
                  </a:lnTo>
                  <a:close/>
                </a:path>
              </a:pathLst>
            </a:custGeom>
            <a:solidFill>
              <a:srgbClr val="F3E4D0"/>
            </a:solidFill>
          </p:spPr>
        </p:sp>
      </p:grpSp>
      <p:grpSp>
        <p:nvGrpSpPr>
          <p:cNvPr id="45" name="Group 12"/>
          <p:cNvGrpSpPr/>
          <p:nvPr/>
        </p:nvGrpSpPr>
        <p:grpSpPr>
          <a:xfrm rot="-500786">
            <a:off x="7171398" y="3650383"/>
            <a:ext cx="1589477" cy="1589477"/>
            <a:chOff x="0" y="0"/>
            <a:chExt cx="1695450" cy="1695450"/>
          </a:xfrm>
        </p:grpSpPr>
        <p:sp>
          <p:nvSpPr>
            <p:cNvPr id="1048601" name="Freeform 13"/>
            <p:cNvSpPr/>
            <p:nvPr/>
          </p:nvSpPr>
          <p:spPr>
            <a:xfrm>
              <a:off x="0" y="0"/>
              <a:ext cx="1695450" cy="1695450"/>
            </a:xfrm>
            <a:custGeom>
              <a:avLst/>
              <a:ahLst/>
              <a:rect l="l" t="t" r="r" b="b"/>
              <a:pathLst>
                <a:path w="1695450" h="1695450">
                  <a:moveTo>
                    <a:pt x="1198880" y="0"/>
                  </a:moveTo>
                  <a:lnTo>
                    <a:pt x="496570" y="0"/>
                  </a:lnTo>
                  <a:lnTo>
                    <a:pt x="0" y="496570"/>
                  </a:lnTo>
                  <a:lnTo>
                    <a:pt x="0" y="1198880"/>
                  </a:lnTo>
                  <a:lnTo>
                    <a:pt x="496570" y="1695450"/>
                  </a:lnTo>
                  <a:lnTo>
                    <a:pt x="1198880" y="1695450"/>
                  </a:lnTo>
                  <a:lnTo>
                    <a:pt x="1695450" y="1198880"/>
                  </a:lnTo>
                  <a:lnTo>
                    <a:pt x="1695450" y="496570"/>
                  </a:lnTo>
                  <a:close/>
                </a:path>
              </a:pathLst>
            </a:custGeom>
            <a:solidFill>
              <a:srgbClr val="E85E31"/>
            </a:solidFill>
          </p:spPr>
        </p:sp>
      </p:grpSp>
      <p:pic>
        <p:nvPicPr>
          <p:cNvPr id="2097165" name="Picture 14"/>
          <p:cNvPicPr>
            <a:picLocks noChangeAspect="1"/>
          </p:cNvPicPr>
          <p:nvPr/>
        </p:nvPicPr>
        <p:blipFill>
          <a:blip xmlns:r="http://schemas.openxmlformats.org/officeDocument/2006/relationships" r:embed="rId1"/>
          <a:srcRect l="0" t="0" r="0" b="0"/>
          <a:stretch>
            <a:fillRect/>
          </a:stretch>
        </p:blipFill>
        <p:spPr>
          <a:xfrm rot="628751" flipH="0" flipV="0">
            <a:off x="1976703" y="3641157"/>
            <a:ext cx="641842" cy="343094"/>
          </a:xfrm>
          <a:prstGeom prst="rect"/>
        </p:spPr>
      </p:pic>
      <p:pic>
        <p:nvPicPr>
          <p:cNvPr id="2097166" name="Picture 15"/>
          <p:cNvPicPr>
            <a:picLocks noChangeAspect="1"/>
          </p:cNvPicPr>
          <p:nvPr/>
        </p:nvPicPr>
        <p:blipFill>
          <a:blip xmlns:r="http://schemas.openxmlformats.org/officeDocument/2006/relationships" r:embed="rId2"/>
          <a:srcRect l="0" t="0" r="0" b="0"/>
          <a:stretch>
            <a:fillRect/>
          </a:stretch>
        </p:blipFill>
        <p:spPr>
          <a:xfrm rot="-326063" flipH="1" flipV="0">
            <a:off x="7336391" y="3105697"/>
            <a:ext cx="557903" cy="759051"/>
          </a:xfrm>
          <a:prstGeom prst="rect"/>
        </p:spPr>
      </p:pic>
      <p:pic>
        <p:nvPicPr>
          <p:cNvPr id="2097167" name="Picture 16"/>
          <p:cNvPicPr>
            <a:picLocks noChangeAspect="1"/>
          </p:cNvPicPr>
          <p:nvPr/>
        </p:nvPicPr>
        <p:blipFill>
          <a:blip xmlns:r="http://schemas.openxmlformats.org/officeDocument/2006/relationships" r:embed="rId3"/>
          <a:srcRect l="0" t="0" r="0" b="0"/>
          <a:stretch>
            <a:fillRect/>
          </a:stretch>
        </p:blipFill>
        <p:spPr>
          <a:xfrm rot="0" flipH="0" flipV="0">
            <a:off x="4805838" y="3384182"/>
            <a:ext cx="644766" cy="494712"/>
          </a:xfrm>
          <a:prstGeom prst="rect"/>
        </p:spPr>
      </p:pic>
      <p:pic>
        <p:nvPicPr>
          <p:cNvPr id="2097168" name="Picture 17"/>
          <p:cNvPicPr>
            <a:picLocks noChangeAspect="1"/>
          </p:cNvPicPr>
          <p:nvPr/>
        </p:nvPicPr>
        <p:blipFill>
          <a:blip xmlns:r="http://schemas.openxmlformats.org/officeDocument/2006/relationships" r:embed="rId4"/>
          <a:srcRect l="0" t="0" r="0" b="0"/>
          <a:stretch>
            <a:fillRect/>
          </a:stretch>
        </p:blipFill>
        <p:spPr>
          <a:xfrm rot="-3022058" flipH="0" flipV="0">
            <a:off x="6114370" y="3760173"/>
            <a:ext cx="652803" cy="185159"/>
          </a:xfrm>
          <a:prstGeom prst="rect"/>
        </p:spPr>
      </p:pic>
      <p:pic>
        <p:nvPicPr>
          <p:cNvPr id="2097169" name="Picture 18"/>
          <p:cNvPicPr>
            <a:picLocks noChangeAspect="1"/>
          </p:cNvPicPr>
          <p:nvPr/>
        </p:nvPicPr>
        <p:blipFill>
          <a:blip xmlns:r="http://schemas.openxmlformats.org/officeDocument/2006/relationships" r:embed="rId4"/>
          <a:srcRect l="0" t="0" r="0" b="0"/>
          <a:stretch>
            <a:fillRect/>
          </a:stretch>
        </p:blipFill>
        <p:spPr>
          <a:xfrm rot="7259287" flipH="1" flipV="0">
            <a:off x="3401770" y="3720125"/>
            <a:ext cx="652803" cy="185159"/>
          </a:xfrm>
          <a:prstGeom prst="rect"/>
        </p:spPr>
      </p:pic>
      <p:pic>
        <p:nvPicPr>
          <p:cNvPr id="2097170" name="Picture 19"/>
          <p:cNvPicPr>
            <a:picLocks noChangeAspect="1"/>
          </p:cNvPicPr>
          <p:nvPr/>
        </p:nvPicPr>
        <p:blipFill>
          <a:blip xmlns:r="http://schemas.openxmlformats.org/officeDocument/2006/relationships" r:embed="rId5"/>
          <a:srcRect l="0" t="0" r="0" b="0"/>
          <a:stretch>
            <a:fillRect/>
          </a:stretch>
        </p:blipFill>
        <p:spPr>
          <a:xfrm rot="0" flipH="0" flipV="0">
            <a:off x="2556135" y="5690776"/>
            <a:ext cx="4669799" cy="1505124"/>
          </a:xfrm>
          <a:prstGeom prst="rect"/>
        </p:spPr>
      </p:pic>
      <p:sp>
        <p:nvSpPr>
          <p:cNvPr id="1048602" name="TextBox 20"/>
          <p:cNvSpPr txBox="1"/>
          <p:nvPr/>
        </p:nvSpPr>
        <p:spPr>
          <a:xfrm rot="0">
            <a:off x="2785653" y="655320"/>
            <a:ext cx="4182294" cy="1261206"/>
          </a:xfrm>
          <a:prstGeom prst="rect"/>
        </p:spPr>
        <p:txBody>
          <a:bodyPr anchor="t" bIns="0" lIns="0" rIns="0" rtlCol="0" tIns="0">
            <a:spAutoFit/>
          </a:bodyPr>
          <a:p>
            <a:pPr algn="ctr">
              <a:lnSpc>
                <a:spcPts val="5034"/>
              </a:lnSpc>
              <a:spcBef>
                <a:spcPct val="0"/>
              </a:spcBef>
            </a:pPr>
            <a:r>
              <a:rPr sz="3596" lang="en-US">
                <a:solidFill>
                  <a:srgbClr val="000000"/>
                </a:solidFill>
                <a:latin typeface="Shadows Into Light Two"/>
              </a:rPr>
              <a:t>Pembahasan Mengenai Al-Qur'an</a:t>
            </a:r>
          </a:p>
        </p:txBody>
      </p:sp>
      <p:sp>
        <p:nvSpPr>
          <p:cNvPr id="1048603" name="TextBox 21"/>
          <p:cNvSpPr txBox="1"/>
          <p:nvPr/>
        </p:nvSpPr>
        <p:spPr>
          <a:xfrm rot="0">
            <a:off x="1125560" y="2750783"/>
            <a:ext cx="1354805" cy="330201"/>
          </a:xfrm>
          <a:prstGeom prst="rect"/>
        </p:spPr>
        <p:txBody>
          <a:bodyPr anchor="t" bIns="0" lIns="0" rIns="0" rtlCol="0" tIns="0">
            <a:spAutoFit/>
          </a:bodyPr>
          <a:p>
            <a:pPr algn="ctr">
              <a:lnSpc>
                <a:spcPts val="2639"/>
              </a:lnSpc>
            </a:pPr>
            <a:r>
              <a:rPr sz="2000" lang="en-US">
                <a:solidFill>
                  <a:srgbClr val="000000"/>
                </a:solidFill>
                <a:latin typeface="KG Primary Penmanship"/>
              </a:rPr>
              <a:t>Pengertian</a:t>
            </a:r>
          </a:p>
        </p:txBody>
      </p:sp>
      <p:sp>
        <p:nvSpPr>
          <p:cNvPr id="1048604" name="TextBox 22"/>
          <p:cNvSpPr txBox="1"/>
          <p:nvPr/>
        </p:nvSpPr>
        <p:spPr>
          <a:xfrm rot="0">
            <a:off x="2197607" y="3946522"/>
            <a:ext cx="1665768" cy="990600"/>
          </a:xfrm>
          <a:prstGeom prst="rect"/>
        </p:spPr>
        <p:txBody>
          <a:bodyPr anchor="t" bIns="0" lIns="0" rIns="0" rtlCol="0" tIns="0">
            <a:spAutoFit/>
          </a:bodyPr>
          <a:p>
            <a:pPr algn="ctr">
              <a:lnSpc>
                <a:spcPts val="2639"/>
              </a:lnSpc>
            </a:pPr>
            <a:r>
              <a:rPr sz="1800" lang="en-US">
                <a:solidFill>
                  <a:srgbClr val="000000"/>
                </a:solidFill>
                <a:latin typeface="KG Primary Penmanship"/>
              </a:rPr>
              <a:t>Proses Nuzul Quran dan Pembukuan</a:t>
            </a:r>
          </a:p>
        </p:txBody>
      </p:sp>
      <p:sp>
        <p:nvSpPr>
          <p:cNvPr id="1048605" name="TextBox 23"/>
          <p:cNvSpPr txBox="1"/>
          <p:nvPr/>
        </p:nvSpPr>
        <p:spPr>
          <a:xfrm rot="0">
            <a:off x="3615899" y="2230124"/>
            <a:ext cx="1512320" cy="990600"/>
          </a:xfrm>
          <a:prstGeom prst="rect"/>
        </p:spPr>
        <p:txBody>
          <a:bodyPr anchor="t" bIns="0" lIns="0" rIns="0" rtlCol="0" tIns="0">
            <a:spAutoFit/>
          </a:bodyPr>
          <a:p>
            <a:pPr algn="ctr">
              <a:lnSpc>
                <a:spcPts val="2639"/>
              </a:lnSpc>
            </a:pPr>
            <a:r>
              <a:rPr sz="2000" lang="en-US">
                <a:solidFill>
                  <a:srgbClr val="000000"/>
                </a:solidFill>
                <a:latin typeface="KG Primary Penmanship"/>
              </a:rPr>
              <a:t>Isi kandungan Al- quran</a:t>
            </a:r>
          </a:p>
        </p:txBody>
      </p:sp>
      <p:sp>
        <p:nvSpPr>
          <p:cNvPr id="1048606" name="TextBox 24"/>
          <p:cNvSpPr txBox="1"/>
          <p:nvPr/>
        </p:nvSpPr>
        <p:spPr>
          <a:xfrm rot="0">
            <a:off x="4876799" y="4078222"/>
            <a:ext cx="1429741" cy="660400"/>
          </a:xfrm>
          <a:prstGeom prst="rect"/>
        </p:spPr>
        <p:txBody>
          <a:bodyPr anchor="t" bIns="0" lIns="0" rIns="0" rtlCol="0" tIns="0">
            <a:spAutoFit/>
          </a:bodyPr>
          <a:p>
            <a:pPr algn="ctr">
              <a:lnSpc>
                <a:spcPts val="2639"/>
              </a:lnSpc>
            </a:pPr>
            <a:r>
              <a:rPr sz="2000" lang="en-US">
                <a:solidFill>
                  <a:srgbClr val="000000"/>
                </a:solidFill>
                <a:latin typeface="KG Primary Penmanship"/>
              </a:rPr>
              <a:t>Kedudukan al-Quran</a:t>
            </a:r>
          </a:p>
        </p:txBody>
      </p:sp>
      <p:sp>
        <p:nvSpPr>
          <p:cNvPr id="1048607" name="TextBox 25"/>
          <p:cNvSpPr txBox="1"/>
          <p:nvPr/>
        </p:nvSpPr>
        <p:spPr>
          <a:xfrm rot="0">
            <a:off x="5861415" y="2246965"/>
            <a:ext cx="1766980" cy="952500"/>
          </a:xfrm>
          <a:prstGeom prst="rect"/>
        </p:spPr>
        <p:txBody>
          <a:bodyPr anchor="t" bIns="0" lIns="0" rIns="0" rtlCol="0" tIns="0">
            <a:spAutoFit/>
          </a:bodyPr>
          <a:p>
            <a:pPr algn="ctr">
              <a:lnSpc>
                <a:spcPts val="2529"/>
              </a:lnSpc>
            </a:pPr>
            <a:r>
              <a:rPr sz="1800" lang="en-US">
                <a:solidFill>
                  <a:srgbClr val="000000"/>
                </a:solidFill>
                <a:latin typeface="KG Primary Penmanship"/>
              </a:rPr>
              <a:t>Metodologi memahami al-Quran</a:t>
            </a:r>
          </a:p>
        </p:txBody>
      </p:sp>
      <p:sp>
        <p:nvSpPr>
          <p:cNvPr id="1048608" name="TextBox 26"/>
          <p:cNvSpPr txBox="1"/>
          <p:nvPr/>
        </p:nvSpPr>
        <p:spPr>
          <a:xfrm rot="0">
            <a:off x="7163636" y="3878894"/>
            <a:ext cx="1569342" cy="990600"/>
          </a:xfrm>
          <a:prstGeom prst="rect"/>
        </p:spPr>
        <p:txBody>
          <a:bodyPr anchor="t" bIns="0" lIns="0" rIns="0" rtlCol="0" tIns="0">
            <a:spAutoFit/>
          </a:bodyPr>
          <a:p>
            <a:pPr algn="ctr">
              <a:lnSpc>
                <a:spcPts val="2639"/>
              </a:lnSpc>
            </a:pPr>
            <a:r>
              <a:rPr sz="1600" lang="en-US">
                <a:solidFill>
                  <a:srgbClr val="000000"/>
                </a:solidFill>
                <a:latin typeface="KG Primary Penmanship"/>
              </a:rPr>
              <a:t>Kewajiban muslin terhadap al-Quran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46" name=""/>
        <p:cNvGrpSpPr/>
        <p:nvPr/>
      </p:nvGrpSpPr>
      <p:grpSpPr>
        <a:xfrm>
          <a:off x="0" y="0"/>
          <a:ext cx="0" cy="0"/>
          <a:chOff x="0" y="0"/>
          <a:chExt cx="0" cy="0"/>
        </a:xfrm>
      </p:grpSpPr>
      <p:pic>
        <p:nvPicPr>
          <p:cNvPr id="2097171" name="Picture 2"/>
          <p:cNvPicPr>
            <a:picLocks noChangeAspect="1"/>
          </p:cNvPicPr>
          <p:nvPr/>
        </p:nvPicPr>
        <p:blipFill>
          <a:blip xmlns:r="http://schemas.openxmlformats.org/officeDocument/2006/relationships" r:embed="rId1"/>
          <a:srcRect l="0" t="0" r="0" b="0"/>
          <a:stretch>
            <a:fillRect/>
          </a:stretch>
        </p:blipFill>
        <p:spPr>
          <a:xfrm rot="440717" flipH="1" flipV="0">
            <a:off x="8595391" y="5456993"/>
            <a:ext cx="1449357" cy="1584784"/>
          </a:xfrm>
          <a:prstGeom prst="rect"/>
        </p:spPr>
      </p:pic>
      <p:pic>
        <p:nvPicPr>
          <p:cNvPr id="2097172" name="Picture 3"/>
          <p:cNvPicPr>
            <a:picLocks noChangeAspect="1"/>
          </p:cNvPicPr>
          <p:nvPr/>
        </p:nvPicPr>
        <p:blipFill>
          <a:blip xmlns:r="http://schemas.openxmlformats.org/officeDocument/2006/relationships" r:embed="rId2"/>
          <a:srcRect l="0" t="0" r="0" b="0"/>
          <a:stretch>
            <a:fillRect/>
          </a:stretch>
        </p:blipFill>
        <p:spPr>
          <a:xfrm rot="-2700000" flipH="1" flipV="0">
            <a:off x="2280892" y="394746"/>
            <a:ext cx="855543" cy="1008004"/>
          </a:xfrm>
          <a:prstGeom prst="rect"/>
        </p:spPr>
      </p:pic>
      <p:pic>
        <p:nvPicPr>
          <p:cNvPr id="2097173" name="Picture 4"/>
          <p:cNvPicPr>
            <a:picLocks noChangeAspect="1"/>
          </p:cNvPicPr>
          <p:nvPr/>
        </p:nvPicPr>
        <p:blipFill>
          <a:blip xmlns:r="http://schemas.openxmlformats.org/officeDocument/2006/relationships" r:embed="rId3"/>
          <a:srcRect l="0" t="0" r="0" b="0"/>
          <a:stretch>
            <a:fillRect/>
          </a:stretch>
        </p:blipFill>
        <p:spPr>
          <a:xfrm rot="-6745339" flipH="0" flipV="0">
            <a:off x="6708039" y="-1650692"/>
            <a:ext cx="4590805" cy="3781154"/>
          </a:xfrm>
          <a:prstGeom prst="rect"/>
        </p:spPr>
      </p:pic>
      <p:pic>
        <p:nvPicPr>
          <p:cNvPr id="2097174" name="Picture 5"/>
          <p:cNvPicPr>
            <a:picLocks noChangeAspect="1"/>
          </p:cNvPicPr>
          <p:nvPr/>
        </p:nvPicPr>
        <p:blipFill>
          <a:blip xmlns:r="http://schemas.openxmlformats.org/officeDocument/2006/relationships" r:embed="rId3"/>
          <a:srcRect l="0" t="0" r="0" b="0"/>
          <a:stretch>
            <a:fillRect/>
          </a:stretch>
        </p:blipFill>
        <p:spPr>
          <a:xfrm rot="794486" flipH="0" flipV="0">
            <a:off x="-1746763" y="4476010"/>
            <a:ext cx="4590805" cy="3781154"/>
          </a:xfrm>
          <a:prstGeom prst="rect"/>
        </p:spPr>
      </p:pic>
      <p:grpSp>
        <p:nvGrpSpPr>
          <p:cNvPr id="47" name="Group 6"/>
          <p:cNvGrpSpPr/>
          <p:nvPr/>
        </p:nvGrpSpPr>
        <p:grpSpPr>
          <a:xfrm rot="5400000">
            <a:off x="5875258" y="2722559"/>
            <a:ext cx="2380302" cy="4228329"/>
            <a:chOff x="0" y="0"/>
            <a:chExt cx="2933300" cy="5210665"/>
          </a:xfrm>
        </p:grpSpPr>
        <p:sp>
          <p:nvSpPr>
            <p:cNvPr id="1048609" name="Freeform 7"/>
            <p:cNvSpPr/>
            <p:nvPr/>
          </p:nvSpPr>
          <p:spPr>
            <a:xfrm>
              <a:off x="-9098" y="-6509"/>
              <a:ext cx="2947631" cy="5242719"/>
            </a:xfrm>
            <a:custGeom>
              <a:avLst/>
              <a:ahLst/>
              <a:rect l="l" t="t" r="r" b="b"/>
              <a:pathLst>
                <a:path w="2947631"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2054557" y="6965"/>
                  </a:cubicBezTo>
                  <a:lnTo>
                    <a:pt x="2054559" y="6965"/>
                  </a:lnTo>
                  <a:cubicBezTo>
                    <a:pt x="2271306" y="16819"/>
                    <a:pt x="2475621" y="36481"/>
                    <a:pt x="2609809" y="101690"/>
                  </a:cubicBezTo>
                  <a:cubicBezTo>
                    <a:pt x="2865855" y="226120"/>
                    <a:pt x="2947630" y="459160"/>
                    <a:pt x="2942143" y="704684"/>
                  </a:cubicBezTo>
                  <a:cubicBezTo>
                    <a:pt x="2942143" y="704684"/>
                    <a:pt x="2898855" y="1013073"/>
                    <a:pt x="2906288" y="1248607"/>
                  </a:cubicBezTo>
                  <a:cubicBezTo>
                    <a:pt x="2913411" y="4390967"/>
                    <a:pt x="2920568" y="4586569"/>
                    <a:pt x="2920568" y="4586569"/>
                  </a:cubicBezTo>
                  <a:cubicBezTo>
                    <a:pt x="2903886" y="4802302"/>
                    <a:pt x="2789242" y="5012913"/>
                    <a:pt x="2592373" y="5124538"/>
                  </a:cubicBezTo>
                  <a:cubicBezTo>
                    <a:pt x="2442022" y="5209786"/>
                    <a:pt x="2243991" y="5224884"/>
                    <a:pt x="1775064" y="5214142"/>
                  </a:cubicBezTo>
                  <a:lnTo>
                    <a:pt x="1775049" y="5214142"/>
                  </a:lnTo>
                  <a:cubicBezTo>
                    <a:pt x="645952" y="5208865"/>
                    <a:pt x="384604" y="5242719"/>
                    <a:pt x="254278" y="5133561"/>
                  </a:cubicBezTo>
                  <a:cubicBezTo>
                    <a:pt x="145767" y="5042676"/>
                    <a:pt x="81795" y="4849364"/>
                    <a:pt x="63030" y="4649165"/>
                  </a:cubicBezTo>
                  <a:close/>
                </a:path>
              </a:pathLst>
            </a:custGeom>
            <a:solidFill>
              <a:srgbClr val="FFD53D"/>
            </a:solidFill>
          </p:spPr>
        </p:sp>
      </p:grpSp>
      <p:pic>
        <p:nvPicPr>
          <p:cNvPr id="2097175" name="Picture 8"/>
          <p:cNvPicPr>
            <a:picLocks noChangeAspect="1"/>
          </p:cNvPicPr>
          <p:nvPr/>
        </p:nvPicPr>
        <p:blipFill>
          <a:blip xmlns:r="http://schemas.openxmlformats.org/officeDocument/2006/relationships" r:embed="rId4"/>
          <a:srcRect l="0" t="0" r="0" b="0"/>
          <a:stretch>
            <a:fillRect/>
          </a:stretch>
        </p:blipFill>
        <p:spPr>
          <a:xfrm rot="637964" flipH="0" flipV="0">
            <a:off x="5966891" y="6340983"/>
            <a:ext cx="2195423" cy="677837"/>
          </a:xfrm>
          <a:prstGeom prst="rect"/>
        </p:spPr>
      </p:pic>
      <p:grpSp>
        <p:nvGrpSpPr>
          <p:cNvPr id="48" name="Group 9"/>
          <p:cNvGrpSpPr/>
          <p:nvPr/>
        </p:nvGrpSpPr>
        <p:grpSpPr>
          <a:xfrm rot="-5400000">
            <a:off x="1950591" y="355908"/>
            <a:ext cx="1516145" cy="4228329"/>
            <a:chOff x="0" y="0"/>
            <a:chExt cx="1712938" cy="4777158"/>
          </a:xfrm>
        </p:grpSpPr>
        <p:sp>
          <p:nvSpPr>
            <p:cNvPr id="1048610" name="Freeform 10"/>
            <p:cNvSpPr/>
            <p:nvPr/>
          </p:nvSpPr>
          <p:spPr>
            <a:xfrm>
              <a:off x="-9098" y="-6509"/>
              <a:ext cx="1727269" cy="4809212"/>
            </a:xfrm>
            <a:custGeom>
              <a:avLst/>
              <a:ah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83371B"/>
            </a:solidFill>
          </p:spPr>
        </p:sp>
      </p:grpSp>
      <p:grpSp>
        <p:nvGrpSpPr>
          <p:cNvPr id="49" name="Group 11"/>
          <p:cNvGrpSpPr/>
          <p:nvPr/>
        </p:nvGrpSpPr>
        <p:grpSpPr>
          <a:xfrm rot="-5400000">
            <a:off x="1042559" y="3178039"/>
            <a:ext cx="3167019" cy="4104085"/>
            <a:chOff x="0" y="0"/>
            <a:chExt cx="4020940" cy="5210665"/>
          </a:xfrm>
        </p:grpSpPr>
        <p:sp>
          <p:nvSpPr>
            <p:cNvPr id="1048611" name="Freeform 12"/>
            <p:cNvSpPr/>
            <p:nvPr/>
          </p:nvSpPr>
          <p:spPr>
            <a:xfrm>
              <a:off x="-9098" y="-6509"/>
              <a:ext cx="4035270" cy="5242719"/>
            </a:xfrm>
            <a:custGeom>
              <a:avLst/>
              <a:ahLst/>
              <a:rect l="l" t="t" r="r" b="b"/>
              <a:pathLst>
                <a:path w="4035270"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3142197" y="6965"/>
                  </a:cubicBezTo>
                  <a:lnTo>
                    <a:pt x="3142198" y="6965"/>
                  </a:lnTo>
                  <a:cubicBezTo>
                    <a:pt x="3358945" y="16819"/>
                    <a:pt x="3563261" y="36481"/>
                    <a:pt x="3697449" y="101690"/>
                  </a:cubicBezTo>
                  <a:cubicBezTo>
                    <a:pt x="3953495" y="226120"/>
                    <a:pt x="4035270" y="459160"/>
                    <a:pt x="4029782" y="704684"/>
                  </a:cubicBezTo>
                  <a:cubicBezTo>
                    <a:pt x="4029782" y="704684"/>
                    <a:pt x="3986494" y="1013073"/>
                    <a:pt x="3993928" y="1248607"/>
                  </a:cubicBezTo>
                  <a:cubicBezTo>
                    <a:pt x="4001051" y="4390967"/>
                    <a:pt x="4008208" y="4586569"/>
                    <a:pt x="4008208" y="4586569"/>
                  </a:cubicBezTo>
                  <a:cubicBezTo>
                    <a:pt x="3991526" y="4802302"/>
                    <a:pt x="3876882" y="5012913"/>
                    <a:pt x="3680013" y="5124538"/>
                  </a:cubicBezTo>
                  <a:cubicBezTo>
                    <a:pt x="3529661" y="5209786"/>
                    <a:pt x="3331630" y="5224884"/>
                    <a:pt x="2641260" y="5214142"/>
                  </a:cubicBezTo>
                  <a:lnTo>
                    <a:pt x="2641231" y="5214142"/>
                  </a:lnTo>
                  <a:cubicBezTo>
                    <a:pt x="645952" y="5208865"/>
                    <a:pt x="384604" y="5242719"/>
                    <a:pt x="254278" y="5133561"/>
                  </a:cubicBezTo>
                  <a:cubicBezTo>
                    <a:pt x="145767" y="5042676"/>
                    <a:pt x="81795" y="4849364"/>
                    <a:pt x="63030" y="4649165"/>
                  </a:cubicBezTo>
                  <a:close/>
                </a:path>
              </a:pathLst>
            </a:custGeom>
            <a:solidFill>
              <a:srgbClr val="F3E4D0"/>
            </a:solidFill>
          </p:spPr>
        </p:sp>
      </p:grpSp>
      <p:grpSp>
        <p:nvGrpSpPr>
          <p:cNvPr id="50" name="Group 13"/>
          <p:cNvGrpSpPr/>
          <p:nvPr/>
        </p:nvGrpSpPr>
        <p:grpSpPr>
          <a:xfrm rot="-5400000">
            <a:off x="5960532" y="290203"/>
            <a:ext cx="2209756" cy="4228329"/>
            <a:chOff x="0" y="0"/>
            <a:chExt cx="2723132" cy="5210665"/>
          </a:xfrm>
        </p:grpSpPr>
        <p:sp>
          <p:nvSpPr>
            <p:cNvPr id="1048612" name="Freeform 14"/>
            <p:cNvSpPr/>
            <p:nvPr/>
          </p:nvSpPr>
          <p:spPr>
            <a:xfrm>
              <a:off x="-9098" y="-6509"/>
              <a:ext cx="2737462" cy="5242719"/>
            </a:xfrm>
            <a:custGeom>
              <a:avLst/>
              <a:ah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3E4D0"/>
            </a:solidFill>
          </p:spPr>
        </p:sp>
      </p:grpSp>
      <p:pic>
        <p:nvPicPr>
          <p:cNvPr id="2097176" name="Picture 15"/>
          <p:cNvPicPr>
            <a:picLocks noChangeAspect="1"/>
          </p:cNvPicPr>
          <p:nvPr/>
        </p:nvPicPr>
        <p:blipFill>
          <a:blip xmlns:r="http://schemas.openxmlformats.org/officeDocument/2006/relationships" r:embed="rId5"/>
          <a:srcRect l="0" t="0" r="0" b="0"/>
          <a:stretch>
            <a:fillRect/>
          </a:stretch>
        </p:blipFill>
        <p:spPr>
          <a:xfrm rot="300383" flipH="0" flipV="0">
            <a:off x="4293862" y="3263088"/>
            <a:ext cx="197966" cy="248588"/>
          </a:xfrm>
          <a:prstGeom prst="rect"/>
        </p:spPr>
      </p:pic>
      <p:pic>
        <p:nvPicPr>
          <p:cNvPr id="2097177" name="Picture 16"/>
          <p:cNvPicPr>
            <a:picLocks noChangeAspect="1"/>
          </p:cNvPicPr>
          <p:nvPr/>
        </p:nvPicPr>
        <p:blipFill>
          <a:blip xmlns:r="http://schemas.openxmlformats.org/officeDocument/2006/relationships" r:embed="rId5"/>
          <a:srcRect l="0" t="0" r="0" b="0"/>
          <a:stretch>
            <a:fillRect/>
          </a:stretch>
        </p:blipFill>
        <p:spPr>
          <a:xfrm rot="300383" flipH="0" flipV="0">
            <a:off x="4697116" y="3237386"/>
            <a:ext cx="359369" cy="451262"/>
          </a:xfrm>
          <a:prstGeom prst="rect"/>
        </p:spPr>
      </p:pic>
      <p:pic>
        <p:nvPicPr>
          <p:cNvPr id="2097178" name="Picture 17"/>
          <p:cNvPicPr>
            <a:picLocks noChangeAspect="1"/>
          </p:cNvPicPr>
          <p:nvPr/>
        </p:nvPicPr>
        <p:blipFill>
          <a:blip xmlns:r="http://schemas.openxmlformats.org/officeDocument/2006/relationships" r:embed="rId6"/>
          <a:srcRect l="0" t="0" r="0" b="0"/>
          <a:stretch>
            <a:fillRect/>
          </a:stretch>
        </p:blipFill>
        <p:spPr>
          <a:xfrm rot="-905475" flipH="0" flipV="0">
            <a:off x="364319" y="704912"/>
            <a:ext cx="902043" cy="1413457"/>
          </a:xfrm>
          <a:prstGeom prst="rect"/>
        </p:spPr>
      </p:pic>
      <p:sp>
        <p:nvSpPr>
          <p:cNvPr id="1048613" name="TextBox 18"/>
          <p:cNvSpPr txBox="1"/>
          <p:nvPr/>
        </p:nvSpPr>
        <p:spPr>
          <a:xfrm rot="0">
            <a:off x="1019185" y="2070022"/>
            <a:ext cx="3378957" cy="914400"/>
          </a:xfrm>
          <a:prstGeom prst="rect"/>
        </p:spPr>
        <p:txBody>
          <a:bodyPr anchor="t" bIns="0" lIns="0" rIns="0" rtlCol="0" tIns="0">
            <a:spAutoFit/>
          </a:bodyPr>
          <a:p>
            <a:pPr algn="ctr">
              <a:lnSpc>
                <a:spcPts val="3600"/>
              </a:lnSpc>
            </a:pPr>
            <a:r>
              <a:rPr sz="4400" lang="en-US">
                <a:solidFill>
                  <a:srgbClr val="F3E4D0"/>
                </a:solidFill>
                <a:latin typeface="One Little Font"/>
              </a:rPr>
              <a:t>PENGERTIAN AL-QUR'AN</a:t>
            </a:r>
          </a:p>
        </p:txBody>
      </p:sp>
      <p:sp>
        <p:nvSpPr>
          <p:cNvPr id="1048614" name="TextBox 19"/>
          <p:cNvSpPr txBox="1"/>
          <p:nvPr/>
        </p:nvSpPr>
        <p:spPr>
          <a:xfrm rot="0">
            <a:off x="5349083" y="3750428"/>
            <a:ext cx="3432652" cy="2438400"/>
          </a:xfrm>
          <a:prstGeom prst="rect"/>
        </p:spPr>
        <p:txBody>
          <a:bodyPr anchor="t" bIns="0" lIns="0" rIns="0" rtlCol="0" tIns="0">
            <a:spAutoFit/>
          </a:bodyPr>
          <a:p>
            <a:pPr algn="ctr">
              <a:lnSpc>
                <a:spcPts val="2400"/>
              </a:lnSpc>
            </a:pPr>
            <a:r>
              <a:rPr sz="2000" lang="en-US">
                <a:solidFill>
                  <a:srgbClr val="1D1D1B"/>
                </a:solidFill>
                <a:latin typeface="More Sugar Thin"/>
              </a:rPr>
              <a:t>Jadi, dapat diambil kesimpulan bahwa Al-Qur'an merupakan kitab Allah yang diturunkan kepada nabi Muhammad SAW. dengan penuh keyakinan yang ditulis dalam mushaf dan diriwayatkan secara teratur. </a:t>
            </a:r>
          </a:p>
        </p:txBody>
      </p:sp>
      <p:sp>
        <p:nvSpPr>
          <p:cNvPr id="1048615" name="TextBox 20"/>
          <p:cNvSpPr txBox="1"/>
          <p:nvPr/>
        </p:nvSpPr>
        <p:spPr>
          <a:xfrm rot="0">
            <a:off x="5349083" y="1731885"/>
            <a:ext cx="3432652" cy="1524000"/>
          </a:xfrm>
          <a:prstGeom prst="rect"/>
        </p:spPr>
        <p:txBody>
          <a:bodyPr anchor="t" bIns="0" lIns="0" rIns="0" rtlCol="0" tIns="0">
            <a:spAutoFit/>
          </a:bodyPr>
          <a:p>
            <a:pPr algn="ctr">
              <a:lnSpc>
                <a:spcPts val="2399"/>
              </a:lnSpc>
            </a:pPr>
            <a:r>
              <a:rPr sz="1999" lang="en-US">
                <a:solidFill>
                  <a:srgbClr val="1D1D1B"/>
                </a:solidFill>
                <a:latin typeface="More Sugar Thin"/>
              </a:rPr>
              <a:t>Secara Etimologi, Al-Qur'an berasal dari kata dalam bahasa Arab "qara'a" yang berarti bacaan dan atau apa yang tertulis padanya.</a:t>
            </a:r>
          </a:p>
        </p:txBody>
      </p:sp>
      <p:sp>
        <p:nvSpPr>
          <p:cNvPr id="1048616" name="TextBox 21"/>
          <p:cNvSpPr txBox="1"/>
          <p:nvPr/>
        </p:nvSpPr>
        <p:spPr>
          <a:xfrm rot="0">
            <a:off x="778098" y="3824639"/>
            <a:ext cx="3724200" cy="2857500"/>
          </a:xfrm>
          <a:prstGeom prst="rect"/>
        </p:spPr>
        <p:txBody>
          <a:bodyPr anchor="t" bIns="0" lIns="0" rIns="0" rtlCol="0" tIns="0">
            <a:spAutoFit/>
          </a:bodyPr>
          <a:p>
            <a:pPr algn="just">
              <a:lnSpc>
                <a:spcPts val="2520"/>
              </a:lnSpc>
            </a:pPr>
            <a:r>
              <a:rPr sz="1800" lang="en-US">
                <a:solidFill>
                  <a:srgbClr val="1D1D1B"/>
                </a:solidFill>
                <a:latin typeface="One Little Font"/>
              </a:rPr>
              <a:t>Pengertian Al-Qur'an menurut tokoh ahli; Ushul Fiqh ialah Al-Qur'an merupakan pena Allah yang diturunkan kepada nabi Muhammad SAW. yang firmannya mengandung keajaiban, bacaannya bernilai ibadah, dan diturunkan secara mutawatir yang tertulis dalam mushafnya dari al-Fatihah sampai an-Nas.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51" name=""/>
        <p:cNvGrpSpPr/>
        <p:nvPr/>
      </p:nvGrpSpPr>
      <p:grpSpPr>
        <a:xfrm>
          <a:off x="0" y="0"/>
          <a:ext cx="0" cy="0"/>
          <a:chOff x="0" y="0"/>
          <a:chExt cx="0" cy="0"/>
        </a:xfrm>
      </p:grpSpPr>
      <p:pic>
        <p:nvPicPr>
          <p:cNvPr id="2097179" name="Picture 2"/>
          <p:cNvPicPr>
            <a:picLocks noChangeAspect="1"/>
          </p:cNvPicPr>
          <p:nvPr/>
        </p:nvPicPr>
        <p:blipFill>
          <a:blip xmlns:r="http://schemas.openxmlformats.org/officeDocument/2006/relationships" r:embed="rId1"/>
          <a:srcRect l="0" t="0" r="0" b="0"/>
          <a:stretch>
            <a:fillRect/>
          </a:stretch>
        </p:blipFill>
        <p:spPr>
          <a:xfrm rot="0" flipH="0" flipV="0">
            <a:off x="2926080" y="6583680"/>
            <a:ext cx="3901440" cy="702259"/>
          </a:xfrm>
          <a:prstGeom prst="rect"/>
        </p:spPr>
      </p:pic>
      <p:sp>
        <p:nvSpPr>
          <p:cNvPr id="1048617" name="TextBox 3"/>
          <p:cNvSpPr txBox="1"/>
          <p:nvPr/>
        </p:nvSpPr>
        <p:spPr>
          <a:xfrm rot="0">
            <a:off x="2705957" y="90170"/>
            <a:ext cx="3798259" cy="1244600"/>
          </a:xfrm>
          <a:prstGeom prst="rect"/>
        </p:spPr>
        <p:txBody>
          <a:bodyPr anchor="t" bIns="0" lIns="0" rIns="0" rtlCol="0" tIns="0">
            <a:spAutoFit/>
          </a:bodyPr>
          <a:p>
            <a:pPr algn="ctr">
              <a:lnSpc>
                <a:spcPts val="4900"/>
              </a:lnSpc>
            </a:pPr>
            <a:r>
              <a:rPr sz="3500" lang="en-US" spc="70">
                <a:solidFill>
                  <a:srgbClr val="83371B"/>
                </a:solidFill>
                <a:latin typeface="One Little Font"/>
              </a:rPr>
              <a:t>Proses Nuzul</a:t>
            </a:r>
          </a:p>
          <a:p>
            <a:pPr algn="ctr">
              <a:lnSpc>
                <a:spcPts val="4900"/>
              </a:lnSpc>
            </a:pPr>
            <a:r>
              <a:rPr sz="3500" lang="en-US" spc="70">
                <a:solidFill>
                  <a:srgbClr val="83371B"/>
                </a:solidFill>
                <a:latin typeface="One Little Font"/>
              </a:rPr>
              <a:t>Al-Qur'an</a:t>
            </a:r>
          </a:p>
        </p:txBody>
      </p:sp>
      <p:sp>
        <p:nvSpPr>
          <p:cNvPr id="1048618" name="TextBox 4"/>
          <p:cNvSpPr txBox="1"/>
          <p:nvPr/>
        </p:nvSpPr>
        <p:spPr>
          <a:xfrm rot="0">
            <a:off x="397103" y="1695863"/>
            <a:ext cx="8956822" cy="2235200"/>
          </a:xfrm>
          <a:prstGeom prst="rect"/>
        </p:spPr>
        <p:txBody>
          <a:bodyPr anchor="t" bIns="0" lIns="0" rIns="0" rtlCol="0" tIns="0">
            <a:spAutoFit/>
          </a:bodyPr>
          <a:p>
            <a:pPr>
              <a:lnSpc>
                <a:spcPts val="2239"/>
              </a:lnSpc>
            </a:pPr>
            <a:r>
              <a:rPr sz="1599" lang="en-US">
                <a:solidFill>
                  <a:srgbClr val="B05232"/>
                </a:solidFill>
                <a:latin typeface="Montserrat Light Bold"/>
              </a:rPr>
              <a:t>Proses nuzul al-Qur’an diandaikan dengan adanya proses komunikasi. Dalam konteks ini, setidaknya ada tiga lapisan komunikasi yang dapat dikenali. Lapisan pertama adalah berkenaan dengan hubungan antara Allah, kalam Allah, dan Nabi Muhammad. Lapisan kedua meliputi komunikasi antara Nabi Muhammad sebagai narator dan ummat yang dibayangkannya. Suatu bentuk komunikasi antara Muhammad sebagai pemegang otoritas kalam Allah dan masyarakat Arab sebagai penerima kalam Allah. Lapisan ketiga terdiri atas hubungan komunikasi timbal-balik antar pelaku dalam tulisan al-Qur’an (kalam Allah yang sudah ditandakan). Artinya, pada lapis ini pembaca tulisan al-Qur’an dituntut mengkonkretkan makna-makna tulisan dengan mengandalkan pada strukturnya. </a:t>
            </a:r>
          </a:p>
        </p:txBody>
      </p:sp>
      <p:sp>
        <p:nvSpPr>
          <p:cNvPr id="1048619" name="TextBox 5"/>
          <p:cNvSpPr txBox="1"/>
          <p:nvPr/>
        </p:nvSpPr>
        <p:spPr>
          <a:xfrm rot="0">
            <a:off x="397103" y="4653062"/>
            <a:ext cx="8956822" cy="1117601"/>
          </a:xfrm>
          <a:prstGeom prst="rect"/>
        </p:spPr>
        <p:txBody>
          <a:bodyPr anchor="t" bIns="0" lIns="0" rIns="0" rtlCol="0" tIns="0">
            <a:spAutoFit/>
          </a:bodyPr>
          <a:p>
            <a:pPr>
              <a:lnSpc>
                <a:spcPts val="2239"/>
              </a:lnSpc>
            </a:pPr>
            <a:r>
              <a:rPr sz="1599" lang="en-US">
                <a:solidFill>
                  <a:srgbClr val="B05232"/>
                </a:solidFill>
                <a:latin typeface="Montserrat Light Bold"/>
              </a:rPr>
              <a:t>Al Quran diturunkan dalam dua cara, yaitu </a:t>
            </a:r>
            <a:r>
              <a:rPr sz="1599" lang="en-US">
                <a:solidFill>
                  <a:srgbClr val="B05232"/>
                </a:solidFill>
                <a:latin typeface="Montserrat Light Bold"/>
              </a:rPr>
              <a:t>secara lengkap di malam Lailatulqadar dari Lauh Mahfudz ke langit dunia, lalu diturunkan ke Nabi Muhammad secara bertahap. Sejarah turunnya Al Quran dibagi menjadi dua periode, yaitu periode Mekkah (sebelum hijrahnya Nabi pada 17 Ramadan 610 M) dan Madinah (setelah hijrah).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52" name=""/>
        <p:cNvGrpSpPr/>
        <p:nvPr/>
      </p:nvGrpSpPr>
      <p:grpSpPr>
        <a:xfrm>
          <a:off x="0" y="0"/>
          <a:ext cx="0" cy="0"/>
          <a:chOff x="0" y="0"/>
          <a:chExt cx="0" cy="0"/>
        </a:xfrm>
      </p:grpSpPr>
      <p:pic>
        <p:nvPicPr>
          <p:cNvPr id="2097180" name="Picture 2"/>
          <p:cNvPicPr>
            <a:picLocks noChangeAspect="1"/>
          </p:cNvPicPr>
          <p:nvPr/>
        </p:nvPicPr>
        <p:blipFill>
          <a:blip xmlns:r="http://schemas.openxmlformats.org/officeDocument/2006/relationships" r:embed="rId1"/>
          <a:srcRect l="0" t="0" r="0" b="0"/>
          <a:stretch>
            <a:fillRect/>
          </a:stretch>
        </p:blipFill>
        <p:spPr>
          <a:xfrm rot="-6308078" flipH="0" flipV="0">
            <a:off x="8094700" y="5319674"/>
            <a:ext cx="1462051" cy="3332310"/>
          </a:xfrm>
          <a:prstGeom prst="rect"/>
        </p:spPr>
      </p:pic>
      <p:pic>
        <p:nvPicPr>
          <p:cNvPr id="2097181" name="Picture 3"/>
          <p:cNvPicPr>
            <a:picLocks noChangeAspect="1"/>
          </p:cNvPicPr>
          <p:nvPr/>
        </p:nvPicPr>
        <p:blipFill>
          <a:blip xmlns:r="http://schemas.openxmlformats.org/officeDocument/2006/relationships" r:embed="rId2"/>
          <a:srcRect l="0" t="0" r="0" b="0"/>
          <a:stretch>
            <a:fillRect/>
          </a:stretch>
        </p:blipFill>
        <p:spPr>
          <a:xfrm rot="0" flipH="0" flipV="0">
            <a:off x="1248416" y="570018"/>
            <a:ext cx="3049567" cy="598477"/>
          </a:xfrm>
          <a:prstGeom prst="rect"/>
        </p:spPr>
      </p:pic>
      <p:pic>
        <p:nvPicPr>
          <p:cNvPr id="2097182" name="Picture 4"/>
          <p:cNvPicPr>
            <a:picLocks noChangeAspect="1"/>
          </p:cNvPicPr>
          <p:nvPr/>
        </p:nvPicPr>
        <p:blipFill>
          <a:blip xmlns:r="http://schemas.openxmlformats.org/officeDocument/2006/relationships" r:embed="rId2"/>
          <a:srcRect l="0" t="0" r="0" b="0"/>
          <a:stretch>
            <a:fillRect/>
          </a:stretch>
        </p:blipFill>
        <p:spPr>
          <a:xfrm rot="-10800000" flipH="0" flipV="0">
            <a:off x="23380" y="3296033"/>
            <a:ext cx="2450073" cy="480827"/>
          </a:xfrm>
          <a:prstGeom prst="rect"/>
        </p:spPr>
      </p:pic>
      <p:sp>
        <p:nvSpPr>
          <p:cNvPr id="1048620" name="TextBox 5"/>
          <p:cNvSpPr txBox="1"/>
          <p:nvPr/>
        </p:nvSpPr>
        <p:spPr>
          <a:xfrm rot="0">
            <a:off x="5980136" y="174308"/>
            <a:ext cx="3564454" cy="762000"/>
          </a:xfrm>
          <a:prstGeom prst="rect"/>
        </p:spPr>
        <p:txBody>
          <a:bodyPr anchor="t" bIns="0" lIns="0" rIns="0" rtlCol="0" tIns="0">
            <a:spAutoFit/>
          </a:bodyPr>
          <a:p>
            <a:pPr algn="r">
              <a:lnSpc>
                <a:spcPts val="2999"/>
              </a:lnSpc>
            </a:pPr>
            <a:r>
              <a:rPr sz="2499" lang="en-US">
                <a:solidFill>
                  <a:srgbClr val="83371B"/>
                </a:solidFill>
                <a:latin typeface="Montserrat Classic Bold"/>
              </a:rPr>
              <a:t>Dalil Mengenai Penurunan</a:t>
            </a:r>
          </a:p>
          <a:p>
            <a:pPr algn="r">
              <a:lnSpc>
                <a:spcPts val="2999"/>
              </a:lnSpc>
            </a:pPr>
            <a:r>
              <a:rPr sz="2499" lang="en-US">
                <a:solidFill>
                  <a:srgbClr val="83371B"/>
                </a:solidFill>
                <a:latin typeface="Montserrat Classic Bold"/>
              </a:rPr>
              <a:t>Al-Qur'an</a:t>
            </a:r>
          </a:p>
        </p:txBody>
      </p:sp>
      <p:sp>
        <p:nvSpPr>
          <p:cNvPr id="1048621" name="TextBox 6"/>
          <p:cNvSpPr txBox="1"/>
          <p:nvPr/>
        </p:nvSpPr>
        <p:spPr>
          <a:xfrm rot="0">
            <a:off x="187599" y="4034035"/>
            <a:ext cx="9498815" cy="2311400"/>
          </a:xfrm>
          <a:prstGeom prst="rect"/>
        </p:spPr>
        <p:txBody>
          <a:bodyPr anchor="t" bIns="0" lIns="0" rIns="0" rtlCol="0" tIns="0">
            <a:spAutoFit/>
          </a:bodyPr>
          <a:p>
            <a:pPr>
              <a:lnSpc>
                <a:spcPts val="2550"/>
              </a:lnSpc>
            </a:pPr>
            <a:r>
              <a:rPr sz="1500" lang="en-US">
                <a:solidFill>
                  <a:srgbClr val="B05232"/>
                </a:solidFill>
                <a:latin typeface="Montserrat Light Bold"/>
              </a:rPr>
              <a:t>Bulan Ramadan adalah (bulan) yang di dalamnya diturunkan Al-Qur’an sebagai petunjuk bagi manusia dan penjelasan-penjelasan mengenai petunjuk itu serta pembeda (antara yang hak dan yang batil). Oleh karena itu, siapa di antara kamu hadir (di tempat tinggalnya atau bukan musafir) pada bulan itu, berpuasalah. Siapa yang sakit atau dalam perjalanan (lalu tidak berpuasa), maka (wajib menggantinya) sebanyak hari (yang ditinggalkannya) pada hari-hari yang lain. Allah menghendaki kemudahan bagimu dan tidak menghendaki kesukaran. Hendaklah kamu mencukupkan bilangannya dan mengagungkan Allah atas petunjuk-Nya yang diberikan kepadamu agar kamu bersyukur.</a:t>
            </a:r>
          </a:p>
        </p:txBody>
      </p:sp>
      <p:sp>
        <p:nvSpPr>
          <p:cNvPr id="1048622" name="TextBox 7"/>
          <p:cNvSpPr txBox="1"/>
          <p:nvPr/>
        </p:nvSpPr>
        <p:spPr>
          <a:xfrm rot="0">
            <a:off x="0" y="1386972"/>
            <a:ext cx="7971373" cy="1800225"/>
          </a:xfrm>
          <a:prstGeom prst="rect"/>
        </p:spPr>
        <p:txBody>
          <a:bodyPr anchor="t" bIns="0" lIns="0" rIns="0" rtlCol="0" tIns="0">
            <a:spAutoFit/>
          </a:bodyPr>
          <a:p>
            <a:pPr>
              <a:lnSpc>
                <a:spcPts val="3400"/>
              </a:lnSpc>
            </a:pPr>
            <a:r>
              <a:rPr sz="2000" lang="en-US">
                <a:solidFill>
                  <a:srgbClr val="83371B"/>
                </a:solidFill>
                <a:cs typeface="Montserrat Light Bold"/>
              </a:rPr>
              <a:t>شَهْرُ رَمَضَانَ الَّذِيْٓ اُنْزِلَ فِيْهِ الْقُرْاٰنُ هُدًى لِّلنَّاسِ وَبَيِّنٰتٍ مِّنَ الْهُدٰى وَالْفُرْقَانِۚ فَمَنْ شَهِدَ مِنْكُمُ الشَّهْرَ فَلْيَصُمْهُ ۗوَمَنْ كَانَ مَرِيْضًا اَوْ عَلٰى سَفَرٍ فَعِدَّةٌ مِّنْ اَيَّامٍ اُخَرَ ۗيُرِيْدُ اللّٰهُ بِكُمُ الْيُسْرَ وَلَا يُرِيْدُ بِكُمُ الْعُسْرَ ۖوَلِتُكْمِلُوا الْعِدَّةَ وَلِتُكَبِّرُوا اللّٰهَ عَلٰى مَا هَدٰىكُمْ وَلَعَلَّكُمْ تَشْكُرُوْنَ {١٨٥}</a:t>
            </a:r>
          </a:p>
          <a:p>
            <a:pPr>
              <a:lnSpc>
                <a:spcPts val="3400"/>
              </a:lnSpc>
            </a:pPr>
          </a:p>
        </p:txBody>
      </p:sp>
      <p:sp>
        <p:nvSpPr>
          <p:cNvPr id="1048623" name="TextBox 8"/>
          <p:cNvSpPr txBox="1"/>
          <p:nvPr/>
        </p:nvSpPr>
        <p:spPr>
          <a:xfrm rot="0">
            <a:off x="2050190" y="527146"/>
            <a:ext cx="2325731" cy="641350"/>
          </a:xfrm>
          <a:prstGeom prst="rect"/>
        </p:spPr>
        <p:txBody>
          <a:bodyPr anchor="t" bIns="0" lIns="0" rIns="0" rtlCol="0" tIns="0">
            <a:spAutoFit/>
          </a:bodyPr>
          <a:p>
            <a:pPr>
              <a:lnSpc>
                <a:spcPts val="2599"/>
              </a:lnSpc>
            </a:pPr>
            <a:r>
              <a:rPr sz="1999" lang="en-US">
                <a:solidFill>
                  <a:srgbClr val="3C2F2F"/>
                </a:solidFill>
                <a:latin typeface="Open Sans Bold"/>
              </a:rPr>
              <a:t>Q. S. Al-Baqarah (2) : 185</a:t>
            </a:r>
          </a:p>
        </p:txBody>
      </p:sp>
      <p:sp>
        <p:nvSpPr>
          <p:cNvPr id="1048624" name="TextBox 9"/>
          <p:cNvSpPr txBox="1"/>
          <p:nvPr/>
        </p:nvSpPr>
        <p:spPr>
          <a:xfrm rot="0">
            <a:off x="1148085" y="702945"/>
            <a:ext cx="777495" cy="450215"/>
          </a:xfrm>
          <a:prstGeom prst="rect"/>
        </p:spPr>
        <p:txBody>
          <a:bodyPr anchor="t" bIns="0" lIns="0" rIns="0" rtlCol="0" tIns="0">
            <a:spAutoFit/>
          </a:bodyPr>
          <a:p>
            <a:pPr algn="r">
              <a:lnSpc>
                <a:spcPts val="3639"/>
              </a:lnSpc>
            </a:pPr>
            <a:r>
              <a:rPr sz="2799" lang="en-US">
                <a:solidFill>
                  <a:srgbClr val="3C2F2F"/>
                </a:solidFill>
                <a:latin typeface="Open Sans Bold"/>
              </a:rPr>
              <a:t>1.</a:t>
            </a:r>
          </a:p>
        </p:txBody>
      </p:sp>
      <p:sp>
        <p:nvSpPr>
          <p:cNvPr id="1048625" name="TextBox 10"/>
          <p:cNvSpPr txBox="1"/>
          <p:nvPr/>
        </p:nvSpPr>
        <p:spPr>
          <a:xfrm rot="0">
            <a:off x="-164418" y="3268980"/>
            <a:ext cx="704033" cy="450215"/>
          </a:xfrm>
          <a:prstGeom prst="rect"/>
        </p:spPr>
        <p:txBody>
          <a:bodyPr anchor="t" bIns="0" lIns="0" rIns="0" rtlCol="0" tIns="0">
            <a:spAutoFit/>
          </a:bodyPr>
          <a:p>
            <a:pPr algn="r">
              <a:lnSpc>
                <a:spcPts val="3639"/>
              </a:lnSpc>
            </a:pPr>
            <a:r>
              <a:rPr sz="2799" lang="en-US">
                <a:solidFill>
                  <a:srgbClr val="3C2F2F"/>
                </a:solidFill>
                <a:latin typeface="Open Sans Bold"/>
              </a:rPr>
              <a:t>2.</a:t>
            </a:r>
          </a:p>
        </p:txBody>
      </p:sp>
      <p:sp>
        <p:nvSpPr>
          <p:cNvPr id="1048626" name="TextBox 11"/>
          <p:cNvSpPr txBox="1"/>
          <p:nvPr/>
        </p:nvSpPr>
        <p:spPr>
          <a:xfrm rot="0">
            <a:off x="665022" y="3340100"/>
            <a:ext cx="2521116" cy="317500"/>
          </a:xfrm>
          <a:prstGeom prst="rect"/>
        </p:spPr>
        <p:txBody>
          <a:bodyPr anchor="t" bIns="0" lIns="0" rIns="0" rtlCol="0" tIns="0">
            <a:spAutoFit/>
          </a:bodyPr>
          <a:p>
            <a:pPr>
              <a:lnSpc>
                <a:spcPts val="2599"/>
              </a:lnSpc>
            </a:pPr>
            <a:r>
              <a:rPr sz="1999" lang="en-US">
                <a:solidFill>
                  <a:srgbClr val="3C2F2F"/>
                </a:solidFill>
                <a:latin typeface="Open Sans Bold"/>
              </a:rPr>
              <a:t>Arti Dalil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53" name=""/>
        <p:cNvGrpSpPr/>
        <p:nvPr/>
      </p:nvGrpSpPr>
      <p:grpSpPr>
        <a:xfrm>
          <a:off x="0" y="0"/>
          <a:ext cx="0" cy="0"/>
          <a:chOff x="0" y="0"/>
          <a:chExt cx="0" cy="0"/>
        </a:xfrm>
      </p:grpSpPr>
      <p:grpSp>
        <p:nvGrpSpPr>
          <p:cNvPr id="54" name="Group 2"/>
          <p:cNvGrpSpPr/>
          <p:nvPr/>
        </p:nvGrpSpPr>
        <p:grpSpPr>
          <a:xfrm rot="0">
            <a:off x="802051" y="1429075"/>
            <a:ext cx="7641921" cy="5132219"/>
            <a:chOff x="0" y="0"/>
            <a:chExt cx="8097500" cy="5438180"/>
          </a:xfrm>
        </p:grpSpPr>
        <p:sp>
          <p:nvSpPr>
            <p:cNvPr id="1048627" name="Freeform 3"/>
            <p:cNvSpPr/>
            <p:nvPr/>
          </p:nvSpPr>
          <p:spPr>
            <a:xfrm>
              <a:off x="92710" y="106680"/>
              <a:ext cx="7993360" cy="5318800"/>
            </a:xfrm>
            <a:custGeom>
              <a:avLst/>
              <a:ahLst/>
              <a:rect l="l" t="t" r="r" b="b"/>
              <a:pathLst>
                <a:path w="7993360" h="5318800">
                  <a:moveTo>
                    <a:pt x="7966690" y="5129570"/>
                  </a:moveTo>
                  <a:cubicBezTo>
                    <a:pt x="7966690" y="5217200"/>
                    <a:pt x="7890490" y="5288320"/>
                    <a:pt x="7809210" y="5288320"/>
                  </a:cubicBezTo>
                  <a:lnTo>
                    <a:pt x="66040" y="5288320"/>
                  </a:lnTo>
                  <a:cubicBezTo>
                    <a:pt x="43180" y="5288320"/>
                    <a:pt x="20320" y="5283240"/>
                    <a:pt x="0" y="5274350"/>
                  </a:cubicBezTo>
                  <a:cubicBezTo>
                    <a:pt x="26670" y="5302290"/>
                    <a:pt x="63500" y="5318800"/>
                    <a:pt x="145074" y="5318800"/>
                  </a:cubicBezTo>
                  <a:lnTo>
                    <a:pt x="7847310" y="5318800"/>
                  </a:lnTo>
                  <a:cubicBezTo>
                    <a:pt x="7927320" y="5318800"/>
                    <a:pt x="7993360" y="5252760"/>
                    <a:pt x="7993360" y="5172750"/>
                  </a:cubicBezTo>
                  <a:lnTo>
                    <a:pt x="7993360" y="95250"/>
                  </a:lnTo>
                  <a:cubicBezTo>
                    <a:pt x="7993360" y="58420"/>
                    <a:pt x="7979390" y="25400"/>
                    <a:pt x="7957800" y="0"/>
                  </a:cubicBezTo>
                  <a:cubicBezTo>
                    <a:pt x="7964150" y="16510"/>
                    <a:pt x="7966690" y="34290"/>
                    <a:pt x="7966690" y="52070"/>
                  </a:cubicBezTo>
                  <a:lnTo>
                    <a:pt x="7966690" y="5129570"/>
                  </a:lnTo>
                  <a:lnTo>
                    <a:pt x="7966690" y="5129570"/>
                  </a:lnTo>
                  <a:close/>
                </a:path>
              </a:pathLst>
            </a:custGeom>
            <a:solidFill>
              <a:srgbClr val="3C2030"/>
            </a:solidFill>
          </p:spPr>
        </p:sp>
        <p:sp>
          <p:nvSpPr>
            <p:cNvPr id="1048628" name="Freeform 4"/>
            <p:cNvSpPr/>
            <p:nvPr/>
          </p:nvSpPr>
          <p:spPr>
            <a:xfrm>
              <a:off x="12700" y="12700"/>
              <a:ext cx="8032730" cy="5369600"/>
            </a:xfrm>
            <a:custGeom>
              <a:avLst/>
              <a:ahLst/>
              <a:rect l="l" t="t" r="r" b="b"/>
              <a:pathLst>
                <a:path w="8032730" h="5369600">
                  <a:moveTo>
                    <a:pt x="146050" y="5369600"/>
                  </a:moveTo>
                  <a:lnTo>
                    <a:pt x="7886680" y="5369600"/>
                  </a:lnTo>
                  <a:cubicBezTo>
                    <a:pt x="7966690" y="5369600"/>
                    <a:pt x="8032730" y="5303560"/>
                    <a:pt x="8032730" y="5223550"/>
                  </a:cubicBezTo>
                  <a:lnTo>
                    <a:pt x="8032730" y="146050"/>
                  </a:lnTo>
                  <a:cubicBezTo>
                    <a:pt x="8032730" y="66040"/>
                    <a:pt x="7966690" y="0"/>
                    <a:pt x="7886680" y="0"/>
                  </a:cubicBezTo>
                  <a:lnTo>
                    <a:pt x="146050" y="0"/>
                  </a:lnTo>
                  <a:cubicBezTo>
                    <a:pt x="66040" y="0"/>
                    <a:pt x="0" y="66040"/>
                    <a:pt x="0" y="146050"/>
                  </a:cubicBezTo>
                  <a:lnTo>
                    <a:pt x="0" y="5223550"/>
                  </a:lnTo>
                  <a:cubicBezTo>
                    <a:pt x="0" y="5304830"/>
                    <a:pt x="66040" y="5369600"/>
                    <a:pt x="146050" y="5369600"/>
                  </a:cubicBezTo>
                  <a:close/>
                </a:path>
              </a:pathLst>
            </a:custGeom>
            <a:solidFill>
              <a:srgbClr val="FEFEFE"/>
            </a:solidFill>
          </p:spPr>
        </p:sp>
        <p:sp>
          <p:nvSpPr>
            <p:cNvPr id="1048629" name="Freeform 5"/>
            <p:cNvSpPr/>
            <p:nvPr/>
          </p:nvSpPr>
          <p:spPr>
            <a:xfrm>
              <a:off x="0" y="0"/>
              <a:ext cx="8097500" cy="5438180"/>
            </a:xfrm>
            <a:custGeom>
              <a:avLst/>
              <a:ahLst/>
              <a:rect l="l" t="t" r="r" b="b"/>
              <a:pathLst>
                <a:path w="8097500" h="5438180">
                  <a:moveTo>
                    <a:pt x="8034000" y="74930"/>
                  </a:moveTo>
                  <a:cubicBezTo>
                    <a:pt x="8006060" y="30480"/>
                    <a:pt x="7956530" y="0"/>
                    <a:pt x="7899380" y="0"/>
                  </a:cubicBezTo>
                  <a:lnTo>
                    <a:pt x="158750" y="0"/>
                  </a:lnTo>
                  <a:cubicBezTo>
                    <a:pt x="71120" y="0"/>
                    <a:pt x="0" y="71120"/>
                    <a:pt x="0" y="158750"/>
                  </a:cubicBezTo>
                  <a:lnTo>
                    <a:pt x="0" y="5236250"/>
                  </a:lnTo>
                  <a:cubicBezTo>
                    <a:pt x="0" y="5288320"/>
                    <a:pt x="25400" y="5334040"/>
                    <a:pt x="63500" y="5363250"/>
                  </a:cubicBezTo>
                  <a:cubicBezTo>
                    <a:pt x="91440" y="5407700"/>
                    <a:pt x="140970" y="5438180"/>
                    <a:pt x="245441" y="5438180"/>
                  </a:cubicBezTo>
                  <a:lnTo>
                    <a:pt x="7938750" y="5438180"/>
                  </a:lnTo>
                  <a:cubicBezTo>
                    <a:pt x="8026380" y="5438180"/>
                    <a:pt x="8097500" y="5367060"/>
                    <a:pt x="8097500" y="5279430"/>
                  </a:cubicBezTo>
                  <a:lnTo>
                    <a:pt x="8097500" y="201930"/>
                  </a:lnTo>
                  <a:cubicBezTo>
                    <a:pt x="8097500" y="149860"/>
                    <a:pt x="8072100" y="104140"/>
                    <a:pt x="8034000" y="74930"/>
                  </a:cubicBezTo>
                  <a:close/>
                  <a:moveTo>
                    <a:pt x="12700" y="5236250"/>
                  </a:moveTo>
                  <a:lnTo>
                    <a:pt x="12700" y="158750"/>
                  </a:lnTo>
                  <a:cubicBezTo>
                    <a:pt x="12700" y="78740"/>
                    <a:pt x="78740" y="12700"/>
                    <a:pt x="158750" y="12700"/>
                  </a:cubicBezTo>
                  <a:lnTo>
                    <a:pt x="7899380" y="12700"/>
                  </a:lnTo>
                  <a:cubicBezTo>
                    <a:pt x="7979390" y="12700"/>
                    <a:pt x="8045430" y="78740"/>
                    <a:pt x="8045430" y="158750"/>
                  </a:cubicBezTo>
                  <a:lnTo>
                    <a:pt x="8045430" y="5236250"/>
                  </a:lnTo>
                  <a:cubicBezTo>
                    <a:pt x="8045430" y="5316260"/>
                    <a:pt x="7979390" y="5382300"/>
                    <a:pt x="7899380" y="5382300"/>
                  </a:cubicBezTo>
                  <a:lnTo>
                    <a:pt x="158750" y="5382300"/>
                  </a:lnTo>
                  <a:cubicBezTo>
                    <a:pt x="78740" y="5382300"/>
                    <a:pt x="12700" y="5317530"/>
                    <a:pt x="12700" y="5236250"/>
                  </a:cubicBezTo>
                  <a:close/>
                  <a:moveTo>
                    <a:pt x="8086070" y="5279430"/>
                  </a:moveTo>
                  <a:cubicBezTo>
                    <a:pt x="8086070" y="5359440"/>
                    <a:pt x="8018760" y="5425480"/>
                    <a:pt x="7938750" y="5425480"/>
                  </a:cubicBezTo>
                  <a:lnTo>
                    <a:pt x="245441" y="5425480"/>
                  </a:lnTo>
                  <a:cubicBezTo>
                    <a:pt x="157480" y="5425480"/>
                    <a:pt x="120650" y="5408970"/>
                    <a:pt x="93980" y="5381030"/>
                  </a:cubicBezTo>
                  <a:cubicBezTo>
                    <a:pt x="114300" y="5389920"/>
                    <a:pt x="135890" y="5395000"/>
                    <a:pt x="160020" y="5395000"/>
                  </a:cubicBezTo>
                  <a:lnTo>
                    <a:pt x="7900650" y="5395000"/>
                  </a:lnTo>
                  <a:cubicBezTo>
                    <a:pt x="7988280" y="5395000"/>
                    <a:pt x="8059400" y="5323880"/>
                    <a:pt x="8059400" y="5236250"/>
                  </a:cubicBezTo>
                  <a:lnTo>
                    <a:pt x="8059400" y="158750"/>
                  </a:lnTo>
                  <a:cubicBezTo>
                    <a:pt x="8059400" y="140970"/>
                    <a:pt x="8055590" y="123190"/>
                    <a:pt x="8050510" y="106680"/>
                  </a:cubicBezTo>
                  <a:cubicBezTo>
                    <a:pt x="8072100" y="132080"/>
                    <a:pt x="8086070" y="165100"/>
                    <a:pt x="8086070" y="201930"/>
                  </a:cubicBezTo>
                  <a:lnTo>
                    <a:pt x="8086070" y="5279430"/>
                  </a:lnTo>
                  <a:cubicBezTo>
                    <a:pt x="8086070" y="5279430"/>
                    <a:pt x="8086070" y="5279430"/>
                    <a:pt x="8086070" y="5279430"/>
                  </a:cubicBezTo>
                  <a:close/>
                </a:path>
              </a:pathLst>
            </a:custGeom>
            <a:solidFill>
              <a:srgbClr val="3C2030"/>
            </a:solidFill>
          </p:spPr>
        </p:sp>
      </p:grpSp>
      <p:sp>
        <p:nvSpPr>
          <p:cNvPr id="1048630" name="AutoShape 6"/>
          <p:cNvSpPr/>
          <p:nvPr/>
        </p:nvSpPr>
        <p:spPr>
          <a:xfrm rot="5395068">
            <a:off x="5897324" y="3985659"/>
            <a:ext cx="6640038" cy="0"/>
          </a:xfrm>
          <a:prstGeom prst="line"/>
          <a:ln w="19050" cap="rnd">
            <a:solidFill>
              <a:srgbClr val="FFFFFF"/>
            </a:solidFill>
            <a:prstDash val="solid"/>
            <a:headEnd type="none" w="sm" len="sm"/>
            <a:tailEnd type="none" w="sm" len="sm"/>
          </a:ln>
        </p:spPr>
      </p:sp>
      <p:sp>
        <p:nvSpPr>
          <p:cNvPr id="1048631" name="AutoShape 7"/>
          <p:cNvSpPr/>
          <p:nvPr/>
        </p:nvSpPr>
        <p:spPr>
          <a:xfrm rot="4285">
            <a:off x="802197" y="2004416"/>
            <a:ext cx="7641617" cy="0"/>
          </a:xfrm>
          <a:prstGeom prst="line"/>
          <a:ln w="9525" cap="rnd">
            <a:solidFill>
              <a:srgbClr val="83371B"/>
            </a:solidFill>
            <a:prstDash val="solid"/>
            <a:headEnd type="none" w="sm" len="sm"/>
            <a:tailEnd type="none" w="sm" len="sm"/>
          </a:ln>
        </p:spPr>
      </p:sp>
      <p:pic>
        <p:nvPicPr>
          <p:cNvPr id="2097183" name="Picture 8"/>
          <p:cNvPicPr>
            <a:picLocks noChangeAspect="1"/>
          </p:cNvPicPr>
          <p:nvPr/>
        </p:nvPicPr>
        <p:blipFill>
          <a:blip xmlns:r="http://schemas.openxmlformats.org/officeDocument/2006/relationships" r:embed="rId1"/>
          <a:srcRect l="0" t="0" r="0" b="0"/>
          <a:stretch>
            <a:fillRect/>
          </a:stretch>
        </p:blipFill>
        <p:spPr>
          <a:xfrm rot="0" flipH="0" flipV="0">
            <a:off x="8995947" y="209366"/>
            <a:ext cx="471460" cy="219818"/>
          </a:xfrm>
          <a:prstGeom prst="rect"/>
        </p:spPr>
      </p:pic>
      <p:pic>
        <p:nvPicPr>
          <p:cNvPr id="2097184" name="Picture 9"/>
          <p:cNvPicPr>
            <a:picLocks noChangeAspect="1"/>
          </p:cNvPicPr>
          <p:nvPr/>
        </p:nvPicPr>
        <p:blipFill>
          <a:blip xmlns:r="http://schemas.openxmlformats.org/officeDocument/2006/relationships" r:embed="rId2"/>
          <a:srcRect l="0" t="0" r="0" b="0"/>
          <a:stretch>
            <a:fillRect/>
          </a:stretch>
        </p:blipFill>
        <p:spPr>
          <a:xfrm rot="0" flipH="0" flipV="0">
            <a:off x="8482072" y="198052"/>
            <a:ext cx="306893" cy="242445"/>
          </a:xfrm>
          <a:prstGeom prst="rect"/>
        </p:spPr>
      </p:pic>
      <p:pic>
        <p:nvPicPr>
          <p:cNvPr id="2097185" name="Picture 10"/>
          <p:cNvPicPr>
            <a:picLocks noChangeAspect="1"/>
          </p:cNvPicPr>
          <p:nvPr/>
        </p:nvPicPr>
        <p:blipFill>
          <a:blip xmlns:r="http://schemas.openxmlformats.org/officeDocument/2006/relationships" r:embed="rId3"/>
          <a:srcRect l="0" t="0" r="0" b="0"/>
          <a:stretch>
            <a:fillRect/>
          </a:stretch>
        </p:blipFill>
        <p:spPr>
          <a:xfrm rot="0" flipH="0" flipV="0">
            <a:off x="8024684" y="177756"/>
            <a:ext cx="270172" cy="283037"/>
          </a:xfrm>
          <a:prstGeom prst="rect"/>
        </p:spPr>
      </p:pic>
      <p:sp>
        <p:nvSpPr>
          <p:cNvPr id="1048632" name="AutoShape 11"/>
          <p:cNvSpPr/>
          <p:nvPr/>
        </p:nvSpPr>
        <p:spPr>
          <a:xfrm rot="0">
            <a:off x="0" y="659929"/>
            <a:ext cx="9753600" cy="0"/>
          </a:xfrm>
          <a:prstGeom prst="line"/>
          <a:ln w="19050" cap="rnd">
            <a:solidFill>
              <a:srgbClr val="FFFFFF"/>
            </a:solidFill>
            <a:prstDash val="solid"/>
            <a:headEnd type="none" w="sm" len="sm"/>
            <a:tailEnd type="none" w="sm" len="sm"/>
          </a:ln>
        </p:spPr>
      </p:sp>
      <p:sp>
        <p:nvSpPr>
          <p:cNvPr id="1048633" name="AutoShape 12"/>
          <p:cNvSpPr/>
          <p:nvPr/>
        </p:nvSpPr>
        <p:spPr>
          <a:xfrm rot="2700000">
            <a:off x="7951532" y="1664531"/>
            <a:ext cx="298271" cy="0"/>
          </a:xfrm>
          <a:prstGeom prst="line"/>
          <a:ln w="28575" cap="rnd">
            <a:solidFill>
              <a:srgbClr val="3C2030"/>
            </a:solidFill>
            <a:prstDash val="solid"/>
            <a:headEnd type="none" w="sm" len="sm"/>
            <a:tailEnd type="none" w="sm" len="sm"/>
          </a:ln>
        </p:spPr>
      </p:sp>
      <p:sp>
        <p:nvSpPr>
          <p:cNvPr id="1048634" name="AutoShape 13"/>
          <p:cNvSpPr/>
          <p:nvPr/>
        </p:nvSpPr>
        <p:spPr>
          <a:xfrm rot="8099999">
            <a:off x="7951761" y="1664531"/>
            <a:ext cx="297813" cy="0"/>
          </a:xfrm>
          <a:prstGeom prst="line"/>
          <a:ln w="28575" cap="rnd">
            <a:solidFill>
              <a:srgbClr val="3C2030"/>
            </a:solidFill>
            <a:prstDash val="solid"/>
            <a:headEnd type="none" w="sm" len="sm"/>
            <a:tailEnd type="none" w="sm" len="sm"/>
          </a:ln>
        </p:spPr>
      </p:sp>
      <p:sp>
        <p:nvSpPr>
          <p:cNvPr id="1048635" name="AutoShape 14"/>
          <p:cNvSpPr/>
          <p:nvPr/>
        </p:nvSpPr>
        <p:spPr>
          <a:xfrm rot="0">
            <a:off x="7122871" y="1779152"/>
            <a:ext cx="228708" cy="0"/>
          </a:xfrm>
          <a:prstGeom prst="line"/>
          <a:ln w="28575" cap="rnd">
            <a:solidFill>
              <a:srgbClr val="3C2030"/>
            </a:solidFill>
            <a:prstDash val="solid"/>
            <a:headEnd type="none" w="sm" len="sm"/>
            <a:tailEnd type="none" w="sm" len="sm"/>
          </a:ln>
        </p:spPr>
      </p:sp>
      <p:grpSp>
        <p:nvGrpSpPr>
          <p:cNvPr id="55" name="Group 15"/>
          <p:cNvGrpSpPr/>
          <p:nvPr/>
        </p:nvGrpSpPr>
        <p:grpSpPr>
          <a:xfrm rot="0">
            <a:off x="7559293" y="1556942"/>
            <a:ext cx="228708" cy="247610"/>
            <a:chOff x="0" y="0"/>
            <a:chExt cx="782461" cy="847128"/>
          </a:xfrm>
        </p:grpSpPr>
        <p:sp>
          <p:nvSpPr>
            <p:cNvPr id="1048636" name="Freeform 16"/>
            <p:cNvSpPr/>
            <p:nvPr/>
          </p:nvSpPr>
          <p:spPr>
            <a:xfrm>
              <a:off x="0" y="0"/>
              <a:ext cx="782461" cy="847128"/>
            </a:xfrm>
            <a:custGeom>
              <a:avLst/>
              <a:ahLst/>
              <a:rect l="l" t="t" r="r" b="b"/>
              <a:pathLst>
                <a:path w="782461" h="847128">
                  <a:moveTo>
                    <a:pt x="658001" y="59690"/>
                  </a:moveTo>
                  <a:cubicBezTo>
                    <a:pt x="693561" y="59690"/>
                    <a:pt x="722771" y="88900"/>
                    <a:pt x="722771" y="124460"/>
                  </a:cubicBezTo>
                  <a:lnTo>
                    <a:pt x="722771" y="722668"/>
                  </a:lnTo>
                  <a:cubicBezTo>
                    <a:pt x="722771" y="758228"/>
                    <a:pt x="693561" y="787438"/>
                    <a:pt x="658001" y="787438"/>
                  </a:cubicBezTo>
                  <a:lnTo>
                    <a:pt x="124460" y="787438"/>
                  </a:lnTo>
                  <a:cubicBezTo>
                    <a:pt x="88900" y="787438"/>
                    <a:pt x="59690" y="758228"/>
                    <a:pt x="59690" y="722668"/>
                  </a:cubicBezTo>
                  <a:lnTo>
                    <a:pt x="59690" y="124460"/>
                  </a:lnTo>
                  <a:cubicBezTo>
                    <a:pt x="59690" y="88900"/>
                    <a:pt x="88900" y="59690"/>
                    <a:pt x="124460" y="59690"/>
                  </a:cubicBezTo>
                  <a:lnTo>
                    <a:pt x="658001" y="59690"/>
                  </a:lnTo>
                  <a:moveTo>
                    <a:pt x="658001" y="0"/>
                  </a:moveTo>
                  <a:lnTo>
                    <a:pt x="124460" y="0"/>
                  </a:lnTo>
                  <a:cubicBezTo>
                    <a:pt x="55880" y="0"/>
                    <a:pt x="0" y="55880"/>
                    <a:pt x="0" y="124460"/>
                  </a:cubicBezTo>
                  <a:lnTo>
                    <a:pt x="0" y="722668"/>
                  </a:lnTo>
                  <a:cubicBezTo>
                    <a:pt x="0" y="791248"/>
                    <a:pt x="55880" y="847128"/>
                    <a:pt x="124460" y="847128"/>
                  </a:cubicBezTo>
                  <a:lnTo>
                    <a:pt x="658001" y="847128"/>
                  </a:lnTo>
                  <a:cubicBezTo>
                    <a:pt x="726581" y="847128"/>
                    <a:pt x="782461" y="791248"/>
                    <a:pt x="782461" y="722668"/>
                  </a:cubicBezTo>
                  <a:lnTo>
                    <a:pt x="782461" y="124460"/>
                  </a:lnTo>
                  <a:cubicBezTo>
                    <a:pt x="782461" y="55880"/>
                    <a:pt x="726581" y="0"/>
                    <a:pt x="658001" y="0"/>
                  </a:cubicBezTo>
                  <a:close/>
                </a:path>
              </a:pathLst>
            </a:custGeom>
            <a:solidFill>
              <a:srgbClr val="3C2030"/>
            </a:solidFill>
          </p:spPr>
        </p:sp>
      </p:grpSp>
      <p:pic>
        <p:nvPicPr>
          <p:cNvPr id="2097186" name="Picture 17"/>
          <p:cNvPicPr>
            <a:picLocks noChangeAspect="1"/>
          </p:cNvPicPr>
          <p:nvPr/>
        </p:nvPicPr>
        <p:blipFill>
          <a:blip xmlns:r="http://schemas.openxmlformats.org/officeDocument/2006/relationships" r:embed="rId4"/>
          <a:srcRect l="0" t="0" r="0" b="0"/>
          <a:stretch>
            <a:fillRect/>
          </a:stretch>
        </p:blipFill>
        <p:spPr>
          <a:xfrm rot="-316158" flipH="0" flipV="0">
            <a:off x="2022805" y="1984625"/>
            <a:ext cx="648187" cy="616367"/>
          </a:xfrm>
          <a:prstGeom prst="rect"/>
        </p:spPr>
      </p:pic>
      <p:pic>
        <p:nvPicPr>
          <p:cNvPr id="2097187" name="Picture 18"/>
          <p:cNvPicPr>
            <a:picLocks noChangeAspect="1"/>
          </p:cNvPicPr>
          <p:nvPr/>
        </p:nvPicPr>
        <p:blipFill>
          <a:blip xmlns:r="http://schemas.openxmlformats.org/officeDocument/2006/relationships" r:embed="rId5"/>
          <a:srcRect l="0" t="0" r="0" b="0"/>
          <a:stretch>
            <a:fillRect/>
          </a:stretch>
        </p:blipFill>
        <p:spPr>
          <a:xfrm rot="-765640" flipH="0" flipV="0">
            <a:off x="-457845" y="2949875"/>
            <a:ext cx="1824084" cy="1415449"/>
          </a:xfrm>
          <a:prstGeom prst="rect"/>
        </p:spPr>
      </p:pic>
      <p:pic>
        <p:nvPicPr>
          <p:cNvPr id="2097188" name="Picture 19"/>
          <p:cNvPicPr>
            <a:picLocks noChangeAspect="1"/>
          </p:cNvPicPr>
          <p:nvPr/>
        </p:nvPicPr>
        <p:blipFill>
          <a:blip xmlns:r="http://schemas.openxmlformats.org/officeDocument/2006/relationships" r:embed="rId6"/>
          <a:srcRect l="0" t="0" r="0" b="0"/>
          <a:stretch>
            <a:fillRect/>
          </a:stretch>
        </p:blipFill>
        <p:spPr>
          <a:xfrm rot="0" flipH="1" flipV="0">
            <a:off x="8080687" y="2629454"/>
            <a:ext cx="393259" cy="1103886"/>
          </a:xfrm>
          <a:prstGeom prst="rect"/>
        </p:spPr>
      </p:pic>
      <p:sp>
        <p:nvSpPr>
          <p:cNvPr id="1048637" name="TextBox 20"/>
          <p:cNvSpPr txBox="1"/>
          <p:nvPr/>
        </p:nvSpPr>
        <p:spPr>
          <a:xfrm rot="0">
            <a:off x="2851585" y="2116048"/>
            <a:ext cx="4499994" cy="698500"/>
          </a:xfrm>
          <a:prstGeom prst="rect"/>
        </p:spPr>
        <p:txBody>
          <a:bodyPr anchor="t" bIns="0" lIns="0" rIns="0" rtlCol="0" tIns="0">
            <a:spAutoFit/>
          </a:bodyPr>
          <a:p>
            <a:pPr algn="ctr">
              <a:lnSpc>
                <a:spcPts val="2749"/>
              </a:lnSpc>
            </a:pPr>
            <a:r>
              <a:rPr sz="2499" lang="en-US" spc="-24">
                <a:solidFill>
                  <a:srgbClr val="83371B"/>
                </a:solidFill>
                <a:latin typeface="More Sugar Thin Bold"/>
              </a:rPr>
              <a:t>Periodesasi Pembukuan</a:t>
            </a:r>
          </a:p>
          <a:p>
            <a:pPr algn="ctr">
              <a:lnSpc>
                <a:spcPts val="2749"/>
              </a:lnSpc>
            </a:pPr>
            <a:r>
              <a:rPr sz="2499" lang="en-US" spc="-24">
                <a:solidFill>
                  <a:srgbClr val="83371B"/>
                </a:solidFill>
                <a:latin typeface="More Sugar Thin Bold"/>
              </a:rPr>
              <a:t>Al-Qur'an</a:t>
            </a:r>
          </a:p>
        </p:txBody>
      </p:sp>
      <p:sp>
        <p:nvSpPr>
          <p:cNvPr id="1048638" name="TextBox 21"/>
          <p:cNvSpPr txBox="1"/>
          <p:nvPr/>
        </p:nvSpPr>
        <p:spPr>
          <a:xfrm rot="0">
            <a:off x="1322351" y="2727804"/>
            <a:ext cx="5914874" cy="349250"/>
          </a:xfrm>
          <a:prstGeom prst="rect"/>
        </p:spPr>
        <p:txBody>
          <a:bodyPr anchor="t" bIns="0" lIns="0" rIns="0" rtlCol="0" tIns="0">
            <a:spAutoFit/>
          </a:bodyPr>
          <a:p>
            <a:pPr>
              <a:lnSpc>
                <a:spcPts val="2800"/>
              </a:lnSpc>
            </a:pPr>
            <a:r>
              <a:rPr sz="2000" lang="en-US" spc="-120">
                <a:solidFill>
                  <a:srgbClr val="B05232"/>
                </a:solidFill>
                <a:latin typeface="Montserrat Light Bold"/>
              </a:rPr>
              <a:t>A. Pada Masa Rasulullah Saw</a:t>
            </a:r>
          </a:p>
        </p:txBody>
      </p:sp>
      <p:grpSp>
        <p:nvGrpSpPr>
          <p:cNvPr id="56" name="Group 22"/>
          <p:cNvGrpSpPr>
            <a:grpSpLocks noChangeAspect="1"/>
          </p:cNvGrpSpPr>
          <p:nvPr/>
        </p:nvGrpSpPr>
        <p:grpSpPr>
          <a:xfrm rot="-10800000">
            <a:off x="9332361" y="6923402"/>
            <a:ext cx="270091" cy="233899"/>
            <a:chOff x="0" y="0"/>
            <a:chExt cx="6350000" cy="5499100"/>
          </a:xfrm>
        </p:grpSpPr>
        <p:sp>
          <p:nvSpPr>
            <p:cNvPr id="1048639" name="Freeform 23"/>
            <p:cNvSpPr/>
            <p:nvPr/>
          </p:nvSpPr>
          <p:spPr>
            <a:xfrm>
              <a:off x="0" y="0"/>
              <a:ext cx="6350000" cy="5499100"/>
            </a:xfrm>
            <a:custGeom>
              <a:avLst/>
              <a:ahLst/>
              <a:rect l="l" t="t" r="r" b="b"/>
              <a:pathLst>
                <a:path w="6350000" h="5499100">
                  <a:moveTo>
                    <a:pt x="0" y="5499100"/>
                  </a:moveTo>
                  <a:lnTo>
                    <a:pt x="3175000" y="0"/>
                  </a:lnTo>
                  <a:lnTo>
                    <a:pt x="6350000" y="5499100"/>
                  </a:lnTo>
                  <a:lnTo>
                    <a:pt x="0" y="5499100"/>
                  </a:lnTo>
                  <a:close/>
                </a:path>
              </a:pathLst>
            </a:custGeom>
            <a:solidFill>
              <a:srgbClr val="FFFFFF"/>
            </a:solidFill>
          </p:spPr>
        </p:sp>
      </p:grpSp>
      <p:grpSp>
        <p:nvGrpSpPr>
          <p:cNvPr id="57" name="Group 24"/>
          <p:cNvGrpSpPr>
            <a:grpSpLocks noChangeAspect="1"/>
          </p:cNvGrpSpPr>
          <p:nvPr/>
        </p:nvGrpSpPr>
        <p:grpSpPr>
          <a:xfrm rot="0">
            <a:off x="9332361" y="820614"/>
            <a:ext cx="270091" cy="233899"/>
            <a:chOff x="0" y="0"/>
            <a:chExt cx="6350000" cy="5499100"/>
          </a:xfrm>
        </p:grpSpPr>
        <p:sp>
          <p:nvSpPr>
            <p:cNvPr id="1048640" name="Freeform 25"/>
            <p:cNvSpPr/>
            <p:nvPr/>
          </p:nvSpPr>
          <p:spPr>
            <a:xfrm>
              <a:off x="0" y="0"/>
              <a:ext cx="6350000" cy="5499100"/>
            </a:xfrm>
            <a:custGeom>
              <a:avLst/>
              <a:ahLst/>
              <a:rect l="l" t="t" r="r" b="b"/>
              <a:pathLst>
                <a:path w="6350000" h="5499100">
                  <a:moveTo>
                    <a:pt x="0" y="5499100"/>
                  </a:moveTo>
                  <a:lnTo>
                    <a:pt x="3175000" y="0"/>
                  </a:lnTo>
                  <a:lnTo>
                    <a:pt x="6350000" y="5499100"/>
                  </a:lnTo>
                  <a:lnTo>
                    <a:pt x="0" y="5499100"/>
                  </a:lnTo>
                  <a:close/>
                </a:path>
              </a:pathLst>
            </a:custGeom>
            <a:solidFill>
              <a:srgbClr val="FFFFFF"/>
            </a:solidFill>
          </p:spPr>
        </p:sp>
      </p:grpSp>
      <p:sp>
        <p:nvSpPr>
          <p:cNvPr id="1048641" name="AutoShape 26"/>
          <p:cNvSpPr/>
          <p:nvPr/>
        </p:nvSpPr>
        <p:spPr>
          <a:xfrm rot="0">
            <a:off x="9336741" y="3009840"/>
            <a:ext cx="251172" cy="956769"/>
          </a:xfrm>
          <a:prstGeom prst="rect"/>
          <a:solidFill>
            <a:srgbClr val="FFFFFF"/>
          </a:solidFill>
        </p:spPr>
      </p:sp>
      <p:sp>
        <p:nvSpPr>
          <p:cNvPr id="1048642" name="TextBox 27"/>
          <p:cNvSpPr txBox="1"/>
          <p:nvPr/>
        </p:nvSpPr>
        <p:spPr>
          <a:xfrm rot="0">
            <a:off x="1072722" y="3097122"/>
            <a:ext cx="6903190" cy="2514600"/>
          </a:xfrm>
          <a:prstGeom prst="rect"/>
        </p:spPr>
        <p:txBody>
          <a:bodyPr anchor="t" bIns="0" lIns="0" rIns="0" rtlCol="0" tIns="0">
            <a:spAutoFit/>
          </a:bodyPr>
          <a:p>
            <a:pPr>
              <a:lnSpc>
                <a:spcPts val="2239"/>
              </a:lnSpc>
            </a:pPr>
            <a:r>
              <a:rPr sz="1599" lang="en-US">
                <a:solidFill>
                  <a:srgbClr val="B05232"/>
                </a:solidFill>
                <a:latin typeface="Montserrat Light Bold"/>
              </a:rPr>
              <a:t>Penulisan Al-Qur’an pada saat itu pun belum terkumpul menjadi satu mushaf, karena tidak ada faktor pendorong dalam pembukuan Al-Qur’an mengingat Rasulullah SAW masih hidup dan para Sahabat juga menghafalkannya. Dan tidak dibukukan dalam satu mushaf karena rasulullah masih menunggu wahyu yang akan turun selanjutnya.</a:t>
            </a:r>
          </a:p>
          <a:p>
            <a:pPr>
              <a:lnSpc>
                <a:spcPts val="2239"/>
              </a:lnSpc>
            </a:pPr>
          </a:p>
          <a:p>
            <a:pPr>
              <a:lnSpc>
                <a:spcPts val="2239"/>
              </a:lnSpc>
            </a:pPr>
            <a:r>
              <a:rPr sz="1599" lang="en-US">
                <a:solidFill>
                  <a:srgbClr val="B05232"/>
                </a:solidFill>
                <a:latin typeface="Montserrat Light Bold"/>
              </a:rPr>
              <a:t>Pada saat itu penulisan Al-Qur’an tercatat masih sederhana dan berserakan pada beberapa media seperti pelepah-pelepah kurma, lempengan-lempengan batu, daun lontar, kulit atau daun kayu, pelana, dan potongan tulang belulang binatang.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58" name=""/>
        <p:cNvGrpSpPr/>
        <p:nvPr/>
      </p:nvGrpSpPr>
      <p:grpSpPr>
        <a:xfrm>
          <a:off x="0" y="0"/>
          <a:ext cx="0" cy="0"/>
          <a:chOff x="0" y="0"/>
          <a:chExt cx="0" cy="0"/>
        </a:xfrm>
      </p:grpSpPr>
      <p:grpSp>
        <p:nvGrpSpPr>
          <p:cNvPr id="59" name="Group 2"/>
          <p:cNvGrpSpPr/>
          <p:nvPr/>
        </p:nvGrpSpPr>
        <p:grpSpPr>
          <a:xfrm rot="0">
            <a:off x="7527096" y="4209131"/>
            <a:ext cx="3446817" cy="4171954"/>
            <a:chOff x="0" y="0"/>
            <a:chExt cx="4595756" cy="5562605"/>
          </a:xfrm>
        </p:grpSpPr>
        <p:grpSp>
          <p:nvGrpSpPr>
            <p:cNvPr id="60" name="Group 3"/>
            <p:cNvGrpSpPr/>
            <p:nvPr/>
          </p:nvGrpSpPr>
          <p:grpSpPr>
            <a:xfrm rot="-2700000">
              <a:off x="-126790" y="2439704"/>
              <a:ext cx="4849335" cy="1650045"/>
              <a:chOff x="0" y="0"/>
              <a:chExt cx="1194373" cy="406400"/>
            </a:xfrm>
          </p:grpSpPr>
          <p:sp>
            <p:nvSpPr>
              <p:cNvPr id="1048643" name="Freeform 4"/>
              <p:cNvSpPr/>
              <p:nvPr/>
            </p:nvSpPr>
            <p:spPr>
              <a:xfrm>
                <a:off x="17780" y="22860"/>
                <a:ext cx="1168973" cy="360680"/>
              </a:xfrm>
              <a:custGeom>
                <a:avLst/>
                <a:ahLst/>
                <a:rect l="l" t="t" r="r" b="b"/>
                <a:pathLst>
                  <a:path w="1168973" h="360680">
                    <a:moveTo>
                      <a:pt x="1168973" y="180340"/>
                    </a:moveTo>
                    <a:cubicBezTo>
                      <a:pt x="1168973" y="81280"/>
                      <a:pt x="1088963" y="0"/>
                      <a:pt x="988633" y="0"/>
                    </a:cubicBezTo>
                    <a:lnTo>
                      <a:pt x="172720" y="0"/>
                    </a:lnTo>
                    <a:lnTo>
                      <a:pt x="172720" y="1270"/>
                    </a:lnTo>
                    <a:cubicBezTo>
                      <a:pt x="76200" y="5080"/>
                      <a:pt x="0" y="83820"/>
                      <a:pt x="0" y="180340"/>
                    </a:cubicBezTo>
                    <a:cubicBezTo>
                      <a:pt x="0" y="276860"/>
                      <a:pt x="77470" y="355600"/>
                      <a:pt x="172720" y="359410"/>
                    </a:cubicBezTo>
                    <a:lnTo>
                      <a:pt x="172720" y="360680"/>
                    </a:lnTo>
                    <a:lnTo>
                      <a:pt x="988633" y="360680"/>
                    </a:lnTo>
                    <a:cubicBezTo>
                      <a:pt x="1087693" y="360680"/>
                      <a:pt x="1168973" y="279400"/>
                      <a:pt x="1168973" y="180340"/>
                    </a:cubicBezTo>
                    <a:close/>
                  </a:path>
                </a:pathLst>
              </a:custGeom>
              <a:solidFill>
                <a:srgbClr val="E85E31"/>
              </a:solidFill>
            </p:spPr>
          </p:sp>
        </p:grpSp>
        <p:grpSp>
          <p:nvGrpSpPr>
            <p:cNvPr id="61" name="Group 5"/>
            <p:cNvGrpSpPr/>
            <p:nvPr/>
          </p:nvGrpSpPr>
          <p:grpSpPr>
            <a:xfrm rot="-2700000">
              <a:off x="758589" y="1106120"/>
              <a:ext cx="3812050" cy="1650045"/>
              <a:chOff x="0" y="0"/>
              <a:chExt cx="938894" cy="406400"/>
            </a:xfrm>
          </p:grpSpPr>
          <p:sp>
            <p:nvSpPr>
              <p:cNvPr id="1048644" name="Freeform 6"/>
              <p:cNvSpPr/>
              <p:nvPr/>
            </p:nvSpPr>
            <p:spPr>
              <a:xfrm>
                <a:off x="17780" y="22860"/>
                <a:ext cx="913494" cy="360680"/>
              </a:xfrm>
              <a:custGeom>
                <a:avLst/>
                <a:ahLst/>
                <a:rect l="l" t="t" r="r" b="b"/>
                <a:pathLst>
                  <a:path w="913494" h="360680">
                    <a:moveTo>
                      <a:pt x="913494" y="180340"/>
                    </a:moveTo>
                    <a:cubicBezTo>
                      <a:pt x="913494" y="81280"/>
                      <a:pt x="833484" y="0"/>
                      <a:pt x="733154" y="0"/>
                    </a:cubicBezTo>
                    <a:lnTo>
                      <a:pt x="172720" y="0"/>
                    </a:lnTo>
                    <a:lnTo>
                      <a:pt x="172720" y="1270"/>
                    </a:lnTo>
                    <a:cubicBezTo>
                      <a:pt x="76200" y="5080"/>
                      <a:pt x="0" y="83820"/>
                      <a:pt x="0" y="180340"/>
                    </a:cubicBezTo>
                    <a:cubicBezTo>
                      <a:pt x="0" y="276860"/>
                      <a:pt x="77470" y="355600"/>
                      <a:pt x="172720" y="359410"/>
                    </a:cubicBezTo>
                    <a:lnTo>
                      <a:pt x="172720" y="360680"/>
                    </a:lnTo>
                    <a:lnTo>
                      <a:pt x="733154" y="360680"/>
                    </a:lnTo>
                    <a:cubicBezTo>
                      <a:pt x="832214" y="360680"/>
                      <a:pt x="913494" y="279400"/>
                      <a:pt x="913494" y="180340"/>
                    </a:cubicBezTo>
                    <a:close/>
                  </a:path>
                </a:pathLst>
              </a:custGeom>
              <a:solidFill>
                <a:srgbClr val="EEC51D"/>
              </a:solidFill>
            </p:spPr>
          </p:sp>
        </p:grpSp>
      </p:grpSp>
      <p:grpSp>
        <p:nvGrpSpPr>
          <p:cNvPr id="62" name="Group 7"/>
          <p:cNvGrpSpPr/>
          <p:nvPr/>
        </p:nvGrpSpPr>
        <p:grpSpPr>
          <a:xfrm rot="0">
            <a:off x="1270253" y="543560"/>
            <a:ext cx="7213094" cy="6228080"/>
            <a:chOff x="0" y="0"/>
            <a:chExt cx="9617459" cy="8304106"/>
          </a:xfrm>
        </p:grpSpPr>
        <p:sp>
          <p:nvSpPr>
            <p:cNvPr id="1048645" name="TextBox 8"/>
            <p:cNvSpPr txBox="1"/>
            <p:nvPr/>
          </p:nvSpPr>
          <p:spPr>
            <a:xfrm rot="0">
              <a:off x="0" y="-9525"/>
              <a:ext cx="9617459" cy="822325"/>
            </a:xfrm>
            <a:prstGeom prst="rect"/>
          </p:spPr>
          <p:txBody>
            <a:bodyPr anchor="t" bIns="0" lIns="0" rIns="0" rtlCol="0" tIns="0">
              <a:spAutoFit/>
            </a:bodyPr>
            <a:p>
              <a:pPr algn="ctr">
                <a:lnSpc>
                  <a:spcPts val="2400"/>
                </a:lnSpc>
              </a:pPr>
              <a:r>
                <a:rPr sz="2000" lang="en-US" spc="140">
                  <a:solidFill>
                    <a:srgbClr val="83371B"/>
                  </a:solidFill>
                  <a:latin typeface="Montserrat Classic Bold Italics"/>
                </a:rPr>
                <a:t>PEMBUKUAN AL-QUR'AN MASA KHALIFAH</a:t>
              </a:r>
            </a:p>
            <a:p>
              <a:pPr algn="ctr">
                <a:lnSpc>
                  <a:spcPts val="2400"/>
                </a:lnSpc>
              </a:pPr>
              <a:r>
                <a:rPr sz="2000" lang="en-US" spc="140">
                  <a:solidFill>
                    <a:srgbClr val="83371B"/>
                  </a:solidFill>
                  <a:latin typeface="Montserrat Classic Bold Italics"/>
                </a:rPr>
                <a:t>ABU BAKAR</a:t>
              </a:r>
            </a:p>
          </p:txBody>
        </p:sp>
        <p:sp>
          <p:nvSpPr>
            <p:cNvPr id="1048646" name="TextBox 9"/>
            <p:cNvSpPr txBox="1"/>
            <p:nvPr/>
          </p:nvSpPr>
          <p:spPr>
            <a:xfrm rot="0">
              <a:off x="0" y="1022562"/>
              <a:ext cx="9617459" cy="7281545"/>
            </a:xfrm>
            <a:prstGeom prst="rect"/>
          </p:spPr>
          <p:txBody>
            <a:bodyPr anchor="t" bIns="0" lIns="0" rIns="0" rtlCol="0" tIns="0">
              <a:spAutoFit/>
            </a:bodyPr>
            <a:p>
              <a:pPr>
                <a:lnSpc>
                  <a:spcPts val="2400"/>
                </a:lnSpc>
              </a:pPr>
              <a:r>
                <a:rPr sz="1600" lang="en-US">
                  <a:solidFill>
                    <a:srgbClr val="83371B"/>
                  </a:solidFill>
                  <a:latin typeface="Montserrat Light"/>
                </a:rPr>
                <a:t> </a:t>
              </a:r>
              <a:r>
                <a:rPr sz="1600" lang="en-US">
                  <a:solidFill>
                    <a:srgbClr val="83371B"/>
                  </a:solidFill>
                  <a:latin typeface="Montserrat Light Bold"/>
                </a:rPr>
                <a:t>Pada masa ini banyak sahabat Hafidz mati Syahid karena ikut berperang. Perang itu ialah perang Yamamah yang mana menggugurkan 1.200 kaum muslim yang diantaranya terdapat 400 penghafal Al-Qur'an. Maka dari itu, Utsman bin Affan mulai risau dan memikirkan masa depan Al-Qur’an. Kemudian sedikit berbincang dengan Khalifah Abu Bakar untuk mengumpulkan kembali Al-Qur’an. Dan akhirnya, beliau meminta Zaid ibn Tsabit (salah satu mantan juru tulis Nabi Muhammad SAW). Untuk mengumpulkan kembali dan menuliskan Al-Qur’an agar menjadi lembaran yang dapat disatukan.</a:t>
              </a:r>
            </a:p>
            <a:p>
              <a:pPr>
                <a:lnSpc>
                  <a:spcPts val="2400"/>
                </a:lnSpc>
              </a:pPr>
            </a:p>
            <a:p>
              <a:pPr>
                <a:lnSpc>
                  <a:spcPts val="2400"/>
                </a:lnSpc>
              </a:pPr>
              <a:r>
                <a:rPr sz="1600" lang="en-US">
                  <a:solidFill>
                    <a:srgbClr val="83371B"/>
                  </a:solidFill>
                  <a:latin typeface="Montserrat Light Bold"/>
                </a:rPr>
                <a:t>Setelah Al-Qur’an sudah menjadi satu mushaf yang tersusun secara rapih, kemudian mushaf tersebut disimpan oleh Abu Bakar hingga beliau wafat. Umar bin Khattab menjadi penerus pemegang mushaf hingga beliau wafat, sehingga diteruskan oleh anaknya yang bernama Hafshah binti Umar bin Khattab yang juga salah satu istri Nabi Muhammad SAW.</a:t>
              </a:r>
            </a:p>
            <a:p>
              <a:pPr>
                <a:lnSpc>
                  <a:spcPts val="2400"/>
                </a:lnSpc>
              </a:pPr>
            </a:p>
          </p:txBody>
        </p:sp>
      </p:grpSp>
      <p:grpSp>
        <p:nvGrpSpPr>
          <p:cNvPr id="63" name="Group 10"/>
          <p:cNvGrpSpPr/>
          <p:nvPr/>
        </p:nvGrpSpPr>
        <p:grpSpPr>
          <a:xfrm rot="0">
            <a:off x="-636661" y="-512150"/>
            <a:ext cx="2109754" cy="2487340"/>
            <a:chOff x="0" y="0"/>
            <a:chExt cx="2813005" cy="3316453"/>
          </a:xfrm>
        </p:grpSpPr>
        <p:grpSp>
          <p:nvGrpSpPr>
            <p:cNvPr id="64" name="Group 11"/>
            <p:cNvGrpSpPr/>
            <p:nvPr/>
          </p:nvGrpSpPr>
          <p:grpSpPr>
            <a:xfrm rot="-2700000">
              <a:off x="-43542" y="931568"/>
              <a:ext cx="2990763" cy="859196"/>
              <a:chOff x="0" y="0"/>
              <a:chExt cx="1414632" cy="406400"/>
            </a:xfrm>
          </p:grpSpPr>
          <p:sp>
            <p:nvSpPr>
              <p:cNvPr id="1048647" name="Freeform 12"/>
              <p:cNvSpPr/>
              <p:nvPr/>
            </p:nvSpPr>
            <p:spPr>
              <a:xfrm>
                <a:off x="17780" y="22860"/>
                <a:ext cx="1389232" cy="360680"/>
              </a:xfrm>
              <a:custGeom>
                <a:avLst/>
                <a:ahLst/>
                <a:rect l="l" t="t" r="r" b="b"/>
                <a:pathLst>
                  <a:path w="1389232" h="360680">
                    <a:moveTo>
                      <a:pt x="1389232" y="180340"/>
                    </a:moveTo>
                    <a:cubicBezTo>
                      <a:pt x="1389232" y="81280"/>
                      <a:pt x="1309222" y="0"/>
                      <a:pt x="1208892" y="0"/>
                    </a:cubicBezTo>
                    <a:lnTo>
                      <a:pt x="172720" y="0"/>
                    </a:lnTo>
                    <a:lnTo>
                      <a:pt x="172720" y="1270"/>
                    </a:lnTo>
                    <a:cubicBezTo>
                      <a:pt x="76200" y="5080"/>
                      <a:pt x="0" y="83820"/>
                      <a:pt x="0" y="180340"/>
                    </a:cubicBezTo>
                    <a:cubicBezTo>
                      <a:pt x="0" y="276860"/>
                      <a:pt x="77470" y="355600"/>
                      <a:pt x="172720" y="359410"/>
                    </a:cubicBezTo>
                    <a:lnTo>
                      <a:pt x="172720" y="360680"/>
                    </a:lnTo>
                    <a:lnTo>
                      <a:pt x="1208892" y="360680"/>
                    </a:lnTo>
                    <a:cubicBezTo>
                      <a:pt x="1307952" y="360680"/>
                      <a:pt x="1389232" y="279400"/>
                      <a:pt x="1389232" y="180340"/>
                    </a:cubicBezTo>
                    <a:close/>
                  </a:path>
                </a:pathLst>
              </a:custGeom>
              <a:solidFill>
                <a:srgbClr val="E85E31"/>
              </a:solidFill>
            </p:spPr>
          </p:sp>
        </p:grpSp>
        <p:grpSp>
          <p:nvGrpSpPr>
            <p:cNvPr id="65" name="Group 13"/>
            <p:cNvGrpSpPr/>
            <p:nvPr/>
          </p:nvGrpSpPr>
          <p:grpSpPr>
            <a:xfrm rot="-2700000">
              <a:off x="-51993" y="1724193"/>
              <a:ext cx="2429310" cy="859196"/>
              <a:chOff x="0" y="0"/>
              <a:chExt cx="1149065" cy="406400"/>
            </a:xfrm>
          </p:grpSpPr>
          <p:sp>
            <p:nvSpPr>
              <p:cNvPr id="1048648" name="Freeform 14"/>
              <p:cNvSpPr/>
              <p:nvPr/>
            </p:nvSpPr>
            <p:spPr>
              <a:xfrm>
                <a:off x="17780" y="22860"/>
                <a:ext cx="1123665" cy="360680"/>
              </a:xfrm>
              <a:custGeom>
                <a:avLst/>
                <a:ahLst/>
                <a:rect l="l" t="t" r="r" b="b"/>
                <a:pathLst>
                  <a:path w="1123665" h="360680">
                    <a:moveTo>
                      <a:pt x="1123665" y="180340"/>
                    </a:moveTo>
                    <a:cubicBezTo>
                      <a:pt x="1123665" y="81280"/>
                      <a:pt x="1043655" y="0"/>
                      <a:pt x="943325" y="0"/>
                    </a:cubicBezTo>
                    <a:lnTo>
                      <a:pt x="172720" y="0"/>
                    </a:lnTo>
                    <a:lnTo>
                      <a:pt x="172720" y="1270"/>
                    </a:lnTo>
                    <a:cubicBezTo>
                      <a:pt x="76200" y="5080"/>
                      <a:pt x="0" y="83820"/>
                      <a:pt x="0" y="180340"/>
                    </a:cubicBezTo>
                    <a:cubicBezTo>
                      <a:pt x="0" y="276860"/>
                      <a:pt x="77470" y="355600"/>
                      <a:pt x="172720" y="359410"/>
                    </a:cubicBezTo>
                    <a:lnTo>
                      <a:pt x="172720" y="360680"/>
                    </a:lnTo>
                    <a:lnTo>
                      <a:pt x="943325" y="360680"/>
                    </a:lnTo>
                    <a:cubicBezTo>
                      <a:pt x="1042385" y="360680"/>
                      <a:pt x="1123665" y="279400"/>
                      <a:pt x="1123665" y="180340"/>
                    </a:cubicBezTo>
                    <a:close/>
                  </a:path>
                </a:pathLst>
              </a:custGeom>
              <a:solidFill>
                <a:srgbClr val="EEC51D"/>
              </a:solidFill>
            </p:spPr>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E6D"/>
        </a:solidFill>
      </p:bgPr>
    </p:bg>
    <p:spTree>
      <p:nvGrpSpPr>
        <p:cNvPr id="66" name=""/>
        <p:cNvGrpSpPr/>
        <p:nvPr/>
      </p:nvGrpSpPr>
      <p:grpSpPr>
        <a:xfrm>
          <a:off x="0" y="0"/>
          <a:ext cx="0" cy="0"/>
          <a:chOff x="0" y="0"/>
          <a:chExt cx="0" cy="0"/>
        </a:xfrm>
      </p:grpSpPr>
      <p:pic>
        <p:nvPicPr>
          <p:cNvPr id="2097189" name="Picture 2"/>
          <p:cNvPicPr>
            <a:picLocks noChangeAspect="1"/>
          </p:cNvPicPr>
          <p:nvPr/>
        </p:nvPicPr>
        <p:blipFill>
          <a:blip xmlns:r="http://schemas.openxmlformats.org/officeDocument/2006/relationships" r:embed="rId1"/>
          <a:srcRect l="0" t="0" r="0" b="0"/>
          <a:stretch>
            <a:fillRect/>
          </a:stretch>
        </p:blipFill>
        <p:spPr>
          <a:xfrm rot="0" flipH="0" flipV="0">
            <a:off x="3902405" y="1020445"/>
            <a:ext cx="1948790" cy="393301"/>
          </a:xfrm>
          <a:prstGeom prst="rect"/>
        </p:spPr>
      </p:pic>
      <p:pic>
        <p:nvPicPr>
          <p:cNvPr id="2097190" name="Picture 3"/>
          <p:cNvPicPr>
            <a:picLocks noChangeAspect="1"/>
          </p:cNvPicPr>
          <p:nvPr/>
        </p:nvPicPr>
        <p:blipFill>
          <a:blip xmlns:r="http://schemas.openxmlformats.org/officeDocument/2006/relationships" r:embed="rId2"/>
          <a:srcRect l="0" t="0" r="0" b="0"/>
          <a:stretch>
            <a:fillRect/>
          </a:stretch>
        </p:blipFill>
        <p:spPr>
          <a:xfrm rot="397776" flipH="0" flipV="0">
            <a:off x="9052052" y="-13429"/>
            <a:ext cx="617608" cy="1489899"/>
          </a:xfrm>
          <a:prstGeom prst="rect"/>
        </p:spPr>
      </p:pic>
      <p:pic>
        <p:nvPicPr>
          <p:cNvPr id="2097191" name="Picture 4"/>
          <p:cNvPicPr>
            <a:picLocks noChangeAspect="1"/>
          </p:cNvPicPr>
          <p:nvPr/>
        </p:nvPicPr>
        <p:blipFill>
          <a:blip xmlns:r="http://schemas.openxmlformats.org/officeDocument/2006/relationships" r:embed="rId3"/>
          <a:srcRect l="0" t="0" r="0" b="0"/>
          <a:stretch>
            <a:fillRect/>
          </a:stretch>
        </p:blipFill>
        <p:spPr>
          <a:xfrm rot="9885557" flipH="0" flipV="0">
            <a:off x="-399264" y="91498"/>
            <a:ext cx="2706068" cy="1023386"/>
          </a:xfrm>
          <a:prstGeom prst="rect"/>
        </p:spPr>
      </p:pic>
      <p:pic>
        <p:nvPicPr>
          <p:cNvPr id="2097192" name="Picture 5"/>
          <p:cNvPicPr>
            <a:picLocks noChangeAspect="1"/>
          </p:cNvPicPr>
          <p:nvPr/>
        </p:nvPicPr>
        <p:blipFill>
          <a:blip xmlns:r="http://schemas.openxmlformats.org/officeDocument/2006/relationships" r:embed="rId4"/>
          <a:srcRect l="0" t="0" r="0" b="0"/>
          <a:stretch>
            <a:fillRect/>
          </a:stretch>
        </p:blipFill>
        <p:spPr>
          <a:xfrm rot="0" flipH="0" flipV="0">
            <a:off x="8777548" y="3531235"/>
            <a:ext cx="489063" cy="541217"/>
          </a:xfrm>
          <a:prstGeom prst="rect"/>
        </p:spPr>
      </p:pic>
      <p:sp>
        <p:nvSpPr>
          <p:cNvPr id="1048649" name="TextBox 6"/>
          <p:cNvSpPr txBox="1"/>
          <p:nvPr/>
        </p:nvSpPr>
        <p:spPr>
          <a:xfrm rot="0">
            <a:off x="2080961" y="452120"/>
            <a:ext cx="5591679" cy="568325"/>
          </a:xfrm>
          <a:prstGeom prst="rect"/>
        </p:spPr>
        <p:txBody>
          <a:bodyPr anchor="t" bIns="0" lIns="0" rIns="0" rtlCol="0" tIns="0">
            <a:spAutoFit/>
          </a:bodyPr>
          <a:p>
            <a:pPr algn="ctr">
              <a:lnSpc>
                <a:spcPts val="2200"/>
              </a:lnSpc>
            </a:pPr>
            <a:r>
              <a:rPr sz="2000" lang="en-US">
                <a:solidFill>
                  <a:srgbClr val="83371B"/>
                </a:solidFill>
                <a:latin typeface="More Sugar Thin"/>
              </a:rPr>
              <a:t>PEMBUKUAN AL-QUR'AN MASA KHALIFAH UTSMAN BIN AFFAN</a:t>
            </a:r>
          </a:p>
        </p:txBody>
      </p:sp>
      <p:sp>
        <p:nvSpPr>
          <p:cNvPr id="1048650" name="TextBox 7"/>
          <p:cNvSpPr txBox="1"/>
          <p:nvPr/>
        </p:nvSpPr>
        <p:spPr>
          <a:xfrm rot="0">
            <a:off x="427445" y="3569335"/>
            <a:ext cx="8804005" cy="3745865"/>
          </a:xfrm>
          <a:prstGeom prst="rect"/>
        </p:spPr>
        <p:txBody>
          <a:bodyPr anchor="t" bIns="0" lIns="0" rIns="0" rtlCol="0" tIns="0">
            <a:spAutoFit/>
          </a:bodyPr>
          <a:p>
            <a:pPr>
              <a:lnSpc>
                <a:spcPts val="1599"/>
              </a:lnSpc>
            </a:pPr>
            <a:r>
              <a:rPr sz="1599" lang="en-US">
                <a:solidFill>
                  <a:srgbClr val="83371B"/>
                </a:solidFill>
                <a:latin typeface="Montserrat Light Bold"/>
              </a:rPr>
              <a:t> </a:t>
            </a:r>
          </a:p>
          <a:p>
            <a:pPr>
              <a:lnSpc>
                <a:spcPts val="1599"/>
              </a:lnSpc>
            </a:pPr>
            <a:r>
              <a:rPr sz="1599" lang="en-US">
                <a:solidFill>
                  <a:srgbClr val="83371B"/>
                </a:solidFill>
                <a:latin typeface="Montserrat Light Bold"/>
              </a:rPr>
              <a:t>Dalam pelaksanaan tugas ini Ustman menasehatkan supaya : </a:t>
            </a:r>
          </a:p>
          <a:p>
            <a:pPr>
              <a:lnSpc>
                <a:spcPts val="1599"/>
              </a:lnSpc>
            </a:pPr>
            <a:r>
              <a:rPr sz="1599" lang="en-US">
                <a:solidFill>
                  <a:srgbClr val="83371B"/>
                </a:solidFill>
                <a:latin typeface="Montserrat Light Bold"/>
              </a:rPr>
              <a:t> 1. Mengambil pedoman kepada bacaan mereka yang hafal Al Qur'an. </a:t>
            </a:r>
          </a:p>
          <a:p>
            <a:pPr>
              <a:lnSpc>
                <a:spcPts val="1599"/>
              </a:lnSpc>
            </a:pPr>
            <a:r>
              <a:rPr sz="1599" lang="en-US">
                <a:solidFill>
                  <a:srgbClr val="83371B"/>
                </a:solidFill>
                <a:latin typeface="Montserrat Light Bold"/>
              </a:rPr>
              <a:t> 2. Kalau ada perselisihan di antara mereka tentang bahasa (bacaan) maka haruslah dituliskan menurut bahasa suku Quraisy, sebab Al Qur'an diturunkan menurut bahasa mereka.</a:t>
            </a:r>
          </a:p>
          <a:p>
            <a:pPr>
              <a:lnSpc>
                <a:spcPts val="1599"/>
              </a:lnSpc>
            </a:pPr>
          </a:p>
          <a:p>
            <a:pPr>
              <a:lnSpc>
                <a:spcPts val="1599"/>
              </a:lnSpc>
            </a:pPr>
            <a:r>
              <a:rPr sz="1599" lang="en-US">
                <a:solidFill>
                  <a:srgbClr val="83371B"/>
                </a:solidFill>
                <a:latin typeface="Montserrat Light Bold"/>
              </a:rPr>
              <a:t>Setelah mereka selesai menulis mushaf, maka Usman mengirim Mushaf-Mushaf tersebut ke kota-kota besar Islam dan Usman memerintahkan untuk membakar Shuhuf atau Mushaf selain Mushaf resmi. </a:t>
            </a:r>
          </a:p>
          <a:p>
            <a:pPr>
              <a:lnSpc>
                <a:spcPts val="1599"/>
              </a:lnSpc>
            </a:pPr>
          </a:p>
          <a:p>
            <a:pPr>
              <a:lnSpc>
                <a:spcPts val="1599"/>
              </a:lnSpc>
            </a:pPr>
            <a:r>
              <a:rPr sz="1599" lang="en-US">
                <a:solidFill>
                  <a:srgbClr val="83371B"/>
                </a:solidFill>
                <a:latin typeface="Montserrat Light Bold"/>
              </a:rPr>
              <a:t>Dengan demikian maka pembukuan Al Qur'an pada masa Ustman faedahnya sangat besar antara lain : </a:t>
            </a:r>
          </a:p>
          <a:p>
            <a:pPr>
              <a:lnSpc>
                <a:spcPts val="1599"/>
              </a:lnSpc>
            </a:pPr>
            <a:r>
              <a:rPr sz="1599" lang="en-US">
                <a:solidFill>
                  <a:srgbClr val="83371B"/>
                </a:solidFill>
                <a:latin typeface="Montserrat Light Bold"/>
              </a:rPr>
              <a:t> l. Menyatukan kaum Muslimin kepada satu macam Mushhaf yang seragam bacaan dan tulisannya. </a:t>
            </a:r>
          </a:p>
          <a:p>
            <a:pPr>
              <a:lnSpc>
                <a:spcPts val="1599"/>
              </a:lnSpc>
            </a:pPr>
            <a:r>
              <a:rPr sz="1599" lang="en-US">
                <a:solidFill>
                  <a:srgbClr val="83371B"/>
                </a:solidFill>
                <a:latin typeface="Montserrat Light Bold"/>
              </a:rPr>
              <a:t> 2. Menyatukan tertib susunan surat-surat menurut tertib unit sebagaimana yang kelihatan pada Mushhaf pada masa sekarang</a:t>
            </a:r>
          </a:p>
          <a:p>
            <a:pPr>
              <a:lnSpc>
                <a:spcPts val="1599"/>
              </a:lnSpc>
            </a:pPr>
          </a:p>
        </p:txBody>
      </p:sp>
      <p:sp>
        <p:nvSpPr>
          <p:cNvPr id="1048651" name="TextBox 8"/>
          <p:cNvSpPr txBox="1"/>
          <p:nvPr/>
        </p:nvSpPr>
        <p:spPr>
          <a:xfrm rot="0">
            <a:off x="427445" y="1559560"/>
            <a:ext cx="8804005" cy="2098040"/>
          </a:xfrm>
          <a:prstGeom prst="rect"/>
        </p:spPr>
        <p:txBody>
          <a:bodyPr anchor="t" bIns="0" lIns="0" rIns="0" rtlCol="0" tIns="0">
            <a:spAutoFit/>
          </a:bodyPr>
          <a:p>
            <a:pPr>
              <a:lnSpc>
                <a:spcPts val="1599"/>
              </a:lnSpc>
            </a:pPr>
            <a:r>
              <a:rPr sz="1599" lang="en-US">
                <a:solidFill>
                  <a:srgbClr val="83371B"/>
                </a:solidFill>
                <a:latin typeface="Montserrat Light Bold"/>
              </a:rPr>
              <a:t>Latar belakang pembukuan Al-Qur’an pada masa ini adalah meluasnya persoalan perbedaan qiraat di tengah masyarakat Islam pada waktu itu. Sebagian menganggap qiraatnya yang paling bagus sementara yang lainnya juga beranggapan demikian, bahkan perbedaan ini sudah sampai pada tingkat kafir mengkafirkan karena masing-masingnya mengklaim bahwa qira’at merekalah yang paling benar. Akhirnya mereka sepakat untuk membukukan Al-Qur’an. Usman bin Affan memutuskan untuk menyatukan umat ini dengan mushaf resmi dengan membentuk tim khusus yang bekerja membuat naskah Al-Qur’an yaitu Zaid bin Tsabit dari kalangan Anshar, Abdullah bin Zubair, Sa’id bin ‘Ash dan Abdurrahman bin al-Harits bin Hisyam dari kalangan Muhaji-rin. </a:t>
            </a:r>
          </a:p>
        </p:txBody>
      </p:sp>
    </p:spTree>
  </p:cSld>
  <p:clrMapOvr>
    <a:masterClrMapping/>
  </p:clrMapOvr>
</p:sld>
</file>

<file path=ppt/theme/theme1.xml><?xml version="1.0" encoding="utf-8"?>
<a:theme xmlns:a="http://schemas.openxmlformats.org/drawingml/2006/main" name="Office Theme">
  <a:themeElements>
    <a:clrScheme name="Office">
      <a:dk1>
        <a:sysClr lastClr="000000" val="windowText"/>
      </a:dk1>
      <a:lt1>
        <a:sysClr lastClr="FFFFFF" val="window"/>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主题">
  <a:themeElements>
    <a:clrScheme name="Office">
      <a:dk1>
        <a:sysClr lastClr="000000" val="windowText"/>
      </a:dk1>
      <a:lt1>
        <a:sysClr lastClr="FFFFFF" val="window"/>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H Sarabun PSK"/>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H Sarabun PSK"/>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algn="ctr" blurRad="57150" dir="5400000" dist="19050"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theme>
</file>

<file path=docProps/app.xml><?xml version="1.0" encoding="utf-8"?>
<Properties xmlns="http://schemas.openxmlformats.org/officeDocument/2006/extended-properties">
  <Application>Microsoft Office PowerPoint</Application>
  <ScaleCrop>0</ScaleCrop>
  <LinksUpToDate>0</LinksUpToDate>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itle>Sumber Ajaran Islam {Al-Qur'an}</dc:title>
  <dc:creator>SM-A525F</dc:creator>
  <dcterms:created xsi:type="dcterms:W3CDTF">2006-08-15T10:00:00Z</dcterms:created>
  <dcterms:modified xsi:type="dcterms:W3CDTF">2022-09-20T12:08:45Z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1102e67647f748fe96c42528915fc7fa</vt:lpwstr>
  </property>
</Properties>
</file>