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60" r:id="rId7"/>
    <p:sldId id="287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irmala UI" panose="020B0502040204020203" pitchFamily="34" charset="0"/>
      <p:regular r:id="rId13"/>
      <p:bold r:id="rId14"/>
    </p:embeddedFont>
    <p:embeddedFont>
      <p:font typeface="Public Sans" pitchFamily="2" charset="0"/>
      <p:regular r:id="rId15"/>
    </p:embeddedFont>
    <p:embeddedFont>
      <p:font typeface="Public Sans Bold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622" autoAdjust="0"/>
  </p:normalViewPr>
  <p:slideViewPr>
    <p:cSldViewPr>
      <p:cViewPr>
        <p:scale>
          <a:sx n="40" d="100"/>
          <a:sy n="40" d="100"/>
        </p:scale>
        <p:origin x="-100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5.fntdata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font" Target="fonts/font4.fntdata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font" Target="fonts/font8.fntdata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3.fntdata" /><Relationship Id="rId5" Type="http://schemas.openxmlformats.org/officeDocument/2006/relationships/slide" Target="slides/slide4.xml" /><Relationship Id="rId15" Type="http://schemas.openxmlformats.org/officeDocument/2006/relationships/font" Target="fonts/font7.fntdata" /><Relationship Id="rId10" Type="http://schemas.openxmlformats.org/officeDocument/2006/relationships/font" Target="fonts/font2.fntdata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font" Target="fonts/font1.fntdata" /><Relationship Id="rId14" Type="http://schemas.openxmlformats.org/officeDocument/2006/relationships/font" Target="fonts/font6.fntdata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2D725-C3F1-43C3-9AC2-784F44C04BF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49C2D8-5B09-4AB2-9640-BF7EAD4E4DCA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i="1" dirty="0">
              <a:solidFill>
                <a:schemeClr val="tx1"/>
              </a:solidFill>
            </a:rPr>
            <a:t>Strength</a:t>
          </a:r>
          <a:r>
            <a:rPr lang="en-US" sz="3200" b="1" dirty="0">
              <a:solidFill>
                <a:schemeClr val="tx1"/>
              </a:solidFill>
            </a:rPr>
            <a:t> (</a:t>
          </a:r>
          <a:r>
            <a:rPr lang="en-US" sz="3200" b="1" dirty="0" err="1">
              <a:solidFill>
                <a:schemeClr val="tx1"/>
              </a:solidFill>
            </a:rPr>
            <a:t>kekuaatan</a:t>
          </a:r>
          <a:r>
            <a:rPr lang="en-US" sz="3200" b="1" dirty="0">
              <a:solidFill>
                <a:schemeClr val="tx1"/>
              </a:solidFill>
            </a:rPr>
            <a:t>)</a:t>
          </a:r>
        </a:p>
      </dgm:t>
    </dgm:pt>
    <dgm:pt modelId="{E7C29F0D-CC70-4FEE-8D9A-1419BE90DB97}" type="parTrans" cxnId="{3F320E5E-ECBF-447E-A2D2-7E63E36D6B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60E1F2-B978-4ADB-A722-5BC505F1DD4C}" type="sibTrans" cxnId="{3F320E5E-ECBF-447E-A2D2-7E63E36D6B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67A39C-1831-49B8-80F3-83837F1F173B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1" i="1" dirty="0">
              <a:solidFill>
                <a:schemeClr val="tx1"/>
              </a:solidFill>
            </a:rPr>
            <a:t>Weakness</a:t>
          </a:r>
          <a:r>
            <a:rPr lang="en-US" b="1" dirty="0">
              <a:solidFill>
                <a:schemeClr val="tx1"/>
              </a:solidFill>
            </a:rPr>
            <a:t> (</a:t>
          </a:r>
          <a:r>
            <a:rPr lang="en-US" b="1" dirty="0" err="1">
              <a:solidFill>
                <a:schemeClr val="tx1"/>
              </a:solidFill>
            </a:rPr>
            <a:t>kelemahan</a:t>
          </a:r>
          <a:r>
            <a:rPr lang="en-US" b="1" dirty="0">
              <a:solidFill>
                <a:schemeClr val="tx1"/>
              </a:solidFill>
            </a:rPr>
            <a:t>) </a:t>
          </a:r>
        </a:p>
      </dgm:t>
    </dgm:pt>
    <dgm:pt modelId="{011B1EEE-EAB5-452F-B1D7-1E6318DB9461}" type="parTrans" cxnId="{263496A3-0851-408B-ABDA-5AF32625BE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F0C782-A515-408D-BD9D-574CB935273E}" type="sibTrans" cxnId="{263496A3-0851-408B-ABDA-5AF32625BE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41F70A-DB88-4128-9381-9CE9274EE5D6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1" i="1" dirty="0">
              <a:solidFill>
                <a:schemeClr val="tx1"/>
              </a:solidFill>
            </a:rPr>
            <a:t>Opportunity</a:t>
          </a:r>
          <a:r>
            <a:rPr lang="en-US" b="1" dirty="0">
              <a:solidFill>
                <a:schemeClr val="tx1"/>
              </a:solidFill>
            </a:rPr>
            <a:t> (</a:t>
          </a:r>
          <a:r>
            <a:rPr lang="en-US" b="1" dirty="0" err="1">
              <a:solidFill>
                <a:schemeClr val="tx1"/>
              </a:solidFill>
            </a:rPr>
            <a:t>peluang</a:t>
          </a:r>
          <a:r>
            <a:rPr lang="en-US" b="1" dirty="0">
              <a:solidFill>
                <a:schemeClr val="tx1"/>
              </a:solidFill>
            </a:rPr>
            <a:t>)</a:t>
          </a:r>
        </a:p>
      </dgm:t>
    </dgm:pt>
    <dgm:pt modelId="{269287D6-5BC8-410D-9759-C96DAEDA97FA}" type="parTrans" cxnId="{79272806-3618-47C3-9E9B-753E73E61A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562744-13D2-44C9-B97B-A1D0A6D51BD4}" type="sibTrans" cxnId="{79272806-3618-47C3-9E9B-753E73E61A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128464-1DE0-487C-827C-DCAED6FDFD1C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1" i="1" dirty="0" err="1">
              <a:solidFill>
                <a:schemeClr val="tx1"/>
              </a:solidFill>
            </a:rPr>
            <a:t>Threath</a:t>
          </a:r>
          <a:r>
            <a:rPr lang="en-US" b="1" i="1" dirty="0">
              <a:solidFill>
                <a:schemeClr val="tx1"/>
              </a:solidFill>
            </a:rPr>
            <a:t> </a:t>
          </a:r>
          <a:r>
            <a:rPr lang="en-US" b="1" dirty="0">
              <a:solidFill>
                <a:schemeClr val="tx1"/>
              </a:solidFill>
            </a:rPr>
            <a:t>(</a:t>
          </a:r>
          <a:r>
            <a:rPr lang="en-US" b="1" dirty="0" err="1">
              <a:solidFill>
                <a:schemeClr val="tx1"/>
              </a:solidFill>
            </a:rPr>
            <a:t>ancaman</a:t>
          </a:r>
          <a:r>
            <a:rPr lang="en-US" b="1" dirty="0">
              <a:solidFill>
                <a:schemeClr val="tx1"/>
              </a:solidFill>
            </a:rPr>
            <a:t>)</a:t>
          </a:r>
        </a:p>
      </dgm:t>
    </dgm:pt>
    <dgm:pt modelId="{4CB0B0E1-EC88-42E7-B92E-E6FD0135E05D}" type="parTrans" cxnId="{D0185FDA-4CF2-4A6A-9170-AC1B6AE24D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2BED4A-217E-4819-8E74-BE7492E4793B}" type="sibTrans" cxnId="{D0185FDA-4CF2-4A6A-9170-AC1B6AE24D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7FA950-E644-4DCE-B359-044F02AC700F}" type="pres">
      <dgm:prSet presAssocID="{3E32D725-C3F1-43C3-9AC2-784F44C04BFF}" presName="Name0" presStyleCnt="0">
        <dgm:presLayoutVars>
          <dgm:dir/>
          <dgm:animLvl val="lvl"/>
          <dgm:resizeHandles val="exact"/>
        </dgm:presLayoutVars>
      </dgm:prSet>
      <dgm:spPr/>
    </dgm:pt>
    <dgm:pt modelId="{5A95DDC6-A829-49B4-BCEF-145F66F61F67}" type="pres">
      <dgm:prSet presAssocID="{9F49C2D8-5B09-4AB2-9640-BF7EAD4E4DC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C043395-36A1-4613-86B0-C4D625A41B49}" type="pres">
      <dgm:prSet presAssocID="{4460E1F2-B978-4ADB-A722-5BC505F1DD4C}" presName="parTxOnlySpace" presStyleCnt="0"/>
      <dgm:spPr/>
    </dgm:pt>
    <dgm:pt modelId="{6640AD52-E2AD-4EB9-A3CA-D0167A08467A}" type="pres">
      <dgm:prSet presAssocID="{9C67A39C-1831-49B8-80F3-83837F1F173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7A37BE-7074-4AA8-8CB7-41FF72B45D81}" type="pres">
      <dgm:prSet presAssocID="{CAF0C782-A515-408D-BD9D-574CB935273E}" presName="parTxOnlySpace" presStyleCnt="0"/>
      <dgm:spPr/>
    </dgm:pt>
    <dgm:pt modelId="{7D643740-4385-4C1C-943B-DAFBDBF2D91D}" type="pres">
      <dgm:prSet presAssocID="{1D41F70A-DB88-4128-9381-9CE9274EE5D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3779764-E823-4F68-B84B-E04C450BEC6D}" type="pres">
      <dgm:prSet presAssocID="{FE562744-13D2-44C9-B97B-A1D0A6D51BD4}" presName="parTxOnlySpace" presStyleCnt="0"/>
      <dgm:spPr/>
    </dgm:pt>
    <dgm:pt modelId="{6803FF8E-CBA8-4F6A-90FA-7F8B5D656103}" type="pres">
      <dgm:prSet presAssocID="{1F128464-1DE0-487C-827C-DCAED6FDFD1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9272806-3618-47C3-9E9B-753E73E61AB1}" srcId="{3E32D725-C3F1-43C3-9AC2-784F44C04BFF}" destId="{1D41F70A-DB88-4128-9381-9CE9274EE5D6}" srcOrd="2" destOrd="0" parTransId="{269287D6-5BC8-410D-9759-C96DAEDA97FA}" sibTransId="{FE562744-13D2-44C9-B97B-A1D0A6D51BD4}"/>
    <dgm:cxn modelId="{3F320E5E-ECBF-447E-A2D2-7E63E36D6B6F}" srcId="{3E32D725-C3F1-43C3-9AC2-784F44C04BFF}" destId="{9F49C2D8-5B09-4AB2-9640-BF7EAD4E4DCA}" srcOrd="0" destOrd="0" parTransId="{E7C29F0D-CC70-4FEE-8D9A-1419BE90DB97}" sibTransId="{4460E1F2-B978-4ADB-A722-5BC505F1DD4C}"/>
    <dgm:cxn modelId="{92462272-452C-442C-B457-E47F58EE8136}" type="presOf" srcId="{1F128464-1DE0-487C-827C-DCAED6FDFD1C}" destId="{6803FF8E-CBA8-4F6A-90FA-7F8B5D656103}" srcOrd="0" destOrd="0" presId="urn:microsoft.com/office/officeart/2005/8/layout/chevron1"/>
    <dgm:cxn modelId="{263496A3-0851-408B-ABDA-5AF32625BE8D}" srcId="{3E32D725-C3F1-43C3-9AC2-784F44C04BFF}" destId="{9C67A39C-1831-49B8-80F3-83837F1F173B}" srcOrd="1" destOrd="0" parTransId="{011B1EEE-EAB5-452F-B1D7-1E6318DB9461}" sibTransId="{CAF0C782-A515-408D-BD9D-574CB935273E}"/>
    <dgm:cxn modelId="{548007B8-0DFF-4A1E-8504-EBE6D7C67649}" type="presOf" srcId="{9F49C2D8-5B09-4AB2-9640-BF7EAD4E4DCA}" destId="{5A95DDC6-A829-49B4-BCEF-145F66F61F67}" srcOrd="0" destOrd="0" presId="urn:microsoft.com/office/officeart/2005/8/layout/chevron1"/>
    <dgm:cxn modelId="{A23423D8-BE9D-458A-B29C-8CCD8B235996}" type="presOf" srcId="{1D41F70A-DB88-4128-9381-9CE9274EE5D6}" destId="{7D643740-4385-4C1C-943B-DAFBDBF2D91D}" srcOrd="0" destOrd="0" presId="urn:microsoft.com/office/officeart/2005/8/layout/chevron1"/>
    <dgm:cxn modelId="{D0185FDA-4CF2-4A6A-9170-AC1B6AE24D0B}" srcId="{3E32D725-C3F1-43C3-9AC2-784F44C04BFF}" destId="{1F128464-1DE0-487C-827C-DCAED6FDFD1C}" srcOrd="3" destOrd="0" parTransId="{4CB0B0E1-EC88-42E7-B92E-E6FD0135E05D}" sibTransId="{A32BED4A-217E-4819-8E74-BE7492E4793B}"/>
    <dgm:cxn modelId="{775B2AF2-5973-4F74-9492-BCC6C85300A0}" type="presOf" srcId="{3E32D725-C3F1-43C3-9AC2-784F44C04BFF}" destId="{E07FA950-E644-4DCE-B359-044F02AC700F}" srcOrd="0" destOrd="0" presId="urn:microsoft.com/office/officeart/2005/8/layout/chevron1"/>
    <dgm:cxn modelId="{A5F00EF5-3C94-438A-B40A-E212C213682E}" type="presOf" srcId="{9C67A39C-1831-49B8-80F3-83837F1F173B}" destId="{6640AD52-E2AD-4EB9-A3CA-D0167A08467A}" srcOrd="0" destOrd="0" presId="urn:microsoft.com/office/officeart/2005/8/layout/chevron1"/>
    <dgm:cxn modelId="{003D6263-ED9F-4DD3-982D-4064C79FA4B1}" type="presParOf" srcId="{E07FA950-E644-4DCE-B359-044F02AC700F}" destId="{5A95DDC6-A829-49B4-BCEF-145F66F61F67}" srcOrd="0" destOrd="0" presId="urn:microsoft.com/office/officeart/2005/8/layout/chevron1"/>
    <dgm:cxn modelId="{0CA82E15-585D-41A3-B1AA-233BA7200FAA}" type="presParOf" srcId="{E07FA950-E644-4DCE-B359-044F02AC700F}" destId="{CC043395-36A1-4613-86B0-C4D625A41B49}" srcOrd="1" destOrd="0" presId="urn:microsoft.com/office/officeart/2005/8/layout/chevron1"/>
    <dgm:cxn modelId="{17436636-C1FC-40D9-B02E-268E13057527}" type="presParOf" srcId="{E07FA950-E644-4DCE-B359-044F02AC700F}" destId="{6640AD52-E2AD-4EB9-A3CA-D0167A08467A}" srcOrd="2" destOrd="0" presId="urn:microsoft.com/office/officeart/2005/8/layout/chevron1"/>
    <dgm:cxn modelId="{857A9E64-80BF-42E0-BBC7-A55F24145350}" type="presParOf" srcId="{E07FA950-E644-4DCE-B359-044F02AC700F}" destId="{CD7A37BE-7074-4AA8-8CB7-41FF72B45D81}" srcOrd="3" destOrd="0" presId="urn:microsoft.com/office/officeart/2005/8/layout/chevron1"/>
    <dgm:cxn modelId="{398ADEE9-514E-427E-A9A7-39F47ED40443}" type="presParOf" srcId="{E07FA950-E644-4DCE-B359-044F02AC700F}" destId="{7D643740-4385-4C1C-943B-DAFBDBF2D91D}" srcOrd="4" destOrd="0" presId="urn:microsoft.com/office/officeart/2005/8/layout/chevron1"/>
    <dgm:cxn modelId="{D20DE555-106D-4E36-995E-81D1030D8B30}" type="presParOf" srcId="{E07FA950-E644-4DCE-B359-044F02AC700F}" destId="{43779764-E823-4F68-B84B-E04C450BEC6D}" srcOrd="5" destOrd="0" presId="urn:microsoft.com/office/officeart/2005/8/layout/chevron1"/>
    <dgm:cxn modelId="{84459ED3-078C-4F5B-AC45-9DB59CED46EF}" type="presParOf" srcId="{E07FA950-E644-4DCE-B359-044F02AC700F}" destId="{6803FF8E-CBA8-4F6A-90FA-7F8B5D65610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2D725-C3F1-43C3-9AC2-784F44C04BF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49C2D8-5B09-4AB2-9640-BF7EAD4E4DCA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700" b="1" i="1" dirty="0">
              <a:solidFill>
                <a:schemeClr val="tx1"/>
              </a:solidFill>
            </a:rPr>
            <a:t>Product</a:t>
          </a:r>
          <a:r>
            <a:rPr lang="en-US" sz="3700" b="1" dirty="0">
              <a:solidFill>
                <a:schemeClr val="tx1"/>
              </a:solidFill>
            </a:rPr>
            <a:t> (</a:t>
          </a:r>
          <a:r>
            <a:rPr lang="en-US" sz="3700" b="1" dirty="0" err="1">
              <a:solidFill>
                <a:schemeClr val="tx1"/>
              </a:solidFill>
            </a:rPr>
            <a:t>produk</a:t>
          </a:r>
          <a:r>
            <a:rPr lang="en-US" sz="3700" b="1" dirty="0">
              <a:solidFill>
                <a:schemeClr val="tx1"/>
              </a:solidFill>
            </a:rPr>
            <a:t>)</a:t>
          </a:r>
        </a:p>
      </dgm:t>
    </dgm:pt>
    <dgm:pt modelId="{E7C29F0D-CC70-4FEE-8D9A-1419BE90DB97}" type="parTrans" cxnId="{3F320E5E-ECBF-447E-A2D2-7E63E36D6B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60E1F2-B978-4ADB-A722-5BC505F1DD4C}" type="sibTrans" cxnId="{3F320E5E-ECBF-447E-A2D2-7E63E36D6B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67A39C-1831-49B8-80F3-83837F1F173B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1" i="1" dirty="0">
              <a:solidFill>
                <a:schemeClr val="tx1"/>
              </a:solidFill>
            </a:rPr>
            <a:t>Price </a:t>
          </a:r>
          <a:r>
            <a:rPr lang="en-US" b="1" dirty="0">
              <a:solidFill>
                <a:schemeClr val="tx1"/>
              </a:solidFill>
            </a:rPr>
            <a:t>(</a:t>
          </a:r>
          <a:r>
            <a:rPr lang="en-US" b="1" dirty="0" err="1">
              <a:solidFill>
                <a:schemeClr val="tx1"/>
              </a:solidFill>
            </a:rPr>
            <a:t>harga</a:t>
          </a:r>
          <a:r>
            <a:rPr lang="en-US" b="1" dirty="0">
              <a:solidFill>
                <a:schemeClr val="tx1"/>
              </a:solidFill>
            </a:rPr>
            <a:t>) </a:t>
          </a:r>
        </a:p>
      </dgm:t>
    </dgm:pt>
    <dgm:pt modelId="{011B1EEE-EAB5-452F-B1D7-1E6318DB9461}" type="parTrans" cxnId="{263496A3-0851-408B-ABDA-5AF32625BE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F0C782-A515-408D-BD9D-574CB935273E}" type="sibTrans" cxnId="{263496A3-0851-408B-ABDA-5AF32625BE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41F70A-DB88-4128-9381-9CE9274EE5D6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1" i="1" dirty="0">
              <a:solidFill>
                <a:schemeClr val="tx1"/>
              </a:solidFill>
            </a:rPr>
            <a:t>Promotion </a:t>
          </a:r>
          <a:r>
            <a:rPr lang="en-US" b="1" dirty="0">
              <a:solidFill>
                <a:schemeClr val="tx1"/>
              </a:solidFill>
            </a:rPr>
            <a:t>(</a:t>
          </a:r>
          <a:r>
            <a:rPr lang="en-US" b="1" dirty="0" err="1">
              <a:solidFill>
                <a:schemeClr val="tx1"/>
              </a:solidFill>
            </a:rPr>
            <a:t>promosi</a:t>
          </a:r>
          <a:r>
            <a:rPr lang="en-US" b="1" dirty="0">
              <a:solidFill>
                <a:schemeClr val="tx1"/>
              </a:solidFill>
            </a:rPr>
            <a:t>) </a:t>
          </a:r>
        </a:p>
      </dgm:t>
    </dgm:pt>
    <dgm:pt modelId="{269287D6-5BC8-410D-9759-C96DAEDA97FA}" type="parTrans" cxnId="{79272806-3618-47C3-9E9B-753E73E61A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562744-13D2-44C9-B97B-A1D0A6D51BD4}" type="sibTrans" cxnId="{79272806-3618-47C3-9E9B-753E73E61A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128464-1DE0-487C-827C-DCAED6FDFD1C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700" b="1" i="1" dirty="0">
              <a:solidFill>
                <a:schemeClr val="tx1"/>
              </a:solidFill>
            </a:rPr>
            <a:t>Place</a:t>
          </a:r>
          <a:r>
            <a:rPr lang="en-US" sz="3700" b="1" dirty="0">
              <a:solidFill>
                <a:schemeClr val="tx1"/>
              </a:solidFill>
            </a:rPr>
            <a:t> (</a:t>
          </a:r>
          <a:r>
            <a:rPr lang="en-US" sz="3700" b="1" dirty="0" err="1">
              <a:solidFill>
                <a:schemeClr val="tx1"/>
              </a:solidFill>
            </a:rPr>
            <a:t>tempat</a:t>
          </a:r>
          <a:r>
            <a:rPr lang="en-US" sz="3700" b="1" dirty="0">
              <a:solidFill>
                <a:schemeClr val="tx1"/>
              </a:solidFill>
            </a:rPr>
            <a:t>)</a:t>
          </a:r>
        </a:p>
      </dgm:t>
    </dgm:pt>
    <dgm:pt modelId="{4CB0B0E1-EC88-42E7-B92E-E6FD0135E05D}" type="parTrans" cxnId="{D0185FDA-4CF2-4A6A-9170-AC1B6AE24D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2BED4A-217E-4819-8E74-BE7492E4793B}" type="sibTrans" cxnId="{D0185FDA-4CF2-4A6A-9170-AC1B6AE24D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7FA950-E644-4DCE-B359-044F02AC700F}" type="pres">
      <dgm:prSet presAssocID="{3E32D725-C3F1-43C3-9AC2-784F44C04BFF}" presName="Name0" presStyleCnt="0">
        <dgm:presLayoutVars>
          <dgm:dir/>
          <dgm:animLvl val="lvl"/>
          <dgm:resizeHandles val="exact"/>
        </dgm:presLayoutVars>
      </dgm:prSet>
      <dgm:spPr/>
    </dgm:pt>
    <dgm:pt modelId="{5A95DDC6-A829-49B4-BCEF-145F66F61F67}" type="pres">
      <dgm:prSet presAssocID="{9F49C2D8-5B09-4AB2-9640-BF7EAD4E4DC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C043395-36A1-4613-86B0-C4D625A41B49}" type="pres">
      <dgm:prSet presAssocID="{4460E1F2-B978-4ADB-A722-5BC505F1DD4C}" presName="parTxOnlySpace" presStyleCnt="0"/>
      <dgm:spPr/>
    </dgm:pt>
    <dgm:pt modelId="{6640AD52-E2AD-4EB9-A3CA-D0167A08467A}" type="pres">
      <dgm:prSet presAssocID="{9C67A39C-1831-49B8-80F3-83837F1F173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7A37BE-7074-4AA8-8CB7-41FF72B45D81}" type="pres">
      <dgm:prSet presAssocID="{CAF0C782-A515-408D-BD9D-574CB935273E}" presName="parTxOnlySpace" presStyleCnt="0"/>
      <dgm:spPr/>
    </dgm:pt>
    <dgm:pt modelId="{7D643740-4385-4C1C-943B-DAFBDBF2D91D}" type="pres">
      <dgm:prSet presAssocID="{1D41F70A-DB88-4128-9381-9CE9274EE5D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3779764-E823-4F68-B84B-E04C450BEC6D}" type="pres">
      <dgm:prSet presAssocID="{FE562744-13D2-44C9-B97B-A1D0A6D51BD4}" presName="parTxOnlySpace" presStyleCnt="0"/>
      <dgm:spPr/>
    </dgm:pt>
    <dgm:pt modelId="{6803FF8E-CBA8-4F6A-90FA-7F8B5D656103}" type="pres">
      <dgm:prSet presAssocID="{1F128464-1DE0-487C-827C-DCAED6FDFD1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9272806-3618-47C3-9E9B-753E73E61AB1}" srcId="{3E32D725-C3F1-43C3-9AC2-784F44C04BFF}" destId="{1D41F70A-DB88-4128-9381-9CE9274EE5D6}" srcOrd="2" destOrd="0" parTransId="{269287D6-5BC8-410D-9759-C96DAEDA97FA}" sibTransId="{FE562744-13D2-44C9-B97B-A1D0A6D51BD4}"/>
    <dgm:cxn modelId="{118DDF24-822C-4979-8C0A-B522171E0A74}" type="presOf" srcId="{3E32D725-C3F1-43C3-9AC2-784F44C04BFF}" destId="{E07FA950-E644-4DCE-B359-044F02AC700F}" srcOrd="0" destOrd="0" presId="urn:microsoft.com/office/officeart/2005/8/layout/chevron1"/>
    <dgm:cxn modelId="{3F320E5E-ECBF-447E-A2D2-7E63E36D6B6F}" srcId="{3E32D725-C3F1-43C3-9AC2-784F44C04BFF}" destId="{9F49C2D8-5B09-4AB2-9640-BF7EAD4E4DCA}" srcOrd="0" destOrd="0" parTransId="{E7C29F0D-CC70-4FEE-8D9A-1419BE90DB97}" sibTransId="{4460E1F2-B978-4ADB-A722-5BC505F1DD4C}"/>
    <dgm:cxn modelId="{A96E7290-7356-4977-9683-AC0BB00CE5B3}" type="presOf" srcId="{1D41F70A-DB88-4128-9381-9CE9274EE5D6}" destId="{7D643740-4385-4C1C-943B-DAFBDBF2D91D}" srcOrd="0" destOrd="0" presId="urn:microsoft.com/office/officeart/2005/8/layout/chevron1"/>
    <dgm:cxn modelId="{263496A3-0851-408B-ABDA-5AF32625BE8D}" srcId="{3E32D725-C3F1-43C3-9AC2-784F44C04BFF}" destId="{9C67A39C-1831-49B8-80F3-83837F1F173B}" srcOrd="1" destOrd="0" parTransId="{011B1EEE-EAB5-452F-B1D7-1E6318DB9461}" sibTransId="{CAF0C782-A515-408D-BD9D-574CB935273E}"/>
    <dgm:cxn modelId="{C0B1D4BC-21E5-4232-8B77-5289E11FDB7C}" type="presOf" srcId="{9F49C2D8-5B09-4AB2-9640-BF7EAD4E4DCA}" destId="{5A95DDC6-A829-49B4-BCEF-145F66F61F67}" srcOrd="0" destOrd="0" presId="urn:microsoft.com/office/officeart/2005/8/layout/chevron1"/>
    <dgm:cxn modelId="{8830D7C3-F339-4D12-BDFE-48C923F7CAD2}" type="presOf" srcId="{1F128464-1DE0-487C-827C-DCAED6FDFD1C}" destId="{6803FF8E-CBA8-4F6A-90FA-7F8B5D656103}" srcOrd="0" destOrd="0" presId="urn:microsoft.com/office/officeart/2005/8/layout/chevron1"/>
    <dgm:cxn modelId="{D0185FDA-4CF2-4A6A-9170-AC1B6AE24D0B}" srcId="{3E32D725-C3F1-43C3-9AC2-784F44C04BFF}" destId="{1F128464-1DE0-487C-827C-DCAED6FDFD1C}" srcOrd="3" destOrd="0" parTransId="{4CB0B0E1-EC88-42E7-B92E-E6FD0135E05D}" sibTransId="{A32BED4A-217E-4819-8E74-BE7492E4793B}"/>
    <dgm:cxn modelId="{514972F9-7118-4EB0-951D-C4002A4CE1D0}" type="presOf" srcId="{9C67A39C-1831-49B8-80F3-83837F1F173B}" destId="{6640AD52-E2AD-4EB9-A3CA-D0167A08467A}" srcOrd="0" destOrd="0" presId="urn:microsoft.com/office/officeart/2005/8/layout/chevron1"/>
    <dgm:cxn modelId="{CF3758E4-3B33-429C-8C53-DA07C34BC138}" type="presParOf" srcId="{E07FA950-E644-4DCE-B359-044F02AC700F}" destId="{5A95DDC6-A829-49B4-BCEF-145F66F61F67}" srcOrd="0" destOrd="0" presId="urn:microsoft.com/office/officeart/2005/8/layout/chevron1"/>
    <dgm:cxn modelId="{728093C1-373C-4860-9DAB-0503DD3E9DCF}" type="presParOf" srcId="{E07FA950-E644-4DCE-B359-044F02AC700F}" destId="{CC043395-36A1-4613-86B0-C4D625A41B49}" srcOrd="1" destOrd="0" presId="urn:microsoft.com/office/officeart/2005/8/layout/chevron1"/>
    <dgm:cxn modelId="{EDD34A4A-486A-4EA4-B4DE-5C06223772F0}" type="presParOf" srcId="{E07FA950-E644-4DCE-B359-044F02AC700F}" destId="{6640AD52-E2AD-4EB9-A3CA-D0167A08467A}" srcOrd="2" destOrd="0" presId="urn:microsoft.com/office/officeart/2005/8/layout/chevron1"/>
    <dgm:cxn modelId="{11769E26-73EC-4568-B399-2A24226AA60F}" type="presParOf" srcId="{E07FA950-E644-4DCE-B359-044F02AC700F}" destId="{CD7A37BE-7074-4AA8-8CB7-41FF72B45D81}" srcOrd="3" destOrd="0" presId="urn:microsoft.com/office/officeart/2005/8/layout/chevron1"/>
    <dgm:cxn modelId="{DB88076B-EF7C-4193-BD39-2464FD2EB27F}" type="presParOf" srcId="{E07FA950-E644-4DCE-B359-044F02AC700F}" destId="{7D643740-4385-4C1C-943B-DAFBDBF2D91D}" srcOrd="4" destOrd="0" presId="urn:microsoft.com/office/officeart/2005/8/layout/chevron1"/>
    <dgm:cxn modelId="{37801E2E-552E-480D-B82C-BE11E700345D}" type="presParOf" srcId="{E07FA950-E644-4DCE-B359-044F02AC700F}" destId="{43779764-E823-4F68-B84B-E04C450BEC6D}" srcOrd="5" destOrd="0" presId="urn:microsoft.com/office/officeart/2005/8/layout/chevron1"/>
    <dgm:cxn modelId="{AAB28D74-751C-4D69-AC08-8F9A5214979F}" type="presParOf" srcId="{E07FA950-E644-4DCE-B359-044F02AC700F}" destId="{6803FF8E-CBA8-4F6A-90FA-7F8B5D65610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5DDC6-A829-49B4-BCEF-145F66F61F67}">
      <dsp:nvSpPr>
        <dsp:cNvPr id="0" name=""/>
        <dsp:cNvSpPr/>
      </dsp:nvSpPr>
      <dsp:spPr>
        <a:xfrm>
          <a:off x="6680" y="1787646"/>
          <a:ext cx="3888767" cy="1555506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chemeClr val="tx1"/>
              </a:solidFill>
            </a:rPr>
            <a:t>Strength</a:t>
          </a:r>
          <a:r>
            <a:rPr lang="en-US" sz="3200" b="1" kern="1200" dirty="0">
              <a:solidFill>
                <a:schemeClr val="tx1"/>
              </a:solidFill>
            </a:rPr>
            <a:t> (</a:t>
          </a:r>
          <a:r>
            <a:rPr lang="en-US" sz="3200" b="1" kern="1200" dirty="0" err="1">
              <a:solidFill>
                <a:schemeClr val="tx1"/>
              </a:solidFill>
            </a:rPr>
            <a:t>kekuaatan</a:t>
          </a:r>
          <a:r>
            <a:rPr lang="en-US" sz="3200" b="1" kern="1200" dirty="0">
              <a:solidFill>
                <a:schemeClr val="tx1"/>
              </a:solidFill>
            </a:rPr>
            <a:t>)</a:t>
          </a:r>
        </a:p>
      </dsp:txBody>
      <dsp:txXfrm>
        <a:off x="784433" y="1787646"/>
        <a:ext cx="2333261" cy="1555506"/>
      </dsp:txXfrm>
    </dsp:sp>
    <dsp:sp modelId="{6640AD52-E2AD-4EB9-A3CA-D0167A08467A}">
      <dsp:nvSpPr>
        <dsp:cNvPr id="0" name=""/>
        <dsp:cNvSpPr/>
      </dsp:nvSpPr>
      <dsp:spPr>
        <a:xfrm>
          <a:off x="3506571" y="1787646"/>
          <a:ext cx="3888767" cy="1555506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chemeClr val="tx1"/>
              </a:solidFill>
            </a:rPr>
            <a:t>Weakness</a:t>
          </a:r>
          <a:r>
            <a:rPr lang="en-US" sz="3200" b="1" kern="1200" dirty="0">
              <a:solidFill>
                <a:schemeClr val="tx1"/>
              </a:solidFill>
            </a:rPr>
            <a:t> (</a:t>
          </a:r>
          <a:r>
            <a:rPr lang="en-US" sz="3200" b="1" kern="1200" dirty="0" err="1">
              <a:solidFill>
                <a:schemeClr val="tx1"/>
              </a:solidFill>
            </a:rPr>
            <a:t>kelemahan</a:t>
          </a:r>
          <a:r>
            <a:rPr lang="en-US" sz="3200" b="1" kern="1200" dirty="0">
              <a:solidFill>
                <a:schemeClr val="tx1"/>
              </a:solidFill>
            </a:rPr>
            <a:t>) </a:t>
          </a:r>
        </a:p>
      </dsp:txBody>
      <dsp:txXfrm>
        <a:off x="4284324" y="1787646"/>
        <a:ext cx="2333261" cy="1555506"/>
      </dsp:txXfrm>
    </dsp:sp>
    <dsp:sp modelId="{7D643740-4385-4C1C-943B-DAFBDBF2D91D}">
      <dsp:nvSpPr>
        <dsp:cNvPr id="0" name=""/>
        <dsp:cNvSpPr/>
      </dsp:nvSpPr>
      <dsp:spPr>
        <a:xfrm>
          <a:off x="7006461" y="1787646"/>
          <a:ext cx="3888767" cy="1555506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solidFill>
                <a:schemeClr val="tx1"/>
              </a:solidFill>
            </a:rPr>
            <a:t>Opportunity</a:t>
          </a:r>
          <a:r>
            <a:rPr lang="en-US" sz="3200" b="1" kern="1200" dirty="0">
              <a:solidFill>
                <a:schemeClr val="tx1"/>
              </a:solidFill>
            </a:rPr>
            <a:t> (</a:t>
          </a:r>
          <a:r>
            <a:rPr lang="en-US" sz="3200" b="1" kern="1200" dirty="0" err="1">
              <a:solidFill>
                <a:schemeClr val="tx1"/>
              </a:solidFill>
            </a:rPr>
            <a:t>peluang</a:t>
          </a:r>
          <a:r>
            <a:rPr lang="en-US" sz="3200" b="1" kern="1200" dirty="0">
              <a:solidFill>
                <a:schemeClr val="tx1"/>
              </a:solidFill>
            </a:rPr>
            <a:t>)</a:t>
          </a:r>
        </a:p>
      </dsp:txBody>
      <dsp:txXfrm>
        <a:off x="7784214" y="1787646"/>
        <a:ext cx="2333261" cy="1555506"/>
      </dsp:txXfrm>
    </dsp:sp>
    <dsp:sp modelId="{6803FF8E-CBA8-4F6A-90FA-7F8B5D656103}">
      <dsp:nvSpPr>
        <dsp:cNvPr id="0" name=""/>
        <dsp:cNvSpPr/>
      </dsp:nvSpPr>
      <dsp:spPr>
        <a:xfrm>
          <a:off x="10506352" y="1787646"/>
          <a:ext cx="3888767" cy="1555506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 err="1">
              <a:solidFill>
                <a:schemeClr val="tx1"/>
              </a:solidFill>
            </a:rPr>
            <a:t>Threath</a:t>
          </a:r>
          <a:r>
            <a:rPr lang="en-US" sz="3200" b="1" i="1" kern="1200" dirty="0">
              <a:solidFill>
                <a:schemeClr val="tx1"/>
              </a:solidFill>
            </a:rPr>
            <a:t> </a:t>
          </a:r>
          <a:r>
            <a:rPr lang="en-US" sz="3200" b="1" kern="1200" dirty="0">
              <a:solidFill>
                <a:schemeClr val="tx1"/>
              </a:solidFill>
            </a:rPr>
            <a:t>(</a:t>
          </a:r>
          <a:r>
            <a:rPr lang="en-US" sz="3200" b="1" kern="1200" dirty="0" err="1">
              <a:solidFill>
                <a:schemeClr val="tx1"/>
              </a:solidFill>
            </a:rPr>
            <a:t>ancaman</a:t>
          </a:r>
          <a:r>
            <a:rPr lang="en-US" sz="3200" b="1" kern="1200" dirty="0">
              <a:solidFill>
                <a:schemeClr val="tx1"/>
              </a:solidFill>
            </a:rPr>
            <a:t>)</a:t>
          </a:r>
        </a:p>
      </dsp:txBody>
      <dsp:txXfrm>
        <a:off x="11284105" y="1787646"/>
        <a:ext cx="2333261" cy="1555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5DDC6-A829-49B4-BCEF-145F66F61F67}">
      <dsp:nvSpPr>
        <dsp:cNvPr id="0" name=""/>
        <dsp:cNvSpPr/>
      </dsp:nvSpPr>
      <dsp:spPr>
        <a:xfrm>
          <a:off x="6680" y="1787646"/>
          <a:ext cx="3888767" cy="1555506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1" kern="1200" dirty="0">
              <a:solidFill>
                <a:schemeClr val="tx1"/>
              </a:solidFill>
            </a:rPr>
            <a:t>Product</a:t>
          </a:r>
          <a:r>
            <a:rPr lang="en-US" sz="3700" b="1" kern="1200" dirty="0">
              <a:solidFill>
                <a:schemeClr val="tx1"/>
              </a:solidFill>
            </a:rPr>
            <a:t> (</a:t>
          </a:r>
          <a:r>
            <a:rPr lang="en-US" sz="3700" b="1" kern="1200" dirty="0" err="1">
              <a:solidFill>
                <a:schemeClr val="tx1"/>
              </a:solidFill>
            </a:rPr>
            <a:t>produk</a:t>
          </a:r>
          <a:r>
            <a:rPr lang="en-US" sz="3700" b="1" kern="1200" dirty="0">
              <a:solidFill>
                <a:schemeClr val="tx1"/>
              </a:solidFill>
            </a:rPr>
            <a:t>)</a:t>
          </a:r>
        </a:p>
      </dsp:txBody>
      <dsp:txXfrm>
        <a:off x="784433" y="1787646"/>
        <a:ext cx="2333261" cy="1555506"/>
      </dsp:txXfrm>
    </dsp:sp>
    <dsp:sp modelId="{6640AD52-E2AD-4EB9-A3CA-D0167A08467A}">
      <dsp:nvSpPr>
        <dsp:cNvPr id="0" name=""/>
        <dsp:cNvSpPr/>
      </dsp:nvSpPr>
      <dsp:spPr>
        <a:xfrm>
          <a:off x="3506571" y="1787646"/>
          <a:ext cx="3888767" cy="1555506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i="1" kern="1200" dirty="0">
              <a:solidFill>
                <a:schemeClr val="tx1"/>
              </a:solidFill>
            </a:rPr>
            <a:t>Price </a:t>
          </a:r>
          <a:r>
            <a:rPr lang="en-US" sz="3800" b="1" kern="1200" dirty="0">
              <a:solidFill>
                <a:schemeClr val="tx1"/>
              </a:solidFill>
            </a:rPr>
            <a:t>(</a:t>
          </a:r>
          <a:r>
            <a:rPr lang="en-US" sz="3800" b="1" kern="1200" dirty="0" err="1">
              <a:solidFill>
                <a:schemeClr val="tx1"/>
              </a:solidFill>
            </a:rPr>
            <a:t>harga</a:t>
          </a:r>
          <a:r>
            <a:rPr lang="en-US" sz="3800" b="1" kern="1200" dirty="0">
              <a:solidFill>
                <a:schemeClr val="tx1"/>
              </a:solidFill>
            </a:rPr>
            <a:t>) </a:t>
          </a:r>
        </a:p>
      </dsp:txBody>
      <dsp:txXfrm>
        <a:off x="4284324" y="1787646"/>
        <a:ext cx="2333261" cy="1555506"/>
      </dsp:txXfrm>
    </dsp:sp>
    <dsp:sp modelId="{7D643740-4385-4C1C-943B-DAFBDBF2D91D}">
      <dsp:nvSpPr>
        <dsp:cNvPr id="0" name=""/>
        <dsp:cNvSpPr/>
      </dsp:nvSpPr>
      <dsp:spPr>
        <a:xfrm>
          <a:off x="7006461" y="1787646"/>
          <a:ext cx="3888767" cy="1555506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i="1" kern="1200" dirty="0">
              <a:solidFill>
                <a:schemeClr val="tx1"/>
              </a:solidFill>
            </a:rPr>
            <a:t>Promotion </a:t>
          </a:r>
          <a:r>
            <a:rPr lang="en-US" sz="3800" b="1" kern="1200" dirty="0">
              <a:solidFill>
                <a:schemeClr val="tx1"/>
              </a:solidFill>
            </a:rPr>
            <a:t>(</a:t>
          </a:r>
          <a:r>
            <a:rPr lang="en-US" sz="3800" b="1" kern="1200" dirty="0" err="1">
              <a:solidFill>
                <a:schemeClr val="tx1"/>
              </a:solidFill>
            </a:rPr>
            <a:t>promosi</a:t>
          </a:r>
          <a:r>
            <a:rPr lang="en-US" sz="3800" b="1" kern="1200" dirty="0">
              <a:solidFill>
                <a:schemeClr val="tx1"/>
              </a:solidFill>
            </a:rPr>
            <a:t>) </a:t>
          </a:r>
        </a:p>
      </dsp:txBody>
      <dsp:txXfrm>
        <a:off x="7784214" y="1787646"/>
        <a:ext cx="2333261" cy="1555506"/>
      </dsp:txXfrm>
    </dsp:sp>
    <dsp:sp modelId="{6803FF8E-CBA8-4F6A-90FA-7F8B5D656103}">
      <dsp:nvSpPr>
        <dsp:cNvPr id="0" name=""/>
        <dsp:cNvSpPr/>
      </dsp:nvSpPr>
      <dsp:spPr>
        <a:xfrm>
          <a:off x="10506352" y="1787646"/>
          <a:ext cx="3888767" cy="1555506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1" kern="1200" dirty="0">
              <a:solidFill>
                <a:schemeClr val="tx1"/>
              </a:solidFill>
            </a:rPr>
            <a:t>Place</a:t>
          </a:r>
          <a:r>
            <a:rPr lang="en-US" sz="3700" b="1" kern="1200" dirty="0">
              <a:solidFill>
                <a:schemeClr val="tx1"/>
              </a:solidFill>
            </a:rPr>
            <a:t> (</a:t>
          </a:r>
          <a:r>
            <a:rPr lang="en-US" sz="3700" b="1" kern="1200" dirty="0" err="1">
              <a:solidFill>
                <a:schemeClr val="tx1"/>
              </a:solidFill>
            </a:rPr>
            <a:t>tempat</a:t>
          </a:r>
          <a:r>
            <a:rPr lang="en-US" sz="3700" b="1" kern="1200" dirty="0">
              <a:solidFill>
                <a:schemeClr val="tx1"/>
              </a:solidFill>
            </a:rPr>
            <a:t>)</a:t>
          </a:r>
        </a:p>
      </dsp:txBody>
      <dsp:txXfrm>
        <a:off x="11284105" y="1787646"/>
        <a:ext cx="2333261" cy="1555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5" Type="http://schemas.microsoft.com/office/2007/relationships/hdphoto" Target="../media/hdphoto2.wdp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diagramLayout" Target="../diagrams/layout1.xml" /><Relationship Id="rId7" Type="http://schemas.openxmlformats.org/officeDocument/2006/relationships/image" Target="../media/image3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diagramLayout" Target="../diagrams/layout2.xml" /><Relationship Id="rId7" Type="http://schemas.openxmlformats.org/officeDocument/2006/relationships/image" Target="../media/image3.pn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 /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5715000" y="1311616"/>
            <a:ext cx="16116300" cy="1317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en-US" sz="8800" dirty="0">
                <a:solidFill>
                  <a:schemeClr val="bg1">
                    <a:lumMod val="75000"/>
                  </a:schemeClr>
                </a:solidFill>
                <a:latin typeface="Public Sans Bold"/>
              </a:rPr>
              <a:t>RENCANA BISNIS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38800" y="1333500"/>
            <a:ext cx="16116300" cy="1317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en-US" sz="8800" dirty="0">
                <a:solidFill>
                  <a:srgbClr val="000000"/>
                </a:solidFill>
                <a:latin typeface="Public Sans Bold"/>
              </a:rPr>
              <a:t>RENCANA BISNIS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17384" y="2756830"/>
            <a:ext cx="13080216" cy="48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Nirmala UI" pitchFamily="34" charset="0"/>
                <a:cs typeface="Nirmala UI" pitchFamily="34" charset="0"/>
              </a:rPr>
              <a:t>Kelompok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ea typeface="Nirmala UI" pitchFamily="34" charset="0"/>
                <a:cs typeface="Nirmala UI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8100"/>
            <a:ext cx="5516404" cy="104775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51804"/>
              </p:ext>
            </p:extLst>
          </p:nvPr>
        </p:nvGraphicFramePr>
        <p:xfrm>
          <a:off x="5829416" y="5067300"/>
          <a:ext cx="6781800" cy="46523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</a:rPr>
                        <a:t>Disusun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oleh</a:t>
                      </a:r>
                      <a:r>
                        <a:rPr lang="en-US" sz="3200" b="1" dirty="0">
                          <a:effectLst/>
                        </a:rPr>
                        <a:t> :</a:t>
                      </a:r>
                      <a:endParaRPr lang="en-US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5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Anna </a:t>
                      </a:r>
                      <a:r>
                        <a:rPr lang="en-US" sz="2800" dirty="0" err="1">
                          <a:effectLst/>
                        </a:rPr>
                        <a:t>Fauziah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2113053015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5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Annisa</a:t>
                      </a:r>
                      <a:r>
                        <a:rPr lang="en-US" sz="2800" dirty="0">
                          <a:effectLst/>
                        </a:rPr>
                        <a:t> Bella </a:t>
                      </a:r>
                      <a:r>
                        <a:rPr lang="en-US" sz="2800" dirty="0" err="1">
                          <a:effectLst/>
                        </a:rPr>
                        <a:t>Puspita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2113053221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Erina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Andita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Rahmania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2113053137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5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Fara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Diba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Kofa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2113053289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5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Pradnya Paramitha 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2113053004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171700"/>
            <a:ext cx="128778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"/>
          <p:cNvSpPr txBox="1"/>
          <p:nvPr/>
        </p:nvSpPr>
        <p:spPr>
          <a:xfrm>
            <a:off x="1066800" y="802506"/>
            <a:ext cx="7566252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0"/>
              </a:lnSpc>
            </a:pPr>
            <a:r>
              <a:rPr lang="en-US" sz="7500" dirty="0" err="1">
                <a:solidFill>
                  <a:schemeClr val="bg1">
                    <a:lumMod val="75000"/>
                  </a:schemeClr>
                </a:solidFill>
                <a:latin typeface="Public Sans Bold"/>
              </a:rPr>
              <a:t>Latar</a:t>
            </a:r>
            <a:r>
              <a:rPr lang="en-US" sz="7500" dirty="0">
                <a:solidFill>
                  <a:schemeClr val="bg1">
                    <a:lumMod val="75000"/>
                  </a:schemeClr>
                </a:solidFill>
                <a:latin typeface="Public Sans Bold"/>
              </a:rPr>
              <a:t> </a:t>
            </a:r>
            <a:r>
              <a:rPr lang="en-US" sz="7500" dirty="0" err="1">
                <a:solidFill>
                  <a:schemeClr val="bg1">
                    <a:lumMod val="75000"/>
                  </a:schemeClr>
                </a:solidFill>
                <a:latin typeface="Public Sans Bold"/>
              </a:rPr>
              <a:t>Belakang</a:t>
            </a:r>
            <a:endParaRPr lang="en-US" sz="7500" dirty="0">
              <a:solidFill>
                <a:schemeClr val="bg1">
                  <a:lumMod val="75000"/>
                </a:schemeClr>
              </a:solidFill>
              <a:latin typeface="Public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0600" y="800100"/>
            <a:ext cx="7566252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0"/>
              </a:lnSpc>
            </a:pPr>
            <a:r>
              <a:rPr lang="en-US" sz="7500" dirty="0" err="1">
                <a:solidFill>
                  <a:srgbClr val="000000"/>
                </a:solidFill>
                <a:latin typeface="Public Sans Bold"/>
              </a:rPr>
              <a:t>Latar</a:t>
            </a:r>
            <a:r>
              <a:rPr lang="en-US" sz="7500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7500" dirty="0" err="1">
                <a:solidFill>
                  <a:srgbClr val="000000"/>
                </a:solidFill>
                <a:latin typeface="Public Sans Bold"/>
              </a:rPr>
              <a:t>Belakang</a:t>
            </a:r>
            <a:endParaRPr lang="en-US" sz="7500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599" y="2299804"/>
            <a:ext cx="12649201" cy="7187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  <a:spcBef>
                <a:spcPct val="0"/>
              </a:spcBef>
            </a:pPr>
            <a:r>
              <a:rPr lang="en-US" sz="4000" dirty="0" err="1"/>
              <a:t>Bisnis</a:t>
            </a:r>
            <a:r>
              <a:rPr lang="en-US" sz="4000" dirty="0"/>
              <a:t> </a:t>
            </a:r>
            <a:r>
              <a:rPr lang="en-US" sz="4000" dirty="0" err="1"/>
              <a:t>membutuhkan</a:t>
            </a:r>
            <a:r>
              <a:rPr lang="en-US" sz="4000" dirty="0"/>
              <a:t> </a:t>
            </a:r>
            <a:r>
              <a:rPr lang="en-US" sz="4000" dirty="0" err="1"/>
              <a:t>keterampilan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ide yang </a:t>
            </a:r>
            <a:r>
              <a:rPr lang="en-US" sz="4000" dirty="0" err="1"/>
              <a:t>kreatif</a:t>
            </a:r>
            <a:r>
              <a:rPr lang="en-US" sz="4000" dirty="0"/>
              <a:t> </a:t>
            </a:r>
            <a:r>
              <a:rPr lang="en-US" sz="4000" dirty="0" err="1"/>
              <a:t>serta</a:t>
            </a:r>
            <a:r>
              <a:rPr lang="en-US" sz="4000" dirty="0"/>
              <a:t> </a:t>
            </a:r>
            <a:r>
              <a:rPr lang="en-US" sz="4000" dirty="0" err="1"/>
              <a:t>peluang</a:t>
            </a:r>
            <a:r>
              <a:rPr lang="en-US" sz="4000" dirty="0"/>
              <a:t>. Ada </a:t>
            </a:r>
            <a:r>
              <a:rPr lang="en-US" sz="4000" dirty="0" err="1"/>
              <a:t>banyak</a:t>
            </a:r>
            <a:r>
              <a:rPr lang="en-US" sz="4000" dirty="0"/>
              <a:t> </a:t>
            </a:r>
            <a:r>
              <a:rPr lang="en-US" sz="4000" dirty="0" err="1"/>
              <a:t>macam</a:t>
            </a:r>
            <a:r>
              <a:rPr lang="en-US" sz="4000" dirty="0"/>
              <a:t> </a:t>
            </a:r>
            <a:r>
              <a:rPr lang="en-US" sz="4000" dirty="0" err="1"/>
              <a:t>bentuk</a:t>
            </a:r>
            <a:r>
              <a:rPr lang="en-US" sz="4000" dirty="0"/>
              <a:t> </a:t>
            </a:r>
            <a:r>
              <a:rPr lang="en-US" sz="4000" dirty="0" err="1"/>
              <a:t>bisnis</a:t>
            </a:r>
            <a:r>
              <a:rPr lang="en-US" sz="4000" dirty="0"/>
              <a:t> </a:t>
            </a:r>
            <a:r>
              <a:rPr lang="en-US" sz="4000" dirty="0" err="1"/>
              <a:t>mulai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bisnis</a:t>
            </a:r>
            <a:r>
              <a:rPr lang="en-US" sz="4000" dirty="0"/>
              <a:t> </a:t>
            </a:r>
            <a:r>
              <a:rPr lang="en-US" sz="4000" dirty="0" err="1"/>
              <a:t>kuliner</a:t>
            </a:r>
            <a:r>
              <a:rPr lang="en-US" sz="4000" dirty="0"/>
              <a:t> </a:t>
            </a:r>
            <a:r>
              <a:rPr lang="en-US" sz="4000" dirty="0" err="1"/>
              <a:t>hingga</a:t>
            </a:r>
            <a:r>
              <a:rPr lang="en-US" sz="4000" dirty="0"/>
              <a:t> </a:t>
            </a:r>
            <a:r>
              <a:rPr lang="en-US" sz="4000" dirty="0" err="1"/>
              <a:t>bisnis</a:t>
            </a:r>
            <a:r>
              <a:rPr lang="en-US" sz="4000" dirty="0"/>
              <a:t> </a:t>
            </a:r>
            <a:r>
              <a:rPr lang="en-US" sz="4000" dirty="0" err="1"/>
              <a:t>barang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jasa</a:t>
            </a:r>
            <a:r>
              <a:rPr lang="en-US" sz="4000" dirty="0"/>
              <a:t>. </a:t>
            </a:r>
            <a:r>
              <a:rPr lang="en-US" sz="4000" dirty="0" err="1"/>
              <a:t>Banyak</a:t>
            </a:r>
            <a:r>
              <a:rPr lang="en-US" sz="4000" dirty="0"/>
              <a:t> </a:t>
            </a:r>
            <a:r>
              <a:rPr lang="en-US" sz="4000" dirty="0" err="1"/>
              <a:t>sekali</a:t>
            </a:r>
            <a:r>
              <a:rPr lang="en-US" sz="4000" dirty="0"/>
              <a:t> </a:t>
            </a:r>
            <a:r>
              <a:rPr lang="en-US" sz="4000" dirty="0" err="1"/>
              <a:t>berbagai</a:t>
            </a:r>
            <a:r>
              <a:rPr lang="en-US" sz="4000" dirty="0"/>
              <a:t> </a:t>
            </a:r>
            <a:r>
              <a:rPr lang="en-US" sz="4000" dirty="0" err="1"/>
              <a:t>bentuk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macam-macam</a:t>
            </a:r>
            <a:r>
              <a:rPr lang="en-US" sz="4000" dirty="0"/>
              <a:t> </a:t>
            </a:r>
            <a:r>
              <a:rPr lang="en-US" sz="4000" dirty="0" err="1"/>
              <a:t>aneka</a:t>
            </a:r>
            <a:r>
              <a:rPr lang="en-US" sz="4000" dirty="0"/>
              <a:t> </a:t>
            </a:r>
            <a:r>
              <a:rPr lang="en-US" sz="4000" dirty="0" err="1"/>
              <a:t>ragam</a:t>
            </a:r>
            <a:r>
              <a:rPr lang="en-US" sz="4000" dirty="0"/>
              <a:t> </a:t>
            </a:r>
            <a:r>
              <a:rPr lang="en-US" sz="4000" dirty="0" err="1"/>
              <a:t>kuliner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yang </a:t>
            </a:r>
            <a:r>
              <a:rPr lang="en-US" sz="4000" dirty="0" err="1"/>
              <a:t>kecil</a:t>
            </a:r>
            <a:r>
              <a:rPr lang="en-US" sz="4000" dirty="0"/>
              <a:t> </a:t>
            </a:r>
            <a:r>
              <a:rPr lang="en-US" sz="4000" dirty="0" err="1"/>
              <a:t>hingga</a:t>
            </a:r>
            <a:r>
              <a:rPr lang="en-US" sz="4000" dirty="0"/>
              <a:t> yang </a:t>
            </a:r>
            <a:r>
              <a:rPr lang="en-US" sz="4000" dirty="0" err="1"/>
              <a:t>besar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yang </a:t>
            </a:r>
            <a:r>
              <a:rPr lang="en-US" sz="4000" dirty="0" err="1"/>
              <a:t>murah</a:t>
            </a:r>
            <a:r>
              <a:rPr lang="en-US" sz="4000" dirty="0"/>
              <a:t> </a:t>
            </a:r>
            <a:r>
              <a:rPr lang="en-US" sz="4000" dirty="0" err="1"/>
              <a:t>hingga</a:t>
            </a:r>
            <a:r>
              <a:rPr lang="en-US" sz="4000" dirty="0"/>
              <a:t> </a:t>
            </a:r>
            <a:r>
              <a:rPr lang="en-US" sz="4000" dirty="0" err="1"/>
              <a:t>sampai</a:t>
            </a:r>
            <a:r>
              <a:rPr lang="en-US" sz="4000" dirty="0"/>
              <a:t> yang </a:t>
            </a:r>
            <a:r>
              <a:rPr lang="en-US" sz="4000" dirty="0" err="1"/>
              <a:t>mahal</a:t>
            </a:r>
            <a:r>
              <a:rPr lang="en-US" sz="4000" dirty="0"/>
              <a:t>. </a:t>
            </a:r>
          </a:p>
          <a:p>
            <a:pPr>
              <a:lnSpc>
                <a:spcPts val="3465"/>
              </a:lnSpc>
              <a:spcBef>
                <a:spcPct val="0"/>
              </a:spcBef>
            </a:pPr>
            <a:endParaRPr lang="en-US" sz="4000" dirty="0"/>
          </a:p>
          <a:p>
            <a:pPr>
              <a:lnSpc>
                <a:spcPts val="3465"/>
              </a:lnSpc>
              <a:spcBef>
                <a:spcPct val="0"/>
              </a:spcBef>
            </a:pP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minuman</a:t>
            </a:r>
            <a:r>
              <a:rPr lang="en-US" sz="4000" dirty="0"/>
              <a:t> </a:t>
            </a:r>
            <a:r>
              <a:rPr lang="en-US" sz="4000" dirty="0" err="1"/>
              <a:t>memang</a:t>
            </a:r>
            <a:r>
              <a:rPr lang="en-US" sz="4000" dirty="0"/>
              <a:t> </a:t>
            </a:r>
            <a:r>
              <a:rPr lang="en-US" sz="4000" dirty="0" err="1"/>
              <a:t>sudah</a:t>
            </a:r>
            <a:r>
              <a:rPr lang="en-US" sz="4000" dirty="0"/>
              <a:t> </a:t>
            </a:r>
            <a:r>
              <a:rPr lang="en-US" sz="4000" dirty="0" err="1"/>
              <a:t>banyak</a:t>
            </a:r>
            <a:r>
              <a:rPr lang="en-US" sz="4000" dirty="0"/>
              <a:t> </a:t>
            </a:r>
            <a:r>
              <a:rPr lang="en-US" sz="4000" dirty="0" err="1"/>
              <a:t>sekali</a:t>
            </a:r>
            <a:r>
              <a:rPr lang="en-US" sz="4000" dirty="0"/>
              <a:t> yang </a:t>
            </a:r>
            <a:r>
              <a:rPr lang="en-US" sz="4000" dirty="0" err="1"/>
              <a:t>menjualnya</a:t>
            </a:r>
            <a:r>
              <a:rPr lang="en-US" sz="4000" dirty="0"/>
              <a:t> </a:t>
            </a:r>
            <a:r>
              <a:rPr lang="en-US" sz="4000" dirty="0" err="1"/>
              <a:t>tetapi</a:t>
            </a:r>
            <a:r>
              <a:rPr lang="en-US" sz="4000" dirty="0"/>
              <a:t>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minuman</a:t>
            </a:r>
            <a:r>
              <a:rPr lang="en-US" sz="4000" dirty="0"/>
              <a:t> </a:t>
            </a:r>
            <a:r>
              <a:rPr lang="en-US" sz="4000" dirty="0" err="1"/>
              <a:t>ini</a:t>
            </a:r>
            <a:r>
              <a:rPr lang="en-US" sz="4000" dirty="0"/>
              <a:t> </a:t>
            </a:r>
            <a:r>
              <a:rPr lang="en-US" sz="4000" dirty="0" err="1"/>
              <a:t>begitu</a:t>
            </a:r>
            <a:r>
              <a:rPr lang="en-US" sz="4000" dirty="0"/>
              <a:t> </a:t>
            </a:r>
            <a:r>
              <a:rPr lang="en-US" sz="4000" dirty="0" err="1"/>
              <a:t>sangat</a:t>
            </a:r>
            <a:r>
              <a:rPr lang="en-US" sz="4000" dirty="0"/>
              <a:t> </a:t>
            </a:r>
            <a:r>
              <a:rPr lang="en-US" sz="4000" dirty="0" err="1"/>
              <a:t>sederhana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baik</a:t>
            </a:r>
            <a:r>
              <a:rPr lang="en-US" sz="4000" dirty="0"/>
              <a:t> </a:t>
            </a:r>
            <a:r>
              <a:rPr lang="en-US" sz="4000" dirty="0" err="1"/>
              <a:t>dikonsumsi</a:t>
            </a:r>
            <a:r>
              <a:rPr lang="en-US" sz="4000" dirty="0"/>
              <a:t> </a:t>
            </a:r>
            <a:r>
              <a:rPr lang="en-US" sz="4000" dirty="0" err="1"/>
              <a:t>ketika</a:t>
            </a:r>
            <a:r>
              <a:rPr lang="en-US" sz="4000" dirty="0"/>
              <a:t> </a:t>
            </a:r>
            <a:r>
              <a:rPr lang="en-US" sz="4000" dirty="0" err="1"/>
              <a:t>cuaca</a:t>
            </a:r>
            <a:r>
              <a:rPr lang="en-US" sz="4000" dirty="0"/>
              <a:t> </a:t>
            </a:r>
            <a:r>
              <a:rPr lang="en-US" sz="4000" dirty="0" err="1"/>
              <a:t>panas</a:t>
            </a:r>
            <a:r>
              <a:rPr lang="en-US" sz="4000" dirty="0"/>
              <a:t> </a:t>
            </a:r>
            <a:r>
              <a:rPr lang="en-US" sz="4000" dirty="0" err="1"/>
              <a:t>maupun</a:t>
            </a:r>
            <a:r>
              <a:rPr lang="en-US" sz="4000" dirty="0"/>
              <a:t> </a:t>
            </a:r>
            <a:r>
              <a:rPr lang="en-US" sz="4000" dirty="0" err="1"/>
              <a:t>saat</a:t>
            </a:r>
            <a:r>
              <a:rPr lang="en-US" sz="4000" dirty="0"/>
              <a:t> </a:t>
            </a:r>
            <a:r>
              <a:rPr lang="en-US" sz="4000" dirty="0" err="1"/>
              <a:t>waktu</a:t>
            </a:r>
            <a:r>
              <a:rPr lang="en-US" sz="4000" dirty="0"/>
              <a:t> </a:t>
            </a:r>
            <a:r>
              <a:rPr lang="en-US" sz="4000" dirty="0" err="1"/>
              <a:t>santai</a:t>
            </a:r>
            <a:r>
              <a:rPr lang="en-US" sz="4000" dirty="0"/>
              <a:t>. </a:t>
            </a:r>
            <a:r>
              <a:rPr lang="en-US" sz="4000" dirty="0" err="1"/>
              <a:t>Makanan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minuman</a:t>
            </a:r>
            <a:r>
              <a:rPr lang="en-US" sz="4000" dirty="0"/>
              <a:t> </a:t>
            </a:r>
            <a:r>
              <a:rPr lang="en-US" sz="4000" dirty="0" err="1"/>
              <a:t>ini</a:t>
            </a:r>
            <a:r>
              <a:rPr lang="en-US" sz="4000" dirty="0"/>
              <a:t> </a:t>
            </a:r>
            <a:r>
              <a:rPr lang="en-US" sz="4000" dirty="0" err="1"/>
              <a:t>dilakukan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cara</a:t>
            </a:r>
            <a:r>
              <a:rPr lang="en-US" sz="4000" dirty="0"/>
              <a:t> </a:t>
            </a:r>
            <a:r>
              <a:rPr lang="en-US" sz="4000" dirty="0" err="1"/>
              <a:t>pembuatan</a:t>
            </a:r>
            <a:r>
              <a:rPr lang="en-US" sz="4000" dirty="0"/>
              <a:t> yang </a:t>
            </a:r>
            <a:r>
              <a:rPr lang="en-US" sz="4000" dirty="0" err="1"/>
              <a:t>sederhana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lebih</a:t>
            </a:r>
            <a:r>
              <a:rPr lang="en-US" sz="4000" dirty="0"/>
              <a:t> </a:t>
            </a:r>
            <a:r>
              <a:rPr lang="en-US" sz="4000" dirty="0" err="1"/>
              <a:t>baik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higienis</a:t>
            </a:r>
            <a:r>
              <a:rPr lang="en-US" sz="4000" dirty="0"/>
              <a:t> </a:t>
            </a:r>
            <a:r>
              <a:rPr lang="en-US" sz="4000" dirty="0" err="1"/>
              <a:t>begitu</a:t>
            </a:r>
            <a:r>
              <a:rPr lang="en-US" sz="4000" dirty="0"/>
              <a:t> </a:t>
            </a:r>
            <a:r>
              <a:rPr lang="en-US" sz="4000" dirty="0" err="1"/>
              <a:t>juga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harga</a:t>
            </a:r>
            <a:r>
              <a:rPr lang="en-US" sz="4000" dirty="0"/>
              <a:t> yang </a:t>
            </a:r>
            <a:r>
              <a:rPr lang="en-US" sz="4000" dirty="0" err="1"/>
              <a:t>terjangkau</a:t>
            </a:r>
            <a:r>
              <a:rPr lang="en-US" sz="4000" dirty="0"/>
              <a:t>. </a:t>
            </a:r>
            <a:r>
              <a:rPr lang="en-US" sz="4000" dirty="0" err="1"/>
              <a:t>Oleh</a:t>
            </a:r>
            <a:r>
              <a:rPr lang="en-US" sz="4000" dirty="0"/>
              <a:t> </a:t>
            </a:r>
            <a:r>
              <a:rPr lang="en-US" sz="4000" dirty="0" err="1"/>
              <a:t>karena</a:t>
            </a:r>
            <a:r>
              <a:rPr lang="en-US" sz="4000" dirty="0"/>
              <a:t> </a:t>
            </a:r>
            <a:r>
              <a:rPr lang="en-US" sz="4000" dirty="0" err="1"/>
              <a:t>itu</a:t>
            </a:r>
            <a:r>
              <a:rPr lang="en-US" sz="4000" dirty="0"/>
              <a:t> kami </a:t>
            </a:r>
            <a:r>
              <a:rPr lang="en-US" sz="4000" dirty="0" err="1"/>
              <a:t>memilih</a:t>
            </a:r>
            <a:r>
              <a:rPr lang="en-US" sz="4000" dirty="0"/>
              <a:t> </a:t>
            </a:r>
            <a:r>
              <a:rPr lang="en-US" sz="4000" dirty="0" err="1"/>
              <a:t>jenis</a:t>
            </a:r>
            <a:r>
              <a:rPr lang="en-US" sz="4000" dirty="0"/>
              <a:t> </a:t>
            </a:r>
            <a:r>
              <a:rPr lang="en-US" sz="4000" dirty="0" err="1"/>
              <a:t>usaha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nama</a:t>
            </a:r>
            <a:r>
              <a:rPr lang="en-US" sz="4000" dirty="0"/>
              <a:t> </a:t>
            </a:r>
            <a:r>
              <a:rPr lang="en-US" sz="4000" dirty="0" err="1"/>
              <a:t>produk</a:t>
            </a:r>
            <a:r>
              <a:rPr lang="en-US" sz="4000" dirty="0"/>
              <a:t> </a:t>
            </a:r>
            <a:r>
              <a:rPr lang="en-US" sz="4000" b="1" dirty="0"/>
              <a:t>“</a:t>
            </a:r>
            <a:r>
              <a:rPr lang="en-US" sz="4000" b="1" dirty="0" err="1"/>
              <a:t>Jellyco</a:t>
            </a:r>
            <a:r>
              <a:rPr lang="en-US" sz="4000" b="1" dirty="0"/>
              <a:t>" </a:t>
            </a:r>
            <a:r>
              <a:rPr lang="en-US" sz="4000" dirty="0" err="1"/>
              <a:t>dengan</a:t>
            </a:r>
            <a:r>
              <a:rPr lang="en-US" sz="4000" dirty="0"/>
              <a:t> menu </a:t>
            </a:r>
            <a:r>
              <a:rPr lang="en-US" sz="4000" dirty="0" err="1"/>
              <a:t>pertama</a:t>
            </a:r>
            <a:r>
              <a:rPr lang="en-US" sz="4000" dirty="0"/>
              <a:t> </a:t>
            </a:r>
            <a:r>
              <a:rPr lang="en-US" sz="4000" b="1" dirty="0" err="1"/>
              <a:t>Es</a:t>
            </a:r>
            <a:r>
              <a:rPr lang="en-US" sz="4000" b="1" dirty="0"/>
              <a:t> Jelly</a:t>
            </a:r>
            <a:r>
              <a:rPr lang="en-US" sz="4000" dirty="0"/>
              <a:t>.</a:t>
            </a:r>
          </a:p>
          <a:p>
            <a:pPr marL="0" lvl="0" indent="0" algn="l">
              <a:lnSpc>
                <a:spcPts val="3465"/>
              </a:lnSpc>
              <a:spcBef>
                <a:spcPct val="0"/>
              </a:spcBef>
            </a:pPr>
            <a:endParaRPr lang="en-US" sz="4000" dirty="0">
              <a:solidFill>
                <a:srgbClr val="9B9B9B"/>
              </a:solidFill>
              <a:latin typeface="Public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984">
            <a:off x="15159693" y="518294"/>
            <a:ext cx="2692400" cy="269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">
            <a:off x="13883579" y="5295900"/>
            <a:ext cx="47625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939" y="901700"/>
            <a:ext cx="2692400" cy="2692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512" y="7008812"/>
            <a:ext cx="327977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9889671" y="2857500"/>
            <a:ext cx="6721929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661071" y="2628900"/>
            <a:ext cx="6721929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2857500"/>
            <a:ext cx="6721929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55271" y="2552700"/>
            <a:ext cx="6721929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00200" y="3724275"/>
            <a:ext cx="63246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 err="1"/>
              <a:t>Tujuan</a:t>
            </a:r>
            <a:r>
              <a:rPr lang="en-US" sz="4000" dirty="0"/>
              <a:t> kami </a:t>
            </a:r>
            <a:r>
              <a:rPr lang="en-US" sz="4000" dirty="0" err="1"/>
              <a:t>memilih</a:t>
            </a:r>
            <a:r>
              <a:rPr lang="en-US" sz="4000" dirty="0"/>
              <a:t> </a:t>
            </a:r>
            <a:r>
              <a:rPr lang="en-US" sz="4000" dirty="0" err="1"/>
              <a:t>usaha</a:t>
            </a:r>
            <a:r>
              <a:rPr lang="en-US" sz="4000" dirty="0"/>
              <a:t> </a:t>
            </a:r>
            <a:r>
              <a:rPr lang="en-US" sz="4000" dirty="0" err="1"/>
              <a:t>ini</a:t>
            </a:r>
            <a:r>
              <a:rPr lang="en-US" sz="4000" dirty="0"/>
              <a:t> </a:t>
            </a:r>
            <a:r>
              <a:rPr lang="en-US" sz="4000" dirty="0" err="1"/>
              <a:t>yaitu</a:t>
            </a:r>
            <a:r>
              <a:rPr lang="en-US" sz="4000" dirty="0"/>
              <a:t> 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 err="1"/>
              <a:t>Mencari</a:t>
            </a:r>
            <a:r>
              <a:rPr lang="en-US" sz="4000" dirty="0"/>
              <a:t> </a:t>
            </a:r>
            <a:r>
              <a:rPr lang="en-US" sz="4000" dirty="0" err="1"/>
              <a:t>keuntungan</a:t>
            </a:r>
            <a:r>
              <a:rPr lang="en-US" sz="4000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 err="1"/>
              <a:t>Menarik</a:t>
            </a:r>
            <a:r>
              <a:rPr lang="en-US" sz="4000" dirty="0"/>
              <a:t> </a:t>
            </a:r>
            <a:r>
              <a:rPr lang="en-US" sz="4000" dirty="0" err="1"/>
              <a:t>minat</a:t>
            </a:r>
            <a:r>
              <a:rPr lang="en-US" sz="4000" dirty="0"/>
              <a:t> </a:t>
            </a:r>
            <a:r>
              <a:rPr lang="en-US" sz="4000" dirty="0" err="1"/>
              <a:t>konsumen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membeli</a:t>
            </a:r>
            <a:r>
              <a:rPr lang="en-US" sz="4000" dirty="0"/>
              <a:t> </a:t>
            </a:r>
            <a:r>
              <a:rPr lang="en-US" sz="4000" dirty="0" err="1"/>
              <a:t>produk</a:t>
            </a:r>
            <a:r>
              <a:rPr lang="en-US" sz="4000" dirty="0"/>
              <a:t> kami.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000" dirty="0" err="1"/>
              <a:t>Mencapai</a:t>
            </a:r>
            <a:r>
              <a:rPr lang="en-US" sz="4000" dirty="0"/>
              <a:t> target </a:t>
            </a:r>
            <a:r>
              <a:rPr lang="en-US" sz="4000" dirty="0" err="1"/>
              <a:t>penjualan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0591800" y="4195108"/>
            <a:ext cx="632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000" dirty="0"/>
              <a:t>Kaya </a:t>
            </a:r>
            <a:r>
              <a:rPr lang="en-US" sz="4000" dirty="0" err="1"/>
              <a:t>akan</a:t>
            </a:r>
            <a:r>
              <a:rPr lang="en-US" sz="4000" dirty="0"/>
              <a:t> </a:t>
            </a:r>
            <a:r>
              <a:rPr lang="en-US" sz="4000" dirty="0" err="1"/>
              <a:t>serat</a:t>
            </a:r>
            <a:r>
              <a:rPr lang="en-US" sz="4000" dirty="0"/>
              <a:t>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 err="1"/>
              <a:t>Bahan</a:t>
            </a:r>
            <a:r>
              <a:rPr lang="en-US" sz="4000" dirty="0"/>
              <a:t> </a:t>
            </a:r>
            <a:r>
              <a:rPr lang="en-US" sz="4000" dirty="0" err="1"/>
              <a:t>produk</a:t>
            </a:r>
            <a:r>
              <a:rPr lang="en-US" sz="4000" dirty="0"/>
              <a:t> yang </a:t>
            </a:r>
            <a:r>
              <a:rPr lang="en-US" sz="4000" dirty="0" err="1"/>
              <a:t>higenis</a:t>
            </a:r>
            <a:r>
              <a:rPr lang="en-US" sz="4000" dirty="0"/>
              <a:t>.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3336758" y="1272825"/>
            <a:ext cx="3064042" cy="975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250"/>
              </a:lnSpc>
            </a:pPr>
            <a:r>
              <a:rPr lang="en-US" sz="6000" dirty="0" err="1">
                <a:solidFill>
                  <a:schemeClr val="bg1">
                    <a:lumMod val="85000"/>
                  </a:schemeClr>
                </a:solidFill>
                <a:latin typeface="Public Sans Bold"/>
              </a:rPr>
              <a:t>Tujuan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Public Sans Bold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3260558" y="1260558"/>
            <a:ext cx="3064042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250"/>
              </a:lnSpc>
            </a:pPr>
            <a:r>
              <a:rPr lang="en-US" sz="6000" dirty="0" err="1">
                <a:solidFill>
                  <a:srgbClr val="000000"/>
                </a:solidFill>
                <a:latin typeface="Public Sans Bold"/>
              </a:rPr>
              <a:t>Tujuan</a:t>
            </a:r>
            <a:endParaRPr lang="en-US" sz="6000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9296400" y="1425225"/>
            <a:ext cx="7560129" cy="975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250"/>
              </a:lnSpc>
            </a:pPr>
            <a:r>
              <a:rPr lang="en-US" sz="6000" dirty="0" err="1">
                <a:solidFill>
                  <a:schemeClr val="bg1">
                    <a:lumMod val="85000"/>
                  </a:schemeClr>
                </a:solidFill>
                <a:latin typeface="Public Sans Bold"/>
              </a:rPr>
              <a:t>Keunggulan</a:t>
            </a:r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Public Sans Bold"/>
              </a:rPr>
              <a:t> </a:t>
            </a:r>
            <a:r>
              <a:rPr lang="en-US" sz="6000" dirty="0" err="1">
                <a:solidFill>
                  <a:schemeClr val="bg1">
                    <a:lumMod val="85000"/>
                  </a:schemeClr>
                </a:solidFill>
                <a:latin typeface="Public Sans Bold"/>
              </a:rPr>
              <a:t>Produk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Public Sans Bold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220200" y="1412958"/>
            <a:ext cx="7560129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250"/>
              </a:lnSpc>
            </a:pPr>
            <a:r>
              <a:rPr lang="en-US" sz="6000" dirty="0" err="1">
                <a:solidFill>
                  <a:srgbClr val="000000"/>
                </a:solidFill>
                <a:latin typeface="Public Sans Bold"/>
              </a:rPr>
              <a:t>Keunggulan</a:t>
            </a:r>
            <a:r>
              <a:rPr lang="en-US" sz="6000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Public Sans Bold"/>
              </a:rPr>
              <a:t>Produk</a:t>
            </a:r>
            <a:endParaRPr lang="en-US" sz="6000" dirty="0">
              <a:solidFill>
                <a:srgbClr val="000000"/>
              </a:solidFill>
              <a:latin typeface="Public Sa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5921148" y="800100"/>
            <a:ext cx="8937852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89"/>
              </a:lnSpc>
            </a:pPr>
            <a:r>
              <a:rPr lang="en-US" sz="7500" b="1" dirty="0" err="1">
                <a:solidFill>
                  <a:schemeClr val="bg1">
                    <a:lumMod val="85000"/>
                  </a:schemeClr>
                </a:solidFill>
                <a:latin typeface="Public Sans Bold"/>
              </a:rPr>
              <a:t>Analisis</a:t>
            </a:r>
            <a:r>
              <a:rPr lang="en-US" sz="7500" b="1" dirty="0">
                <a:solidFill>
                  <a:schemeClr val="bg1">
                    <a:lumMod val="85000"/>
                  </a:schemeClr>
                </a:solidFill>
                <a:latin typeface="Public Sans Bold"/>
              </a:rPr>
              <a:t> SWOT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91200" y="800100"/>
            <a:ext cx="8937852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89"/>
              </a:lnSpc>
            </a:pPr>
            <a:r>
              <a:rPr lang="en-US" sz="7500" b="1" dirty="0" err="1">
                <a:solidFill>
                  <a:srgbClr val="000000"/>
                </a:solidFill>
                <a:latin typeface="Public Sans Bold"/>
              </a:rPr>
              <a:t>Analisis</a:t>
            </a:r>
            <a:r>
              <a:rPr lang="en-US" sz="7500" b="1" dirty="0">
                <a:solidFill>
                  <a:srgbClr val="000000"/>
                </a:solidFill>
                <a:latin typeface="Public Sans Bold"/>
              </a:rPr>
              <a:t> SWOT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95892045"/>
              </p:ext>
            </p:extLst>
          </p:nvPr>
        </p:nvGraphicFramePr>
        <p:xfrm>
          <a:off x="2438400" y="2781300"/>
          <a:ext cx="1440180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346937" y="2095500"/>
            <a:ext cx="5688126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dijual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kalangan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.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yang </a:t>
            </a:r>
            <a:r>
              <a:rPr lang="en-US" sz="3200" dirty="0" err="1"/>
              <a:t>terjamin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higienis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257800" y="6667500"/>
            <a:ext cx="51054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taham</a:t>
            </a:r>
            <a:r>
              <a:rPr lang="en-US" sz="3200" dirty="0"/>
              <a:t> lama.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Produknya</a:t>
            </a:r>
            <a:r>
              <a:rPr lang="en-US" sz="3200" dirty="0"/>
              <a:t> </a:t>
            </a:r>
            <a:r>
              <a:rPr lang="en-US" sz="3200" dirty="0" err="1"/>
              <a:t>mudah</a:t>
            </a:r>
            <a:r>
              <a:rPr lang="en-US" sz="3200" dirty="0"/>
              <a:t> </a:t>
            </a:r>
            <a:r>
              <a:rPr lang="en-US" sz="3200" dirty="0" err="1"/>
              <a:t>ditiru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153400" y="2341721"/>
            <a:ext cx="66294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Masih</a:t>
            </a:r>
            <a:r>
              <a:rPr lang="en-US" sz="3200" dirty="0"/>
              <a:t> </a:t>
            </a:r>
            <a:r>
              <a:rPr lang="en-US" sz="3200" dirty="0" err="1"/>
              <a:t>sedikit</a:t>
            </a:r>
            <a:r>
              <a:rPr lang="en-US" sz="3200" dirty="0"/>
              <a:t> </a:t>
            </a:r>
            <a:r>
              <a:rPr lang="en-US" sz="3200" dirty="0" err="1"/>
              <a:t>penjual</a:t>
            </a:r>
            <a:r>
              <a:rPr lang="en-US" sz="3200" dirty="0"/>
              <a:t> </a:t>
            </a:r>
            <a:r>
              <a:rPr lang="en-US" sz="3200" dirty="0" err="1"/>
              <a:t>minuman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di </a:t>
            </a:r>
            <a:r>
              <a:rPr lang="en-US" sz="3200" dirty="0" err="1"/>
              <a:t>lingkungan</a:t>
            </a:r>
            <a:r>
              <a:rPr lang="en-US" sz="3200" dirty="0"/>
              <a:t> </a:t>
            </a:r>
            <a:r>
              <a:rPr lang="en-US" sz="3200" dirty="0" err="1"/>
              <a:t>kampus</a:t>
            </a:r>
            <a:r>
              <a:rPr lang="en-US" sz="3200" dirty="0"/>
              <a:t> B FKIP </a:t>
            </a:r>
            <a:r>
              <a:rPr lang="en-US" sz="3200" dirty="0" err="1"/>
              <a:t>Unila</a:t>
            </a:r>
            <a:r>
              <a:rPr lang="en-US" sz="3200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err="1"/>
              <a:t>Fasilitas</a:t>
            </a:r>
            <a:r>
              <a:rPr lang="en-US" sz="3200" dirty="0"/>
              <a:t> </a:t>
            </a:r>
            <a:r>
              <a:rPr lang="en-US" sz="3200" dirty="0" err="1"/>
              <a:t>memadai</a:t>
            </a:r>
            <a:r>
              <a:rPr lang="en-US" sz="32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58800" y="6667500"/>
            <a:ext cx="426720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/>
              <a:t>Adanya</a:t>
            </a:r>
            <a:r>
              <a:rPr lang="en-US" sz="3200" dirty="0"/>
              <a:t> </a:t>
            </a:r>
            <a:r>
              <a:rPr lang="en-US" sz="3200" dirty="0" err="1"/>
              <a:t>pesaing</a:t>
            </a:r>
            <a:r>
              <a:rPr lang="en-US" sz="3200" dirty="0"/>
              <a:t> yang </a:t>
            </a:r>
            <a:r>
              <a:rPr lang="en-US" sz="3200" dirty="0" err="1"/>
              <a:t>menjual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harga</a:t>
            </a:r>
            <a:r>
              <a:rPr lang="en-US" sz="3200" dirty="0"/>
              <a:t> yang </a:t>
            </a:r>
            <a:r>
              <a:rPr lang="en-US" sz="3200" dirty="0" err="1"/>
              <a:t>tida</a:t>
            </a:r>
            <a:r>
              <a:rPr lang="en-US" sz="3200" dirty="0"/>
              <a:t> </a:t>
            </a:r>
            <a:r>
              <a:rPr lang="en-US" sz="3200" dirty="0" err="1"/>
              <a:t>terlalu</a:t>
            </a:r>
            <a:r>
              <a:rPr lang="en-US" sz="3200" dirty="0"/>
              <a:t> </a:t>
            </a:r>
            <a:r>
              <a:rPr lang="en-US" sz="3200" dirty="0" err="1"/>
              <a:t>mahal</a:t>
            </a:r>
            <a:r>
              <a:rPr lang="en-US" sz="3200" dirty="0"/>
              <a:t>.</a:t>
            </a:r>
          </a:p>
        </p:txBody>
      </p:sp>
      <p:sp>
        <p:nvSpPr>
          <p:cNvPr id="12" name="Arc 11"/>
          <p:cNvSpPr/>
          <p:nvPr/>
        </p:nvSpPr>
        <p:spPr>
          <a:xfrm rot="16724609" flipH="1">
            <a:off x="1659067" y="2893843"/>
            <a:ext cx="2209800" cy="2527519"/>
          </a:xfrm>
          <a:prstGeom prst="arc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903497">
            <a:off x="15566618" y="5387624"/>
            <a:ext cx="1786587" cy="2039749"/>
          </a:xfrm>
          <a:prstGeom prst="arc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848600" y="6362700"/>
            <a:ext cx="0" cy="26000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353800" y="4121498"/>
            <a:ext cx="0" cy="26000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425">
            <a:off x="-993925" y="6108250"/>
            <a:ext cx="4349938" cy="4349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6934200" y="800100"/>
            <a:ext cx="8937852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89"/>
              </a:lnSpc>
            </a:pPr>
            <a:r>
              <a:rPr lang="en-US" sz="7500" b="1" dirty="0" err="1">
                <a:solidFill>
                  <a:schemeClr val="bg1">
                    <a:lumMod val="85000"/>
                  </a:schemeClr>
                </a:solidFill>
                <a:latin typeface="Public Sans Bold"/>
              </a:rPr>
              <a:t>Analisis</a:t>
            </a:r>
            <a:r>
              <a:rPr lang="en-US" sz="7500" b="1" dirty="0">
                <a:solidFill>
                  <a:schemeClr val="bg1">
                    <a:lumMod val="85000"/>
                  </a:schemeClr>
                </a:solidFill>
                <a:latin typeface="Public Sans Bold"/>
              </a:rPr>
              <a:t> 4P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35548" y="800100"/>
            <a:ext cx="8937852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89"/>
              </a:lnSpc>
            </a:pPr>
            <a:r>
              <a:rPr lang="en-US" sz="7500" b="1" dirty="0" err="1">
                <a:solidFill>
                  <a:srgbClr val="000000"/>
                </a:solidFill>
                <a:latin typeface="Public Sans Bold"/>
              </a:rPr>
              <a:t>Analisis</a:t>
            </a:r>
            <a:r>
              <a:rPr lang="en-US" sz="7500" b="1" dirty="0">
                <a:solidFill>
                  <a:srgbClr val="000000"/>
                </a:solidFill>
                <a:latin typeface="Public Sans Bold"/>
              </a:rPr>
              <a:t> 4P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68663761"/>
              </p:ext>
            </p:extLst>
          </p:nvPr>
        </p:nvGraphicFramePr>
        <p:xfrm>
          <a:off x="2438400" y="2781300"/>
          <a:ext cx="1440180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346937" y="2095500"/>
            <a:ext cx="5688126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Produk</a:t>
            </a:r>
            <a:r>
              <a:rPr lang="en-US" sz="3200" dirty="0"/>
              <a:t> yang </a:t>
            </a:r>
            <a:r>
              <a:rPr lang="en-US" sz="3200" dirty="0" err="1"/>
              <a:t>dijual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Jelly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nama</a:t>
            </a:r>
            <a:r>
              <a:rPr lang="en-US" sz="3200" dirty="0"/>
              <a:t> </a:t>
            </a:r>
            <a:r>
              <a:rPr lang="en-US" sz="3200" b="1" dirty="0"/>
              <a:t>"</a:t>
            </a:r>
            <a:r>
              <a:rPr lang="en-US" sz="3200" b="1" dirty="0" err="1"/>
              <a:t>Jellyco</a:t>
            </a:r>
            <a:r>
              <a:rPr lang="en-US" sz="3200" b="1" dirty="0"/>
              <a:t>" </a:t>
            </a:r>
            <a:r>
              <a:rPr lang="en-US" sz="3200" dirty="0"/>
              <a:t>yang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minuman</a:t>
            </a:r>
            <a:r>
              <a:rPr lang="en-US" sz="3200" dirty="0"/>
              <a:t> kaya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serat</a:t>
            </a:r>
            <a:r>
              <a:rPr lang="en-US" sz="32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8800" y="6738997"/>
            <a:ext cx="441960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Harga</a:t>
            </a:r>
            <a:r>
              <a:rPr lang="en-US" sz="3200" dirty="0"/>
              <a:t> </a:t>
            </a:r>
            <a:r>
              <a:rPr lang="en-US" sz="3200" dirty="0" err="1"/>
              <a:t>pergelas</a:t>
            </a:r>
            <a:r>
              <a:rPr lang="en-US" sz="3200" dirty="0"/>
              <a:t> </a:t>
            </a:r>
            <a:r>
              <a:rPr lang="en-US" sz="3200" dirty="0" err="1"/>
              <a:t>Rp</a:t>
            </a:r>
            <a:r>
              <a:rPr lang="en-US" sz="3200" dirty="0"/>
              <a:t>. 5.000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harga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terjangkau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i="1" dirty="0"/>
              <a:t>relative</a:t>
            </a:r>
            <a:r>
              <a:rPr lang="en-US" sz="3200" dirty="0"/>
              <a:t> </a:t>
            </a:r>
            <a:r>
              <a:rPr lang="en-US" sz="3200" dirty="0" err="1"/>
              <a:t>murah</a:t>
            </a:r>
            <a:r>
              <a:rPr lang="en-US" sz="32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53400" y="2341721"/>
            <a:ext cx="66294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promosi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menyebarkan</a:t>
            </a:r>
            <a:r>
              <a:rPr lang="en-US" sz="3200" dirty="0"/>
              <a:t> </a:t>
            </a:r>
            <a:r>
              <a:rPr lang="en-US" sz="3200" dirty="0" err="1"/>
              <a:t>pamflet</a:t>
            </a:r>
            <a:r>
              <a:rPr lang="en-US" sz="3200" dirty="0"/>
              <a:t> online </a:t>
            </a:r>
            <a:r>
              <a:rPr lang="en-US" sz="3200" dirty="0" err="1"/>
              <a:t>melalui</a:t>
            </a:r>
            <a:r>
              <a:rPr lang="en-US" sz="3200" dirty="0"/>
              <a:t> media </a:t>
            </a:r>
            <a:r>
              <a:rPr lang="en-US" sz="3200" dirty="0" err="1"/>
              <a:t>sosial</a:t>
            </a:r>
            <a:r>
              <a:rPr lang="en-US" sz="32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77800" y="6967597"/>
            <a:ext cx="464820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Tempat</a:t>
            </a:r>
            <a:r>
              <a:rPr lang="en-US" sz="3200" dirty="0"/>
              <a:t> yang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membuat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di </a:t>
            </a:r>
            <a:r>
              <a:rPr lang="en-US" sz="3200" dirty="0" err="1"/>
              <a:t>kosan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diantarkan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konsumen</a:t>
            </a:r>
            <a:r>
              <a:rPr lang="en-US" sz="3200" dirty="0"/>
              <a:t>.</a:t>
            </a:r>
          </a:p>
        </p:txBody>
      </p:sp>
      <p:sp>
        <p:nvSpPr>
          <p:cNvPr id="12" name="Arc 11"/>
          <p:cNvSpPr/>
          <p:nvPr/>
        </p:nvSpPr>
        <p:spPr>
          <a:xfrm rot="16724609" flipH="1">
            <a:off x="1659067" y="2893843"/>
            <a:ext cx="2209800" cy="2527519"/>
          </a:xfrm>
          <a:prstGeom prst="arc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903497">
            <a:off x="15566618" y="5387624"/>
            <a:ext cx="1786587" cy="2039749"/>
          </a:xfrm>
          <a:prstGeom prst="arc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848600" y="6362700"/>
            <a:ext cx="0" cy="26000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353800" y="4121498"/>
            <a:ext cx="0" cy="26000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">
            <a:off x="-432083" y="6538789"/>
            <a:ext cx="3558038" cy="35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7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1143000" y="876300"/>
            <a:ext cx="4680177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0"/>
              </a:lnSpc>
            </a:pPr>
            <a:r>
              <a:rPr lang="en-US" sz="7500" dirty="0" err="1">
                <a:solidFill>
                  <a:schemeClr val="bg1">
                    <a:lumMod val="85000"/>
                  </a:schemeClr>
                </a:solidFill>
                <a:latin typeface="Public Sans Bold"/>
              </a:rPr>
              <a:t>Keuangan</a:t>
            </a:r>
            <a:endParaRPr lang="en-US" sz="7500" dirty="0">
              <a:solidFill>
                <a:schemeClr val="bg1">
                  <a:lumMod val="85000"/>
                </a:schemeClr>
              </a:solidFill>
              <a:latin typeface="Public Sans Bold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028700" y="876300"/>
            <a:ext cx="4680177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0"/>
              </a:lnSpc>
            </a:pPr>
            <a:r>
              <a:rPr lang="en-US" sz="7500" dirty="0" err="1">
                <a:solidFill>
                  <a:srgbClr val="000000"/>
                </a:solidFill>
                <a:latin typeface="Public Sans Bold"/>
              </a:rPr>
              <a:t>Keuangan</a:t>
            </a:r>
            <a:endParaRPr lang="en-US" sz="7500" dirty="0">
              <a:solidFill>
                <a:srgbClr val="000000"/>
              </a:solidFill>
              <a:latin typeface="Public Sans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3400" y="2201779"/>
                <a:ext cx="9144000" cy="74789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r>
                  <a:rPr lang="en-US" sz="3200" b="1" dirty="0"/>
                  <a:t>Modal :</a:t>
                </a:r>
              </a:p>
              <a:p>
                <a:pPr marL="457200" lvl="0" indent="-457200">
                  <a:buFont typeface="Arial" pitchFamily="34" charset="0"/>
                  <a:buChar char="•"/>
                </a:pPr>
                <a:r>
                  <a:rPr lang="en-US" sz="3200" dirty="0" err="1"/>
                  <a:t>Bahan</a:t>
                </a:r>
                <a:r>
                  <a:rPr lang="en-US" sz="3200" dirty="0"/>
                  <a:t> Baku :</a:t>
                </a:r>
              </a:p>
              <a:p>
                <a:pPr lvl="2"/>
                <a:r>
                  <a:rPr lang="en-US" sz="3200" dirty="0"/>
                  <a:t>2 </a:t>
                </a:r>
                <a:r>
                  <a:rPr lang="en-US" sz="3200" dirty="0" err="1"/>
                  <a:t>bks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nutrijel</a:t>
                </a:r>
                <a:r>
                  <a:rPr lang="en-US" sz="3200" dirty="0"/>
                  <a:t>		: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8.000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kg </a:t>
                </a:r>
                <a:r>
                  <a:rPr lang="en-US" sz="3200" dirty="0" err="1"/>
                  <a:t>gula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pasir</a:t>
                </a:r>
                <a:r>
                  <a:rPr lang="en-US" sz="3200" dirty="0"/>
                  <a:t>		: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7. 000</a:t>
                </a:r>
              </a:p>
              <a:p>
                <a:pPr lvl="2"/>
                <a:r>
                  <a:rPr lang="en-US" sz="3200" dirty="0" err="1"/>
                  <a:t>Es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batu</a:t>
                </a:r>
                <a:r>
                  <a:rPr lang="en-US" sz="3200" dirty="0"/>
                  <a:t>			: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1000</a:t>
                </a:r>
              </a:p>
              <a:p>
                <a:pPr lvl="2"/>
                <a:r>
                  <a:rPr lang="en-US" sz="3200" dirty="0" err="1"/>
                  <a:t>Susu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kental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manis</a:t>
                </a:r>
                <a:r>
                  <a:rPr lang="en-US" sz="3200" dirty="0"/>
                  <a:t>	: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10.000</a:t>
                </a:r>
              </a:p>
              <a:p>
                <a:pPr lvl="2"/>
                <a:r>
                  <a:rPr lang="en-US" sz="3200" dirty="0" err="1"/>
                  <a:t>Susu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fullcream</a:t>
                </a:r>
                <a:r>
                  <a:rPr lang="en-US" sz="3200" dirty="0"/>
                  <a:t>		: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19.000</a:t>
                </a:r>
              </a:p>
              <a:p>
                <a:pPr marL="457200" lvl="0" indent="-457200">
                  <a:buFont typeface="Arial" pitchFamily="34" charset="0"/>
                  <a:buChar char="•"/>
                </a:pPr>
                <a:r>
                  <a:rPr lang="en-US" sz="3200" dirty="0" err="1"/>
                  <a:t>Bahan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taburan</a:t>
                </a:r>
                <a:endParaRPr lang="en-US" sz="3200" dirty="0"/>
              </a:p>
              <a:p>
                <a:pPr lvl="2"/>
                <a:r>
                  <a:rPr lang="en-US" sz="3200" dirty="0" err="1"/>
                  <a:t>Coklat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batang</a:t>
                </a:r>
                <a:r>
                  <a:rPr lang="en-US" sz="3200" dirty="0"/>
                  <a:t>		: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12.000</a:t>
                </a:r>
              </a:p>
              <a:p>
                <a:pPr lvl="2"/>
                <a:r>
                  <a:rPr lang="en-US" sz="3200" dirty="0" err="1"/>
                  <a:t>Keju</a:t>
                </a:r>
                <a:r>
                  <a:rPr lang="en-US" sz="3200" dirty="0"/>
                  <a:t>				: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12.000</a:t>
                </a:r>
              </a:p>
              <a:p>
                <a:pPr marL="457200" lvl="0" indent="-457200">
                  <a:buFont typeface="Arial" pitchFamily="34" charset="0"/>
                  <a:buChar char="•"/>
                </a:pPr>
                <a:r>
                  <a:rPr lang="en-US" sz="3200" dirty="0" err="1"/>
                  <a:t>Bahan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baku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tambahan</a:t>
                </a:r>
                <a:endParaRPr lang="en-US" sz="3200" dirty="0"/>
              </a:p>
              <a:p>
                <a:pPr lvl="2"/>
                <a:r>
                  <a:rPr lang="en-US" sz="3200" dirty="0"/>
                  <a:t>Cup </a:t>
                </a:r>
                <a:r>
                  <a:rPr lang="en-US" sz="3200" dirty="0" err="1"/>
                  <a:t>gelas</a:t>
                </a:r>
                <a:r>
                  <a:rPr lang="en-US" sz="3200" dirty="0"/>
                  <a:t>			: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20.000</a:t>
                </a:r>
              </a:p>
              <a:p>
                <a:pPr lvl="2"/>
                <a:r>
                  <a:rPr lang="en-US" sz="3200" dirty="0"/>
                  <a:t>Pipet				: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9.000</a:t>
                </a:r>
              </a:p>
              <a:p>
                <a:pPr lvl="2"/>
                <a:r>
                  <a:rPr lang="en-US" sz="3200" dirty="0" err="1"/>
                  <a:t>Plastik</a:t>
                </a:r>
                <a:r>
                  <a:rPr lang="en-US" sz="3200" dirty="0"/>
                  <a:t>			: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6.000</a:t>
                </a:r>
              </a:p>
              <a:p>
                <a:pPr lvl="2"/>
                <a:r>
                  <a:rPr lang="en-US" sz="3200" dirty="0" err="1"/>
                  <a:t>Pemarut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keju</a:t>
                </a:r>
                <a:r>
                  <a:rPr lang="en-US" sz="3200" dirty="0"/>
                  <a:t>		: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5.000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1779"/>
                <a:ext cx="9144000" cy="7478970"/>
              </a:xfrm>
              <a:prstGeom prst="rect">
                <a:avLst/>
              </a:prstGeom>
              <a:blipFill rotWithShape="1">
                <a:blip r:embed="rId2"/>
                <a:stretch>
                  <a:fillRect l="-1733" t="-1059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848600" y="2857500"/>
                <a:ext cx="10363200" cy="30469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dirty="0" err="1"/>
                  <a:t>Bahan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baku</a:t>
                </a:r>
                <a:r>
                  <a:rPr lang="en-US" sz="3200" dirty="0"/>
                  <a:t> + </a:t>
                </a:r>
                <a:r>
                  <a:rPr lang="en-US" sz="3200" dirty="0" err="1"/>
                  <a:t>Bahan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taburan</a:t>
                </a:r>
                <a:r>
                  <a:rPr lang="en-US" sz="3200" dirty="0"/>
                  <a:t> + </a:t>
                </a:r>
                <a:r>
                  <a:rPr lang="en-US" sz="3200" dirty="0" err="1"/>
                  <a:t>Bahan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baku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tambahan</a:t>
                </a:r>
                <a:r>
                  <a:rPr lang="en-US" sz="3200" dirty="0"/>
                  <a:t> + </a:t>
                </a:r>
                <a:r>
                  <a:rPr lang="en-US" sz="3200" dirty="0" err="1"/>
                  <a:t>Ongkos</a:t>
                </a:r>
                <a:r>
                  <a:rPr lang="en-US" sz="3200" dirty="0"/>
                  <a:t> </a:t>
                </a:r>
                <a:r>
                  <a:rPr lang="en-US" sz="3200" dirty="0" err="1"/>
                  <a:t>angkut</a:t>
                </a:r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 err="1"/>
                  <a:t>Rp</a:t>
                </a:r>
                <a:r>
                  <a:rPr lang="en-US" sz="3200" dirty="0"/>
                  <a:t>. 45.000 +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24.000 + 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40.000 + 16.000 =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125.000</a:t>
                </a:r>
              </a:p>
              <a:p>
                <a:r>
                  <a:rPr lang="en-US" sz="3200" dirty="0" err="1"/>
                  <a:t>Harga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jual</a:t>
                </a:r>
                <a:r>
                  <a:rPr lang="en-US" sz="3200" dirty="0"/>
                  <a:t>	: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5.000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/>
                  <a:t> 35 cup </a:t>
                </a:r>
                <a:r>
                  <a:rPr lang="en-US" sz="3200" dirty="0" err="1"/>
                  <a:t>gelas</a:t>
                </a:r>
                <a:r>
                  <a:rPr lang="en-US" sz="3200" dirty="0"/>
                  <a:t> =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175.000 </a:t>
                </a:r>
              </a:p>
              <a:p>
                <a:r>
                  <a:rPr lang="en-US" sz="3200" dirty="0" err="1"/>
                  <a:t>Keuntungan</a:t>
                </a:r>
                <a:r>
                  <a:rPr lang="en-US" sz="3200" dirty="0"/>
                  <a:t> = </a:t>
                </a:r>
                <a:r>
                  <a:rPr lang="en-US" sz="3200" dirty="0" err="1"/>
                  <a:t>Rp</a:t>
                </a:r>
                <a:r>
                  <a:rPr lang="en-US" sz="3200" dirty="0"/>
                  <a:t>. 50.000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2857500"/>
                <a:ext cx="10363200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1529" t="-2600" r="-235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0116">
            <a:off x="16050599" y="-32543"/>
            <a:ext cx="1814474" cy="181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132">
            <a:off x="14495463" y="6500813"/>
            <a:ext cx="37925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924300"/>
            <a:ext cx="1676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/>
              <a:t>SEKIAN, TERIMA KASIH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10" y="6972299"/>
            <a:ext cx="3615489" cy="3615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47" y="6972300"/>
            <a:ext cx="23050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378</Words>
  <Application>Microsoft Office PowerPoint</Application>
  <PresentationFormat>Kustom</PresentationFormat>
  <Paragraphs>75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7</vt:i4>
      </vt:variant>
    </vt:vector>
  </HeadingPairs>
  <TitlesOfParts>
    <vt:vector size="8" baseType="lpstr"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Makanan Bersih Sederhana Putih Terang</dc:title>
  <cp:lastModifiedBy>anditaerina@gmail.com</cp:lastModifiedBy>
  <cp:revision>12</cp:revision>
  <dcterms:created xsi:type="dcterms:W3CDTF">2006-08-16T00:00:00Z</dcterms:created>
  <dcterms:modified xsi:type="dcterms:W3CDTF">2022-09-12T09:31:37Z</dcterms:modified>
  <dc:identifier>DAFLIUIBWeI</dc:identifier>
</cp:coreProperties>
</file>