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 id="2147483683" r:id="rId2"/>
  </p:sldMasterIdLst>
  <p:notesMasterIdLst>
    <p:notesMasterId r:id="rId18"/>
  </p:notesMasterIdLst>
  <p:sldIdLst>
    <p:sldId id="256" r:id="rId3"/>
    <p:sldId id="259" r:id="rId4"/>
    <p:sldId id="260" r:id="rId5"/>
    <p:sldId id="263" r:id="rId6"/>
    <p:sldId id="264" r:id="rId7"/>
    <p:sldId id="265" r:id="rId8"/>
    <p:sldId id="312" r:id="rId9"/>
    <p:sldId id="275" r:id="rId10"/>
    <p:sldId id="276" r:id="rId11"/>
    <p:sldId id="277" r:id="rId12"/>
    <p:sldId id="278" r:id="rId13"/>
    <p:sldId id="279" r:id="rId14"/>
    <p:sldId id="280" r:id="rId15"/>
    <p:sldId id="281" r:id="rId16"/>
    <p:sldId id="287"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46512C6-DA87-4D4C-8B89-92D934D12C46}">
  <a:tblStyle styleId="{546512C6-DA87-4D4C-8B89-92D934D12C4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8" d="100"/>
          <a:sy n="138" d="100"/>
        </p:scale>
        <p:origin x="834" y="12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slide" Target="slides/slide11.xml" /><Relationship Id="rId18" Type="http://schemas.openxmlformats.org/officeDocument/2006/relationships/notesMaster" Target="notesMasters/notesMaster1.xml" /><Relationship Id="rId3" Type="http://schemas.openxmlformats.org/officeDocument/2006/relationships/slide" Target="slides/slide1.xml" /><Relationship Id="rId21" Type="http://schemas.openxmlformats.org/officeDocument/2006/relationships/theme" Target="theme/theme1.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slide" Target="slides/slide15.xml" /><Relationship Id="rId2" Type="http://schemas.openxmlformats.org/officeDocument/2006/relationships/slideMaster" Target="slideMasters/slideMaster2.xml" /><Relationship Id="rId16" Type="http://schemas.openxmlformats.org/officeDocument/2006/relationships/slide" Target="slides/slide14.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5" Type="http://schemas.openxmlformats.org/officeDocument/2006/relationships/slide" Target="slides/slide3.xml" /><Relationship Id="rId15" Type="http://schemas.openxmlformats.org/officeDocument/2006/relationships/slide" Target="slides/slide13.xml" /><Relationship Id="rId10" Type="http://schemas.openxmlformats.org/officeDocument/2006/relationships/slide" Target="slides/slide8.xml" /><Relationship Id="rId19" Type="http://schemas.openxmlformats.org/officeDocument/2006/relationships/presProps" Target="presProps.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slide" Target="slides/slide12.xml" /><Relationship Id="rId22"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7"/>
        <p:cNvGrpSpPr/>
        <p:nvPr/>
      </p:nvGrpSpPr>
      <p:grpSpPr>
        <a:xfrm>
          <a:off x="0" y="0"/>
          <a:ext cx="0" cy="0"/>
          <a:chOff x="0" y="0"/>
          <a:chExt cx="0" cy="0"/>
        </a:xfrm>
      </p:grpSpPr>
      <p:sp>
        <p:nvSpPr>
          <p:cNvPr id="848" name="Google Shape;848;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9" name="Google Shape;849;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3"/>
        <p:cNvGrpSpPr/>
        <p:nvPr/>
      </p:nvGrpSpPr>
      <p:grpSpPr>
        <a:xfrm>
          <a:off x="0" y="0"/>
          <a:ext cx="0" cy="0"/>
          <a:chOff x="0" y="0"/>
          <a:chExt cx="0" cy="0"/>
        </a:xfrm>
      </p:grpSpPr>
      <p:sp>
        <p:nvSpPr>
          <p:cNvPr id="2464" name="Google Shape;2464;g1376315418d_0_36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5" name="Google Shape;2465;g1376315418d_0_36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0"/>
        <p:cNvGrpSpPr/>
        <p:nvPr/>
      </p:nvGrpSpPr>
      <p:grpSpPr>
        <a:xfrm>
          <a:off x="0" y="0"/>
          <a:ext cx="0" cy="0"/>
          <a:chOff x="0" y="0"/>
          <a:chExt cx="0" cy="0"/>
        </a:xfrm>
      </p:grpSpPr>
      <p:sp>
        <p:nvSpPr>
          <p:cNvPr id="2541" name="Google Shape;2541;g1376315418d_0_40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2" name="Google Shape;2542;g1376315418d_0_40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0"/>
        <p:cNvGrpSpPr/>
        <p:nvPr/>
      </p:nvGrpSpPr>
      <p:grpSpPr>
        <a:xfrm>
          <a:off x="0" y="0"/>
          <a:ext cx="0" cy="0"/>
          <a:chOff x="0" y="0"/>
          <a:chExt cx="0" cy="0"/>
        </a:xfrm>
      </p:grpSpPr>
      <p:sp>
        <p:nvSpPr>
          <p:cNvPr id="2641" name="Google Shape;2641;g1376315418d_0_38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2" name="Google Shape;2642;g1376315418d_0_38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3"/>
        <p:cNvGrpSpPr/>
        <p:nvPr/>
      </p:nvGrpSpPr>
      <p:grpSpPr>
        <a:xfrm>
          <a:off x="0" y="0"/>
          <a:ext cx="0" cy="0"/>
          <a:chOff x="0" y="0"/>
          <a:chExt cx="0" cy="0"/>
        </a:xfrm>
      </p:grpSpPr>
      <p:sp>
        <p:nvSpPr>
          <p:cNvPr id="3194" name="Google Shape;3194;g1376315418d_0_27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5" name="Google Shape;3195;g1376315418d_0_27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4"/>
        <p:cNvGrpSpPr/>
        <p:nvPr/>
      </p:nvGrpSpPr>
      <p:grpSpPr>
        <a:xfrm>
          <a:off x="0" y="0"/>
          <a:ext cx="0" cy="0"/>
          <a:chOff x="0" y="0"/>
          <a:chExt cx="0" cy="0"/>
        </a:xfrm>
      </p:grpSpPr>
      <p:sp>
        <p:nvSpPr>
          <p:cNvPr id="1085" name="Google Shape;1085;g1376315418d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6" name="Google Shape;1086;g1376315418d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0"/>
        <p:cNvGrpSpPr/>
        <p:nvPr/>
      </p:nvGrpSpPr>
      <p:grpSpPr>
        <a:xfrm>
          <a:off x="0" y="0"/>
          <a:ext cx="0" cy="0"/>
          <a:chOff x="0" y="0"/>
          <a:chExt cx="0" cy="0"/>
        </a:xfrm>
      </p:grpSpPr>
      <p:sp>
        <p:nvSpPr>
          <p:cNvPr id="1201" name="Google Shape;1201;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2" name="Google Shape;1202;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6"/>
        <p:cNvGrpSpPr/>
        <p:nvPr/>
      </p:nvGrpSpPr>
      <p:grpSpPr>
        <a:xfrm>
          <a:off x="0" y="0"/>
          <a:ext cx="0" cy="0"/>
          <a:chOff x="0" y="0"/>
          <a:chExt cx="0" cy="0"/>
        </a:xfrm>
      </p:grpSpPr>
      <p:sp>
        <p:nvSpPr>
          <p:cNvPr id="1437" name="Google Shape;1437;g54dda1946d_6_3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8" name="Google Shape;1438;g54dda1946d_6_3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0"/>
        <p:cNvGrpSpPr/>
        <p:nvPr/>
      </p:nvGrpSpPr>
      <p:grpSpPr>
        <a:xfrm>
          <a:off x="0" y="0"/>
          <a:ext cx="0" cy="0"/>
          <a:chOff x="0" y="0"/>
          <a:chExt cx="0" cy="0"/>
        </a:xfrm>
      </p:grpSpPr>
      <p:sp>
        <p:nvSpPr>
          <p:cNvPr id="1511" name="Google Shape;1511;g1376315418d_0_19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2" name="Google Shape;1512;g1376315418d_0_19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3"/>
        <p:cNvGrpSpPr/>
        <p:nvPr/>
      </p:nvGrpSpPr>
      <p:grpSpPr>
        <a:xfrm>
          <a:off x="0" y="0"/>
          <a:ext cx="0" cy="0"/>
          <a:chOff x="0" y="0"/>
          <a:chExt cx="0" cy="0"/>
        </a:xfrm>
      </p:grpSpPr>
      <p:sp>
        <p:nvSpPr>
          <p:cNvPr id="1674" name="Google Shape;1674;g1376315418d_0_2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5" name="Google Shape;1675;g1376315418d_0_2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9"/>
        <p:cNvGrpSpPr/>
        <p:nvPr/>
      </p:nvGrpSpPr>
      <p:grpSpPr>
        <a:xfrm>
          <a:off x="0" y="0"/>
          <a:ext cx="0" cy="0"/>
          <a:chOff x="0" y="0"/>
          <a:chExt cx="0" cy="0"/>
        </a:xfrm>
      </p:grpSpPr>
      <p:sp>
        <p:nvSpPr>
          <p:cNvPr id="2230" name="Google Shape;2230;g1376315418d_0_34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1" name="Google Shape;2231;g1376315418d_0_34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6"/>
        <p:cNvGrpSpPr/>
        <p:nvPr/>
      </p:nvGrpSpPr>
      <p:grpSpPr>
        <a:xfrm>
          <a:off x="0" y="0"/>
          <a:ext cx="0" cy="0"/>
          <a:chOff x="0" y="0"/>
          <a:chExt cx="0" cy="0"/>
        </a:xfrm>
      </p:grpSpPr>
      <p:sp>
        <p:nvSpPr>
          <p:cNvPr id="2297" name="Google Shape;2297;g54dda1946d_4_27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8" name="Google Shape;2298;g54dda1946d_4_27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3"/>
        <p:cNvGrpSpPr/>
        <p:nvPr/>
      </p:nvGrpSpPr>
      <p:grpSpPr>
        <a:xfrm>
          <a:off x="0" y="0"/>
          <a:ext cx="0" cy="0"/>
          <a:chOff x="0" y="0"/>
          <a:chExt cx="0" cy="0"/>
        </a:xfrm>
      </p:grpSpPr>
      <p:sp>
        <p:nvSpPr>
          <p:cNvPr id="2394" name="Google Shape;2394;g1376315418d_0_35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5" name="Google Shape;2395;g1376315418d_0_35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3" Type="http://schemas.openxmlformats.org/officeDocument/2006/relationships/hyperlink" Target="http://bit.ly/2TyoMsr" TargetMode="External" /><Relationship Id="rId2" Type="http://schemas.openxmlformats.org/officeDocument/2006/relationships/hyperlink" Target="https://bit.ly/3A1uf1Q" TargetMode="External" /><Relationship Id="rId1" Type="http://schemas.openxmlformats.org/officeDocument/2006/relationships/slideMaster" Target="../slideMasters/slideMaster1.xml" /><Relationship Id="rId4" Type="http://schemas.openxmlformats.org/officeDocument/2006/relationships/hyperlink" Target="http://bit.ly/2TtBDfr" TargetMode="Externa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262550" y="1838550"/>
            <a:ext cx="6618900" cy="17730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accent1"/>
              </a:buClr>
              <a:buSzPts val="5200"/>
              <a:buNone/>
              <a:defRPr sz="5500">
                <a:solidFill>
                  <a:schemeClr val="accent1"/>
                </a:solidFill>
              </a:defRPr>
            </a:lvl1pPr>
            <a:lvl2pPr lvl="1" algn="ctr">
              <a:spcBef>
                <a:spcPts val="0"/>
              </a:spcBef>
              <a:spcAft>
                <a:spcPts val="0"/>
              </a:spcAft>
              <a:buClr>
                <a:schemeClr val="accent1"/>
              </a:buClr>
              <a:buSzPts val="5200"/>
              <a:buNone/>
              <a:defRPr sz="5200">
                <a:solidFill>
                  <a:schemeClr val="accent1"/>
                </a:solidFill>
              </a:defRPr>
            </a:lvl2pPr>
            <a:lvl3pPr lvl="2" algn="ctr">
              <a:spcBef>
                <a:spcPts val="0"/>
              </a:spcBef>
              <a:spcAft>
                <a:spcPts val="0"/>
              </a:spcAft>
              <a:buClr>
                <a:schemeClr val="accent1"/>
              </a:buClr>
              <a:buSzPts val="5200"/>
              <a:buNone/>
              <a:defRPr sz="5200">
                <a:solidFill>
                  <a:schemeClr val="accent1"/>
                </a:solidFill>
              </a:defRPr>
            </a:lvl3pPr>
            <a:lvl4pPr lvl="3" algn="ctr">
              <a:spcBef>
                <a:spcPts val="0"/>
              </a:spcBef>
              <a:spcAft>
                <a:spcPts val="0"/>
              </a:spcAft>
              <a:buClr>
                <a:schemeClr val="accent1"/>
              </a:buClr>
              <a:buSzPts val="5200"/>
              <a:buNone/>
              <a:defRPr sz="5200">
                <a:solidFill>
                  <a:schemeClr val="accent1"/>
                </a:solidFill>
              </a:defRPr>
            </a:lvl4pPr>
            <a:lvl5pPr lvl="4" algn="ctr">
              <a:spcBef>
                <a:spcPts val="0"/>
              </a:spcBef>
              <a:spcAft>
                <a:spcPts val="0"/>
              </a:spcAft>
              <a:buClr>
                <a:schemeClr val="accent1"/>
              </a:buClr>
              <a:buSzPts val="5200"/>
              <a:buNone/>
              <a:defRPr sz="5200">
                <a:solidFill>
                  <a:schemeClr val="accent1"/>
                </a:solidFill>
              </a:defRPr>
            </a:lvl5pPr>
            <a:lvl6pPr lvl="5" algn="ctr">
              <a:spcBef>
                <a:spcPts val="0"/>
              </a:spcBef>
              <a:spcAft>
                <a:spcPts val="0"/>
              </a:spcAft>
              <a:buClr>
                <a:schemeClr val="accent1"/>
              </a:buClr>
              <a:buSzPts val="5200"/>
              <a:buNone/>
              <a:defRPr sz="5200">
                <a:solidFill>
                  <a:schemeClr val="accent1"/>
                </a:solidFill>
              </a:defRPr>
            </a:lvl6pPr>
            <a:lvl7pPr lvl="6" algn="ctr">
              <a:spcBef>
                <a:spcPts val="0"/>
              </a:spcBef>
              <a:spcAft>
                <a:spcPts val="0"/>
              </a:spcAft>
              <a:buClr>
                <a:schemeClr val="accent1"/>
              </a:buClr>
              <a:buSzPts val="5200"/>
              <a:buNone/>
              <a:defRPr sz="5200">
                <a:solidFill>
                  <a:schemeClr val="accent1"/>
                </a:solidFill>
              </a:defRPr>
            </a:lvl7pPr>
            <a:lvl8pPr lvl="7" algn="ctr">
              <a:spcBef>
                <a:spcPts val="0"/>
              </a:spcBef>
              <a:spcAft>
                <a:spcPts val="0"/>
              </a:spcAft>
              <a:buClr>
                <a:schemeClr val="accent1"/>
              </a:buClr>
              <a:buSzPts val="5200"/>
              <a:buNone/>
              <a:defRPr sz="5200">
                <a:solidFill>
                  <a:schemeClr val="accent1"/>
                </a:solidFill>
              </a:defRPr>
            </a:lvl8pPr>
            <a:lvl9pPr lvl="8" algn="ctr">
              <a:spcBef>
                <a:spcPts val="0"/>
              </a:spcBef>
              <a:spcAft>
                <a:spcPts val="0"/>
              </a:spcAft>
              <a:buClr>
                <a:schemeClr val="accent1"/>
              </a:buClr>
              <a:buSzPts val="5200"/>
              <a:buNone/>
              <a:defRPr sz="5200">
                <a:solidFill>
                  <a:schemeClr val="accent1"/>
                </a:solidFill>
              </a:defRPr>
            </a:lvl9pPr>
          </a:lstStyle>
          <a:p>
            <a:endParaRPr/>
          </a:p>
        </p:txBody>
      </p:sp>
      <p:sp>
        <p:nvSpPr>
          <p:cNvPr id="10" name="Google Shape;10;p2"/>
          <p:cNvSpPr txBox="1">
            <a:spLocks noGrp="1"/>
          </p:cNvSpPr>
          <p:nvPr>
            <p:ph type="subTitle" idx="1"/>
          </p:nvPr>
        </p:nvSpPr>
        <p:spPr>
          <a:xfrm>
            <a:off x="2307600" y="3870175"/>
            <a:ext cx="4528800" cy="475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1400"/>
              <a:buNone/>
              <a:defRPr sz="1600">
                <a:solidFill>
                  <a:schemeClr val="accent3"/>
                </a:solidFill>
              </a:defRPr>
            </a:lvl1pPr>
            <a:lvl2pPr lvl="1" algn="ctr">
              <a:lnSpc>
                <a:spcPct val="100000"/>
              </a:lnSpc>
              <a:spcBef>
                <a:spcPts val="0"/>
              </a:spcBef>
              <a:spcAft>
                <a:spcPts val="0"/>
              </a:spcAft>
              <a:buClr>
                <a:schemeClr val="accent3"/>
              </a:buClr>
              <a:buSzPts val="1800"/>
              <a:buNone/>
              <a:defRPr sz="1800">
                <a:solidFill>
                  <a:schemeClr val="accent3"/>
                </a:solidFill>
              </a:defRPr>
            </a:lvl2pPr>
            <a:lvl3pPr lvl="2" algn="ctr">
              <a:lnSpc>
                <a:spcPct val="100000"/>
              </a:lnSpc>
              <a:spcBef>
                <a:spcPts val="0"/>
              </a:spcBef>
              <a:spcAft>
                <a:spcPts val="0"/>
              </a:spcAft>
              <a:buClr>
                <a:schemeClr val="accent3"/>
              </a:buClr>
              <a:buSzPts val="1800"/>
              <a:buNone/>
              <a:defRPr sz="1800">
                <a:solidFill>
                  <a:schemeClr val="accent3"/>
                </a:solidFill>
              </a:defRPr>
            </a:lvl3pPr>
            <a:lvl4pPr lvl="3" algn="ctr">
              <a:lnSpc>
                <a:spcPct val="100000"/>
              </a:lnSpc>
              <a:spcBef>
                <a:spcPts val="0"/>
              </a:spcBef>
              <a:spcAft>
                <a:spcPts val="0"/>
              </a:spcAft>
              <a:buClr>
                <a:schemeClr val="accent3"/>
              </a:buClr>
              <a:buSzPts val="1800"/>
              <a:buNone/>
              <a:defRPr sz="1800">
                <a:solidFill>
                  <a:schemeClr val="accent3"/>
                </a:solidFill>
              </a:defRPr>
            </a:lvl4pPr>
            <a:lvl5pPr lvl="4" algn="ctr">
              <a:lnSpc>
                <a:spcPct val="100000"/>
              </a:lnSpc>
              <a:spcBef>
                <a:spcPts val="0"/>
              </a:spcBef>
              <a:spcAft>
                <a:spcPts val="0"/>
              </a:spcAft>
              <a:buClr>
                <a:schemeClr val="accent3"/>
              </a:buClr>
              <a:buSzPts val="1800"/>
              <a:buNone/>
              <a:defRPr sz="1800">
                <a:solidFill>
                  <a:schemeClr val="accent3"/>
                </a:solidFill>
              </a:defRPr>
            </a:lvl5pPr>
            <a:lvl6pPr lvl="5" algn="ctr">
              <a:lnSpc>
                <a:spcPct val="100000"/>
              </a:lnSpc>
              <a:spcBef>
                <a:spcPts val="0"/>
              </a:spcBef>
              <a:spcAft>
                <a:spcPts val="0"/>
              </a:spcAft>
              <a:buClr>
                <a:schemeClr val="accent3"/>
              </a:buClr>
              <a:buSzPts val="1800"/>
              <a:buNone/>
              <a:defRPr sz="1800">
                <a:solidFill>
                  <a:schemeClr val="accent3"/>
                </a:solidFill>
              </a:defRPr>
            </a:lvl6pPr>
            <a:lvl7pPr lvl="6" algn="ctr">
              <a:lnSpc>
                <a:spcPct val="100000"/>
              </a:lnSpc>
              <a:spcBef>
                <a:spcPts val="0"/>
              </a:spcBef>
              <a:spcAft>
                <a:spcPts val="0"/>
              </a:spcAft>
              <a:buClr>
                <a:schemeClr val="accent3"/>
              </a:buClr>
              <a:buSzPts val="1800"/>
              <a:buNone/>
              <a:defRPr sz="1800">
                <a:solidFill>
                  <a:schemeClr val="accent3"/>
                </a:solidFill>
              </a:defRPr>
            </a:lvl7pPr>
            <a:lvl8pPr lvl="7" algn="ctr">
              <a:lnSpc>
                <a:spcPct val="100000"/>
              </a:lnSpc>
              <a:spcBef>
                <a:spcPts val="0"/>
              </a:spcBef>
              <a:spcAft>
                <a:spcPts val="0"/>
              </a:spcAft>
              <a:buClr>
                <a:schemeClr val="accent3"/>
              </a:buClr>
              <a:buSzPts val="1800"/>
              <a:buNone/>
              <a:defRPr sz="1800">
                <a:solidFill>
                  <a:schemeClr val="accent3"/>
                </a:solidFill>
              </a:defRPr>
            </a:lvl8pPr>
            <a:lvl9pPr lvl="8" algn="ctr">
              <a:lnSpc>
                <a:spcPct val="100000"/>
              </a:lnSpc>
              <a:spcBef>
                <a:spcPts val="0"/>
              </a:spcBef>
              <a:spcAft>
                <a:spcPts val="0"/>
              </a:spcAft>
              <a:buClr>
                <a:schemeClr val="accent3"/>
              </a:buClr>
              <a:buSzPts val="1800"/>
              <a:buNone/>
              <a:defRPr sz="1800">
                <a:solidFill>
                  <a:schemeClr val="accent3"/>
                </a:solidFill>
              </a:defRPr>
            </a:lvl9pPr>
          </a:lstStyle>
          <a:p>
            <a:endParaRPr/>
          </a:p>
        </p:txBody>
      </p:sp>
      <p:grpSp>
        <p:nvGrpSpPr>
          <p:cNvPr id="11" name="Google Shape;11;p2"/>
          <p:cNvGrpSpPr/>
          <p:nvPr/>
        </p:nvGrpSpPr>
        <p:grpSpPr>
          <a:xfrm>
            <a:off x="-1850123" y="2260207"/>
            <a:ext cx="4157729" cy="4157729"/>
            <a:chOff x="1321325" y="3969725"/>
            <a:chExt cx="1273775" cy="1273775"/>
          </a:xfrm>
        </p:grpSpPr>
        <p:sp>
          <p:nvSpPr>
            <p:cNvPr id="12" name="Google Shape;12;p2"/>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294"/>
        <p:cNvGrpSpPr/>
        <p:nvPr/>
      </p:nvGrpSpPr>
      <p:grpSpPr>
        <a:xfrm>
          <a:off x="0" y="0"/>
          <a:ext cx="0" cy="0"/>
          <a:chOff x="0" y="0"/>
          <a:chExt cx="0" cy="0"/>
        </a:xfrm>
      </p:grpSpPr>
      <p:sp>
        <p:nvSpPr>
          <p:cNvPr id="295" name="Google Shape;295;p11"/>
          <p:cNvSpPr txBox="1">
            <a:spLocks noGrp="1"/>
          </p:cNvSpPr>
          <p:nvPr>
            <p:ph type="title" hasCustomPrompt="1"/>
          </p:nvPr>
        </p:nvSpPr>
        <p:spPr>
          <a:xfrm>
            <a:off x="1284000" y="1601100"/>
            <a:ext cx="6576000" cy="1575600"/>
          </a:xfrm>
          <a:prstGeom prst="rect">
            <a:avLst/>
          </a:prstGeom>
        </p:spPr>
        <p:txBody>
          <a:bodyPr spcFirstLastPara="1" wrap="square" lIns="91425" tIns="91425" rIns="91425" bIns="91425" anchor="t"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296" name="Google Shape;296;p11"/>
          <p:cNvSpPr txBox="1">
            <a:spLocks noGrp="1"/>
          </p:cNvSpPr>
          <p:nvPr>
            <p:ph type="subTitle" idx="1"/>
          </p:nvPr>
        </p:nvSpPr>
        <p:spPr>
          <a:xfrm>
            <a:off x="1284000" y="3176700"/>
            <a:ext cx="6576000" cy="365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grpSp>
        <p:nvGrpSpPr>
          <p:cNvPr id="297" name="Google Shape;297;p11"/>
          <p:cNvGrpSpPr/>
          <p:nvPr/>
        </p:nvGrpSpPr>
        <p:grpSpPr>
          <a:xfrm>
            <a:off x="-875623" y="-2193443"/>
            <a:ext cx="4157729" cy="4157729"/>
            <a:chOff x="1321325" y="3969725"/>
            <a:chExt cx="1273775" cy="1273775"/>
          </a:xfrm>
        </p:grpSpPr>
        <p:sp>
          <p:nvSpPr>
            <p:cNvPr id="298" name="Google Shape;298;p11"/>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1"/>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1"/>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1"/>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1"/>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1"/>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1"/>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1"/>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1"/>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1"/>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1"/>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1"/>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1"/>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1"/>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1"/>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1"/>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1"/>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1"/>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1"/>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1"/>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1"/>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1"/>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1"/>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1"/>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1"/>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1"/>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1"/>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1"/>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1"/>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1"/>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1"/>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1"/>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1"/>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1"/>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1"/>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1"/>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1"/>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1"/>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1"/>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1"/>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1"/>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1"/>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5"/>
        </a:solidFill>
        <a:effectLst/>
      </p:bgPr>
    </p:bg>
    <p:spTree>
      <p:nvGrpSpPr>
        <p:cNvPr id="1" name="Shape 340"/>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341"/>
        <p:cNvGrpSpPr/>
        <p:nvPr/>
      </p:nvGrpSpPr>
      <p:grpSpPr>
        <a:xfrm>
          <a:off x="0" y="0"/>
          <a:ext cx="0" cy="0"/>
          <a:chOff x="0" y="0"/>
          <a:chExt cx="0" cy="0"/>
        </a:xfrm>
      </p:grpSpPr>
      <p:sp>
        <p:nvSpPr>
          <p:cNvPr id="342" name="Google Shape;342;p13"/>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343" name="Google Shape;343;p13"/>
          <p:cNvSpPr txBox="1">
            <a:spLocks noGrp="1"/>
          </p:cNvSpPr>
          <p:nvPr>
            <p:ph type="subTitle" idx="1"/>
          </p:nvPr>
        </p:nvSpPr>
        <p:spPr>
          <a:xfrm>
            <a:off x="721050" y="2388672"/>
            <a:ext cx="24501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4" name="Google Shape;344;p13"/>
          <p:cNvSpPr txBox="1">
            <a:spLocks noGrp="1"/>
          </p:cNvSpPr>
          <p:nvPr>
            <p:ph type="subTitle" idx="2"/>
          </p:nvPr>
        </p:nvSpPr>
        <p:spPr>
          <a:xfrm>
            <a:off x="3346408" y="2388675"/>
            <a:ext cx="24513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5" name="Google Shape;345;p13"/>
          <p:cNvSpPr txBox="1">
            <a:spLocks noGrp="1"/>
          </p:cNvSpPr>
          <p:nvPr>
            <p:ph type="subTitle" idx="3"/>
          </p:nvPr>
        </p:nvSpPr>
        <p:spPr>
          <a:xfrm>
            <a:off x="720750" y="4082725"/>
            <a:ext cx="2450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6" name="Google Shape;346;p13"/>
          <p:cNvSpPr txBox="1">
            <a:spLocks noGrp="1"/>
          </p:cNvSpPr>
          <p:nvPr>
            <p:ph type="subTitle" idx="4"/>
          </p:nvPr>
        </p:nvSpPr>
        <p:spPr>
          <a:xfrm>
            <a:off x="3346708" y="4082725"/>
            <a:ext cx="2450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7" name="Google Shape;347;p13"/>
          <p:cNvSpPr txBox="1">
            <a:spLocks noGrp="1"/>
          </p:cNvSpPr>
          <p:nvPr>
            <p:ph type="subTitle" idx="5"/>
          </p:nvPr>
        </p:nvSpPr>
        <p:spPr>
          <a:xfrm>
            <a:off x="5975477" y="2388675"/>
            <a:ext cx="2447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8" name="Google Shape;348;p13"/>
          <p:cNvSpPr txBox="1">
            <a:spLocks noGrp="1"/>
          </p:cNvSpPr>
          <p:nvPr>
            <p:ph type="subTitle" idx="6"/>
          </p:nvPr>
        </p:nvSpPr>
        <p:spPr>
          <a:xfrm>
            <a:off x="5973977" y="4082725"/>
            <a:ext cx="24507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49" name="Google Shape;349;p13"/>
          <p:cNvSpPr txBox="1">
            <a:spLocks noGrp="1"/>
          </p:cNvSpPr>
          <p:nvPr>
            <p:ph type="title" idx="7" hasCustomPrompt="1"/>
          </p:nvPr>
        </p:nvSpPr>
        <p:spPr>
          <a:xfrm>
            <a:off x="1580400" y="1456579"/>
            <a:ext cx="7314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5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50" name="Google Shape;350;p13"/>
          <p:cNvSpPr txBox="1">
            <a:spLocks noGrp="1"/>
          </p:cNvSpPr>
          <p:nvPr>
            <p:ph type="title" idx="8" hasCustomPrompt="1"/>
          </p:nvPr>
        </p:nvSpPr>
        <p:spPr>
          <a:xfrm>
            <a:off x="1578750" y="3150329"/>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5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51" name="Google Shape;351;p13"/>
          <p:cNvSpPr txBox="1">
            <a:spLocks noGrp="1"/>
          </p:cNvSpPr>
          <p:nvPr>
            <p:ph type="title" idx="9" hasCustomPrompt="1"/>
          </p:nvPr>
        </p:nvSpPr>
        <p:spPr>
          <a:xfrm>
            <a:off x="4204708" y="1456579"/>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5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52" name="Google Shape;352;p13"/>
          <p:cNvSpPr txBox="1">
            <a:spLocks noGrp="1"/>
          </p:cNvSpPr>
          <p:nvPr>
            <p:ph type="title" idx="13" hasCustomPrompt="1"/>
          </p:nvPr>
        </p:nvSpPr>
        <p:spPr>
          <a:xfrm>
            <a:off x="4204708" y="3150329"/>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5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53" name="Google Shape;353;p13"/>
          <p:cNvSpPr txBox="1">
            <a:spLocks noGrp="1"/>
          </p:cNvSpPr>
          <p:nvPr>
            <p:ph type="title" idx="14" hasCustomPrompt="1"/>
          </p:nvPr>
        </p:nvSpPr>
        <p:spPr>
          <a:xfrm>
            <a:off x="6831977" y="1456579"/>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5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54" name="Google Shape;354;p13"/>
          <p:cNvSpPr txBox="1">
            <a:spLocks noGrp="1"/>
          </p:cNvSpPr>
          <p:nvPr>
            <p:ph type="title" idx="15" hasCustomPrompt="1"/>
          </p:nvPr>
        </p:nvSpPr>
        <p:spPr>
          <a:xfrm>
            <a:off x="6831977" y="3150329"/>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5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55" name="Google Shape;355;p13"/>
          <p:cNvSpPr txBox="1">
            <a:spLocks noGrp="1"/>
          </p:cNvSpPr>
          <p:nvPr>
            <p:ph type="subTitle" idx="16"/>
          </p:nvPr>
        </p:nvSpPr>
        <p:spPr>
          <a:xfrm>
            <a:off x="722400" y="1904170"/>
            <a:ext cx="24474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356" name="Google Shape;356;p13"/>
          <p:cNvSpPr txBox="1">
            <a:spLocks noGrp="1"/>
          </p:cNvSpPr>
          <p:nvPr>
            <p:ph type="subTitle" idx="17"/>
          </p:nvPr>
        </p:nvSpPr>
        <p:spPr>
          <a:xfrm>
            <a:off x="3348508" y="1904176"/>
            <a:ext cx="24471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357" name="Google Shape;357;p13"/>
          <p:cNvSpPr txBox="1">
            <a:spLocks noGrp="1"/>
          </p:cNvSpPr>
          <p:nvPr>
            <p:ph type="subTitle" idx="18"/>
          </p:nvPr>
        </p:nvSpPr>
        <p:spPr>
          <a:xfrm>
            <a:off x="5976227" y="1904176"/>
            <a:ext cx="24462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358" name="Google Shape;358;p13"/>
          <p:cNvSpPr txBox="1">
            <a:spLocks noGrp="1"/>
          </p:cNvSpPr>
          <p:nvPr>
            <p:ph type="subTitle" idx="19"/>
          </p:nvPr>
        </p:nvSpPr>
        <p:spPr>
          <a:xfrm>
            <a:off x="720750" y="3597925"/>
            <a:ext cx="2450700" cy="4848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359" name="Google Shape;359;p13"/>
          <p:cNvSpPr txBox="1">
            <a:spLocks noGrp="1"/>
          </p:cNvSpPr>
          <p:nvPr>
            <p:ph type="subTitle" idx="20"/>
          </p:nvPr>
        </p:nvSpPr>
        <p:spPr>
          <a:xfrm>
            <a:off x="3346708" y="3597925"/>
            <a:ext cx="2450700" cy="4848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360" name="Google Shape;360;p13"/>
          <p:cNvSpPr txBox="1">
            <a:spLocks noGrp="1"/>
          </p:cNvSpPr>
          <p:nvPr>
            <p:ph type="subTitle" idx="21"/>
          </p:nvPr>
        </p:nvSpPr>
        <p:spPr>
          <a:xfrm>
            <a:off x="5973977" y="3597925"/>
            <a:ext cx="2450700" cy="4848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361"/>
        <p:cNvGrpSpPr/>
        <p:nvPr/>
      </p:nvGrpSpPr>
      <p:grpSpPr>
        <a:xfrm>
          <a:off x="0" y="0"/>
          <a:ext cx="0" cy="0"/>
          <a:chOff x="0" y="0"/>
          <a:chExt cx="0" cy="0"/>
        </a:xfrm>
      </p:grpSpPr>
      <p:sp>
        <p:nvSpPr>
          <p:cNvPr id="362" name="Google Shape;362;p14"/>
          <p:cNvSpPr txBox="1">
            <a:spLocks noGrp="1"/>
          </p:cNvSpPr>
          <p:nvPr>
            <p:ph type="title"/>
          </p:nvPr>
        </p:nvSpPr>
        <p:spPr>
          <a:xfrm>
            <a:off x="713225" y="3439650"/>
            <a:ext cx="4156200" cy="5319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spcBef>
                <a:spcPts val="0"/>
              </a:spcBef>
              <a:spcAft>
                <a:spcPts val="0"/>
              </a:spcAft>
              <a:buSzPts val="3000"/>
              <a:buNone/>
              <a:defRPr sz="2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363" name="Google Shape;363;p14"/>
          <p:cNvSpPr txBox="1">
            <a:spLocks noGrp="1"/>
          </p:cNvSpPr>
          <p:nvPr>
            <p:ph type="subTitle" idx="1"/>
          </p:nvPr>
        </p:nvSpPr>
        <p:spPr>
          <a:xfrm>
            <a:off x="713225" y="1171950"/>
            <a:ext cx="4156200" cy="2267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3000"/>
              <a:buNone/>
              <a:defRPr sz="25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grpSp>
        <p:nvGrpSpPr>
          <p:cNvPr id="364" name="Google Shape;364;p14"/>
          <p:cNvGrpSpPr/>
          <p:nvPr/>
        </p:nvGrpSpPr>
        <p:grpSpPr>
          <a:xfrm>
            <a:off x="4918327" y="2216932"/>
            <a:ext cx="4157729" cy="4157729"/>
            <a:chOff x="1321325" y="3969725"/>
            <a:chExt cx="1273775" cy="1273775"/>
          </a:xfrm>
        </p:grpSpPr>
        <p:sp>
          <p:nvSpPr>
            <p:cNvPr id="365" name="Google Shape;365;p14"/>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4"/>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4"/>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4"/>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4"/>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4"/>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4"/>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4"/>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4"/>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4"/>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4"/>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4"/>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4"/>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4"/>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4"/>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4"/>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4"/>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4"/>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4"/>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4"/>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4"/>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4"/>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4"/>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4"/>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4"/>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4"/>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4"/>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407"/>
        <p:cNvGrpSpPr/>
        <p:nvPr/>
      </p:nvGrpSpPr>
      <p:grpSpPr>
        <a:xfrm>
          <a:off x="0" y="0"/>
          <a:ext cx="0" cy="0"/>
          <a:chOff x="0" y="0"/>
          <a:chExt cx="0" cy="0"/>
        </a:xfrm>
      </p:grpSpPr>
      <p:sp>
        <p:nvSpPr>
          <p:cNvPr id="408" name="Google Shape;408;p15"/>
          <p:cNvSpPr txBox="1">
            <a:spLocks noGrp="1"/>
          </p:cNvSpPr>
          <p:nvPr>
            <p:ph type="title"/>
          </p:nvPr>
        </p:nvSpPr>
        <p:spPr>
          <a:xfrm>
            <a:off x="720000" y="1189100"/>
            <a:ext cx="3456300" cy="2157600"/>
          </a:xfrm>
          <a:prstGeom prst="rect">
            <a:avLst/>
          </a:prstGeom>
        </p:spPr>
        <p:txBody>
          <a:bodyPr spcFirstLastPara="1" wrap="square" lIns="91425" tIns="91425" rIns="91425" bIns="91425" anchor="b"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09" name="Google Shape;409;p15"/>
          <p:cNvSpPr txBox="1">
            <a:spLocks noGrp="1"/>
          </p:cNvSpPr>
          <p:nvPr>
            <p:ph type="subTitle" idx="1"/>
          </p:nvPr>
        </p:nvSpPr>
        <p:spPr>
          <a:xfrm>
            <a:off x="720000" y="3346650"/>
            <a:ext cx="3456300" cy="1034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10" name="Google Shape;410;p15"/>
          <p:cNvSpPr>
            <a:spLocks noGrp="1"/>
          </p:cNvSpPr>
          <p:nvPr>
            <p:ph type="pic" idx="2"/>
          </p:nvPr>
        </p:nvSpPr>
        <p:spPr>
          <a:xfrm>
            <a:off x="4802575" y="1129813"/>
            <a:ext cx="3628200" cy="3310800"/>
          </a:xfrm>
          <a:prstGeom prst="rect">
            <a:avLst/>
          </a:prstGeom>
          <a:noFill/>
          <a:ln w="28575" cap="flat" cmpd="sng">
            <a:solidFill>
              <a:schemeClr val="accent3"/>
            </a:solidFill>
            <a:prstDash val="dot"/>
            <a:round/>
            <a:headEnd type="none" w="sm" len="sm"/>
            <a:tailEnd type="none" w="sm" len="sm"/>
          </a:ln>
        </p:spPr>
      </p:sp>
      <p:grpSp>
        <p:nvGrpSpPr>
          <p:cNvPr id="411" name="Google Shape;411;p15"/>
          <p:cNvGrpSpPr/>
          <p:nvPr/>
        </p:nvGrpSpPr>
        <p:grpSpPr>
          <a:xfrm>
            <a:off x="119013" y="-1021587"/>
            <a:ext cx="453075" cy="2375375"/>
            <a:chOff x="5068475" y="1794100"/>
            <a:chExt cx="453075" cy="2375375"/>
          </a:xfrm>
        </p:grpSpPr>
        <p:sp>
          <p:nvSpPr>
            <p:cNvPr id="412" name="Google Shape;412;p15"/>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5"/>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5"/>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5"/>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5"/>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5"/>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5"/>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5"/>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5"/>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5"/>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5"/>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5"/>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 name="Shape 424"/>
        <p:cNvGrpSpPr/>
        <p:nvPr/>
      </p:nvGrpSpPr>
      <p:grpSpPr>
        <a:xfrm>
          <a:off x="0" y="0"/>
          <a:ext cx="0" cy="0"/>
          <a:chOff x="0" y="0"/>
          <a:chExt cx="0" cy="0"/>
        </a:xfrm>
      </p:grpSpPr>
      <p:sp>
        <p:nvSpPr>
          <p:cNvPr id="425" name="Google Shape;425;p16"/>
          <p:cNvSpPr txBox="1">
            <a:spLocks noGrp="1"/>
          </p:cNvSpPr>
          <p:nvPr>
            <p:ph type="title"/>
          </p:nvPr>
        </p:nvSpPr>
        <p:spPr>
          <a:xfrm>
            <a:off x="720000" y="1745250"/>
            <a:ext cx="3123300" cy="12192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26" name="Google Shape;426;p16"/>
          <p:cNvSpPr txBox="1">
            <a:spLocks noGrp="1"/>
          </p:cNvSpPr>
          <p:nvPr>
            <p:ph type="subTitle" idx="1"/>
          </p:nvPr>
        </p:nvSpPr>
        <p:spPr>
          <a:xfrm>
            <a:off x="720000" y="2964600"/>
            <a:ext cx="3123300" cy="1006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ext 2">
  <p:cSld name="CUSTOM_4_1">
    <p:spTree>
      <p:nvGrpSpPr>
        <p:cNvPr id="1" name="Shape 427"/>
        <p:cNvGrpSpPr/>
        <p:nvPr/>
      </p:nvGrpSpPr>
      <p:grpSpPr>
        <a:xfrm>
          <a:off x="0" y="0"/>
          <a:ext cx="0" cy="0"/>
          <a:chOff x="0" y="0"/>
          <a:chExt cx="0" cy="0"/>
        </a:xfrm>
      </p:grpSpPr>
      <p:sp>
        <p:nvSpPr>
          <p:cNvPr id="428" name="Google Shape;428;p17"/>
          <p:cNvSpPr txBox="1">
            <a:spLocks noGrp="1"/>
          </p:cNvSpPr>
          <p:nvPr>
            <p:ph type="title"/>
          </p:nvPr>
        </p:nvSpPr>
        <p:spPr>
          <a:xfrm>
            <a:off x="5574350" y="1745250"/>
            <a:ext cx="2856300" cy="12162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29" name="Google Shape;429;p17"/>
          <p:cNvSpPr txBox="1">
            <a:spLocks noGrp="1"/>
          </p:cNvSpPr>
          <p:nvPr>
            <p:ph type="subTitle" idx="1"/>
          </p:nvPr>
        </p:nvSpPr>
        <p:spPr>
          <a:xfrm>
            <a:off x="5574486" y="2961450"/>
            <a:ext cx="2856300" cy="1005900"/>
          </a:xfrm>
          <a:prstGeom prst="rect">
            <a:avLst/>
          </a:prstGeom>
        </p:spPr>
        <p:txBody>
          <a:bodyPr spcFirstLastPara="1" wrap="square" lIns="91425" tIns="91425" rIns="91425" bIns="91425" anchor="b" anchorCtr="0">
            <a:noAutofit/>
          </a:bodyPr>
          <a:lstStyle>
            <a:lvl1pPr lvl="0" algn="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430"/>
        <p:cNvGrpSpPr/>
        <p:nvPr/>
      </p:nvGrpSpPr>
      <p:grpSpPr>
        <a:xfrm>
          <a:off x="0" y="0"/>
          <a:ext cx="0" cy="0"/>
          <a:chOff x="0" y="0"/>
          <a:chExt cx="0" cy="0"/>
        </a:xfrm>
      </p:grpSpPr>
      <p:sp>
        <p:nvSpPr>
          <p:cNvPr id="431" name="Google Shape;431;p18"/>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32" name="Google Shape;432;p18"/>
          <p:cNvSpPr txBox="1">
            <a:spLocks noGrp="1"/>
          </p:cNvSpPr>
          <p:nvPr>
            <p:ph type="subTitle" idx="1"/>
          </p:nvPr>
        </p:nvSpPr>
        <p:spPr>
          <a:xfrm>
            <a:off x="4123325" y="3578227"/>
            <a:ext cx="2532900" cy="4845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33" name="Google Shape;433;p18"/>
          <p:cNvSpPr txBox="1">
            <a:spLocks noGrp="1"/>
          </p:cNvSpPr>
          <p:nvPr>
            <p:ph type="subTitle" idx="2"/>
          </p:nvPr>
        </p:nvSpPr>
        <p:spPr>
          <a:xfrm>
            <a:off x="2483225" y="2140225"/>
            <a:ext cx="2535300" cy="484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34" name="Google Shape;434;p18"/>
          <p:cNvSpPr txBox="1">
            <a:spLocks noGrp="1"/>
          </p:cNvSpPr>
          <p:nvPr>
            <p:ph type="subTitle" idx="3"/>
          </p:nvPr>
        </p:nvSpPr>
        <p:spPr>
          <a:xfrm>
            <a:off x="2483225" y="1655727"/>
            <a:ext cx="253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35" name="Google Shape;435;p18"/>
          <p:cNvSpPr txBox="1">
            <a:spLocks noGrp="1"/>
          </p:cNvSpPr>
          <p:nvPr>
            <p:ph type="subTitle" idx="4"/>
          </p:nvPr>
        </p:nvSpPr>
        <p:spPr>
          <a:xfrm>
            <a:off x="4122125" y="3093727"/>
            <a:ext cx="253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436"/>
        <p:cNvGrpSpPr/>
        <p:nvPr/>
      </p:nvGrpSpPr>
      <p:grpSpPr>
        <a:xfrm>
          <a:off x="0" y="0"/>
          <a:ext cx="0" cy="0"/>
          <a:chOff x="0" y="0"/>
          <a:chExt cx="0" cy="0"/>
        </a:xfrm>
      </p:grpSpPr>
      <p:sp>
        <p:nvSpPr>
          <p:cNvPr id="437" name="Google Shape;437;p19"/>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38" name="Google Shape;438;p19"/>
          <p:cNvSpPr txBox="1">
            <a:spLocks noGrp="1"/>
          </p:cNvSpPr>
          <p:nvPr>
            <p:ph type="subTitle" idx="1"/>
          </p:nvPr>
        </p:nvSpPr>
        <p:spPr>
          <a:xfrm>
            <a:off x="4839173" y="2000900"/>
            <a:ext cx="3471900" cy="2603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39" name="Google Shape;439;p19"/>
          <p:cNvSpPr txBox="1">
            <a:spLocks noGrp="1"/>
          </p:cNvSpPr>
          <p:nvPr>
            <p:ph type="subTitle" idx="2"/>
          </p:nvPr>
        </p:nvSpPr>
        <p:spPr>
          <a:xfrm>
            <a:off x="832927" y="2000900"/>
            <a:ext cx="3470400" cy="2603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40" name="Google Shape;440;p19"/>
          <p:cNvGrpSpPr/>
          <p:nvPr/>
        </p:nvGrpSpPr>
        <p:grpSpPr>
          <a:xfrm>
            <a:off x="8524611" y="-1306896"/>
            <a:ext cx="512745" cy="2688212"/>
            <a:chOff x="5068475" y="1794100"/>
            <a:chExt cx="453075" cy="2375375"/>
          </a:xfrm>
        </p:grpSpPr>
        <p:sp>
          <p:nvSpPr>
            <p:cNvPr id="441" name="Google Shape;441;p19"/>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9"/>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9"/>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9"/>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9"/>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9"/>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9"/>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9"/>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9"/>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9"/>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9"/>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9"/>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wo columns 3">
  <p:cSld name="CUSTOM_15">
    <p:spTree>
      <p:nvGrpSpPr>
        <p:cNvPr id="1" name="Shape 453"/>
        <p:cNvGrpSpPr/>
        <p:nvPr/>
      </p:nvGrpSpPr>
      <p:grpSpPr>
        <a:xfrm>
          <a:off x="0" y="0"/>
          <a:ext cx="0" cy="0"/>
          <a:chOff x="0" y="0"/>
          <a:chExt cx="0" cy="0"/>
        </a:xfrm>
      </p:grpSpPr>
      <p:sp>
        <p:nvSpPr>
          <p:cNvPr id="454" name="Google Shape;454;p20"/>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55" name="Google Shape;455;p20"/>
          <p:cNvSpPr txBox="1">
            <a:spLocks noGrp="1"/>
          </p:cNvSpPr>
          <p:nvPr>
            <p:ph type="subTitle" idx="1"/>
          </p:nvPr>
        </p:nvSpPr>
        <p:spPr>
          <a:xfrm>
            <a:off x="4709275" y="1284175"/>
            <a:ext cx="3721500" cy="3319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2"/>
              </a:buClr>
              <a:buSzPts val="1400"/>
              <a:buChar char="■"/>
              <a:defRPr b="0"/>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
        <p:nvSpPr>
          <p:cNvPr id="456" name="Google Shape;456;p20"/>
          <p:cNvSpPr txBox="1">
            <a:spLocks noGrp="1"/>
          </p:cNvSpPr>
          <p:nvPr>
            <p:ph type="subTitle" idx="2"/>
          </p:nvPr>
        </p:nvSpPr>
        <p:spPr>
          <a:xfrm>
            <a:off x="726925" y="1284175"/>
            <a:ext cx="3717600" cy="3319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2"/>
              </a:buClr>
              <a:buSzPts val="1400"/>
              <a:buChar char="■"/>
              <a:defRPr b="0"/>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4"/>
        <p:cNvGrpSpPr/>
        <p:nvPr/>
      </p:nvGrpSpPr>
      <p:grpSpPr>
        <a:xfrm>
          <a:off x="0" y="0"/>
          <a:ext cx="0" cy="0"/>
          <a:chOff x="0" y="0"/>
          <a:chExt cx="0" cy="0"/>
        </a:xfrm>
      </p:grpSpPr>
      <p:grpSp>
        <p:nvGrpSpPr>
          <p:cNvPr id="55" name="Google Shape;55;p3"/>
          <p:cNvGrpSpPr/>
          <p:nvPr/>
        </p:nvGrpSpPr>
        <p:grpSpPr>
          <a:xfrm>
            <a:off x="6138727" y="-1325943"/>
            <a:ext cx="4157729" cy="4157729"/>
            <a:chOff x="1321325" y="3969725"/>
            <a:chExt cx="1273775" cy="1273775"/>
          </a:xfrm>
        </p:grpSpPr>
        <p:sp>
          <p:nvSpPr>
            <p:cNvPr id="56" name="Google Shape;56;p3"/>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3"/>
          <p:cNvSpPr txBox="1">
            <a:spLocks noGrp="1"/>
          </p:cNvSpPr>
          <p:nvPr>
            <p:ph type="title"/>
          </p:nvPr>
        </p:nvSpPr>
        <p:spPr>
          <a:xfrm>
            <a:off x="2038200" y="2330450"/>
            <a:ext cx="5067600" cy="9654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t" anchorCtr="0">
            <a:noAutofit/>
          </a:bodyPr>
          <a:lstStyle>
            <a:lvl1pPr lvl="0" algn="ctr">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99" name="Google Shape;99;p3"/>
          <p:cNvSpPr txBox="1">
            <a:spLocks noGrp="1"/>
          </p:cNvSpPr>
          <p:nvPr>
            <p:ph type="title" idx="2" hasCustomPrompt="1"/>
          </p:nvPr>
        </p:nvSpPr>
        <p:spPr>
          <a:xfrm>
            <a:off x="3758250" y="1255675"/>
            <a:ext cx="1627500" cy="1006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5500">
                <a:solidFill>
                  <a:schemeClr val="accent3"/>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0" name="Google Shape;100;p3"/>
          <p:cNvSpPr txBox="1">
            <a:spLocks noGrp="1"/>
          </p:cNvSpPr>
          <p:nvPr>
            <p:ph type="subTitle" idx="1"/>
          </p:nvPr>
        </p:nvSpPr>
        <p:spPr>
          <a:xfrm>
            <a:off x="2038200" y="3364425"/>
            <a:ext cx="5067600" cy="375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457"/>
        <p:cNvGrpSpPr/>
        <p:nvPr/>
      </p:nvGrpSpPr>
      <p:grpSpPr>
        <a:xfrm>
          <a:off x="0" y="0"/>
          <a:ext cx="0" cy="0"/>
          <a:chOff x="0" y="0"/>
          <a:chExt cx="0" cy="0"/>
        </a:xfrm>
      </p:grpSpPr>
      <p:sp>
        <p:nvSpPr>
          <p:cNvPr id="458" name="Google Shape;458;p21"/>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59" name="Google Shape;459;p21"/>
          <p:cNvSpPr txBox="1">
            <a:spLocks noGrp="1"/>
          </p:cNvSpPr>
          <p:nvPr>
            <p:ph type="subTitle" idx="1"/>
          </p:nvPr>
        </p:nvSpPr>
        <p:spPr>
          <a:xfrm>
            <a:off x="861425" y="3223825"/>
            <a:ext cx="2175300" cy="90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60" name="Google Shape;460;p21"/>
          <p:cNvSpPr txBox="1">
            <a:spLocks noGrp="1"/>
          </p:cNvSpPr>
          <p:nvPr>
            <p:ph type="subTitle" idx="2"/>
          </p:nvPr>
        </p:nvSpPr>
        <p:spPr>
          <a:xfrm>
            <a:off x="3484350" y="3223825"/>
            <a:ext cx="2175300" cy="90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61" name="Google Shape;461;p21"/>
          <p:cNvSpPr txBox="1">
            <a:spLocks noGrp="1"/>
          </p:cNvSpPr>
          <p:nvPr>
            <p:ph type="subTitle" idx="3"/>
          </p:nvPr>
        </p:nvSpPr>
        <p:spPr>
          <a:xfrm>
            <a:off x="6107275" y="3223825"/>
            <a:ext cx="2175300" cy="90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62" name="Google Shape;462;p21"/>
          <p:cNvSpPr txBox="1">
            <a:spLocks noGrp="1"/>
          </p:cNvSpPr>
          <p:nvPr>
            <p:ph type="subTitle" idx="4"/>
          </p:nvPr>
        </p:nvSpPr>
        <p:spPr>
          <a:xfrm>
            <a:off x="861425" y="2739326"/>
            <a:ext cx="217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63" name="Google Shape;463;p21"/>
          <p:cNvSpPr txBox="1">
            <a:spLocks noGrp="1"/>
          </p:cNvSpPr>
          <p:nvPr>
            <p:ph type="subTitle" idx="5"/>
          </p:nvPr>
        </p:nvSpPr>
        <p:spPr>
          <a:xfrm>
            <a:off x="3484350" y="2739326"/>
            <a:ext cx="217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64" name="Google Shape;464;p21"/>
          <p:cNvSpPr txBox="1">
            <a:spLocks noGrp="1"/>
          </p:cNvSpPr>
          <p:nvPr>
            <p:ph type="subTitle" idx="6"/>
          </p:nvPr>
        </p:nvSpPr>
        <p:spPr>
          <a:xfrm>
            <a:off x="6107275" y="2739326"/>
            <a:ext cx="217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hree columns 1">
  <p:cSld name="CUSTOM_13">
    <p:spTree>
      <p:nvGrpSpPr>
        <p:cNvPr id="1" name="Shape 465"/>
        <p:cNvGrpSpPr/>
        <p:nvPr/>
      </p:nvGrpSpPr>
      <p:grpSpPr>
        <a:xfrm>
          <a:off x="0" y="0"/>
          <a:ext cx="0" cy="0"/>
          <a:chOff x="0" y="0"/>
          <a:chExt cx="0" cy="0"/>
        </a:xfrm>
      </p:grpSpPr>
      <p:sp>
        <p:nvSpPr>
          <p:cNvPr id="466" name="Google Shape;466;p22"/>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67" name="Google Shape;467;p22"/>
          <p:cNvSpPr txBox="1">
            <a:spLocks noGrp="1"/>
          </p:cNvSpPr>
          <p:nvPr>
            <p:ph type="subTitle" idx="1"/>
          </p:nvPr>
        </p:nvSpPr>
        <p:spPr>
          <a:xfrm>
            <a:off x="6263522" y="3855697"/>
            <a:ext cx="2175300" cy="484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68" name="Google Shape;468;p22"/>
          <p:cNvSpPr txBox="1">
            <a:spLocks noGrp="1"/>
          </p:cNvSpPr>
          <p:nvPr>
            <p:ph type="subTitle" idx="2"/>
          </p:nvPr>
        </p:nvSpPr>
        <p:spPr>
          <a:xfrm>
            <a:off x="3640671" y="1448534"/>
            <a:ext cx="2175300" cy="484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69" name="Google Shape;469;p22"/>
          <p:cNvSpPr txBox="1">
            <a:spLocks noGrp="1"/>
          </p:cNvSpPr>
          <p:nvPr>
            <p:ph type="subTitle" idx="3"/>
          </p:nvPr>
        </p:nvSpPr>
        <p:spPr>
          <a:xfrm>
            <a:off x="4952096" y="2652115"/>
            <a:ext cx="2175300" cy="484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0" name="Google Shape;470;p22"/>
          <p:cNvSpPr txBox="1">
            <a:spLocks noGrp="1"/>
          </p:cNvSpPr>
          <p:nvPr>
            <p:ph type="subTitle" idx="4"/>
          </p:nvPr>
        </p:nvSpPr>
        <p:spPr>
          <a:xfrm>
            <a:off x="4011397" y="3855697"/>
            <a:ext cx="217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71" name="Google Shape;471;p22"/>
          <p:cNvSpPr txBox="1">
            <a:spLocks noGrp="1"/>
          </p:cNvSpPr>
          <p:nvPr>
            <p:ph type="subTitle" idx="5"/>
          </p:nvPr>
        </p:nvSpPr>
        <p:spPr>
          <a:xfrm>
            <a:off x="1392046" y="1448534"/>
            <a:ext cx="217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72" name="Google Shape;472;p22"/>
          <p:cNvSpPr txBox="1">
            <a:spLocks noGrp="1"/>
          </p:cNvSpPr>
          <p:nvPr>
            <p:ph type="subTitle" idx="6"/>
          </p:nvPr>
        </p:nvSpPr>
        <p:spPr>
          <a:xfrm>
            <a:off x="2701721" y="2652115"/>
            <a:ext cx="2175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four columns">
  <p:cSld name="CUSTOM_5">
    <p:spTree>
      <p:nvGrpSpPr>
        <p:cNvPr id="1" name="Shape 473"/>
        <p:cNvGrpSpPr/>
        <p:nvPr/>
      </p:nvGrpSpPr>
      <p:grpSpPr>
        <a:xfrm>
          <a:off x="0" y="0"/>
          <a:ext cx="0" cy="0"/>
          <a:chOff x="0" y="0"/>
          <a:chExt cx="0" cy="0"/>
        </a:xfrm>
      </p:grpSpPr>
      <p:sp>
        <p:nvSpPr>
          <p:cNvPr id="474" name="Google Shape;474;p23"/>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75" name="Google Shape;475;p23"/>
          <p:cNvSpPr txBox="1">
            <a:spLocks noGrp="1"/>
          </p:cNvSpPr>
          <p:nvPr>
            <p:ph type="subTitle" idx="1"/>
          </p:nvPr>
        </p:nvSpPr>
        <p:spPr>
          <a:xfrm>
            <a:off x="992973" y="2204775"/>
            <a:ext cx="3297300" cy="484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6" name="Google Shape;476;p23"/>
          <p:cNvSpPr txBox="1">
            <a:spLocks noGrp="1"/>
          </p:cNvSpPr>
          <p:nvPr>
            <p:ph type="subTitle" idx="2"/>
          </p:nvPr>
        </p:nvSpPr>
        <p:spPr>
          <a:xfrm>
            <a:off x="4853727" y="2204775"/>
            <a:ext cx="3297300" cy="484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7" name="Google Shape;477;p23"/>
          <p:cNvSpPr txBox="1">
            <a:spLocks noGrp="1"/>
          </p:cNvSpPr>
          <p:nvPr>
            <p:ph type="subTitle" idx="3"/>
          </p:nvPr>
        </p:nvSpPr>
        <p:spPr>
          <a:xfrm>
            <a:off x="992973" y="3893200"/>
            <a:ext cx="3297300" cy="484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8" name="Google Shape;478;p23"/>
          <p:cNvSpPr txBox="1">
            <a:spLocks noGrp="1"/>
          </p:cNvSpPr>
          <p:nvPr>
            <p:ph type="subTitle" idx="4"/>
          </p:nvPr>
        </p:nvSpPr>
        <p:spPr>
          <a:xfrm>
            <a:off x="4853727" y="3893200"/>
            <a:ext cx="3297300" cy="484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9" name="Google Shape;479;p23"/>
          <p:cNvSpPr txBox="1">
            <a:spLocks noGrp="1"/>
          </p:cNvSpPr>
          <p:nvPr>
            <p:ph type="subTitle" idx="5"/>
          </p:nvPr>
        </p:nvSpPr>
        <p:spPr>
          <a:xfrm>
            <a:off x="992973" y="1720275"/>
            <a:ext cx="3297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80" name="Google Shape;480;p23"/>
          <p:cNvSpPr txBox="1">
            <a:spLocks noGrp="1"/>
          </p:cNvSpPr>
          <p:nvPr>
            <p:ph type="subTitle" idx="6"/>
          </p:nvPr>
        </p:nvSpPr>
        <p:spPr>
          <a:xfrm>
            <a:off x="992973" y="3408700"/>
            <a:ext cx="3297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81" name="Google Shape;481;p23"/>
          <p:cNvSpPr txBox="1">
            <a:spLocks noGrp="1"/>
          </p:cNvSpPr>
          <p:nvPr>
            <p:ph type="subTitle" idx="7"/>
          </p:nvPr>
        </p:nvSpPr>
        <p:spPr>
          <a:xfrm>
            <a:off x="4853721" y="1720275"/>
            <a:ext cx="3297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82" name="Google Shape;482;p23"/>
          <p:cNvSpPr txBox="1">
            <a:spLocks noGrp="1"/>
          </p:cNvSpPr>
          <p:nvPr>
            <p:ph type="subTitle" idx="8"/>
          </p:nvPr>
        </p:nvSpPr>
        <p:spPr>
          <a:xfrm>
            <a:off x="4853721" y="3408700"/>
            <a:ext cx="32973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five columns">
  <p:cSld name="CUSTOM_12">
    <p:spTree>
      <p:nvGrpSpPr>
        <p:cNvPr id="1" name="Shape 483"/>
        <p:cNvGrpSpPr/>
        <p:nvPr/>
      </p:nvGrpSpPr>
      <p:grpSpPr>
        <a:xfrm>
          <a:off x="0" y="0"/>
          <a:ext cx="0" cy="0"/>
          <a:chOff x="0" y="0"/>
          <a:chExt cx="0" cy="0"/>
        </a:xfrm>
      </p:grpSpPr>
      <p:sp>
        <p:nvSpPr>
          <p:cNvPr id="484" name="Google Shape;484;p24"/>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85" name="Google Shape;485;p24"/>
          <p:cNvSpPr txBox="1">
            <a:spLocks noGrp="1"/>
          </p:cNvSpPr>
          <p:nvPr>
            <p:ph type="subTitle" idx="1"/>
          </p:nvPr>
        </p:nvSpPr>
        <p:spPr>
          <a:xfrm>
            <a:off x="724674" y="2420876"/>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86" name="Google Shape;486;p24"/>
          <p:cNvSpPr txBox="1">
            <a:spLocks noGrp="1"/>
          </p:cNvSpPr>
          <p:nvPr>
            <p:ph type="subTitle" idx="2"/>
          </p:nvPr>
        </p:nvSpPr>
        <p:spPr>
          <a:xfrm>
            <a:off x="3391999" y="2420876"/>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87" name="Google Shape;487;p24"/>
          <p:cNvSpPr txBox="1">
            <a:spLocks noGrp="1"/>
          </p:cNvSpPr>
          <p:nvPr>
            <p:ph type="subTitle" idx="3"/>
          </p:nvPr>
        </p:nvSpPr>
        <p:spPr>
          <a:xfrm>
            <a:off x="2058337" y="3815425"/>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88" name="Google Shape;488;p24"/>
          <p:cNvSpPr txBox="1">
            <a:spLocks noGrp="1"/>
          </p:cNvSpPr>
          <p:nvPr>
            <p:ph type="subTitle" idx="4"/>
          </p:nvPr>
        </p:nvSpPr>
        <p:spPr>
          <a:xfrm>
            <a:off x="4725661" y="3815425"/>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89" name="Google Shape;489;p24"/>
          <p:cNvSpPr txBox="1">
            <a:spLocks noGrp="1"/>
          </p:cNvSpPr>
          <p:nvPr>
            <p:ph type="subTitle" idx="5"/>
          </p:nvPr>
        </p:nvSpPr>
        <p:spPr>
          <a:xfrm>
            <a:off x="6059323" y="2420876"/>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90" name="Google Shape;490;p24"/>
          <p:cNvSpPr txBox="1">
            <a:spLocks noGrp="1"/>
          </p:cNvSpPr>
          <p:nvPr>
            <p:ph type="subTitle" idx="6"/>
          </p:nvPr>
        </p:nvSpPr>
        <p:spPr>
          <a:xfrm>
            <a:off x="722874" y="1936375"/>
            <a:ext cx="23775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91" name="Google Shape;491;p24"/>
          <p:cNvSpPr txBox="1">
            <a:spLocks noGrp="1"/>
          </p:cNvSpPr>
          <p:nvPr>
            <p:ph type="subTitle" idx="7"/>
          </p:nvPr>
        </p:nvSpPr>
        <p:spPr>
          <a:xfrm>
            <a:off x="3390349" y="1936375"/>
            <a:ext cx="23775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92" name="Google Shape;492;p24"/>
          <p:cNvSpPr txBox="1">
            <a:spLocks noGrp="1"/>
          </p:cNvSpPr>
          <p:nvPr>
            <p:ph type="subTitle" idx="8"/>
          </p:nvPr>
        </p:nvSpPr>
        <p:spPr>
          <a:xfrm>
            <a:off x="6057523" y="1936375"/>
            <a:ext cx="23775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93" name="Google Shape;493;p24"/>
          <p:cNvSpPr txBox="1">
            <a:spLocks noGrp="1"/>
          </p:cNvSpPr>
          <p:nvPr>
            <p:ph type="subTitle" idx="9"/>
          </p:nvPr>
        </p:nvSpPr>
        <p:spPr>
          <a:xfrm>
            <a:off x="2056762" y="3330925"/>
            <a:ext cx="23772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94" name="Google Shape;494;p24"/>
          <p:cNvSpPr txBox="1">
            <a:spLocks noGrp="1"/>
          </p:cNvSpPr>
          <p:nvPr>
            <p:ph type="subTitle" idx="13"/>
          </p:nvPr>
        </p:nvSpPr>
        <p:spPr>
          <a:xfrm>
            <a:off x="4724236" y="3330925"/>
            <a:ext cx="23769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495"/>
        <p:cNvGrpSpPr/>
        <p:nvPr/>
      </p:nvGrpSpPr>
      <p:grpSpPr>
        <a:xfrm>
          <a:off x="0" y="0"/>
          <a:ext cx="0" cy="0"/>
          <a:chOff x="0" y="0"/>
          <a:chExt cx="0" cy="0"/>
        </a:xfrm>
      </p:grpSpPr>
      <p:sp>
        <p:nvSpPr>
          <p:cNvPr id="496" name="Google Shape;496;p25"/>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497" name="Google Shape;497;p25"/>
          <p:cNvSpPr txBox="1">
            <a:spLocks noGrp="1"/>
          </p:cNvSpPr>
          <p:nvPr>
            <p:ph type="subTitle" idx="1"/>
          </p:nvPr>
        </p:nvSpPr>
        <p:spPr>
          <a:xfrm>
            <a:off x="724674" y="2493726"/>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98" name="Google Shape;498;p25"/>
          <p:cNvSpPr txBox="1">
            <a:spLocks noGrp="1"/>
          </p:cNvSpPr>
          <p:nvPr>
            <p:ph type="subTitle" idx="2"/>
          </p:nvPr>
        </p:nvSpPr>
        <p:spPr>
          <a:xfrm>
            <a:off x="3391999" y="2493726"/>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99" name="Google Shape;499;p25"/>
          <p:cNvSpPr txBox="1">
            <a:spLocks noGrp="1"/>
          </p:cNvSpPr>
          <p:nvPr>
            <p:ph type="subTitle" idx="3"/>
          </p:nvPr>
        </p:nvSpPr>
        <p:spPr>
          <a:xfrm>
            <a:off x="724674" y="4003325"/>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00" name="Google Shape;500;p25"/>
          <p:cNvSpPr txBox="1">
            <a:spLocks noGrp="1"/>
          </p:cNvSpPr>
          <p:nvPr>
            <p:ph type="subTitle" idx="4"/>
          </p:nvPr>
        </p:nvSpPr>
        <p:spPr>
          <a:xfrm>
            <a:off x="3391999" y="4003325"/>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01" name="Google Shape;501;p25"/>
          <p:cNvSpPr txBox="1">
            <a:spLocks noGrp="1"/>
          </p:cNvSpPr>
          <p:nvPr>
            <p:ph type="subTitle" idx="5"/>
          </p:nvPr>
        </p:nvSpPr>
        <p:spPr>
          <a:xfrm>
            <a:off x="6059323" y="2493726"/>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02" name="Google Shape;502;p25"/>
          <p:cNvSpPr txBox="1">
            <a:spLocks noGrp="1"/>
          </p:cNvSpPr>
          <p:nvPr>
            <p:ph type="subTitle" idx="6"/>
          </p:nvPr>
        </p:nvSpPr>
        <p:spPr>
          <a:xfrm>
            <a:off x="6059323" y="4003325"/>
            <a:ext cx="23739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03" name="Google Shape;503;p25"/>
          <p:cNvSpPr txBox="1">
            <a:spLocks noGrp="1"/>
          </p:cNvSpPr>
          <p:nvPr>
            <p:ph type="subTitle" idx="7"/>
          </p:nvPr>
        </p:nvSpPr>
        <p:spPr>
          <a:xfrm>
            <a:off x="722874" y="2009225"/>
            <a:ext cx="23775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04" name="Google Shape;504;p25"/>
          <p:cNvSpPr txBox="1">
            <a:spLocks noGrp="1"/>
          </p:cNvSpPr>
          <p:nvPr>
            <p:ph type="subTitle" idx="8"/>
          </p:nvPr>
        </p:nvSpPr>
        <p:spPr>
          <a:xfrm>
            <a:off x="3390199" y="2009225"/>
            <a:ext cx="23775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05" name="Google Shape;505;p25"/>
          <p:cNvSpPr txBox="1">
            <a:spLocks noGrp="1"/>
          </p:cNvSpPr>
          <p:nvPr>
            <p:ph type="subTitle" idx="9"/>
          </p:nvPr>
        </p:nvSpPr>
        <p:spPr>
          <a:xfrm>
            <a:off x="6057523" y="2009225"/>
            <a:ext cx="23775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06" name="Google Shape;506;p25"/>
          <p:cNvSpPr txBox="1">
            <a:spLocks noGrp="1"/>
          </p:cNvSpPr>
          <p:nvPr>
            <p:ph type="subTitle" idx="13"/>
          </p:nvPr>
        </p:nvSpPr>
        <p:spPr>
          <a:xfrm>
            <a:off x="723024" y="3518825"/>
            <a:ext cx="23772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07" name="Google Shape;507;p25"/>
          <p:cNvSpPr txBox="1">
            <a:spLocks noGrp="1"/>
          </p:cNvSpPr>
          <p:nvPr>
            <p:ph type="subTitle" idx="14"/>
          </p:nvPr>
        </p:nvSpPr>
        <p:spPr>
          <a:xfrm>
            <a:off x="3390499" y="3518825"/>
            <a:ext cx="23769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508" name="Google Shape;508;p25"/>
          <p:cNvSpPr txBox="1">
            <a:spLocks noGrp="1"/>
          </p:cNvSpPr>
          <p:nvPr>
            <p:ph type="subTitle" idx="15"/>
          </p:nvPr>
        </p:nvSpPr>
        <p:spPr>
          <a:xfrm>
            <a:off x="6057673" y="3518825"/>
            <a:ext cx="23772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509" name="Google Shape;509;p25"/>
          <p:cNvGrpSpPr/>
          <p:nvPr/>
        </p:nvGrpSpPr>
        <p:grpSpPr>
          <a:xfrm rot="-5400000">
            <a:off x="87663" y="703425"/>
            <a:ext cx="1017750" cy="439100"/>
            <a:chOff x="603600" y="365825"/>
            <a:chExt cx="1017750" cy="439100"/>
          </a:xfrm>
        </p:grpSpPr>
        <p:sp>
          <p:nvSpPr>
            <p:cNvPr id="510" name="Google Shape;510;p25"/>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5"/>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5"/>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5"/>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5"/>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5"/>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5"/>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5"/>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5"/>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5"/>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5"/>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5"/>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5"/>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5"/>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5"/>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5"/>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5"/>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5"/>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5"/>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5"/>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5"/>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1" name="Google Shape;531;p25"/>
          <p:cNvGrpSpPr/>
          <p:nvPr/>
        </p:nvGrpSpPr>
        <p:grpSpPr>
          <a:xfrm rot="5400000">
            <a:off x="8038563" y="703425"/>
            <a:ext cx="1017750" cy="439100"/>
            <a:chOff x="603600" y="365825"/>
            <a:chExt cx="1017750" cy="439100"/>
          </a:xfrm>
        </p:grpSpPr>
        <p:sp>
          <p:nvSpPr>
            <p:cNvPr id="532" name="Google Shape;532;p25"/>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5"/>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5"/>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5"/>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5"/>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5"/>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5"/>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5"/>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5"/>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5"/>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5"/>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5"/>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5"/>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5"/>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5"/>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5"/>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5"/>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5"/>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5"/>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5"/>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5"/>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Numbers and text">
  <p:cSld name="CUSTOM_8">
    <p:spTree>
      <p:nvGrpSpPr>
        <p:cNvPr id="1" name="Shape 553"/>
        <p:cNvGrpSpPr/>
        <p:nvPr/>
      </p:nvGrpSpPr>
      <p:grpSpPr>
        <a:xfrm>
          <a:off x="0" y="0"/>
          <a:ext cx="0" cy="0"/>
          <a:chOff x="0" y="0"/>
          <a:chExt cx="0" cy="0"/>
        </a:xfrm>
      </p:grpSpPr>
      <p:sp>
        <p:nvSpPr>
          <p:cNvPr id="554" name="Google Shape;554;p26"/>
          <p:cNvSpPr txBox="1">
            <a:spLocks noGrp="1"/>
          </p:cNvSpPr>
          <p:nvPr>
            <p:ph type="title" hasCustomPrompt="1"/>
          </p:nvPr>
        </p:nvSpPr>
        <p:spPr>
          <a:xfrm>
            <a:off x="2604600" y="539511"/>
            <a:ext cx="4696800" cy="7689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45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55" name="Google Shape;555;p26"/>
          <p:cNvSpPr txBox="1">
            <a:spLocks noGrp="1"/>
          </p:cNvSpPr>
          <p:nvPr>
            <p:ph type="subTitle" idx="1"/>
          </p:nvPr>
        </p:nvSpPr>
        <p:spPr>
          <a:xfrm>
            <a:off x="2604600" y="1308402"/>
            <a:ext cx="4696800" cy="365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PT Sans"/>
              <a:buNone/>
              <a:defRPr sz="1600"/>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
        <p:nvSpPr>
          <p:cNvPr id="556" name="Google Shape;556;p26"/>
          <p:cNvSpPr txBox="1">
            <a:spLocks noGrp="1"/>
          </p:cNvSpPr>
          <p:nvPr>
            <p:ph type="title" idx="2" hasCustomPrompt="1"/>
          </p:nvPr>
        </p:nvSpPr>
        <p:spPr>
          <a:xfrm>
            <a:off x="1789451" y="2004444"/>
            <a:ext cx="4696800" cy="7689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45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57" name="Google Shape;557;p26"/>
          <p:cNvSpPr txBox="1">
            <a:spLocks noGrp="1"/>
          </p:cNvSpPr>
          <p:nvPr>
            <p:ph type="subTitle" idx="3"/>
          </p:nvPr>
        </p:nvSpPr>
        <p:spPr>
          <a:xfrm>
            <a:off x="1789451" y="2773346"/>
            <a:ext cx="4696800" cy="365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PT Sans"/>
              <a:buNone/>
              <a:defRPr sz="1600"/>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
        <p:nvSpPr>
          <p:cNvPr id="558" name="Google Shape;558;p26"/>
          <p:cNvSpPr txBox="1">
            <a:spLocks noGrp="1"/>
          </p:cNvSpPr>
          <p:nvPr>
            <p:ph type="title" idx="4" hasCustomPrompt="1"/>
          </p:nvPr>
        </p:nvSpPr>
        <p:spPr>
          <a:xfrm>
            <a:off x="2604600" y="3469388"/>
            <a:ext cx="4696800" cy="7689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45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59" name="Google Shape;559;p26"/>
          <p:cNvSpPr txBox="1">
            <a:spLocks noGrp="1"/>
          </p:cNvSpPr>
          <p:nvPr>
            <p:ph type="subTitle" idx="5"/>
          </p:nvPr>
        </p:nvSpPr>
        <p:spPr>
          <a:xfrm>
            <a:off x="2604600" y="4238290"/>
            <a:ext cx="4696800" cy="365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PT Sans"/>
              <a:buNone/>
              <a:defRPr sz="1600"/>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algn="ctr" rtl="0">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Numbers and text 1">
  <p:cSld name="CUSTOM_8_1">
    <p:spTree>
      <p:nvGrpSpPr>
        <p:cNvPr id="1" name="Shape 560"/>
        <p:cNvGrpSpPr/>
        <p:nvPr/>
      </p:nvGrpSpPr>
      <p:grpSpPr>
        <a:xfrm>
          <a:off x="0" y="0"/>
          <a:ext cx="0" cy="0"/>
          <a:chOff x="0" y="0"/>
          <a:chExt cx="0" cy="0"/>
        </a:xfrm>
      </p:grpSpPr>
      <p:sp>
        <p:nvSpPr>
          <p:cNvPr id="561" name="Google Shape;561;p27"/>
          <p:cNvSpPr txBox="1">
            <a:spLocks noGrp="1"/>
          </p:cNvSpPr>
          <p:nvPr>
            <p:ph type="title" hasCustomPrompt="1"/>
          </p:nvPr>
        </p:nvSpPr>
        <p:spPr>
          <a:xfrm>
            <a:off x="1888738" y="1964439"/>
            <a:ext cx="1481400" cy="484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2500">
                <a:solidFill>
                  <a:schemeClr val="accent3"/>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62" name="Google Shape;562;p27"/>
          <p:cNvSpPr txBox="1">
            <a:spLocks noGrp="1"/>
          </p:cNvSpPr>
          <p:nvPr>
            <p:ph type="subTitle" idx="1"/>
          </p:nvPr>
        </p:nvSpPr>
        <p:spPr>
          <a:xfrm>
            <a:off x="1188375" y="3629175"/>
            <a:ext cx="2882100" cy="786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PT Sans"/>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Font typeface="PT Sans"/>
              <a:buNone/>
              <a:defRPr sz="2100">
                <a:latin typeface="PT Sans"/>
                <a:ea typeface="PT Sans"/>
                <a:cs typeface="PT Sans"/>
                <a:sym typeface="PT Sans"/>
              </a:defRPr>
            </a:lvl4pPr>
            <a:lvl5pPr lvl="4" algn="ctr" rtl="0">
              <a:lnSpc>
                <a:spcPct val="100000"/>
              </a:lnSpc>
              <a:spcBef>
                <a:spcPts val="0"/>
              </a:spcBef>
              <a:spcAft>
                <a:spcPts val="0"/>
              </a:spcAft>
              <a:buSzPts val="2100"/>
              <a:buFont typeface="PT Sans"/>
              <a:buNone/>
              <a:defRPr sz="2100">
                <a:latin typeface="PT Sans"/>
                <a:ea typeface="PT Sans"/>
                <a:cs typeface="PT Sans"/>
                <a:sym typeface="PT Sans"/>
              </a:defRPr>
            </a:lvl5pPr>
            <a:lvl6pPr lvl="5" algn="ctr" rtl="0">
              <a:lnSpc>
                <a:spcPct val="100000"/>
              </a:lnSpc>
              <a:spcBef>
                <a:spcPts val="0"/>
              </a:spcBef>
              <a:spcAft>
                <a:spcPts val="0"/>
              </a:spcAft>
              <a:buSzPts val="2100"/>
              <a:buFont typeface="PT Sans"/>
              <a:buNone/>
              <a:defRPr sz="2100">
                <a:latin typeface="PT Sans"/>
                <a:ea typeface="PT Sans"/>
                <a:cs typeface="PT Sans"/>
                <a:sym typeface="PT Sans"/>
              </a:defRPr>
            </a:lvl6pPr>
            <a:lvl7pPr lvl="6" algn="ctr" rtl="0">
              <a:lnSpc>
                <a:spcPct val="100000"/>
              </a:lnSpc>
              <a:spcBef>
                <a:spcPts val="0"/>
              </a:spcBef>
              <a:spcAft>
                <a:spcPts val="0"/>
              </a:spcAft>
              <a:buSzPts val="2100"/>
              <a:buFont typeface="PT Sans"/>
              <a:buNone/>
              <a:defRPr sz="2100">
                <a:latin typeface="PT Sans"/>
                <a:ea typeface="PT Sans"/>
                <a:cs typeface="PT Sans"/>
                <a:sym typeface="PT Sans"/>
              </a:defRPr>
            </a:lvl7pPr>
            <a:lvl8pPr lvl="7" algn="ctr" rtl="0">
              <a:lnSpc>
                <a:spcPct val="100000"/>
              </a:lnSpc>
              <a:spcBef>
                <a:spcPts val="0"/>
              </a:spcBef>
              <a:spcAft>
                <a:spcPts val="0"/>
              </a:spcAft>
              <a:buSzPts val="2100"/>
              <a:buFont typeface="PT Sans"/>
              <a:buNone/>
              <a:defRPr sz="2100">
                <a:latin typeface="PT Sans"/>
                <a:ea typeface="PT Sans"/>
                <a:cs typeface="PT Sans"/>
                <a:sym typeface="PT Sans"/>
              </a:defRPr>
            </a:lvl8pPr>
            <a:lvl9pPr lvl="8" algn="ctr" rtl="0">
              <a:lnSpc>
                <a:spcPct val="100000"/>
              </a:lnSpc>
              <a:spcBef>
                <a:spcPts val="0"/>
              </a:spcBef>
              <a:spcAft>
                <a:spcPts val="0"/>
              </a:spcAft>
              <a:buSzPts val="2100"/>
              <a:buFont typeface="PT Sans"/>
              <a:buNone/>
              <a:defRPr sz="2100">
                <a:latin typeface="PT Sans"/>
                <a:ea typeface="PT Sans"/>
                <a:cs typeface="PT Sans"/>
                <a:sym typeface="PT Sans"/>
              </a:defRPr>
            </a:lvl9pPr>
          </a:lstStyle>
          <a:p>
            <a:endParaRPr/>
          </a:p>
        </p:txBody>
      </p:sp>
      <p:sp>
        <p:nvSpPr>
          <p:cNvPr id="563" name="Google Shape;563;p27"/>
          <p:cNvSpPr txBox="1">
            <a:spLocks noGrp="1"/>
          </p:cNvSpPr>
          <p:nvPr>
            <p:ph type="subTitle" idx="2"/>
          </p:nvPr>
        </p:nvSpPr>
        <p:spPr>
          <a:xfrm>
            <a:off x="1188375" y="3144675"/>
            <a:ext cx="28821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564" name="Google Shape;564;p27"/>
          <p:cNvSpPr txBox="1">
            <a:spLocks noGrp="1"/>
          </p:cNvSpPr>
          <p:nvPr>
            <p:ph type="title" idx="3" hasCustomPrompt="1"/>
          </p:nvPr>
        </p:nvSpPr>
        <p:spPr>
          <a:xfrm>
            <a:off x="5776094" y="1964439"/>
            <a:ext cx="1476900" cy="484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2500">
                <a:solidFill>
                  <a:schemeClr val="accent3"/>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65" name="Google Shape;565;p27"/>
          <p:cNvSpPr txBox="1">
            <a:spLocks noGrp="1"/>
          </p:cNvSpPr>
          <p:nvPr>
            <p:ph type="subTitle" idx="4"/>
          </p:nvPr>
        </p:nvSpPr>
        <p:spPr>
          <a:xfrm>
            <a:off x="5073525" y="3629175"/>
            <a:ext cx="2882100" cy="786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PT Sans"/>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Font typeface="PT Sans"/>
              <a:buNone/>
              <a:defRPr sz="2100">
                <a:latin typeface="PT Sans"/>
                <a:ea typeface="PT Sans"/>
                <a:cs typeface="PT Sans"/>
                <a:sym typeface="PT Sans"/>
              </a:defRPr>
            </a:lvl4pPr>
            <a:lvl5pPr lvl="4" algn="ctr" rtl="0">
              <a:lnSpc>
                <a:spcPct val="100000"/>
              </a:lnSpc>
              <a:spcBef>
                <a:spcPts val="0"/>
              </a:spcBef>
              <a:spcAft>
                <a:spcPts val="0"/>
              </a:spcAft>
              <a:buSzPts val="2100"/>
              <a:buFont typeface="PT Sans"/>
              <a:buNone/>
              <a:defRPr sz="2100">
                <a:latin typeface="PT Sans"/>
                <a:ea typeface="PT Sans"/>
                <a:cs typeface="PT Sans"/>
                <a:sym typeface="PT Sans"/>
              </a:defRPr>
            </a:lvl5pPr>
            <a:lvl6pPr lvl="5" algn="ctr" rtl="0">
              <a:lnSpc>
                <a:spcPct val="100000"/>
              </a:lnSpc>
              <a:spcBef>
                <a:spcPts val="0"/>
              </a:spcBef>
              <a:spcAft>
                <a:spcPts val="0"/>
              </a:spcAft>
              <a:buSzPts val="2100"/>
              <a:buFont typeface="PT Sans"/>
              <a:buNone/>
              <a:defRPr sz="2100">
                <a:latin typeface="PT Sans"/>
                <a:ea typeface="PT Sans"/>
                <a:cs typeface="PT Sans"/>
                <a:sym typeface="PT Sans"/>
              </a:defRPr>
            </a:lvl6pPr>
            <a:lvl7pPr lvl="6" algn="ctr" rtl="0">
              <a:lnSpc>
                <a:spcPct val="100000"/>
              </a:lnSpc>
              <a:spcBef>
                <a:spcPts val="0"/>
              </a:spcBef>
              <a:spcAft>
                <a:spcPts val="0"/>
              </a:spcAft>
              <a:buSzPts val="2100"/>
              <a:buFont typeface="PT Sans"/>
              <a:buNone/>
              <a:defRPr sz="2100">
                <a:latin typeface="PT Sans"/>
                <a:ea typeface="PT Sans"/>
                <a:cs typeface="PT Sans"/>
                <a:sym typeface="PT Sans"/>
              </a:defRPr>
            </a:lvl7pPr>
            <a:lvl8pPr lvl="7" algn="ctr" rtl="0">
              <a:lnSpc>
                <a:spcPct val="100000"/>
              </a:lnSpc>
              <a:spcBef>
                <a:spcPts val="0"/>
              </a:spcBef>
              <a:spcAft>
                <a:spcPts val="0"/>
              </a:spcAft>
              <a:buSzPts val="2100"/>
              <a:buFont typeface="PT Sans"/>
              <a:buNone/>
              <a:defRPr sz="2100">
                <a:latin typeface="PT Sans"/>
                <a:ea typeface="PT Sans"/>
                <a:cs typeface="PT Sans"/>
                <a:sym typeface="PT Sans"/>
              </a:defRPr>
            </a:lvl8pPr>
            <a:lvl9pPr lvl="8" algn="ctr" rtl="0">
              <a:lnSpc>
                <a:spcPct val="100000"/>
              </a:lnSpc>
              <a:spcBef>
                <a:spcPts val="0"/>
              </a:spcBef>
              <a:spcAft>
                <a:spcPts val="0"/>
              </a:spcAft>
              <a:buSzPts val="2100"/>
              <a:buFont typeface="PT Sans"/>
              <a:buNone/>
              <a:defRPr sz="2100">
                <a:latin typeface="PT Sans"/>
                <a:ea typeface="PT Sans"/>
                <a:cs typeface="PT Sans"/>
                <a:sym typeface="PT Sans"/>
              </a:defRPr>
            </a:lvl9pPr>
          </a:lstStyle>
          <a:p>
            <a:endParaRPr/>
          </a:p>
        </p:txBody>
      </p:sp>
      <p:sp>
        <p:nvSpPr>
          <p:cNvPr id="566" name="Google Shape;566;p27"/>
          <p:cNvSpPr txBox="1">
            <a:spLocks noGrp="1"/>
          </p:cNvSpPr>
          <p:nvPr>
            <p:ph type="subTitle" idx="5"/>
          </p:nvPr>
        </p:nvSpPr>
        <p:spPr>
          <a:xfrm>
            <a:off x="5073525" y="3144675"/>
            <a:ext cx="2882100" cy="484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567" name="Google Shape;567;p27"/>
          <p:cNvSpPr txBox="1">
            <a:spLocks noGrp="1"/>
          </p:cNvSpPr>
          <p:nvPr>
            <p:ph type="title" idx="6"/>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1">
  <p:cSld name="CUSTOM_10">
    <p:spTree>
      <p:nvGrpSpPr>
        <p:cNvPr id="1" name="Shape 568"/>
        <p:cNvGrpSpPr/>
        <p:nvPr/>
      </p:nvGrpSpPr>
      <p:grpSpPr>
        <a:xfrm>
          <a:off x="0" y="0"/>
          <a:ext cx="0" cy="0"/>
          <a:chOff x="0" y="0"/>
          <a:chExt cx="0" cy="0"/>
        </a:xfrm>
      </p:grpSpPr>
      <p:sp>
        <p:nvSpPr>
          <p:cNvPr id="569" name="Google Shape;569;p28"/>
          <p:cNvSpPr txBox="1">
            <a:spLocks noGrp="1"/>
          </p:cNvSpPr>
          <p:nvPr>
            <p:ph type="title"/>
          </p:nvPr>
        </p:nvSpPr>
        <p:spPr>
          <a:xfrm>
            <a:off x="713225" y="539500"/>
            <a:ext cx="7717500" cy="544200"/>
          </a:xfrm>
          <a:prstGeom prst="rect">
            <a:avLst/>
          </a:prstGeom>
        </p:spPr>
        <p:txBody>
          <a:bodyPr spcFirstLastPara="1" wrap="square" lIns="91425" tIns="91425" rIns="91425" bIns="91425" anchor="t" anchorCtr="0">
            <a:noAutofit/>
          </a:bodyPr>
          <a:lstStyle>
            <a:lvl1pPr lvl="0" algn="ctr">
              <a:spcBef>
                <a:spcPts val="0"/>
              </a:spcBef>
              <a:spcAft>
                <a:spcPts val="0"/>
              </a:spcAft>
              <a:buSzPts val="3300"/>
              <a:buNone/>
              <a:defRPr/>
            </a:lvl1pPr>
            <a:lvl2pPr lvl="1" algn="ctr">
              <a:spcBef>
                <a:spcPts val="0"/>
              </a:spcBef>
              <a:spcAft>
                <a:spcPts val="0"/>
              </a:spcAft>
              <a:buSzPts val="3300"/>
              <a:buNone/>
              <a:defRPr/>
            </a:lvl2pPr>
            <a:lvl3pPr lvl="2" algn="ctr">
              <a:spcBef>
                <a:spcPts val="0"/>
              </a:spcBef>
              <a:spcAft>
                <a:spcPts val="0"/>
              </a:spcAft>
              <a:buSzPts val="3300"/>
              <a:buNone/>
              <a:defRPr/>
            </a:lvl3pPr>
            <a:lvl4pPr lvl="3" algn="ctr">
              <a:spcBef>
                <a:spcPts val="0"/>
              </a:spcBef>
              <a:spcAft>
                <a:spcPts val="0"/>
              </a:spcAft>
              <a:buSzPts val="3300"/>
              <a:buNone/>
              <a:defRPr/>
            </a:lvl4pPr>
            <a:lvl5pPr lvl="4" algn="ctr">
              <a:spcBef>
                <a:spcPts val="0"/>
              </a:spcBef>
              <a:spcAft>
                <a:spcPts val="0"/>
              </a:spcAft>
              <a:buSzPts val="3300"/>
              <a:buNone/>
              <a:defRPr/>
            </a:lvl5pPr>
            <a:lvl6pPr lvl="5" algn="ctr">
              <a:spcBef>
                <a:spcPts val="0"/>
              </a:spcBef>
              <a:spcAft>
                <a:spcPts val="0"/>
              </a:spcAft>
              <a:buSzPts val="3300"/>
              <a:buNone/>
              <a:defRPr/>
            </a:lvl6pPr>
            <a:lvl7pPr lvl="6" algn="ctr">
              <a:spcBef>
                <a:spcPts val="0"/>
              </a:spcBef>
              <a:spcAft>
                <a:spcPts val="0"/>
              </a:spcAft>
              <a:buSzPts val="3300"/>
              <a:buNone/>
              <a:defRPr/>
            </a:lvl7pPr>
            <a:lvl8pPr lvl="7" algn="ctr">
              <a:spcBef>
                <a:spcPts val="0"/>
              </a:spcBef>
              <a:spcAft>
                <a:spcPts val="0"/>
              </a:spcAft>
              <a:buSzPts val="3300"/>
              <a:buNone/>
              <a:defRPr/>
            </a:lvl8pPr>
            <a:lvl9pPr lvl="8" algn="ctr">
              <a:spcBef>
                <a:spcPts val="0"/>
              </a:spcBef>
              <a:spcAft>
                <a:spcPts val="0"/>
              </a:spcAft>
              <a:buSzPts val="3300"/>
              <a:buNone/>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2">
  <p:cSld name="CUSTOM_11">
    <p:spTree>
      <p:nvGrpSpPr>
        <p:cNvPr id="1" name="Shape 570"/>
        <p:cNvGrpSpPr/>
        <p:nvPr/>
      </p:nvGrpSpPr>
      <p:grpSpPr>
        <a:xfrm>
          <a:off x="0" y="0"/>
          <a:ext cx="0" cy="0"/>
          <a:chOff x="0" y="0"/>
          <a:chExt cx="0" cy="0"/>
        </a:xfrm>
      </p:grpSpPr>
      <p:sp>
        <p:nvSpPr>
          <p:cNvPr id="571" name="Google Shape;571;p29"/>
          <p:cNvSpPr txBox="1">
            <a:spLocks noGrp="1"/>
          </p:cNvSpPr>
          <p:nvPr>
            <p:ph type="title"/>
          </p:nvPr>
        </p:nvSpPr>
        <p:spPr>
          <a:xfrm>
            <a:off x="713225" y="539500"/>
            <a:ext cx="7717500" cy="544200"/>
          </a:xfrm>
          <a:prstGeom prst="rect">
            <a:avLst/>
          </a:prstGeom>
        </p:spPr>
        <p:txBody>
          <a:bodyPr spcFirstLastPara="1" wrap="square" lIns="91425" tIns="91425" rIns="91425" bIns="91425" anchor="t" anchorCtr="0">
            <a:noAutofit/>
          </a:bodyPr>
          <a:lstStyle>
            <a:lvl1pPr lvl="0" algn="ctr">
              <a:spcBef>
                <a:spcPts val="0"/>
              </a:spcBef>
              <a:spcAft>
                <a:spcPts val="0"/>
              </a:spcAft>
              <a:buSzPts val="3300"/>
              <a:buNone/>
              <a:defRPr/>
            </a:lvl1pPr>
            <a:lvl2pPr lvl="1" algn="ctr">
              <a:spcBef>
                <a:spcPts val="0"/>
              </a:spcBef>
              <a:spcAft>
                <a:spcPts val="0"/>
              </a:spcAft>
              <a:buSzPts val="3300"/>
              <a:buNone/>
              <a:defRPr/>
            </a:lvl2pPr>
            <a:lvl3pPr lvl="2" algn="ctr">
              <a:spcBef>
                <a:spcPts val="0"/>
              </a:spcBef>
              <a:spcAft>
                <a:spcPts val="0"/>
              </a:spcAft>
              <a:buSzPts val="3300"/>
              <a:buNone/>
              <a:defRPr/>
            </a:lvl3pPr>
            <a:lvl4pPr lvl="3" algn="ctr">
              <a:spcBef>
                <a:spcPts val="0"/>
              </a:spcBef>
              <a:spcAft>
                <a:spcPts val="0"/>
              </a:spcAft>
              <a:buSzPts val="3300"/>
              <a:buNone/>
              <a:defRPr/>
            </a:lvl4pPr>
            <a:lvl5pPr lvl="4" algn="ctr">
              <a:spcBef>
                <a:spcPts val="0"/>
              </a:spcBef>
              <a:spcAft>
                <a:spcPts val="0"/>
              </a:spcAft>
              <a:buSzPts val="3300"/>
              <a:buNone/>
              <a:defRPr/>
            </a:lvl5pPr>
            <a:lvl6pPr lvl="5" algn="ctr">
              <a:spcBef>
                <a:spcPts val="0"/>
              </a:spcBef>
              <a:spcAft>
                <a:spcPts val="0"/>
              </a:spcAft>
              <a:buSzPts val="3300"/>
              <a:buNone/>
              <a:defRPr/>
            </a:lvl6pPr>
            <a:lvl7pPr lvl="6" algn="ctr">
              <a:spcBef>
                <a:spcPts val="0"/>
              </a:spcBef>
              <a:spcAft>
                <a:spcPts val="0"/>
              </a:spcAft>
              <a:buSzPts val="3300"/>
              <a:buNone/>
              <a:defRPr/>
            </a:lvl7pPr>
            <a:lvl8pPr lvl="7" algn="ctr">
              <a:spcBef>
                <a:spcPts val="0"/>
              </a:spcBef>
              <a:spcAft>
                <a:spcPts val="0"/>
              </a:spcAft>
              <a:buSzPts val="3300"/>
              <a:buNone/>
              <a:defRPr/>
            </a:lvl8pPr>
            <a:lvl9pPr lvl="8" algn="ctr">
              <a:spcBef>
                <a:spcPts val="0"/>
              </a:spcBef>
              <a:spcAft>
                <a:spcPts val="0"/>
              </a:spcAft>
              <a:buSzPts val="3300"/>
              <a:buNone/>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Section header 1">
  <p:cSld name="CUSTOM_14">
    <p:spTree>
      <p:nvGrpSpPr>
        <p:cNvPr id="1" name="Shape 572"/>
        <p:cNvGrpSpPr/>
        <p:nvPr/>
      </p:nvGrpSpPr>
      <p:grpSpPr>
        <a:xfrm>
          <a:off x="0" y="0"/>
          <a:ext cx="0" cy="0"/>
          <a:chOff x="0" y="0"/>
          <a:chExt cx="0" cy="0"/>
        </a:xfrm>
      </p:grpSpPr>
      <p:grpSp>
        <p:nvGrpSpPr>
          <p:cNvPr id="573" name="Google Shape;573;p30"/>
          <p:cNvGrpSpPr/>
          <p:nvPr/>
        </p:nvGrpSpPr>
        <p:grpSpPr>
          <a:xfrm>
            <a:off x="-1156423" y="-1325943"/>
            <a:ext cx="4157729" cy="4157729"/>
            <a:chOff x="1321325" y="3969725"/>
            <a:chExt cx="1273775" cy="1273775"/>
          </a:xfrm>
        </p:grpSpPr>
        <p:sp>
          <p:nvSpPr>
            <p:cNvPr id="574" name="Google Shape;574;p30"/>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0"/>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0"/>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0"/>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0"/>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0"/>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0"/>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0"/>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0"/>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0"/>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0"/>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0"/>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0"/>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0"/>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0"/>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0"/>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0"/>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0"/>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0"/>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0"/>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0"/>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0"/>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0"/>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0"/>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0"/>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0"/>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0"/>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0"/>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0"/>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0"/>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0"/>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0"/>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0"/>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0"/>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0"/>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0"/>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0"/>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0"/>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0"/>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0"/>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0"/>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0"/>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6" name="Google Shape;616;p30"/>
          <p:cNvSpPr txBox="1">
            <a:spLocks noGrp="1"/>
          </p:cNvSpPr>
          <p:nvPr>
            <p:ph type="title"/>
          </p:nvPr>
        </p:nvSpPr>
        <p:spPr>
          <a:xfrm>
            <a:off x="3363175" y="2482850"/>
            <a:ext cx="5067600" cy="9654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t" anchorCtr="0">
            <a:noAutofit/>
          </a:bodyPr>
          <a:lstStyle>
            <a:lvl1pPr lvl="0" algn="ctr" rtl="0">
              <a:spcBef>
                <a:spcPts val="0"/>
              </a:spcBef>
              <a:spcAft>
                <a:spcPts val="0"/>
              </a:spcAft>
              <a:buSzPts val="3600"/>
              <a:buNone/>
              <a:defRPr sz="50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617" name="Google Shape;617;p30"/>
          <p:cNvSpPr txBox="1">
            <a:spLocks noGrp="1"/>
          </p:cNvSpPr>
          <p:nvPr>
            <p:ph type="title" idx="2" hasCustomPrompt="1"/>
          </p:nvPr>
        </p:nvSpPr>
        <p:spPr>
          <a:xfrm>
            <a:off x="5083225" y="1408075"/>
            <a:ext cx="1627500" cy="1006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5500">
                <a:solidFill>
                  <a:schemeClr val="accent3"/>
                </a:solidFill>
              </a:defRPr>
            </a:lvl1pPr>
            <a:lvl2pPr lvl="1" algn="r" rtl="0">
              <a:spcBef>
                <a:spcPts val="0"/>
              </a:spcBef>
              <a:spcAft>
                <a:spcPts val="0"/>
              </a:spcAft>
              <a:buClr>
                <a:schemeClr val="lt1"/>
              </a:buClr>
              <a:buSzPts val="6000"/>
              <a:buNone/>
              <a:defRPr sz="6000">
                <a:solidFill>
                  <a:schemeClr val="lt1"/>
                </a:solidFill>
              </a:defRPr>
            </a:lvl2pPr>
            <a:lvl3pPr lvl="2" algn="r" rtl="0">
              <a:spcBef>
                <a:spcPts val="0"/>
              </a:spcBef>
              <a:spcAft>
                <a:spcPts val="0"/>
              </a:spcAft>
              <a:buClr>
                <a:schemeClr val="lt1"/>
              </a:buClr>
              <a:buSzPts val="6000"/>
              <a:buNone/>
              <a:defRPr sz="6000">
                <a:solidFill>
                  <a:schemeClr val="lt1"/>
                </a:solidFill>
              </a:defRPr>
            </a:lvl3pPr>
            <a:lvl4pPr lvl="3" algn="r" rtl="0">
              <a:spcBef>
                <a:spcPts val="0"/>
              </a:spcBef>
              <a:spcAft>
                <a:spcPts val="0"/>
              </a:spcAft>
              <a:buClr>
                <a:schemeClr val="lt1"/>
              </a:buClr>
              <a:buSzPts val="6000"/>
              <a:buNone/>
              <a:defRPr sz="6000">
                <a:solidFill>
                  <a:schemeClr val="lt1"/>
                </a:solidFill>
              </a:defRPr>
            </a:lvl4pPr>
            <a:lvl5pPr lvl="4" algn="r" rtl="0">
              <a:spcBef>
                <a:spcPts val="0"/>
              </a:spcBef>
              <a:spcAft>
                <a:spcPts val="0"/>
              </a:spcAft>
              <a:buClr>
                <a:schemeClr val="lt1"/>
              </a:buClr>
              <a:buSzPts val="6000"/>
              <a:buNone/>
              <a:defRPr sz="6000">
                <a:solidFill>
                  <a:schemeClr val="lt1"/>
                </a:solidFill>
              </a:defRPr>
            </a:lvl5pPr>
            <a:lvl6pPr lvl="5" algn="r" rtl="0">
              <a:spcBef>
                <a:spcPts val="0"/>
              </a:spcBef>
              <a:spcAft>
                <a:spcPts val="0"/>
              </a:spcAft>
              <a:buClr>
                <a:schemeClr val="lt1"/>
              </a:buClr>
              <a:buSzPts val="6000"/>
              <a:buNone/>
              <a:defRPr sz="6000">
                <a:solidFill>
                  <a:schemeClr val="lt1"/>
                </a:solidFill>
              </a:defRPr>
            </a:lvl6pPr>
            <a:lvl7pPr lvl="6" algn="r" rtl="0">
              <a:spcBef>
                <a:spcPts val="0"/>
              </a:spcBef>
              <a:spcAft>
                <a:spcPts val="0"/>
              </a:spcAft>
              <a:buClr>
                <a:schemeClr val="lt1"/>
              </a:buClr>
              <a:buSzPts val="6000"/>
              <a:buNone/>
              <a:defRPr sz="6000">
                <a:solidFill>
                  <a:schemeClr val="lt1"/>
                </a:solidFill>
              </a:defRPr>
            </a:lvl7pPr>
            <a:lvl8pPr lvl="7" algn="r" rtl="0">
              <a:spcBef>
                <a:spcPts val="0"/>
              </a:spcBef>
              <a:spcAft>
                <a:spcPts val="0"/>
              </a:spcAft>
              <a:buClr>
                <a:schemeClr val="lt1"/>
              </a:buClr>
              <a:buSzPts val="6000"/>
              <a:buNone/>
              <a:defRPr sz="6000">
                <a:solidFill>
                  <a:schemeClr val="lt1"/>
                </a:solidFill>
              </a:defRPr>
            </a:lvl8pPr>
            <a:lvl9pPr lvl="8" algn="r" rtl="0">
              <a:spcBef>
                <a:spcPts val="0"/>
              </a:spcBef>
              <a:spcAft>
                <a:spcPts val="0"/>
              </a:spcAft>
              <a:buClr>
                <a:schemeClr val="lt1"/>
              </a:buClr>
              <a:buSzPts val="6000"/>
              <a:buNone/>
              <a:defRPr sz="6000">
                <a:solidFill>
                  <a:schemeClr val="lt1"/>
                </a:solidFill>
              </a:defRPr>
            </a:lvl9pPr>
          </a:lstStyle>
          <a:p>
            <a:r>
              <a:t>xx%</a:t>
            </a:r>
          </a:p>
        </p:txBody>
      </p:sp>
      <p:sp>
        <p:nvSpPr>
          <p:cNvPr id="618" name="Google Shape;618;p30"/>
          <p:cNvSpPr txBox="1">
            <a:spLocks noGrp="1"/>
          </p:cNvSpPr>
          <p:nvPr>
            <p:ph type="subTitle" idx="1"/>
          </p:nvPr>
        </p:nvSpPr>
        <p:spPr>
          <a:xfrm>
            <a:off x="3363175" y="3516825"/>
            <a:ext cx="5067600" cy="3750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6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1"/>
        <p:cNvGrpSpPr/>
        <p:nvPr/>
      </p:nvGrpSpPr>
      <p:grpSpPr>
        <a:xfrm>
          <a:off x="0" y="0"/>
          <a:ext cx="0" cy="0"/>
          <a:chOff x="0" y="0"/>
          <a:chExt cx="0" cy="0"/>
        </a:xfrm>
      </p:grpSpPr>
      <p:sp>
        <p:nvSpPr>
          <p:cNvPr id="102" name="Google Shape;102;p4"/>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103" name="Google Shape;103;p4"/>
          <p:cNvSpPr txBox="1">
            <a:spLocks noGrp="1"/>
          </p:cNvSpPr>
          <p:nvPr>
            <p:ph type="body" idx="1"/>
          </p:nvPr>
        </p:nvSpPr>
        <p:spPr>
          <a:xfrm>
            <a:off x="720000" y="1215750"/>
            <a:ext cx="4507800" cy="14256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chemeClr val="accent2"/>
              </a:buClr>
              <a:buSzPts val="1400"/>
              <a:buFont typeface="Montserrat Light"/>
              <a:buChar char="■"/>
              <a:defRPr/>
            </a:lvl1pPr>
            <a:lvl2pPr marL="914400" lvl="1" indent="-317500" rtl="0">
              <a:lnSpc>
                <a:spcPct val="100000"/>
              </a:lnSpc>
              <a:spcBef>
                <a:spcPts val="0"/>
              </a:spcBef>
              <a:spcAft>
                <a:spcPts val="0"/>
              </a:spcAft>
              <a:buSzPts val="1400"/>
              <a:buFont typeface="Nunito Light"/>
              <a:buChar char="○"/>
              <a:defRPr/>
            </a:lvl2pPr>
            <a:lvl3pPr marL="1371600" lvl="2" indent="-317500" rtl="0">
              <a:lnSpc>
                <a:spcPct val="100000"/>
              </a:lnSpc>
              <a:spcBef>
                <a:spcPts val="0"/>
              </a:spcBef>
              <a:spcAft>
                <a:spcPts val="0"/>
              </a:spcAft>
              <a:buSzPts val="1400"/>
              <a:buFont typeface="Nunito Light"/>
              <a:buChar char="■"/>
              <a:defRPr/>
            </a:lvl3pPr>
            <a:lvl4pPr marL="1828800" lvl="3" indent="-317500" rtl="0">
              <a:lnSpc>
                <a:spcPct val="100000"/>
              </a:lnSpc>
              <a:spcBef>
                <a:spcPts val="0"/>
              </a:spcBef>
              <a:spcAft>
                <a:spcPts val="0"/>
              </a:spcAft>
              <a:buSzPts val="1400"/>
              <a:buFont typeface="Nunito Light"/>
              <a:buChar char="●"/>
              <a:defRPr/>
            </a:lvl4pPr>
            <a:lvl5pPr marL="2286000" lvl="4" indent="-317500" rtl="0">
              <a:lnSpc>
                <a:spcPct val="100000"/>
              </a:lnSpc>
              <a:spcBef>
                <a:spcPts val="0"/>
              </a:spcBef>
              <a:spcAft>
                <a:spcPts val="0"/>
              </a:spcAft>
              <a:buSzPts val="1400"/>
              <a:buFont typeface="Nunito Light"/>
              <a:buChar char="○"/>
              <a:defRPr/>
            </a:lvl5pPr>
            <a:lvl6pPr marL="2743200" lvl="5" indent="-317500" rtl="0">
              <a:lnSpc>
                <a:spcPct val="100000"/>
              </a:lnSpc>
              <a:spcBef>
                <a:spcPts val="0"/>
              </a:spcBef>
              <a:spcAft>
                <a:spcPts val="0"/>
              </a:spcAft>
              <a:buSzPts val="1400"/>
              <a:buFont typeface="Nunito Light"/>
              <a:buChar char="■"/>
              <a:defRPr/>
            </a:lvl6pPr>
            <a:lvl7pPr marL="3200400" lvl="6" indent="-317500" rtl="0">
              <a:lnSpc>
                <a:spcPct val="100000"/>
              </a:lnSpc>
              <a:spcBef>
                <a:spcPts val="0"/>
              </a:spcBef>
              <a:spcAft>
                <a:spcPts val="0"/>
              </a:spcAft>
              <a:buSzPts val="1400"/>
              <a:buFont typeface="Nunito Light"/>
              <a:buChar char="●"/>
              <a:defRPr/>
            </a:lvl7pPr>
            <a:lvl8pPr marL="3657600" lvl="7" indent="-317500" rtl="0">
              <a:lnSpc>
                <a:spcPct val="100000"/>
              </a:lnSpc>
              <a:spcBef>
                <a:spcPts val="0"/>
              </a:spcBef>
              <a:spcAft>
                <a:spcPts val="0"/>
              </a:spcAft>
              <a:buSzPts val="1400"/>
              <a:buFont typeface="Nunito Light"/>
              <a:buChar char="○"/>
              <a:defRPr/>
            </a:lvl8pPr>
            <a:lvl9pPr marL="4114800" lvl="8" indent="-317500" rtl="0">
              <a:lnSpc>
                <a:spcPct val="100000"/>
              </a:lnSpc>
              <a:spcBef>
                <a:spcPts val="0"/>
              </a:spcBef>
              <a:spcAft>
                <a:spcPts val="0"/>
              </a:spcAft>
              <a:buSzPts val="1400"/>
              <a:buFont typeface="Nunito Light"/>
              <a:buChar char="■"/>
              <a:defRPr/>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hanks">
  <p:cSld name="CUSTOM_3_1">
    <p:spTree>
      <p:nvGrpSpPr>
        <p:cNvPr id="1" name="Shape 619"/>
        <p:cNvGrpSpPr/>
        <p:nvPr/>
      </p:nvGrpSpPr>
      <p:grpSpPr>
        <a:xfrm>
          <a:off x="0" y="0"/>
          <a:ext cx="0" cy="0"/>
          <a:chOff x="0" y="0"/>
          <a:chExt cx="0" cy="0"/>
        </a:xfrm>
      </p:grpSpPr>
      <p:grpSp>
        <p:nvGrpSpPr>
          <p:cNvPr id="620" name="Google Shape;620;p31"/>
          <p:cNvGrpSpPr/>
          <p:nvPr/>
        </p:nvGrpSpPr>
        <p:grpSpPr>
          <a:xfrm>
            <a:off x="6351915" y="257232"/>
            <a:ext cx="4157729" cy="4157729"/>
            <a:chOff x="1321325" y="3969725"/>
            <a:chExt cx="1273775" cy="1273775"/>
          </a:xfrm>
        </p:grpSpPr>
        <p:sp>
          <p:nvSpPr>
            <p:cNvPr id="621" name="Google Shape;621;p31"/>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1"/>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1"/>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1"/>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1"/>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1"/>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1"/>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1"/>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1"/>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1"/>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1"/>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1"/>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1"/>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1"/>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1"/>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1"/>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1"/>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1"/>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1"/>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1"/>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1"/>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1"/>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1"/>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1"/>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1"/>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1"/>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1"/>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1"/>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1"/>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1"/>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1"/>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1"/>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1"/>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1"/>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1"/>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1"/>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1"/>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1"/>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1"/>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1"/>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1"/>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1"/>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3" name="Google Shape;663;p31"/>
          <p:cNvSpPr txBox="1">
            <a:spLocks noGrp="1"/>
          </p:cNvSpPr>
          <p:nvPr>
            <p:ph type="title"/>
          </p:nvPr>
        </p:nvSpPr>
        <p:spPr>
          <a:xfrm>
            <a:off x="2417166" y="540000"/>
            <a:ext cx="4309800" cy="105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sz="55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664" name="Google Shape;664;p31"/>
          <p:cNvSpPr txBox="1">
            <a:spLocks noGrp="1"/>
          </p:cNvSpPr>
          <p:nvPr>
            <p:ph type="subTitle" idx="1"/>
          </p:nvPr>
        </p:nvSpPr>
        <p:spPr>
          <a:xfrm>
            <a:off x="2417075" y="1597450"/>
            <a:ext cx="4309800" cy="105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65" name="Google Shape;665;p31"/>
          <p:cNvSpPr txBox="1"/>
          <p:nvPr/>
        </p:nvSpPr>
        <p:spPr>
          <a:xfrm>
            <a:off x="2099100" y="3611950"/>
            <a:ext cx="4945800" cy="5562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100" b="1">
                <a:solidFill>
                  <a:schemeClr val="accent3"/>
                </a:solidFill>
                <a:latin typeface="Montserrat"/>
                <a:ea typeface="Montserrat"/>
                <a:cs typeface="Montserrat"/>
                <a:sym typeface="Montserrat"/>
              </a:rPr>
              <a:t>CREDITS:</a:t>
            </a:r>
            <a:r>
              <a:rPr lang="en" sz="1100">
                <a:solidFill>
                  <a:schemeClr val="accent3"/>
                </a:solidFill>
                <a:latin typeface="Montserrat"/>
                <a:ea typeface="Montserrat"/>
                <a:cs typeface="Montserrat"/>
                <a:sym typeface="Montserrat"/>
              </a:rPr>
              <a:t> This presentation template was created by </a:t>
            </a:r>
            <a:r>
              <a:rPr lang="en" sz="1100" b="1">
                <a:solidFill>
                  <a:schemeClr val="accent3"/>
                </a:solidFill>
                <a:uFill>
                  <a:noFill/>
                </a:uFill>
                <a:latin typeface="Montserrat"/>
                <a:ea typeface="Montserrat"/>
                <a:cs typeface="Montserrat"/>
                <a:sym typeface="Montserrat"/>
                <a:hlinkClick r:id="rId2">
                  <a:extLst>
                    <a:ext uri="{A12FA001-AC4F-418D-AE19-62706E023703}">
                      <ahyp:hlinkClr xmlns:ahyp="http://schemas.microsoft.com/office/drawing/2018/hyperlinkcolor" val="tx"/>
                    </a:ext>
                  </a:extLst>
                </a:hlinkClick>
              </a:rPr>
              <a:t>Slidesgo</a:t>
            </a:r>
            <a:r>
              <a:rPr lang="en" sz="1100">
                <a:solidFill>
                  <a:schemeClr val="accent3"/>
                </a:solidFill>
                <a:latin typeface="Montserrat"/>
                <a:ea typeface="Montserrat"/>
                <a:cs typeface="Montserrat"/>
                <a:sym typeface="Montserrat"/>
              </a:rPr>
              <a:t>, and includes icons by </a:t>
            </a:r>
            <a:r>
              <a:rPr lang="en" sz="1100" b="1">
                <a:solidFill>
                  <a:schemeClr val="accent3"/>
                </a:solidFill>
                <a:uFill>
                  <a:noFill/>
                </a:uFill>
                <a:latin typeface="Montserrat"/>
                <a:ea typeface="Montserrat"/>
                <a:cs typeface="Montserrat"/>
                <a:sym typeface="Montserrat"/>
                <a:hlinkClick r:id="rId3">
                  <a:extLst>
                    <a:ext uri="{A12FA001-AC4F-418D-AE19-62706E023703}">
                      <ahyp:hlinkClr xmlns:ahyp="http://schemas.microsoft.com/office/drawing/2018/hyperlinkcolor" val="tx"/>
                    </a:ext>
                  </a:extLst>
                </a:hlinkClick>
              </a:rPr>
              <a:t>Flaticon</a:t>
            </a:r>
            <a:r>
              <a:rPr lang="en" sz="1100">
                <a:solidFill>
                  <a:schemeClr val="accent3"/>
                </a:solidFill>
                <a:latin typeface="Montserrat"/>
                <a:ea typeface="Montserrat"/>
                <a:cs typeface="Montserrat"/>
                <a:sym typeface="Montserrat"/>
              </a:rPr>
              <a:t>, and infographics &amp; images by </a:t>
            </a:r>
            <a:r>
              <a:rPr lang="en" sz="1100" b="1">
                <a:solidFill>
                  <a:schemeClr val="accent3"/>
                </a:solidFill>
                <a:uFill>
                  <a:noFill/>
                </a:uFill>
                <a:latin typeface="Montserrat"/>
                <a:ea typeface="Montserrat"/>
                <a:cs typeface="Montserrat"/>
                <a:sym typeface="Montserrat"/>
                <a:hlinkClick r:id="rId4">
                  <a:extLst>
                    <a:ext uri="{A12FA001-AC4F-418D-AE19-62706E023703}">
                      <ahyp:hlinkClr xmlns:ahyp="http://schemas.microsoft.com/office/drawing/2018/hyperlinkcolor" val="tx"/>
                    </a:ext>
                  </a:extLst>
                </a:hlinkClick>
              </a:rPr>
              <a:t>Freepik</a:t>
            </a:r>
            <a:r>
              <a:rPr lang="en" sz="1100">
                <a:solidFill>
                  <a:schemeClr val="accent3"/>
                </a:solidFill>
                <a:latin typeface="Montserrat"/>
                <a:ea typeface="Montserrat"/>
                <a:cs typeface="Montserrat"/>
                <a:sym typeface="Montserrat"/>
              </a:rPr>
              <a:t> </a:t>
            </a:r>
            <a:endParaRPr sz="1100" b="1">
              <a:solidFill>
                <a:schemeClr val="accent3"/>
              </a:solidFill>
              <a:latin typeface="Montserrat"/>
              <a:ea typeface="Montserrat"/>
              <a:cs typeface="Montserrat"/>
              <a:sym typeface="Montserrat"/>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666"/>
        <p:cNvGrpSpPr/>
        <p:nvPr/>
      </p:nvGrpSpPr>
      <p:grpSpPr>
        <a:xfrm>
          <a:off x="0" y="0"/>
          <a:ext cx="0" cy="0"/>
          <a:chOff x="0" y="0"/>
          <a:chExt cx="0" cy="0"/>
        </a:xfrm>
      </p:grpSpPr>
      <p:grpSp>
        <p:nvGrpSpPr>
          <p:cNvPr id="667" name="Google Shape;667;p32"/>
          <p:cNvGrpSpPr/>
          <p:nvPr/>
        </p:nvGrpSpPr>
        <p:grpSpPr>
          <a:xfrm>
            <a:off x="6351915" y="2972682"/>
            <a:ext cx="4157729" cy="4157729"/>
            <a:chOff x="1321325" y="3969725"/>
            <a:chExt cx="1273775" cy="1273775"/>
          </a:xfrm>
        </p:grpSpPr>
        <p:sp>
          <p:nvSpPr>
            <p:cNvPr id="668" name="Google Shape;668;p32"/>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2"/>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2"/>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2"/>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2"/>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2"/>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2"/>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2"/>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2"/>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2"/>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2"/>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2"/>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2"/>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2"/>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2"/>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2"/>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2"/>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2"/>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2"/>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2"/>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2"/>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2"/>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2"/>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2"/>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2"/>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2"/>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2"/>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2"/>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2"/>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2"/>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2"/>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2"/>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2"/>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2"/>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2"/>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2"/>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2"/>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2"/>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2"/>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2"/>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2"/>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2"/>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0" name="Google Shape;710;p32"/>
          <p:cNvGrpSpPr/>
          <p:nvPr/>
        </p:nvGrpSpPr>
        <p:grpSpPr>
          <a:xfrm>
            <a:off x="456861" y="-1306896"/>
            <a:ext cx="512745" cy="2688212"/>
            <a:chOff x="5068475" y="1794100"/>
            <a:chExt cx="453075" cy="2375375"/>
          </a:xfrm>
        </p:grpSpPr>
        <p:sp>
          <p:nvSpPr>
            <p:cNvPr id="711" name="Google Shape;711;p32"/>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2"/>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2"/>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2"/>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2"/>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2"/>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2"/>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2"/>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2"/>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2"/>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2"/>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2"/>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3" name="Google Shape;723;p32"/>
          <p:cNvGrpSpPr/>
          <p:nvPr/>
        </p:nvGrpSpPr>
        <p:grpSpPr>
          <a:xfrm>
            <a:off x="1077111" y="-951371"/>
            <a:ext cx="512745" cy="2688212"/>
            <a:chOff x="5068475" y="1794100"/>
            <a:chExt cx="453075" cy="2375375"/>
          </a:xfrm>
        </p:grpSpPr>
        <p:sp>
          <p:nvSpPr>
            <p:cNvPr id="724" name="Google Shape;724;p32"/>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2"/>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2"/>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2"/>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2"/>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2"/>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2"/>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2"/>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2"/>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2"/>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2"/>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2"/>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736"/>
        <p:cNvGrpSpPr/>
        <p:nvPr/>
      </p:nvGrpSpPr>
      <p:grpSpPr>
        <a:xfrm>
          <a:off x="0" y="0"/>
          <a:ext cx="0" cy="0"/>
          <a:chOff x="0" y="0"/>
          <a:chExt cx="0" cy="0"/>
        </a:xfrm>
      </p:grpSpPr>
      <p:grpSp>
        <p:nvGrpSpPr>
          <p:cNvPr id="737" name="Google Shape;737;p33"/>
          <p:cNvGrpSpPr/>
          <p:nvPr/>
        </p:nvGrpSpPr>
        <p:grpSpPr>
          <a:xfrm>
            <a:off x="3890475" y="4167700"/>
            <a:ext cx="1363050" cy="975800"/>
            <a:chOff x="7294550" y="3620175"/>
            <a:chExt cx="1363050" cy="975800"/>
          </a:xfrm>
        </p:grpSpPr>
        <p:sp>
          <p:nvSpPr>
            <p:cNvPr id="738" name="Google Shape;738;p33"/>
            <p:cNvSpPr/>
            <p:nvPr/>
          </p:nvSpPr>
          <p:spPr>
            <a:xfrm>
              <a:off x="7498225" y="3950650"/>
              <a:ext cx="96575" cy="79725"/>
            </a:xfrm>
            <a:custGeom>
              <a:avLst/>
              <a:gdLst/>
              <a:ahLst/>
              <a:cxnLst/>
              <a:rect l="l" t="t" r="r" b="b"/>
              <a:pathLst>
                <a:path w="3863" h="3189" extrusionOk="0">
                  <a:moveTo>
                    <a:pt x="630" y="0"/>
                  </a:moveTo>
                  <a:lnTo>
                    <a:pt x="551" y="287"/>
                  </a:lnTo>
                  <a:lnTo>
                    <a:pt x="1992" y="680"/>
                  </a:lnTo>
                  <a:lnTo>
                    <a:pt x="1521" y="2407"/>
                  </a:lnTo>
                  <a:lnTo>
                    <a:pt x="79" y="2015"/>
                  </a:lnTo>
                  <a:lnTo>
                    <a:pt x="0" y="2306"/>
                  </a:lnTo>
                  <a:lnTo>
                    <a:pt x="3234" y="3189"/>
                  </a:lnTo>
                  <a:lnTo>
                    <a:pt x="3313" y="2898"/>
                  </a:lnTo>
                  <a:lnTo>
                    <a:pt x="1822" y="2490"/>
                  </a:lnTo>
                  <a:lnTo>
                    <a:pt x="2292" y="763"/>
                  </a:lnTo>
                  <a:lnTo>
                    <a:pt x="3785" y="1170"/>
                  </a:lnTo>
                  <a:lnTo>
                    <a:pt x="3863" y="883"/>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3"/>
            <p:cNvSpPr/>
            <p:nvPr/>
          </p:nvSpPr>
          <p:spPr>
            <a:xfrm>
              <a:off x="7546750" y="3871075"/>
              <a:ext cx="92850" cy="75500"/>
            </a:xfrm>
            <a:custGeom>
              <a:avLst/>
              <a:gdLst/>
              <a:ahLst/>
              <a:cxnLst/>
              <a:rect l="l" t="t" r="r" b="b"/>
              <a:pathLst>
                <a:path w="3714" h="3020" extrusionOk="0">
                  <a:moveTo>
                    <a:pt x="394" y="310"/>
                  </a:moveTo>
                  <a:lnTo>
                    <a:pt x="2303" y="574"/>
                  </a:lnTo>
                  <a:lnTo>
                    <a:pt x="1643" y="1777"/>
                  </a:lnTo>
                  <a:lnTo>
                    <a:pt x="394" y="310"/>
                  </a:lnTo>
                  <a:close/>
                  <a:moveTo>
                    <a:pt x="145" y="1"/>
                  </a:moveTo>
                  <a:lnTo>
                    <a:pt x="1" y="263"/>
                  </a:lnTo>
                  <a:lnTo>
                    <a:pt x="2312" y="3020"/>
                  </a:lnTo>
                  <a:lnTo>
                    <a:pt x="2464" y="2744"/>
                  </a:lnTo>
                  <a:lnTo>
                    <a:pt x="1844" y="2013"/>
                  </a:lnTo>
                  <a:lnTo>
                    <a:pt x="2609" y="615"/>
                  </a:lnTo>
                  <a:lnTo>
                    <a:pt x="3560" y="743"/>
                  </a:lnTo>
                  <a:lnTo>
                    <a:pt x="3713" y="463"/>
                  </a:lnTo>
                  <a:lnTo>
                    <a:pt x="14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3"/>
            <p:cNvSpPr/>
            <p:nvPr/>
          </p:nvSpPr>
          <p:spPr>
            <a:xfrm>
              <a:off x="7593725" y="3773950"/>
              <a:ext cx="69575" cy="86550"/>
            </a:xfrm>
            <a:custGeom>
              <a:avLst/>
              <a:gdLst/>
              <a:ahLst/>
              <a:cxnLst/>
              <a:rect l="l" t="t" r="r" b="b"/>
              <a:pathLst>
                <a:path w="2783" h="3462" extrusionOk="0">
                  <a:moveTo>
                    <a:pt x="1579" y="308"/>
                  </a:moveTo>
                  <a:cubicBezTo>
                    <a:pt x="1769" y="308"/>
                    <a:pt x="1956" y="390"/>
                    <a:pt x="2142" y="554"/>
                  </a:cubicBezTo>
                  <a:cubicBezTo>
                    <a:pt x="2341" y="728"/>
                    <a:pt x="2445" y="921"/>
                    <a:pt x="2456" y="1129"/>
                  </a:cubicBezTo>
                  <a:cubicBezTo>
                    <a:pt x="2466" y="1337"/>
                    <a:pt x="2378" y="1548"/>
                    <a:pt x="2191" y="1761"/>
                  </a:cubicBezTo>
                  <a:lnTo>
                    <a:pt x="1689" y="2331"/>
                  </a:lnTo>
                  <a:lnTo>
                    <a:pt x="431" y="1224"/>
                  </a:lnTo>
                  <a:lnTo>
                    <a:pt x="932" y="654"/>
                  </a:lnTo>
                  <a:cubicBezTo>
                    <a:pt x="1119" y="441"/>
                    <a:pt x="1316" y="327"/>
                    <a:pt x="1524" y="310"/>
                  </a:cubicBezTo>
                  <a:cubicBezTo>
                    <a:pt x="1542" y="309"/>
                    <a:pt x="1561" y="308"/>
                    <a:pt x="1579" y="308"/>
                  </a:cubicBezTo>
                  <a:close/>
                  <a:moveTo>
                    <a:pt x="1574" y="1"/>
                  </a:moveTo>
                  <a:cubicBezTo>
                    <a:pt x="1551" y="1"/>
                    <a:pt x="1528" y="1"/>
                    <a:pt x="1504" y="3"/>
                  </a:cubicBezTo>
                  <a:cubicBezTo>
                    <a:pt x="1214" y="24"/>
                    <a:pt x="948" y="171"/>
                    <a:pt x="708" y="445"/>
                  </a:cubicBezTo>
                  <a:lnTo>
                    <a:pt x="1" y="1248"/>
                  </a:lnTo>
                  <a:lnTo>
                    <a:pt x="2516" y="3462"/>
                  </a:lnTo>
                  <a:lnTo>
                    <a:pt x="2716" y="3235"/>
                  </a:lnTo>
                  <a:lnTo>
                    <a:pt x="1921" y="2536"/>
                  </a:lnTo>
                  <a:lnTo>
                    <a:pt x="2428" y="1960"/>
                  </a:lnTo>
                  <a:cubicBezTo>
                    <a:pt x="2670" y="1687"/>
                    <a:pt x="2782" y="1404"/>
                    <a:pt x="2767" y="1114"/>
                  </a:cubicBezTo>
                  <a:cubicBezTo>
                    <a:pt x="2752" y="825"/>
                    <a:pt x="2611" y="563"/>
                    <a:pt x="2343" y="327"/>
                  </a:cubicBezTo>
                  <a:cubicBezTo>
                    <a:pt x="2094" y="109"/>
                    <a:pt x="1839" y="1"/>
                    <a:pt x="1574"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3"/>
            <p:cNvSpPr/>
            <p:nvPr/>
          </p:nvSpPr>
          <p:spPr>
            <a:xfrm>
              <a:off x="7668725" y="3706750"/>
              <a:ext cx="69475" cy="90175"/>
            </a:xfrm>
            <a:custGeom>
              <a:avLst/>
              <a:gdLst/>
              <a:ahLst/>
              <a:cxnLst/>
              <a:rect l="l" t="t" r="r" b="b"/>
              <a:pathLst>
                <a:path w="2779" h="3607" extrusionOk="0">
                  <a:moveTo>
                    <a:pt x="1602" y="308"/>
                  </a:moveTo>
                  <a:cubicBezTo>
                    <a:pt x="1632" y="308"/>
                    <a:pt x="1662" y="310"/>
                    <a:pt x="1692" y="314"/>
                  </a:cubicBezTo>
                  <a:cubicBezTo>
                    <a:pt x="1899" y="344"/>
                    <a:pt x="2082" y="467"/>
                    <a:pt x="2243" y="687"/>
                  </a:cubicBezTo>
                  <a:cubicBezTo>
                    <a:pt x="2399" y="899"/>
                    <a:pt x="2459" y="1110"/>
                    <a:pt x="2424" y="1316"/>
                  </a:cubicBezTo>
                  <a:cubicBezTo>
                    <a:pt x="2388" y="1521"/>
                    <a:pt x="2257" y="1708"/>
                    <a:pt x="2028" y="1875"/>
                  </a:cubicBezTo>
                  <a:lnTo>
                    <a:pt x="1413" y="2324"/>
                  </a:lnTo>
                  <a:lnTo>
                    <a:pt x="424" y="970"/>
                  </a:lnTo>
                  <a:lnTo>
                    <a:pt x="1039" y="523"/>
                  </a:lnTo>
                  <a:cubicBezTo>
                    <a:pt x="1235" y="378"/>
                    <a:pt x="1422" y="308"/>
                    <a:pt x="1602" y="308"/>
                  </a:cubicBezTo>
                  <a:close/>
                  <a:moveTo>
                    <a:pt x="1594" y="0"/>
                  </a:moveTo>
                  <a:cubicBezTo>
                    <a:pt x="1353" y="0"/>
                    <a:pt x="1110" y="90"/>
                    <a:pt x="864" y="268"/>
                  </a:cubicBezTo>
                  <a:lnTo>
                    <a:pt x="0" y="899"/>
                  </a:lnTo>
                  <a:lnTo>
                    <a:pt x="1977" y="3606"/>
                  </a:lnTo>
                  <a:lnTo>
                    <a:pt x="2221" y="3429"/>
                  </a:lnTo>
                  <a:lnTo>
                    <a:pt x="1597" y="2574"/>
                  </a:lnTo>
                  <a:lnTo>
                    <a:pt x="2218" y="2121"/>
                  </a:lnTo>
                  <a:cubicBezTo>
                    <a:pt x="2513" y="1906"/>
                    <a:pt x="2683" y="1657"/>
                    <a:pt x="2731" y="1370"/>
                  </a:cubicBezTo>
                  <a:cubicBezTo>
                    <a:pt x="2779" y="1084"/>
                    <a:pt x="2696" y="797"/>
                    <a:pt x="2486" y="508"/>
                  </a:cubicBezTo>
                  <a:cubicBezTo>
                    <a:pt x="2275" y="221"/>
                    <a:pt x="2026" y="54"/>
                    <a:pt x="1738" y="11"/>
                  </a:cubicBezTo>
                  <a:cubicBezTo>
                    <a:pt x="1690" y="4"/>
                    <a:pt x="1642" y="0"/>
                    <a:pt x="1594"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3"/>
            <p:cNvSpPr/>
            <p:nvPr/>
          </p:nvSpPr>
          <p:spPr>
            <a:xfrm>
              <a:off x="7747225" y="3650225"/>
              <a:ext cx="67250" cy="91225"/>
            </a:xfrm>
            <a:custGeom>
              <a:avLst/>
              <a:gdLst/>
              <a:ahLst/>
              <a:cxnLst/>
              <a:rect l="l" t="t" r="r" b="b"/>
              <a:pathLst>
                <a:path w="2690" h="3649" extrusionOk="0">
                  <a:moveTo>
                    <a:pt x="2361" y="1"/>
                  </a:moveTo>
                  <a:lnTo>
                    <a:pt x="2084" y="124"/>
                  </a:lnTo>
                  <a:lnTo>
                    <a:pt x="1960" y="2242"/>
                  </a:lnTo>
                  <a:lnTo>
                    <a:pt x="295" y="927"/>
                  </a:lnTo>
                  <a:lnTo>
                    <a:pt x="0" y="1060"/>
                  </a:lnTo>
                  <a:lnTo>
                    <a:pt x="1942" y="2592"/>
                  </a:lnTo>
                  <a:lnTo>
                    <a:pt x="2417" y="3648"/>
                  </a:lnTo>
                  <a:lnTo>
                    <a:pt x="2690" y="3527"/>
                  </a:lnTo>
                  <a:lnTo>
                    <a:pt x="2214" y="2470"/>
                  </a:lnTo>
                  <a:lnTo>
                    <a:pt x="236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3"/>
            <p:cNvSpPr/>
            <p:nvPr/>
          </p:nvSpPr>
          <p:spPr>
            <a:xfrm>
              <a:off x="7904025" y="3620175"/>
              <a:ext cx="66825" cy="88650"/>
            </a:xfrm>
            <a:custGeom>
              <a:avLst/>
              <a:gdLst/>
              <a:ahLst/>
              <a:cxnLst/>
              <a:rect l="l" t="t" r="r" b="b"/>
              <a:pathLst>
                <a:path w="2673" h="3546" extrusionOk="0">
                  <a:moveTo>
                    <a:pt x="2384" y="1"/>
                  </a:moveTo>
                  <a:lnTo>
                    <a:pt x="2086" y="27"/>
                  </a:lnTo>
                  <a:lnTo>
                    <a:pt x="2319" y="2736"/>
                  </a:lnTo>
                  <a:lnTo>
                    <a:pt x="249" y="185"/>
                  </a:lnTo>
                  <a:lnTo>
                    <a:pt x="0" y="206"/>
                  </a:lnTo>
                  <a:lnTo>
                    <a:pt x="288" y="3546"/>
                  </a:lnTo>
                  <a:lnTo>
                    <a:pt x="590" y="3520"/>
                  </a:lnTo>
                  <a:lnTo>
                    <a:pt x="358" y="811"/>
                  </a:lnTo>
                  <a:lnTo>
                    <a:pt x="358" y="811"/>
                  </a:lnTo>
                  <a:lnTo>
                    <a:pt x="2423" y="3363"/>
                  </a:lnTo>
                  <a:lnTo>
                    <a:pt x="2672" y="3340"/>
                  </a:lnTo>
                  <a:lnTo>
                    <a:pt x="2384"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3"/>
            <p:cNvSpPr/>
            <p:nvPr/>
          </p:nvSpPr>
          <p:spPr>
            <a:xfrm>
              <a:off x="7998625" y="3625475"/>
              <a:ext cx="72150" cy="88750"/>
            </a:xfrm>
            <a:custGeom>
              <a:avLst/>
              <a:gdLst/>
              <a:ahLst/>
              <a:cxnLst/>
              <a:rect l="l" t="t" r="r" b="b"/>
              <a:pathLst>
                <a:path w="2886" h="3550" extrusionOk="0">
                  <a:moveTo>
                    <a:pt x="1869" y="389"/>
                  </a:moveTo>
                  <a:lnTo>
                    <a:pt x="2289" y="2269"/>
                  </a:lnTo>
                  <a:lnTo>
                    <a:pt x="930" y="2070"/>
                  </a:lnTo>
                  <a:lnTo>
                    <a:pt x="1869" y="389"/>
                  </a:lnTo>
                  <a:close/>
                  <a:moveTo>
                    <a:pt x="1778" y="1"/>
                  </a:moveTo>
                  <a:lnTo>
                    <a:pt x="1" y="3128"/>
                  </a:lnTo>
                  <a:lnTo>
                    <a:pt x="312" y="3174"/>
                  </a:lnTo>
                  <a:lnTo>
                    <a:pt x="780" y="2337"/>
                  </a:lnTo>
                  <a:lnTo>
                    <a:pt x="2357" y="2568"/>
                  </a:lnTo>
                  <a:lnTo>
                    <a:pt x="2569" y="3503"/>
                  </a:lnTo>
                  <a:lnTo>
                    <a:pt x="2885" y="3550"/>
                  </a:lnTo>
                  <a:lnTo>
                    <a:pt x="2074" y="45"/>
                  </a:lnTo>
                  <a:lnTo>
                    <a:pt x="1778"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3"/>
            <p:cNvSpPr/>
            <p:nvPr/>
          </p:nvSpPr>
          <p:spPr>
            <a:xfrm>
              <a:off x="8112700" y="3639050"/>
              <a:ext cx="66350" cy="92200"/>
            </a:xfrm>
            <a:custGeom>
              <a:avLst/>
              <a:gdLst/>
              <a:ahLst/>
              <a:cxnLst/>
              <a:rect l="l" t="t" r="r" b="b"/>
              <a:pathLst>
                <a:path w="2654" h="3688" extrusionOk="0">
                  <a:moveTo>
                    <a:pt x="1" y="1"/>
                  </a:moveTo>
                  <a:lnTo>
                    <a:pt x="19" y="3584"/>
                  </a:lnTo>
                  <a:lnTo>
                    <a:pt x="300" y="3688"/>
                  </a:lnTo>
                  <a:lnTo>
                    <a:pt x="2654" y="987"/>
                  </a:lnTo>
                  <a:lnTo>
                    <a:pt x="2368" y="882"/>
                  </a:lnTo>
                  <a:lnTo>
                    <a:pt x="319" y="3225"/>
                  </a:lnTo>
                  <a:lnTo>
                    <a:pt x="307" y="115"/>
                  </a:lnTo>
                  <a:lnTo>
                    <a:pt x="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3"/>
            <p:cNvSpPr/>
            <p:nvPr/>
          </p:nvSpPr>
          <p:spPr>
            <a:xfrm>
              <a:off x="8173100" y="3684750"/>
              <a:ext cx="83375" cy="101375"/>
            </a:xfrm>
            <a:custGeom>
              <a:avLst/>
              <a:gdLst/>
              <a:ahLst/>
              <a:cxnLst/>
              <a:rect l="l" t="t" r="r" b="b"/>
              <a:pathLst>
                <a:path w="3335" h="4055" extrusionOk="0">
                  <a:moveTo>
                    <a:pt x="1906" y="420"/>
                  </a:moveTo>
                  <a:lnTo>
                    <a:pt x="2544" y="832"/>
                  </a:lnTo>
                  <a:cubicBezTo>
                    <a:pt x="2781" y="986"/>
                    <a:pt x="2924" y="1165"/>
                    <a:pt x="2972" y="1368"/>
                  </a:cubicBezTo>
                  <a:cubicBezTo>
                    <a:pt x="3019" y="1571"/>
                    <a:pt x="2969" y="1788"/>
                    <a:pt x="2821" y="2015"/>
                  </a:cubicBezTo>
                  <a:cubicBezTo>
                    <a:pt x="2678" y="2237"/>
                    <a:pt x="2503" y="2369"/>
                    <a:pt x="2298" y="2411"/>
                  </a:cubicBezTo>
                  <a:cubicBezTo>
                    <a:pt x="2253" y="2421"/>
                    <a:pt x="2207" y="2425"/>
                    <a:pt x="2160" y="2425"/>
                  </a:cubicBezTo>
                  <a:cubicBezTo>
                    <a:pt x="1994" y="2425"/>
                    <a:pt x="1819" y="2365"/>
                    <a:pt x="1635" y="2245"/>
                  </a:cubicBezTo>
                  <a:lnTo>
                    <a:pt x="996" y="1833"/>
                  </a:lnTo>
                  <a:lnTo>
                    <a:pt x="1906" y="420"/>
                  </a:lnTo>
                  <a:close/>
                  <a:moveTo>
                    <a:pt x="1818" y="0"/>
                  </a:moveTo>
                  <a:lnTo>
                    <a:pt x="1" y="2817"/>
                  </a:lnTo>
                  <a:lnTo>
                    <a:pt x="254" y="2981"/>
                  </a:lnTo>
                  <a:lnTo>
                    <a:pt x="830" y="2088"/>
                  </a:lnTo>
                  <a:lnTo>
                    <a:pt x="1476" y="2504"/>
                  </a:lnTo>
                  <a:cubicBezTo>
                    <a:pt x="1543" y="2547"/>
                    <a:pt x="1609" y="2584"/>
                    <a:pt x="1676" y="2616"/>
                  </a:cubicBezTo>
                  <a:lnTo>
                    <a:pt x="1642" y="3875"/>
                  </a:lnTo>
                  <a:lnTo>
                    <a:pt x="1921" y="4055"/>
                  </a:lnTo>
                  <a:lnTo>
                    <a:pt x="1956" y="2711"/>
                  </a:lnTo>
                  <a:cubicBezTo>
                    <a:pt x="2030" y="2727"/>
                    <a:pt x="2103" y="2735"/>
                    <a:pt x="2174" y="2735"/>
                  </a:cubicBezTo>
                  <a:cubicBezTo>
                    <a:pt x="2314" y="2735"/>
                    <a:pt x="2448" y="2705"/>
                    <a:pt x="2575" y="2645"/>
                  </a:cubicBezTo>
                  <a:cubicBezTo>
                    <a:pt x="2768" y="2555"/>
                    <a:pt x="2935" y="2400"/>
                    <a:pt x="3077" y="2180"/>
                  </a:cubicBezTo>
                  <a:cubicBezTo>
                    <a:pt x="3269" y="1880"/>
                    <a:pt x="3335" y="1587"/>
                    <a:pt x="3272" y="1304"/>
                  </a:cubicBezTo>
                  <a:cubicBezTo>
                    <a:pt x="3210" y="1019"/>
                    <a:pt x="3025" y="778"/>
                    <a:pt x="2718" y="581"/>
                  </a:cubicBezTo>
                  <a:lnTo>
                    <a:pt x="1818"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3"/>
            <p:cNvSpPr/>
            <p:nvPr/>
          </p:nvSpPr>
          <p:spPr>
            <a:xfrm>
              <a:off x="8238050" y="3763775"/>
              <a:ext cx="87900" cy="87400"/>
            </a:xfrm>
            <a:custGeom>
              <a:avLst/>
              <a:gdLst/>
              <a:ahLst/>
              <a:cxnLst/>
              <a:rect l="l" t="t" r="r" b="b"/>
              <a:pathLst>
                <a:path w="3516" h="3496" extrusionOk="0">
                  <a:moveTo>
                    <a:pt x="3148" y="364"/>
                  </a:moveTo>
                  <a:lnTo>
                    <a:pt x="2345" y="2116"/>
                  </a:lnTo>
                  <a:lnTo>
                    <a:pt x="1382" y="1137"/>
                  </a:lnTo>
                  <a:lnTo>
                    <a:pt x="3148" y="364"/>
                  </a:lnTo>
                  <a:close/>
                  <a:moveTo>
                    <a:pt x="3307" y="0"/>
                  </a:moveTo>
                  <a:lnTo>
                    <a:pt x="0" y="1418"/>
                  </a:lnTo>
                  <a:lnTo>
                    <a:pt x="221" y="1643"/>
                  </a:lnTo>
                  <a:lnTo>
                    <a:pt x="1101" y="1261"/>
                  </a:lnTo>
                  <a:lnTo>
                    <a:pt x="2218" y="2397"/>
                  </a:lnTo>
                  <a:lnTo>
                    <a:pt x="1821" y="3268"/>
                  </a:lnTo>
                  <a:lnTo>
                    <a:pt x="2045" y="3496"/>
                  </a:lnTo>
                  <a:lnTo>
                    <a:pt x="3516" y="214"/>
                  </a:lnTo>
                  <a:lnTo>
                    <a:pt x="330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3"/>
            <p:cNvSpPr/>
            <p:nvPr/>
          </p:nvSpPr>
          <p:spPr>
            <a:xfrm>
              <a:off x="8311125" y="3816375"/>
              <a:ext cx="88000" cy="73425"/>
            </a:xfrm>
            <a:custGeom>
              <a:avLst/>
              <a:gdLst/>
              <a:ahLst/>
              <a:cxnLst/>
              <a:rect l="l" t="t" r="r" b="b"/>
              <a:pathLst>
                <a:path w="3520" h="2937" extrusionOk="0">
                  <a:moveTo>
                    <a:pt x="2249" y="1"/>
                  </a:moveTo>
                  <a:lnTo>
                    <a:pt x="1993" y="169"/>
                  </a:lnTo>
                  <a:lnTo>
                    <a:pt x="2544" y="1009"/>
                  </a:lnTo>
                  <a:lnTo>
                    <a:pt x="1" y="2683"/>
                  </a:lnTo>
                  <a:lnTo>
                    <a:pt x="168" y="2937"/>
                  </a:lnTo>
                  <a:lnTo>
                    <a:pt x="2712" y="1262"/>
                  </a:lnTo>
                  <a:lnTo>
                    <a:pt x="3263" y="2102"/>
                  </a:lnTo>
                  <a:lnTo>
                    <a:pt x="3519" y="1933"/>
                  </a:lnTo>
                  <a:lnTo>
                    <a:pt x="224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3"/>
            <p:cNvSpPr/>
            <p:nvPr/>
          </p:nvSpPr>
          <p:spPr>
            <a:xfrm>
              <a:off x="8341925" y="3905250"/>
              <a:ext cx="91425" cy="83950"/>
            </a:xfrm>
            <a:custGeom>
              <a:avLst/>
              <a:gdLst/>
              <a:ahLst/>
              <a:cxnLst/>
              <a:rect l="l" t="t" r="r" b="b"/>
              <a:pathLst>
                <a:path w="3657" h="3358" extrusionOk="0">
                  <a:moveTo>
                    <a:pt x="2940" y="395"/>
                  </a:moveTo>
                  <a:lnTo>
                    <a:pt x="3221" y="1100"/>
                  </a:lnTo>
                  <a:cubicBezTo>
                    <a:pt x="3326" y="1364"/>
                    <a:pt x="3338" y="1592"/>
                    <a:pt x="3258" y="1785"/>
                  </a:cubicBezTo>
                  <a:cubicBezTo>
                    <a:pt x="3179" y="1977"/>
                    <a:pt x="3011" y="2124"/>
                    <a:pt x="2760" y="2224"/>
                  </a:cubicBezTo>
                  <a:cubicBezTo>
                    <a:pt x="2628" y="2276"/>
                    <a:pt x="2504" y="2302"/>
                    <a:pt x="2388" y="2302"/>
                  </a:cubicBezTo>
                  <a:cubicBezTo>
                    <a:pt x="2287" y="2302"/>
                    <a:pt x="2191" y="2282"/>
                    <a:pt x="2102" y="2242"/>
                  </a:cubicBezTo>
                  <a:cubicBezTo>
                    <a:pt x="1911" y="2157"/>
                    <a:pt x="1762" y="1983"/>
                    <a:pt x="1659" y="1720"/>
                  </a:cubicBezTo>
                  <a:lnTo>
                    <a:pt x="1378" y="1013"/>
                  </a:lnTo>
                  <a:lnTo>
                    <a:pt x="2940" y="395"/>
                  </a:lnTo>
                  <a:close/>
                  <a:moveTo>
                    <a:pt x="3117" y="0"/>
                  </a:moveTo>
                  <a:lnTo>
                    <a:pt x="1" y="1234"/>
                  </a:lnTo>
                  <a:lnTo>
                    <a:pt x="113" y="1515"/>
                  </a:lnTo>
                  <a:lnTo>
                    <a:pt x="1100" y="1124"/>
                  </a:lnTo>
                  <a:lnTo>
                    <a:pt x="1382" y="1838"/>
                  </a:lnTo>
                  <a:cubicBezTo>
                    <a:pt x="1412" y="1912"/>
                    <a:pt x="1444" y="1982"/>
                    <a:pt x="1480" y="2045"/>
                  </a:cubicBezTo>
                  <a:lnTo>
                    <a:pt x="719" y="3051"/>
                  </a:lnTo>
                  <a:lnTo>
                    <a:pt x="843" y="3357"/>
                  </a:lnTo>
                  <a:lnTo>
                    <a:pt x="1653" y="2285"/>
                  </a:lnTo>
                  <a:cubicBezTo>
                    <a:pt x="1803" y="2450"/>
                    <a:pt x="1984" y="2553"/>
                    <a:pt x="2194" y="2592"/>
                  </a:cubicBezTo>
                  <a:cubicBezTo>
                    <a:pt x="2254" y="2603"/>
                    <a:pt x="2315" y="2608"/>
                    <a:pt x="2378" y="2608"/>
                  </a:cubicBezTo>
                  <a:cubicBezTo>
                    <a:pt x="2534" y="2608"/>
                    <a:pt x="2699" y="2574"/>
                    <a:pt x="2873" y="2505"/>
                  </a:cubicBezTo>
                  <a:cubicBezTo>
                    <a:pt x="3206" y="2373"/>
                    <a:pt x="3427" y="2174"/>
                    <a:pt x="3541" y="1906"/>
                  </a:cubicBezTo>
                  <a:cubicBezTo>
                    <a:pt x="3656" y="1638"/>
                    <a:pt x="3646" y="1334"/>
                    <a:pt x="3511" y="995"/>
                  </a:cubicBezTo>
                  <a:lnTo>
                    <a:pt x="311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3"/>
            <p:cNvSpPr/>
            <p:nvPr/>
          </p:nvSpPr>
          <p:spPr>
            <a:xfrm>
              <a:off x="8370225" y="4005150"/>
              <a:ext cx="83625" cy="24425"/>
            </a:xfrm>
            <a:custGeom>
              <a:avLst/>
              <a:gdLst/>
              <a:ahLst/>
              <a:cxnLst/>
              <a:rect l="l" t="t" r="r" b="b"/>
              <a:pathLst>
                <a:path w="3345" h="977" extrusionOk="0">
                  <a:moveTo>
                    <a:pt x="3283" y="1"/>
                  </a:moveTo>
                  <a:lnTo>
                    <a:pt x="1" y="680"/>
                  </a:lnTo>
                  <a:lnTo>
                    <a:pt x="62" y="977"/>
                  </a:lnTo>
                  <a:lnTo>
                    <a:pt x="3344" y="298"/>
                  </a:lnTo>
                  <a:lnTo>
                    <a:pt x="3283"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3"/>
            <p:cNvSpPr/>
            <p:nvPr/>
          </p:nvSpPr>
          <p:spPr>
            <a:xfrm>
              <a:off x="8357300" y="4185775"/>
              <a:ext cx="96575" cy="79750"/>
            </a:xfrm>
            <a:custGeom>
              <a:avLst/>
              <a:gdLst/>
              <a:ahLst/>
              <a:cxnLst/>
              <a:rect l="l" t="t" r="r" b="b"/>
              <a:pathLst>
                <a:path w="3863" h="3190" extrusionOk="0">
                  <a:moveTo>
                    <a:pt x="630" y="0"/>
                  </a:moveTo>
                  <a:lnTo>
                    <a:pt x="549" y="292"/>
                  </a:lnTo>
                  <a:lnTo>
                    <a:pt x="2042" y="699"/>
                  </a:lnTo>
                  <a:lnTo>
                    <a:pt x="1570" y="2426"/>
                  </a:lnTo>
                  <a:lnTo>
                    <a:pt x="79" y="2019"/>
                  </a:lnTo>
                  <a:lnTo>
                    <a:pt x="1" y="2307"/>
                  </a:lnTo>
                  <a:lnTo>
                    <a:pt x="3234" y="3190"/>
                  </a:lnTo>
                  <a:lnTo>
                    <a:pt x="3312" y="2903"/>
                  </a:lnTo>
                  <a:lnTo>
                    <a:pt x="1871" y="2509"/>
                  </a:lnTo>
                  <a:lnTo>
                    <a:pt x="2343" y="782"/>
                  </a:lnTo>
                  <a:lnTo>
                    <a:pt x="3783" y="1176"/>
                  </a:lnTo>
                  <a:lnTo>
                    <a:pt x="3862" y="884"/>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3"/>
            <p:cNvSpPr/>
            <p:nvPr/>
          </p:nvSpPr>
          <p:spPr>
            <a:xfrm>
              <a:off x="8312550" y="4269600"/>
              <a:ext cx="92800" cy="75475"/>
            </a:xfrm>
            <a:custGeom>
              <a:avLst/>
              <a:gdLst/>
              <a:ahLst/>
              <a:cxnLst/>
              <a:rect l="l" t="t" r="r" b="b"/>
              <a:pathLst>
                <a:path w="3712" h="3019" extrusionOk="0">
                  <a:moveTo>
                    <a:pt x="2069" y="1241"/>
                  </a:moveTo>
                  <a:lnTo>
                    <a:pt x="3318" y="2708"/>
                  </a:lnTo>
                  <a:lnTo>
                    <a:pt x="3318" y="2708"/>
                  </a:lnTo>
                  <a:lnTo>
                    <a:pt x="1409" y="2446"/>
                  </a:lnTo>
                  <a:lnTo>
                    <a:pt x="2069" y="1241"/>
                  </a:lnTo>
                  <a:close/>
                  <a:moveTo>
                    <a:pt x="1401" y="0"/>
                  </a:moveTo>
                  <a:lnTo>
                    <a:pt x="1249" y="276"/>
                  </a:lnTo>
                  <a:lnTo>
                    <a:pt x="1869" y="1007"/>
                  </a:lnTo>
                  <a:lnTo>
                    <a:pt x="1104" y="2405"/>
                  </a:lnTo>
                  <a:lnTo>
                    <a:pt x="154" y="2276"/>
                  </a:lnTo>
                  <a:lnTo>
                    <a:pt x="0" y="2555"/>
                  </a:lnTo>
                  <a:lnTo>
                    <a:pt x="3568" y="3018"/>
                  </a:lnTo>
                  <a:lnTo>
                    <a:pt x="3712" y="2756"/>
                  </a:lnTo>
                  <a:lnTo>
                    <a:pt x="140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3"/>
            <p:cNvSpPr/>
            <p:nvPr/>
          </p:nvSpPr>
          <p:spPr>
            <a:xfrm>
              <a:off x="8288700" y="4355750"/>
              <a:ext cx="69600" cy="86575"/>
            </a:xfrm>
            <a:custGeom>
              <a:avLst/>
              <a:gdLst/>
              <a:ahLst/>
              <a:cxnLst/>
              <a:rect l="l" t="t" r="r" b="b"/>
              <a:pathLst>
                <a:path w="2784" h="3463" extrusionOk="0">
                  <a:moveTo>
                    <a:pt x="1096" y="1133"/>
                  </a:moveTo>
                  <a:lnTo>
                    <a:pt x="2355" y="2240"/>
                  </a:lnTo>
                  <a:lnTo>
                    <a:pt x="1852" y="2810"/>
                  </a:lnTo>
                  <a:cubicBezTo>
                    <a:pt x="1664" y="3023"/>
                    <a:pt x="1467" y="3137"/>
                    <a:pt x="1259" y="3154"/>
                  </a:cubicBezTo>
                  <a:cubicBezTo>
                    <a:pt x="1241" y="3156"/>
                    <a:pt x="1224" y="3156"/>
                    <a:pt x="1206" y="3156"/>
                  </a:cubicBezTo>
                  <a:cubicBezTo>
                    <a:pt x="1016" y="3156"/>
                    <a:pt x="827" y="3074"/>
                    <a:pt x="641" y="2910"/>
                  </a:cubicBezTo>
                  <a:cubicBezTo>
                    <a:pt x="442" y="2735"/>
                    <a:pt x="338" y="2543"/>
                    <a:pt x="328" y="2334"/>
                  </a:cubicBezTo>
                  <a:cubicBezTo>
                    <a:pt x="318" y="2127"/>
                    <a:pt x="406" y="1916"/>
                    <a:pt x="594" y="1703"/>
                  </a:cubicBezTo>
                  <a:lnTo>
                    <a:pt x="1096" y="1133"/>
                  </a:lnTo>
                  <a:close/>
                  <a:moveTo>
                    <a:pt x="269" y="1"/>
                  </a:moveTo>
                  <a:lnTo>
                    <a:pt x="69" y="228"/>
                  </a:lnTo>
                  <a:lnTo>
                    <a:pt x="862" y="927"/>
                  </a:lnTo>
                  <a:lnTo>
                    <a:pt x="355" y="1503"/>
                  </a:lnTo>
                  <a:cubicBezTo>
                    <a:pt x="113" y="1777"/>
                    <a:pt x="0" y="2059"/>
                    <a:pt x="16" y="2349"/>
                  </a:cubicBezTo>
                  <a:cubicBezTo>
                    <a:pt x="31" y="2637"/>
                    <a:pt x="173" y="2900"/>
                    <a:pt x="441" y="3137"/>
                  </a:cubicBezTo>
                  <a:cubicBezTo>
                    <a:pt x="687" y="3354"/>
                    <a:pt x="944" y="3463"/>
                    <a:pt x="1209" y="3463"/>
                  </a:cubicBezTo>
                  <a:cubicBezTo>
                    <a:pt x="1232" y="3463"/>
                    <a:pt x="1255" y="3462"/>
                    <a:pt x="1278" y="3460"/>
                  </a:cubicBezTo>
                  <a:cubicBezTo>
                    <a:pt x="1569" y="3440"/>
                    <a:pt x="1834" y="3294"/>
                    <a:pt x="2077" y="3019"/>
                  </a:cubicBezTo>
                  <a:lnTo>
                    <a:pt x="2784" y="2215"/>
                  </a:lnTo>
                  <a:lnTo>
                    <a:pt x="26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3"/>
            <p:cNvSpPr/>
            <p:nvPr/>
          </p:nvSpPr>
          <p:spPr>
            <a:xfrm>
              <a:off x="8213900" y="4419250"/>
              <a:ext cx="69500" cy="90175"/>
            </a:xfrm>
            <a:custGeom>
              <a:avLst/>
              <a:gdLst/>
              <a:ahLst/>
              <a:cxnLst/>
              <a:rect l="l" t="t" r="r" b="b"/>
              <a:pathLst>
                <a:path w="2780" h="3607" extrusionOk="0">
                  <a:moveTo>
                    <a:pt x="1364" y="1283"/>
                  </a:moveTo>
                  <a:lnTo>
                    <a:pt x="2353" y="2636"/>
                  </a:lnTo>
                  <a:lnTo>
                    <a:pt x="1739" y="3085"/>
                  </a:lnTo>
                  <a:cubicBezTo>
                    <a:pt x="1544" y="3227"/>
                    <a:pt x="1356" y="3298"/>
                    <a:pt x="1178" y="3298"/>
                  </a:cubicBezTo>
                  <a:cubicBezTo>
                    <a:pt x="1147" y="3298"/>
                    <a:pt x="1116" y="3296"/>
                    <a:pt x="1086" y="3292"/>
                  </a:cubicBezTo>
                  <a:cubicBezTo>
                    <a:pt x="879" y="3262"/>
                    <a:pt x="696" y="3139"/>
                    <a:pt x="536" y="2920"/>
                  </a:cubicBezTo>
                  <a:cubicBezTo>
                    <a:pt x="381" y="2707"/>
                    <a:pt x="320" y="2496"/>
                    <a:pt x="355" y="2291"/>
                  </a:cubicBezTo>
                  <a:cubicBezTo>
                    <a:pt x="391" y="2085"/>
                    <a:pt x="524" y="1899"/>
                    <a:pt x="751" y="1731"/>
                  </a:cubicBezTo>
                  <a:lnTo>
                    <a:pt x="1364" y="1283"/>
                  </a:lnTo>
                  <a:close/>
                  <a:moveTo>
                    <a:pt x="802" y="1"/>
                  </a:moveTo>
                  <a:lnTo>
                    <a:pt x="558" y="180"/>
                  </a:lnTo>
                  <a:lnTo>
                    <a:pt x="1182" y="1033"/>
                  </a:lnTo>
                  <a:lnTo>
                    <a:pt x="562" y="1486"/>
                  </a:lnTo>
                  <a:cubicBezTo>
                    <a:pt x="268" y="1701"/>
                    <a:pt x="95" y="1952"/>
                    <a:pt x="48" y="2238"/>
                  </a:cubicBezTo>
                  <a:cubicBezTo>
                    <a:pt x="1" y="2523"/>
                    <a:pt x="83" y="2810"/>
                    <a:pt x="294" y="3099"/>
                  </a:cubicBezTo>
                  <a:cubicBezTo>
                    <a:pt x="504" y="3388"/>
                    <a:pt x="753" y="3554"/>
                    <a:pt x="1040" y="3596"/>
                  </a:cubicBezTo>
                  <a:cubicBezTo>
                    <a:pt x="1088" y="3603"/>
                    <a:pt x="1137" y="3607"/>
                    <a:pt x="1185" y="3607"/>
                  </a:cubicBezTo>
                  <a:cubicBezTo>
                    <a:pt x="1426" y="3607"/>
                    <a:pt x="1669" y="3517"/>
                    <a:pt x="1916" y="3339"/>
                  </a:cubicBezTo>
                  <a:lnTo>
                    <a:pt x="2780" y="2708"/>
                  </a:lnTo>
                  <a:lnTo>
                    <a:pt x="80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3"/>
            <p:cNvSpPr/>
            <p:nvPr/>
          </p:nvSpPr>
          <p:spPr>
            <a:xfrm>
              <a:off x="8137650" y="4474700"/>
              <a:ext cx="67225" cy="91225"/>
            </a:xfrm>
            <a:custGeom>
              <a:avLst/>
              <a:gdLst/>
              <a:ahLst/>
              <a:cxnLst/>
              <a:rect l="l" t="t" r="r" b="b"/>
              <a:pathLst>
                <a:path w="2689" h="3649" extrusionOk="0">
                  <a:moveTo>
                    <a:pt x="272" y="1"/>
                  </a:moveTo>
                  <a:lnTo>
                    <a:pt x="0" y="123"/>
                  </a:lnTo>
                  <a:lnTo>
                    <a:pt x="475" y="1179"/>
                  </a:lnTo>
                  <a:lnTo>
                    <a:pt x="329" y="3648"/>
                  </a:lnTo>
                  <a:lnTo>
                    <a:pt x="605" y="3525"/>
                  </a:lnTo>
                  <a:lnTo>
                    <a:pt x="729" y="1407"/>
                  </a:lnTo>
                  <a:lnTo>
                    <a:pt x="2395" y="2722"/>
                  </a:lnTo>
                  <a:lnTo>
                    <a:pt x="2688" y="2589"/>
                  </a:lnTo>
                  <a:lnTo>
                    <a:pt x="747" y="1058"/>
                  </a:lnTo>
                  <a:lnTo>
                    <a:pt x="27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3"/>
            <p:cNvSpPr/>
            <p:nvPr/>
          </p:nvSpPr>
          <p:spPr>
            <a:xfrm>
              <a:off x="7981475" y="4507350"/>
              <a:ext cx="66825" cy="88625"/>
            </a:xfrm>
            <a:custGeom>
              <a:avLst/>
              <a:gdLst/>
              <a:ahLst/>
              <a:cxnLst/>
              <a:rect l="l" t="t" r="r" b="b"/>
              <a:pathLst>
                <a:path w="2673" h="3545" extrusionOk="0">
                  <a:moveTo>
                    <a:pt x="2384" y="0"/>
                  </a:moveTo>
                  <a:lnTo>
                    <a:pt x="2082" y="26"/>
                  </a:lnTo>
                  <a:lnTo>
                    <a:pt x="2315" y="2736"/>
                  </a:lnTo>
                  <a:lnTo>
                    <a:pt x="249" y="184"/>
                  </a:lnTo>
                  <a:lnTo>
                    <a:pt x="1" y="206"/>
                  </a:lnTo>
                  <a:lnTo>
                    <a:pt x="289" y="3544"/>
                  </a:lnTo>
                  <a:lnTo>
                    <a:pt x="587" y="3522"/>
                  </a:lnTo>
                  <a:lnTo>
                    <a:pt x="353" y="812"/>
                  </a:lnTo>
                  <a:lnTo>
                    <a:pt x="2423" y="3362"/>
                  </a:lnTo>
                  <a:lnTo>
                    <a:pt x="2672" y="3341"/>
                  </a:lnTo>
                  <a:lnTo>
                    <a:pt x="238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3"/>
            <p:cNvSpPr/>
            <p:nvPr/>
          </p:nvSpPr>
          <p:spPr>
            <a:xfrm>
              <a:off x="7881350" y="4501925"/>
              <a:ext cx="72100" cy="88750"/>
            </a:xfrm>
            <a:custGeom>
              <a:avLst/>
              <a:gdLst/>
              <a:ahLst/>
              <a:cxnLst/>
              <a:rect l="l" t="t" r="r" b="b"/>
              <a:pathLst>
                <a:path w="2884" h="3550" extrusionOk="0">
                  <a:moveTo>
                    <a:pt x="596" y="1283"/>
                  </a:moveTo>
                  <a:lnTo>
                    <a:pt x="1954" y="1480"/>
                  </a:lnTo>
                  <a:lnTo>
                    <a:pt x="1016" y="3162"/>
                  </a:lnTo>
                  <a:lnTo>
                    <a:pt x="596" y="1283"/>
                  </a:lnTo>
                  <a:close/>
                  <a:moveTo>
                    <a:pt x="0" y="1"/>
                  </a:moveTo>
                  <a:lnTo>
                    <a:pt x="812" y="3506"/>
                  </a:lnTo>
                  <a:lnTo>
                    <a:pt x="1107" y="3550"/>
                  </a:lnTo>
                  <a:lnTo>
                    <a:pt x="2884" y="422"/>
                  </a:lnTo>
                  <a:lnTo>
                    <a:pt x="2574" y="377"/>
                  </a:lnTo>
                  <a:lnTo>
                    <a:pt x="2105" y="1213"/>
                  </a:lnTo>
                  <a:lnTo>
                    <a:pt x="528" y="983"/>
                  </a:lnTo>
                  <a:lnTo>
                    <a:pt x="316" y="47"/>
                  </a:lnTo>
                  <a:lnTo>
                    <a:pt x="0"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3"/>
            <p:cNvSpPr/>
            <p:nvPr/>
          </p:nvSpPr>
          <p:spPr>
            <a:xfrm>
              <a:off x="7773075" y="4484925"/>
              <a:ext cx="66350" cy="92175"/>
            </a:xfrm>
            <a:custGeom>
              <a:avLst/>
              <a:gdLst/>
              <a:ahLst/>
              <a:cxnLst/>
              <a:rect l="l" t="t" r="r" b="b"/>
              <a:pathLst>
                <a:path w="2654" h="3687" extrusionOk="0">
                  <a:moveTo>
                    <a:pt x="2355" y="1"/>
                  </a:moveTo>
                  <a:lnTo>
                    <a:pt x="1" y="2700"/>
                  </a:lnTo>
                  <a:lnTo>
                    <a:pt x="286" y="2806"/>
                  </a:lnTo>
                  <a:lnTo>
                    <a:pt x="2336" y="463"/>
                  </a:lnTo>
                  <a:lnTo>
                    <a:pt x="2348" y="3572"/>
                  </a:lnTo>
                  <a:lnTo>
                    <a:pt x="2654" y="3686"/>
                  </a:lnTo>
                  <a:lnTo>
                    <a:pt x="2635" y="104"/>
                  </a:lnTo>
                  <a:lnTo>
                    <a:pt x="235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3"/>
            <p:cNvSpPr/>
            <p:nvPr/>
          </p:nvSpPr>
          <p:spPr>
            <a:xfrm>
              <a:off x="7695675" y="4430050"/>
              <a:ext cx="83350" cy="101400"/>
            </a:xfrm>
            <a:custGeom>
              <a:avLst/>
              <a:gdLst/>
              <a:ahLst/>
              <a:cxnLst/>
              <a:rect l="l" t="t" r="r" b="b"/>
              <a:pathLst>
                <a:path w="3334" h="4056" extrusionOk="0">
                  <a:moveTo>
                    <a:pt x="1171" y="1629"/>
                  </a:moveTo>
                  <a:cubicBezTo>
                    <a:pt x="1338" y="1629"/>
                    <a:pt x="1515" y="1689"/>
                    <a:pt x="1701" y="1809"/>
                  </a:cubicBezTo>
                  <a:lnTo>
                    <a:pt x="2339" y="2222"/>
                  </a:lnTo>
                  <a:lnTo>
                    <a:pt x="1428" y="3635"/>
                  </a:lnTo>
                  <a:lnTo>
                    <a:pt x="789" y="3222"/>
                  </a:lnTo>
                  <a:cubicBezTo>
                    <a:pt x="551" y="3068"/>
                    <a:pt x="408" y="2890"/>
                    <a:pt x="361" y="2687"/>
                  </a:cubicBezTo>
                  <a:cubicBezTo>
                    <a:pt x="315" y="2484"/>
                    <a:pt x="365" y="2267"/>
                    <a:pt x="511" y="2039"/>
                  </a:cubicBezTo>
                  <a:cubicBezTo>
                    <a:pt x="655" y="1818"/>
                    <a:pt x="830" y="1685"/>
                    <a:pt x="1035" y="1643"/>
                  </a:cubicBezTo>
                  <a:cubicBezTo>
                    <a:pt x="1080" y="1634"/>
                    <a:pt x="1125" y="1629"/>
                    <a:pt x="1171" y="1629"/>
                  </a:cubicBezTo>
                  <a:close/>
                  <a:moveTo>
                    <a:pt x="1415" y="0"/>
                  </a:moveTo>
                  <a:lnTo>
                    <a:pt x="1379" y="1345"/>
                  </a:lnTo>
                  <a:cubicBezTo>
                    <a:pt x="1304" y="1329"/>
                    <a:pt x="1231" y="1321"/>
                    <a:pt x="1160" y="1321"/>
                  </a:cubicBezTo>
                  <a:cubicBezTo>
                    <a:pt x="1021" y="1321"/>
                    <a:pt x="888" y="1351"/>
                    <a:pt x="761" y="1411"/>
                  </a:cubicBezTo>
                  <a:cubicBezTo>
                    <a:pt x="568" y="1500"/>
                    <a:pt x="401" y="1655"/>
                    <a:pt x="258" y="1875"/>
                  </a:cubicBezTo>
                  <a:cubicBezTo>
                    <a:pt x="66" y="2176"/>
                    <a:pt x="1" y="2469"/>
                    <a:pt x="63" y="2752"/>
                  </a:cubicBezTo>
                  <a:cubicBezTo>
                    <a:pt x="126" y="3036"/>
                    <a:pt x="311" y="3277"/>
                    <a:pt x="618" y="3475"/>
                  </a:cubicBezTo>
                  <a:lnTo>
                    <a:pt x="1518" y="4056"/>
                  </a:lnTo>
                  <a:lnTo>
                    <a:pt x="3334" y="1238"/>
                  </a:lnTo>
                  <a:lnTo>
                    <a:pt x="3079" y="1074"/>
                  </a:lnTo>
                  <a:lnTo>
                    <a:pt x="2503" y="1967"/>
                  </a:lnTo>
                  <a:lnTo>
                    <a:pt x="1857" y="1551"/>
                  </a:lnTo>
                  <a:cubicBezTo>
                    <a:pt x="1790" y="1509"/>
                    <a:pt x="1723" y="1472"/>
                    <a:pt x="1657" y="1441"/>
                  </a:cubicBezTo>
                  <a:lnTo>
                    <a:pt x="1691" y="180"/>
                  </a:lnTo>
                  <a:lnTo>
                    <a:pt x="1415"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3"/>
            <p:cNvSpPr/>
            <p:nvPr/>
          </p:nvSpPr>
          <p:spPr>
            <a:xfrm>
              <a:off x="7626125" y="4364975"/>
              <a:ext cx="87950" cy="87400"/>
            </a:xfrm>
            <a:custGeom>
              <a:avLst/>
              <a:gdLst/>
              <a:ahLst/>
              <a:cxnLst/>
              <a:rect l="l" t="t" r="r" b="b"/>
              <a:pathLst>
                <a:path w="3518" h="3496" extrusionOk="0">
                  <a:moveTo>
                    <a:pt x="1172" y="1380"/>
                  </a:moveTo>
                  <a:lnTo>
                    <a:pt x="2135" y="2360"/>
                  </a:lnTo>
                  <a:lnTo>
                    <a:pt x="370" y="3132"/>
                  </a:lnTo>
                  <a:lnTo>
                    <a:pt x="370" y="3132"/>
                  </a:lnTo>
                  <a:lnTo>
                    <a:pt x="1172" y="1380"/>
                  </a:lnTo>
                  <a:close/>
                  <a:moveTo>
                    <a:pt x="1473" y="0"/>
                  </a:moveTo>
                  <a:lnTo>
                    <a:pt x="1" y="3282"/>
                  </a:lnTo>
                  <a:lnTo>
                    <a:pt x="210" y="3496"/>
                  </a:lnTo>
                  <a:lnTo>
                    <a:pt x="3517" y="2078"/>
                  </a:lnTo>
                  <a:lnTo>
                    <a:pt x="3296" y="1853"/>
                  </a:lnTo>
                  <a:lnTo>
                    <a:pt x="2417" y="2237"/>
                  </a:lnTo>
                  <a:lnTo>
                    <a:pt x="1299" y="1100"/>
                  </a:lnTo>
                  <a:lnTo>
                    <a:pt x="1696" y="228"/>
                  </a:lnTo>
                  <a:lnTo>
                    <a:pt x="1473"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3"/>
            <p:cNvSpPr/>
            <p:nvPr/>
          </p:nvSpPr>
          <p:spPr>
            <a:xfrm>
              <a:off x="7553025" y="4326400"/>
              <a:ext cx="87950" cy="73375"/>
            </a:xfrm>
            <a:custGeom>
              <a:avLst/>
              <a:gdLst/>
              <a:ahLst/>
              <a:cxnLst/>
              <a:rect l="l" t="t" r="r" b="b"/>
              <a:pathLst>
                <a:path w="3518" h="2935" extrusionOk="0">
                  <a:moveTo>
                    <a:pt x="3351" y="0"/>
                  </a:moveTo>
                  <a:lnTo>
                    <a:pt x="808" y="1675"/>
                  </a:lnTo>
                  <a:lnTo>
                    <a:pt x="256" y="836"/>
                  </a:lnTo>
                  <a:lnTo>
                    <a:pt x="0" y="1002"/>
                  </a:lnTo>
                  <a:lnTo>
                    <a:pt x="1271" y="2934"/>
                  </a:lnTo>
                  <a:lnTo>
                    <a:pt x="1527" y="2767"/>
                  </a:lnTo>
                  <a:lnTo>
                    <a:pt x="975" y="1927"/>
                  </a:lnTo>
                  <a:lnTo>
                    <a:pt x="3518" y="253"/>
                  </a:lnTo>
                  <a:lnTo>
                    <a:pt x="335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3"/>
            <p:cNvSpPr/>
            <p:nvPr/>
          </p:nvSpPr>
          <p:spPr>
            <a:xfrm>
              <a:off x="7518800" y="4227025"/>
              <a:ext cx="91425" cy="83950"/>
            </a:xfrm>
            <a:custGeom>
              <a:avLst/>
              <a:gdLst/>
              <a:ahLst/>
              <a:cxnLst/>
              <a:rect l="l" t="t" r="r" b="b"/>
              <a:pathLst>
                <a:path w="3657" h="3358" extrusionOk="0">
                  <a:moveTo>
                    <a:pt x="1266" y="1053"/>
                  </a:moveTo>
                  <a:cubicBezTo>
                    <a:pt x="1368" y="1053"/>
                    <a:pt x="1463" y="1073"/>
                    <a:pt x="1553" y="1114"/>
                  </a:cubicBezTo>
                  <a:cubicBezTo>
                    <a:pt x="1744" y="1198"/>
                    <a:pt x="1893" y="1373"/>
                    <a:pt x="1997" y="1635"/>
                  </a:cubicBezTo>
                  <a:lnTo>
                    <a:pt x="2277" y="2342"/>
                  </a:lnTo>
                  <a:lnTo>
                    <a:pt x="714" y="2962"/>
                  </a:lnTo>
                  <a:lnTo>
                    <a:pt x="435" y="2255"/>
                  </a:lnTo>
                  <a:cubicBezTo>
                    <a:pt x="329" y="1992"/>
                    <a:pt x="318" y="1763"/>
                    <a:pt x="398" y="1571"/>
                  </a:cubicBezTo>
                  <a:cubicBezTo>
                    <a:pt x="477" y="1378"/>
                    <a:pt x="643" y="1232"/>
                    <a:pt x="896" y="1131"/>
                  </a:cubicBezTo>
                  <a:cubicBezTo>
                    <a:pt x="1027" y="1079"/>
                    <a:pt x="1150" y="1053"/>
                    <a:pt x="1266" y="1053"/>
                  </a:cubicBezTo>
                  <a:close/>
                  <a:moveTo>
                    <a:pt x="2814" y="0"/>
                  </a:moveTo>
                  <a:lnTo>
                    <a:pt x="2003" y="1073"/>
                  </a:lnTo>
                  <a:cubicBezTo>
                    <a:pt x="1853" y="907"/>
                    <a:pt x="1672" y="804"/>
                    <a:pt x="1463" y="765"/>
                  </a:cubicBezTo>
                  <a:cubicBezTo>
                    <a:pt x="1403" y="755"/>
                    <a:pt x="1341" y="749"/>
                    <a:pt x="1278" y="749"/>
                  </a:cubicBezTo>
                  <a:cubicBezTo>
                    <a:pt x="1122" y="749"/>
                    <a:pt x="957" y="783"/>
                    <a:pt x="784" y="852"/>
                  </a:cubicBezTo>
                  <a:cubicBezTo>
                    <a:pt x="451" y="984"/>
                    <a:pt x="229" y="1182"/>
                    <a:pt x="115" y="1452"/>
                  </a:cubicBezTo>
                  <a:cubicBezTo>
                    <a:pt x="0" y="1719"/>
                    <a:pt x="10" y="2023"/>
                    <a:pt x="146" y="2362"/>
                  </a:cubicBezTo>
                  <a:lnTo>
                    <a:pt x="539" y="3357"/>
                  </a:lnTo>
                  <a:lnTo>
                    <a:pt x="3656" y="2122"/>
                  </a:lnTo>
                  <a:lnTo>
                    <a:pt x="3544" y="1842"/>
                  </a:lnTo>
                  <a:lnTo>
                    <a:pt x="2556" y="2233"/>
                  </a:lnTo>
                  <a:lnTo>
                    <a:pt x="2273" y="1519"/>
                  </a:lnTo>
                  <a:cubicBezTo>
                    <a:pt x="2244" y="1444"/>
                    <a:pt x="2212" y="1376"/>
                    <a:pt x="2176" y="1311"/>
                  </a:cubicBezTo>
                  <a:lnTo>
                    <a:pt x="2937" y="306"/>
                  </a:lnTo>
                  <a:lnTo>
                    <a:pt x="281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3"/>
            <p:cNvSpPr/>
            <p:nvPr/>
          </p:nvSpPr>
          <p:spPr>
            <a:xfrm>
              <a:off x="7498250" y="4186575"/>
              <a:ext cx="83600" cy="24425"/>
            </a:xfrm>
            <a:custGeom>
              <a:avLst/>
              <a:gdLst/>
              <a:ahLst/>
              <a:cxnLst/>
              <a:rect l="l" t="t" r="r" b="b"/>
              <a:pathLst>
                <a:path w="3344" h="977" extrusionOk="0">
                  <a:moveTo>
                    <a:pt x="3282" y="0"/>
                  </a:moveTo>
                  <a:lnTo>
                    <a:pt x="0" y="679"/>
                  </a:lnTo>
                  <a:lnTo>
                    <a:pt x="62" y="976"/>
                  </a:lnTo>
                  <a:lnTo>
                    <a:pt x="3344" y="297"/>
                  </a:lnTo>
                  <a:lnTo>
                    <a:pt x="3282"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3"/>
            <p:cNvSpPr/>
            <p:nvPr/>
          </p:nvSpPr>
          <p:spPr>
            <a:xfrm>
              <a:off x="7657025" y="3791450"/>
              <a:ext cx="634600" cy="633225"/>
            </a:xfrm>
            <a:custGeom>
              <a:avLst/>
              <a:gdLst/>
              <a:ahLst/>
              <a:cxnLst/>
              <a:rect l="l" t="t" r="r" b="b"/>
              <a:pathLst>
                <a:path w="25384" h="25329" extrusionOk="0">
                  <a:moveTo>
                    <a:pt x="11787" y="3391"/>
                  </a:moveTo>
                  <a:cubicBezTo>
                    <a:pt x="12142" y="3930"/>
                    <a:pt x="12726" y="4305"/>
                    <a:pt x="13418" y="4367"/>
                  </a:cubicBezTo>
                  <a:lnTo>
                    <a:pt x="13421" y="4367"/>
                  </a:lnTo>
                  <a:cubicBezTo>
                    <a:pt x="13485" y="4373"/>
                    <a:pt x="13549" y="4375"/>
                    <a:pt x="13612" y="4375"/>
                  </a:cubicBezTo>
                  <a:cubicBezTo>
                    <a:pt x="14228" y="4375"/>
                    <a:pt x="14794" y="4116"/>
                    <a:pt x="15195" y="3694"/>
                  </a:cubicBezTo>
                  <a:cubicBezTo>
                    <a:pt x="15333" y="4324"/>
                    <a:pt x="15743" y="4884"/>
                    <a:pt x="16362" y="5193"/>
                  </a:cubicBezTo>
                  <a:cubicBezTo>
                    <a:pt x="16675" y="5347"/>
                    <a:pt x="17007" y="5420"/>
                    <a:pt x="17333" y="5420"/>
                  </a:cubicBezTo>
                  <a:cubicBezTo>
                    <a:pt x="17656" y="5420"/>
                    <a:pt x="17974" y="5348"/>
                    <a:pt x="18263" y="5213"/>
                  </a:cubicBezTo>
                  <a:lnTo>
                    <a:pt x="18263" y="5213"/>
                  </a:lnTo>
                  <a:cubicBezTo>
                    <a:pt x="18165" y="5846"/>
                    <a:pt x="18346" y="6522"/>
                    <a:pt x="18813" y="7033"/>
                  </a:cubicBezTo>
                  <a:cubicBezTo>
                    <a:pt x="19246" y="7502"/>
                    <a:pt x="19839" y="7740"/>
                    <a:pt x="20430" y="7740"/>
                  </a:cubicBezTo>
                  <a:cubicBezTo>
                    <a:pt x="20479" y="7740"/>
                    <a:pt x="20529" y="7739"/>
                    <a:pt x="20578" y="7735"/>
                  </a:cubicBezTo>
                  <a:lnTo>
                    <a:pt x="20578" y="7735"/>
                  </a:lnTo>
                  <a:cubicBezTo>
                    <a:pt x="20258" y="8290"/>
                    <a:pt x="20184" y="8982"/>
                    <a:pt x="20436" y="9627"/>
                  </a:cubicBezTo>
                  <a:cubicBezTo>
                    <a:pt x="20688" y="10273"/>
                    <a:pt x="21213" y="10729"/>
                    <a:pt x="21825" y="10917"/>
                  </a:cubicBezTo>
                  <a:cubicBezTo>
                    <a:pt x="21325" y="11321"/>
                    <a:pt x="21004" y="11939"/>
                    <a:pt x="21007" y="12634"/>
                  </a:cubicBezTo>
                  <a:lnTo>
                    <a:pt x="21007" y="12667"/>
                  </a:lnTo>
                  <a:cubicBezTo>
                    <a:pt x="21007" y="13362"/>
                    <a:pt x="21330" y="13980"/>
                    <a:pt x="21833" y="14378"/>
                  </a:cubicBezTo>
                  <a:cubicBezTo>
                    <a:pt x="21220" y="14573"/>
                    <a:pt x="20699" y="15033"/>
                    <a:pt x="20447" y="15677"/>
                  </a:cubicBezTo>
                  <a:cubicBezTo>
                    <a:pt x="20198" y="16322"/>
                    <a:pt x="20275" y="17013"/>
                    <a:pt x="20597" y="17568"/>
                  </a:cubicBezTo>
                  <a:cubicBezTo>
                    <a:pt x="20548" y="17565"/>
                    <a:pt x="20498" y="17563"/>
                    <a:pt x="20448" y="17563"/>
                  </a:cubicBezTo>
                  <a:cubicBezTo>
                    <a:pt x="19855" y="17563"/>
                    <a:pt x="19266" y="17805"/>
                    <a:pt x="18835" y="18279"/>
                  </a:cubicBezTo>
                  <a:cubicBezTo>
                    <a:pt x="18367" y="18789"/>
                    <a:pt x="18190" y="19465"/>
                    <a:pt x="18294" y="20099"/>
                  </a:cubicBezTo>
                  <a:cubicBezTo>
                    <a:pt x="18004" y="19965"/>
                    <a:pt x="17688" y="19894"/>
                    <a:pt x="17368" y="19894"/>
                  </a:cubicBezTo>
                  <a:cubicBezTo>
                    <a:pt x="17039" y="19894"/>
                    <a:pt x="16707" y="19968"/>
                    <a:pt x="16393" y="20126"/>
                  </a:cubicBezTo>
                  <a:cubicBezTo>
                    <a:pt x="15774" y="20436"/>
                    <a:pt x="15365" y="20998"/>
                    <a:pt x="15231" y="21624"/>
                  </a:cubicBezTo>
                  <a:cubicBezTo>
                    <a:pt x="14830" y="21208"/>
                    <a:pt x="14269" y="20954"/>
                    <a:pt x="13655" y="20954"/>
                  </a:cubicBezTo>
                  <a:cubicBezTo>
                    <a:pt x="13588" y="20954"/>
                    <a:pt x="13520" y="20957"/>
                    <a:pt x="13452" y="20963"/>
                  </a:cubicBezTo>
                  <a:cubicBezTo>
                    <a:pt x="12762" y="21027"/>
                    <a:pt x="12175" y="21407"/>
                    <a:pt x="11822" y="21944"/>
                  </a:cubicBezTo>
                  <a:cubicBezTo>
                    <a:pt x="11573" y="21351"/>
                    <a:pt x="11069" y="20876"/>
                    <a:pt x="10401" y="20688"/>
                  </a:cubicBezTo>
                  <a:lnTo>
                    <a:pt x="10401" y="20685"/>
                  </a:lnTo>
                  <a:cubicBezTo>
                    <a:pt x="10202" y="20629"/>
                    <a:pt x="10002" y="20602"/>
                    <a:pt x="9806" y="20602"/>
                  </a:cubicBezTo>
                  <a:cubicBezTo>
                    <a:pt x="9344" y="20602"/>
                    <a:pt x="8898" y="20750"/>
                    <a:pt x="8533" y="21012"/>
                  </a:cubicBezTo>
                  <a:cubicBezTo>
                    <a:pt x="8516" y="20368"/>
                    <a:pt x="8218" y="19741"/>
                    <a:pt x="7664" y="19325"/>
                  </a:cubicBezTo>
                  <a:cubicBezTo>
                    <a:pt x="7270" y="19027"/>
                    <a:pt x="6807" y="18882"/>
                    <a:pt x="6349" y="18882"/>
                  </a:cubicBezTo>
                  <a:cubicBezTo>
                    <a:pt x="6163" y="18882"/>
                    <a:pt x="5979" y="18906"/>
                    <a:pt x="5799" y="18953"/>
                  </a:cubicBezTo>
                  <a:cubicBezTo>
                    <a:pt x="6015" y="18347"/>
                    <a:pt x="5963" y="17652"/>
                    <a:pt x="5596" y="17062"/>
                  </a:cubicBezTo>
                  <a:cubicBezTo>
                    <a:pt x="5229" y="16473"/>
                    <a:pt x="4630" y="16122"/>
                    <a:pt x="3991" y="16047"/>
                  </a:cubicBezTo>
                  <a:cubicBezTo>
                    <a:pt x="4408" y="15560"/>
                    <a:pt x="4612" y="14894"/>
                    <a:pt x="4486" y="14216"/>
                  </a:cubicBezTo>
                  <a:cubicBezTo>
                    <a:pt x="4357" y="13533"/>
                    <a:pt x="3926" y="12986"/>
                    <a:pt x="3357" y="12686"/>
                  </a:cubicBezTo>
                  <a:cubicBezTo>
                    <a:pt x="3926" y="12382"/>
                    <a:pt x="4355" y="11833"/>
                    <a:pt x="4480" y="11149"/>
                  </a:cubicBezTo>
                  <a:cubicBezTo>
                    <a:pt x="4604" y="10469"/>
                    <a:pt x="4398" y="9805"/>
                    <a:pt x="3977" y="9321"/>
                  </a:cubicBezTo>
                  <a:cubicBezTo>
                    <a:pt x="4617" y="9242"/>
                    <a:pt x="5213" y="8887"/>
                    <a:pt x="5575" y="8298"/>
                  </a:cubicBezTo>
                  <a:cubicBezTo>
                    <a:pt x="5939" y="7708"/>
                    <a:pt x="5990" y="7011"/>
                    <a:pt x="5773" y="6407"/>
                  </a:cubicBezTo>
                  <a:lnTo>
                    <a:pt x="5773" y="6407"/>
                  </a:lnTo>
                  <a:cubicBezTo>
                    <a:pt x="5949" y="6452"/>
                    <a:pt x="6131" y="6475"/>
                    <a:pt x="6313" y="6475"/>
                  </a:cubicBezTo>
                  <a:cubicBezTo>
                    <a:pt x="6775" y="6475"/>
                    <a:pt x="7241" y="6329"/>
                    <a:pt x="7637" y="6027"/>
                  </a:cubicBezTo>
                  <a:cubicBezTo>
                    <a:pt x="8187" y="5609"/>
                    <a:pt x="8484" y="4977"/>
                    <a:pt x="8498" y="4335"/>
                  </a:cubicBezTo>
                  <a:cubicBezTo>
                    <a:pt x="8866" y="4595"/>
                    <a:pt x="9309" y="4741"/>
                    <a:pt x="9770" y="4741"/>
                  </a:cubicBezTo>
                  <a:cubicBezTo>
                    <a:pt x="9968" y="4741"/>
                    <a:pt x="10168" y="4714"/>
                    <a:pt x="10367" y="4658"/>
                  </a:cubicBezTo>
                  <a:lnTo>
                    <a:pt x="10370" y="4658"/>
                  </a:lnTo>
                  <a:cubicBezTo>
                    <a:pt x="11035" y="4466"/>
                    <a:pt x="11540" y="3985"/>
                    <a:pt x="11787" y="3391"/>
                  </a:cubicBezTo>
                  <a:close/>
                  <a:moveTo>
                    <a:pt x="13611" y="1"/>
                  </a:moveTo>
                  <a:cubicBezTo>
                    <a:pt x="12715" y="1"/>
                    <a:pt x="11926" y="548"/>
                    <a:pt x="11595" y="1348"/>
                  </a:cubicBezTo>
                  <a:cubicBezTo>
                    <a:pt x="11191" y="739"/>
                    <a:pt x="10504" y="367"/>
                    <a:pt x="9771" y="367"/>
                  </a:cubicBezTo>
                  <a:cubicBezTo>
                    <a:pt x="9570" y="367"/>
                    <a:pt x="9367" y="394"/>
                    <a:pt x="9164" y="452"/>
                  </a:cubicBezTo>
                  <a:cubicBezTo>
                    <a:pt x="8220" y="724"/>
                    <a:pt x="7603" y="1571"/>
                    <a:pt x="7582" y="2503"/>
                  </a:cubicBezTo>
                  <a:cubicBezTo>
                    <a:pt x="7207" y="2238"/>
                    <a:pt x="6762" y="2100"/>
                    <a:pt x="6314" y="2100"/>
                  </a:cubicBezTo>
                  <a:cubicBezTo>
                    <a:pt x="5853" y="2100"/>
                    <a:pt x="5388" y="2246"/>
                    <a:pt x="4993" y="2547"/>
                  </a:cubicBezTo>
                  <a:cubicBezTo>
                    <a:pt x="4211" y="3140"/>
                    <a:pt x="3940" y="4155"/>
                    <a:pt x="4257" y="5029"/>
                  </a:cubicBezTo>
                  <a:cubicBezTo>
                    <a:pt x="4080" y="4983"/>
                    <a:pt x="3899" y="4961"/>
                    <a:pt x="3720" y="4961"/>
                  </a:cubicBezTo>
                  <a:cubicBezTo>
                    <a:pt x="2986" y="4961"/>
                    <a:pt x="2269" y="5330"/>
                    <a:pt x="1857" y="5999"/>
                  </a:cubicBezTo>
                  <a:cubicBezTo>
                    <a:pt x="1341" y="6837"/>
                    <a:pt x="1455" y="7880"/>
                    <a:pt x="2065" y="8583"/>
                  </a:cubicBezTo>
                  <a:cubicBezTo>
                    <a:pt x="1141" y="8696"/>
                    <a:pt x="356" y="9394"/>
                    <a:pt x="179" y="10360"/>
                  </a:cubicBezTo>
                  <a:cubicBezTo>
                    <a:pt x="1" y="11322"/>
                    <a:pt x="484" y="12255"/>
                    <a:pt x="1307" y="12689"/>
                  </a:cubicBezTo>
                  <a:cubicBezTo>
                    <a:pt x="488" y="13126"/>
                    <a:pt x="7" y="14062"/>
                    <a:pt x="187" y="15024"/>
                  </a:cubicBezTo>
                  <a:cubicBezTo>
                    <a:pt x="369" y="15985"/>
                    <a:pt x="1157" y="16683"/>
                    <a:pt x="2081" y="16791"/>
                  </a:cubicBezTo>
                  <a:cubicBezTo>
                    <a:pt x="1475" y="17496"/>
                    <a:pt x="1366" y="18544"/>
                    <a:pt x="1881" y="19375"/>
                  </a:cubicBezTo>
                  <a:cubicBezTo>
                    <a:pt x="2297" y="20040"/>
                    <a:pt x="3010" y="20406"/>
                    <a:pt x="3740" y="20406"/>
                  </a:cubicBezTo>
                  <a:cubicBezTo>
                    <a:pt x="3923" y="20406"/>
                    <a:pt x="4106" y="20383"/>
                    <a:pt x="4286" y="20336"/>
                  </a:cubicBezTo>
                  <a:lnTo>
                    <a:pt x="4286" y="20336"/>
                  </a:lnTo>
                  <a:cubicBezTo>
                    <a:pt x="3972" y="21213"/>
                    <a:pt x="4248" y="22225"/>
                    <a:pt x="5030" y="22816"/>
                  </a:cubicBezTo>
                  <a:cubicBezTo>
                    <a:pt x="5424" y="23114"/>
                    <a:pt x="5887" y="23258"/>
                    <a:pt x="6346" y="23258"/>
                  </a:cubicBezTo>
                  <a:cubicBezTo>
                    <a:pt x="6797" y="23258"/>
                    <a:pt x="7246" y="23118"/>
                    <a:pt x="7622" y="22850"/>
                  </a:cubicBezTo>
                  <a:cubicBezTo>
                    <a:pt x="7643" y="23782"/>
                    <a:pt x="8266" y="24630"/>
                    <a:pt x="9212" y="24895"/>
                  </a:cubicBezTo>
                  <a:cubicBezTo>
                    <a:pt x="9411" y="24951"/>
                    <a:pt x="9611" y="24978"/>
                    <a:pt x="9808" y="24978"/>
                  </a:cubicBezTo>
                  <a:cubicBezTo>
                    <a:pt x="10544" y="24978"/>
                    <a:pt x="11235" y="24602"/>
                    <a:pt x="11636" y="23987"/>
                  </a:cubicBezTo>
                  <a:cubicBezTo>
                    <a:pt x="11970" y="24784"/>
                    <a:pt x="12761" y="25329"/>
                    <a:pt x="13652" y="25329"/>
                  </a:cubicBezTo>
                  <a:cubicBezTo>
                    <a:pt x="13721" y="25329"/>
                    <a:pt x="13789" y="25326"/>
                    <a:pt x="13858" y="25317"/>
                  </a:cubicBezTo>
                  <a:cubicBezTo>
                    <a:pt x="14835" y="25228"/>
                    <a:pt x="15600" y="24509"/>
                    <a:pt x="15796" y="23598"/>
                  </a:cubicBezTo>
                  <a:cubicBezTo>
                    <a:pt x="16211" y="24030"/>
                    <a:pt x="16784" y="24269"/>
                    <a:pt x="17373" y="24269"/>
                  </a:cubicBezTo>
                  <a:cubicBezTo>
                    <a:pt x="17702" y="24269"/>
                    <a:pt x="18035" y="24195"/>
                    <a:pt x="18349" y="24038"/>
                  </a:cubicBezTo>
                  <a:cubicBezTo>
                    <a:pt x="19227" y="23601"/>
                    <a:pt x="19681" y="22652"/>
                    <a:pt x="19530" y="21733"/>
                  </a:cubicBezTo>
                  <a:lnTo>
                    <a:pt x="19530" y="21733"/>
                  </a:lnTo>
                  <a:cubicBezTo>
                    <a:pt x="19823" y="21869"/>
                    <a:pt x="20138" y="21936"/>
                    <a:pt x="20453" y="21936"/>
                  </a:cubicBezTo>
                  <a:cubicBezTo>
                    <a:pt x="21047" y="21936"/>
                    <a:pt x="21638" y="21696"/>
                    <a:pt x="22070" y="21223"/>
                  </a:cubicBezTo>
                  <a:cubicBezTo>
                    <a:pt x="22729" y="20498"/>
                    <a:pt x="22811" y="19451"/>
                    <a:pt x="22344" y="18647"/>
                  </a:cubicBezTo>
                  <a:lnTo>
                    <a:pt x="22344" y="18647"/>
                  </a:lnTo>
                  <a:cubicBezTo>
                    <a:pt x="22393" y="18650"/>
                    <a:pt x="22442" y="18652"/>
                    <a:pt x="22491" y="18652"/>
                  </a:cubicBezTo>
                  <a:cubicBezTo>
                    <a:pt x="23368" y="18652"/>
                    <a:pt x="24194" y="18119"/>
                    <a:pt x="24528" y="17255"/>
                  </a:cubicBezTo>
                  <a:cubicBezTo>
                    <a:pt x="24884" y="16339"/>
                    <a:pt x="24579" y="15334"/>
                    <a:pt x="23850" y="14751"/>
                  </a:cubicBezTo>
                  <a:cubicBezTo>
                    <a:pt x="24738" y="14475"/>
                    <a:pt x="25383" y="13644"/>
                    <a:pt x="25383" y="12666"/>
                  </a:cubicBezTo>
                  <a:lnTo>
                    <a:pt x="25383" y="12647"/>
                  </a:lnTo>
                  <a:lnTo>
                    <a:pt x="25383" y="12614"/>
                  </a:lnTo>
                  <a:cubicBezTo>
                    <a:pt x="25377" y="11635"/>
                    <a:pt x="24732" y="10809"/>
                    <a:pt x="23841" y="10534"/>
                  </a:cubicBezTo>
                  <a:cubicBezTo>
                    <a:pt x="24568" y="9951"/>
                    <a:pt x="24866" y="8942"/>
                    <a:pt x="24507" y="8029"/>
                  </a:cubicBezTo>
                  <a:cubicBezTo>
                    <a:pt x="24171" y="7166"/>
                    <a:pt x="23346" y="6641"/>
                    <a:pt x="22472" y="6641"/>
                  </a:cubicBezTo>
                  <a:cubicBezTo>
                    <a:pt x="22421" y="6641"/>
                    <a:pt x="22369" y="6643"/>
                    <a:pt x="22318" y="6647"/>
                  </a:cubicBezTo>
                  <a:cubicBezTo>
                    <a:pt x="22785" y="5840"/>
                    <a:pt x="22698" y="4793"/>
                    <a:pt x="22037" y="4072"/>
                  </a:cubicBezTo>
                  <a:cubicBezTo>
                    <a:pt x="21605" y="3602"/>
                    <a:pt x="21017" y="3365"/>
                    <a:pt x="20426" y="3365"/>
                  </a:cubicBezTo>
                  <a:cubicBezTo>
                    <a:pt x="20108" y="3365"/>
                    <a:pt x="19790" y="3433"/>
                    <a:pt x="19494" y="3571"/>
                  </a:cubicBezTo>
                  <a:cubicBezTo>
                    <a:pt x="19640" y="2653"/>
                    <a:pt x="19183" y="1707"/>
                    <a:pt x="18306" y="1273"/>
                  </a:cubicBezTo>
                  <a:cubicBezTo>
                    <a:pt x="17994" y="1118"/>
                    <a:pt x="17663" y="1044"/>
                    <a:pt x="17337" y="1044"/>
                  </a:cubicBezTo>
                  <a:cubicBezTo>
                    <a:pt x="16744" y="1044"/>
                    <a:pt x="16167" y="1288"/>
                    <a:pt x="15753" y="1723"/>
                  </a:cubicBezTo>
                  <a:cubicBezTo>
                    <a:pt x="15553" y="813"/>
                    <a:pt x="14784" y="94"/>
                    <a:pt x="13806" y="10"/>
                  </a:cubicBezTo>
                  <a:lnTo>
                    <a:pt x="13809" y="10"/>
                  </a:lnTo>
                  <a:cubicBezTo>
                    <a:pt x="13742" y="4"/>
                    <a:pt x="13676" y="1"/>
                    <a:pt x="13611"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3"/>
            <p:cNvSpPr/>
            <p:nvPr/>
          </p:nvSpPr>
          <p:spPr>
            <a:xfrm>
              <a:off x="7710875" y="3845125"/>
              <a:ext cx="526050" cy="526000"/>
            </a:xfrm>
            <a:custGeom>
              <a:avLst/>
              <a:gdLst/>
              <a:ahLst/>
              <a:cxnLst/>
              <a:rect l="l" t="t" r="r" b="b"/>
              <a:pathLst>
                <a:path w="21042" h="21040" extrusionOk="0">
                  <a:moveTo>
                    <a:pt x="10520" y="0"/>
                  </a:moveTo>
                  <a:cubicBezTo>
                    <a:pt x="7731" y="0"/>
                    <a:pt x="5055" y="1109"/>
                    <a:pt x="3082" y="3081"/>
                  </a:cubicBezTo>
                  <a:cubicBezTo>
                    <a:pt x="1109" y="5054"/>
                    <a:pt x="1" y="7730"/>
                    <a:pt x="1" y="10520"/>
                  </a:cubicBezTo>
                  <a:cubicBezTo>
                    <a:pt x="1" y="13310"/>
                    <a:pt x="1109" y="15986"/>
                    <a:pt x="3082" y="17959"/>
                  </a:cubicBezTo>
                  <a:cubicBezTo>
                    <a:pt x="5055" y="19932"/>
                    <a:pt x="7731" y="21040"/>
                    <a:pt x="10520" y="21040"/>
                  </a:cubicBezTo>
                  <a:cubicBezTo>
                    <a:pt x="13311" y="21040"/>
                    <a:pt x="15987" y="19932"/>
                    <a:pt x="17960" y="17959"/>
                  </a:cubicBezTo>
                  <a:cubicBezTo>
                    <a:pt x="19933" y="15986"/>
                    <a:pt x="21041" y="13310"/>
                    <a:pt x="21041" y="10520"/>
                  </a:cubicBezTo>
                  <a:cubicBezTo>
                    <a:pt x="21041" y="7730"/>
                    <a:pt x="19933" y="5054"/>
                    <a:pt x="17960" y="3081"/>
                  </a:cubicBezTo>
                  <a:cubicBezTo>
                    <a:pt x="15987" y="1109"/>
                    <a:pt x="13311" y="0"/>
                    <a:pt x="105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3"/>
            <p:cNvSpPr/>
            <p:nvPr/>
          </p:nvSpPr>
          <p:spPr>
            <a:xfrm>
              <a:off x="7936300" y="4070525"/>
              <a:ext cx="75200" cy="75200"/>
            </a:xfrm>
            <a:custGeom>
              <a:avLst/>
              <a:gdLst/>
              <a:ahLst/>
              <a:cxnLst/>
              <a:rect l="l" t="t" r="r" b="b"/>
              <a:pathLst>
                <a:path w="3008" h="3008" extrusionOk="0">
                  <a:moveTo>
                    <a:pt x="1503" y="0"/>
                  </a:moveTo>
                  <a:cubicBezTo>
                    <a:pt x="673" y="0"/>
                    <a:pt x="1" y="674"/>
                    <a:pt x="1" y="1504"/>
                  </a:cubicBezTo>
                  <a:cubicBezTo>
                    <a:pt x="1" y="2334"/>
                    <a:pt x="673" y="3008"/>
                    <a:pt x="1503" y="3008"/>
                  </a:cubicBezTo>
                  <a:cubicBezTo>
                    <a:pt x="2335" y="3008"/>
                    <a:pt x="3007" y="2334"/>
                    <a:pt x="3007" y="1504"/>
                  </a:cubicBezTo>
                  <a:cubicBezTo>
                    <a:pt x="3007" y="674"/>
                    <a:pt x="2335" y="0"/>
                    <a:pt x="150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3"/>
            <p:cNvSpPr/>
            <p:nvPr/>
          </p:nvSpPr>
          <p:spPr>
            <a:xfrm>
              <a:off x="7938725" y="3868500"/>
              <a:ext cx="70375" cy="173150"/>
            </a:xfrm>
            <a:custGeom>
              <a:avLst/>
              <a:gdLst/>
              <a:ahLst/>
              <a:cxnLst/>
              <a:rect l="l" t="t" r="r" b="b"/>
              <a:pathLst>
                <a:path w="2815" h="6926" extrusionOk="0">
                  <a:moveTo>
                    <a:pt x="1408" y="0"/>
                  </a:moveTo>
                  <a:cubicBezTo>
                    <a:pt x="630" y="0"/>
                    <a:pt x="0" y="683"/>
                    <a:pt x="0" y="1884"/>
                  </a:cubicBezTo>
                  <a:cubicBezTo>
                    <a:pt x="0" y="3084"/>
                    <a:pt x="851" y="6926"/>
                    <a:pt x="1408" y="6926"/>
                  </a:cubicBezTo>
                  <a:cubicBezTo>
                    <a:pt x="1955" y="6926"/>
                    <a:pt x="2815" y="3084"/>
                    <a:pt x="2815" y="1884"/>
                  </a:cubicBezTo>
                  <a:cubicBezTo>
                    <a:pt x="2815" y="683"/>
                    <a:pt x="2184" y="0"/>
                    <a:pt x="1408"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3"/>
            <p:cNvSpPr/>
            <p:nvPr/>
          </p:nvSpPr>
          <p:spPr>
            <a:xfrm>
              <a:off x="7953325" y="3883275"/>
              <a:ext cx="41075" cy="41075"/>
            </a:xfrm>
            <a:custGeom>
              <a:avLst/>
              <a:gdLst/>
              <a:ahLst/>
              <a:cxnLst/>
              <a:rect l="l" t="t" r="r" b="b"/>
              <a:pathLst>
                <a:path w="1643" h="1643" extrusionOk="0">
                  <a:moveTo>
                    <a:pt x="821" y="1"/>
                  </a:moveTo>
                  <a:cubicBezTo>
                    <a:pt x="368" y="1"/>
                    <a:pt x="1" y="369"/>
                    <a:pt x="1" y="822"/>
                  </a:cubicBezTo>
                  <a:cubicBezTo>
                    <a:pt x="1" y="1275"/>
                    <a:pt x="368" y="1642"/>
                    <a:pt x="821" y="1642"/>
                  </a:cubicBezTo>
                  <a:cubicBezTo>
                    <a:pt x="1275" y="1642"/>
                    <a:pt x="1642" y="1275"/>
                    <a:pt x="1642" y="822"/>
                  </a:cubicBezTo>
                  <a:cubicBezTo>
                    <a:pt x="1642" y="370"/>
                    <a:pt x="1277" y="2"/>
                    <a:pt x="8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3"/>
            <p:cNvSpPr/>
            <p:nvPr/>
          </p:nvSpPr>
          <p:spPr>
            <a:xfrm>
              <a:off x="7832100" y="3896400"/>
              <a:ext cx="120425" cy="154625"/>
            </a:xfrm>
            <a:custGeom>
              <a:avLst/>
              <a:gdLst/>
              <a:ahLst/>
              <a:cxnLst/>
              <a:rect l="l" t="t" r="r" b="b"/>
              <a:pathLst>
                <a:path w="4817" h="6185" extrusionOk="0">
                  <a:moveTo>
                    <a:pt x="1498" y="0"/>
                  </a:moveTo>
                  <a:cubicBezTo>
                    <a:pt x="1282" y="0"/>
                    <a:pt x="1072" y="57"/>
                    <a:pt x="878" y="168"/>
                  </a:cubicBezTo>
                  <a:cubicBezTo>
                    <a:pt x="206" y="557"/>
                    <a:pt x="0" y="1462"/>
                    <a:pt x="601" y="2502"/>
                  </a:cubicBezTo>
                  <a:cubicBezTo>
                    <a:pt x="1175" y="3495"/>
                    <a:pt x="3624" y="6185"/>
                    <a:pt x="4264" y="6185"/>
                  </a:cubicBezTo>
                  <a:cubicBezTo>
                    <a:pt x="4294" y="6185"/>
                    <a:pt x="4320" y="6179"/>
                    <a:pt x="4342" y="6166"/>
                  </a:cubicBezTo>
                  <a:cubicBezTo>
                    <a:pt x="4817" y="5891"/>
                    <a:pt x="3641" y="2135"/>
                    <a:pt x="3040" y="1095"/>
                  </a:cubicBezTo>
                  <a:cubicBezTo>
                    <a:pt x="2611" y="353"/>
                    <a:pt x="2037" y="0"/>
                    <a:pt x="149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3"/>
            <p:cNvSpPr/>
            <p:nvPr/>
          </p:nvSpPr>
          <p:spPr>
            <a:xfrm>
              <a:off x="7848350" y="3910675"/>
              <a:ext cx="46825" cy="41025"/>
            </a:xfrm>
            <a:custGeom>
              <a:avLst/>
              <a:gdLst/>
              <a:ahLst/>
              <a:cxnLst/>
              <a:rect l="l" t="t" r="r" b="b"/>
              <a:pathLst>
                <a:path w="1873" h="1641" extrusionOk="0">
                  <a:moveTo>
                    <a:pt x="936" y="1"/>
                  </a:moveTo>
                  <a:cubicBezTo>
                    <a:pt x="797" y="1"/>
                    <a:pt x="656" y="36"/>
                    <a:pt x="526" y="111"/>
                  </a:cubicBezTo>
                  <a:cubicBezTo>
                    <a:pt x="134" y="337"/>
                    <a:pt x="0" y="839"/>
                    <a:pt x="226" y="1230"/>
                  </a:cubicBezTo>
                  <a:cubicBezTo>
                    <a:pt x="378" y="1494"/>
                    <a:pt x="654" y="1640"/>
                    <a:pt x="937" y="1640"/>
                  </a:cubicBezTo>
                  <a:cubicBezTo>
                    <a:pt x="1076" y="1640"/>
                    <a:pt x="1217" y="1605"/>
                    <a:pt x="1346" y="1530"/>
                  </a:cubicBezTo>
                  <a:cubicBezTo>
                    <a:pt x="1738" y="1304"/>
                    <a:pt x="1872" y="803"/>
                    <a:pt x="1646" y="411"/>
                  </a:cubicBezTo>
                  <a:cubicBezTo>
                    <a:pt x="1494" y="148"/>
                    <a:pt x="1219"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3"/>
            <p:cNvSpPr/>
            <p:nvPr/>
          </p:nvSpPr>
          <p:spPr>
            <a:xfrm>
              <a:off x="7756650" y="3972475"/>
              <a:ext cx="166500" cy="105250"/>
            </a:xfrm>
            <a:custGeom>
              <a:avLst/>
              <a:gdLst/>
              <a:ahLst/>
              <a:cxnLst/>
              <a:rect l="l" t="t" r="r" b="b"/>
              <a:pathLst>
                <a:path w="6660" h="4210" extrusionOk="0">
                  <a:moveTo>
                    <a:pt x="1545" y="1"/>
                  </a:moveTo>
                  <a:cubicBezTo>
                    <a:pt x="1031" y="1"/>
                    <a:pt x="619" y="235"/>
                    <a:pt x="389" y="634"/>
                  </a:cubicBezTo>
                  <a:cubicBezTo>
                    <a:pt x="0" y="1308"/>
                    <a:pt x="276" y="2194"/>
                    <a:pt x="1316" y="2795"/>
                  </a:cubicBezTo>
                  <a:cubicBezTo>
                    <a:pt x="2187" y="3299"/>
                    <a:pt x="4960" y="4210"/>
                    <a:pt x="6002" y="4210"/>
                  </a:cubicBezTo>
                  <a:cubicBezTo>
                    <a:pt x="6204" y="4210"/>
                    <a:pt x="6341" y="4175"/>
                    <a:pt x="6386" y="4097"/>
                  </a:cubicBezTo>
                  <a:cubicBezTo>
                    <a:pt x="6660" y="3622"/>
                    <a:pt x="3763" y="958"/>
                    <a:pt x="2723" y="357"/>
                  </a:cubicBezTo>
                  <a:cubicBezTo>
                    <a:pt x="2300" y="112"/>
                    <a:pt x="1898" y="1"/>
                    <a:pt x="1545"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3"/>
            <p:cNvSpPr/>
            <p:nvPr/>
          </p:nvSpPr>
          <p:spPr>
            <a:xfrm>
              <a:off x="7773550" y="3985450"/>
              <a:ext cx="46825" cy="41050"/>
            </a:xfrm>
            <a:custGeom>
              <a:avLst/>
              <a:gdLst/>
              <a:ahLst/>
              <a:cxnLst/>
              <a:rect l="l" t="t" r="r" b="b"/>
              <a:pathLst>
                <a:path w="1873" h="1642" extrusionOk="0">
                  <a:moveTo>
                    <a:pt x="937" y="1"/>
                  </a:moveTo>
                  <a:cubicBezTo>
                    <a:pt x="654" y="1"/>
                    <a:pt x="378" y="148"/>
                    <a:pt x="226" y="412"/>
                  </a:cubicBezTo>
                  <a:cubicBezTo>
                    <a:pt x="0" y="803"/>
                    <a:pt x="136" y="1306"/>
                    <a:pt x="527" y="1532"/>
                  </a:cubicBezTo>
                  <a:cubicBezTo>
                    <a:pt x="656" y="1606"/>
                    <a:pt x="796" y="1641"/>
                    <a:pt x="935" y="1641"/>
                  </a:cubicBezTo>
                  <a:cubicBezTo>
                    <a:pt x="1219" y="1641"/>
                    <a:pt x="1495" y="1494"/>
                    <a:pt x="1647" y="1231"/>
                  </a:cubicBezTo>
                  <a:cubicBezTo>
                    <a:pt x="1873" y="839"/>
                    <a:pt x="1738" y="337"/>
                    <a:pt x="1346" y="111"/>
                  </a:cubicBezTo>
                  <a:cubicBezTo>
                    <a:pt x="1217" y="36"/>
                    <a:pt x="1076"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3"/>
            <p:cNvSpPr/>
            <p:nvPr/>
          </p:nvSpPr>
          <p:spPr>
            <a:xfrm>
              <a:off x="7734250" y="4072925"/>
              <a:ext cx="173200" cy="70400"/>
            </a:xfrm>
            <a:custGeom>
              <a:avLst/>
              <a:gdLst/>
              <a:ahLst/>
              <a:cxnLst/>
              <a:rect l="l" t="t" r="r" b="b"/>
              <a:pathLst>
                <a:path w="6928" h="2816" extrusionOk="0">
                  <a:moveTo>
                    <a:pt x="1884" y="1"/>
                  </a:moveTo>
                  <a:cubicBezTo>
                    <a:pt x="684" y="1"/>
                    <a:pt x="1" y="632"/>
                    <a:pt x="1" y="1408"/>
                  </a:cubicBezTo>
                  <a:cubicBezTo>
                    <a:pt x="1" y="2185"/>
                    <a:pt x="684" y="2815"/>
                    <a:pt x="1884" y="2815"/>
                  </a:cubicBezTo>
                  <a:cubicBezTo>
                    <a:pt x="3085" y="2815"/>
                    <a:pt x="6927" y="1964"/>
                    <a:pt x="6927" y="1408"/>
                  </a:cubicBezTo>
                  <a:cubicBezTo>
                    <a:pt x="6927" y="860"/>
                    <a:pt x="3085" y="1"/>
                    <a:pt x="188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3"/>
            <p:cNvSpPr/>
            <p:nvPr/>
          </p:nvSpPr>
          <p:spPr>
            <a:xfrm>
              <a:off x="7749075" y="4087600"/>
              <a:ext cx="41025" cy="41050"/>
            </a:xfrm>
            <a:custGeom>
              <a:avLst/>
              <a:gdLst/>
              <a:ahLst/>
              <a:cxnLst/>
              <a:rect l="l" t="t" r="r" b="b"/>
              <a:pathLst>
                <a:path w="1641" h="1642" extrusionOk="0">
                  <a:moveTo>
                    <a:pt x="820" y="0"/>
                  </a:moveTo>
                  <a:cubicBezTo>
                    <a:pt x="367" y="0"/>
                    <a:pt x="0" y="368"/>
                    <a:pt x="0" y="821"/>
                  </a:cubicBezTo>
                  <a:cubicBezTo>
                    <a:pt x="0" y="1274"/>
                    <a:pt x="367" y="1642"/>
                    <a:pt x="820" y="1642"/>
                  </a:cubicBezTo>
                  <a:cubicBezTo>
                    <a:pt x="1274" y="1642"/>
                    <a:pt x="1641" y="1274"/>
                    <a:pt x="1641" y="821"/>
                  </a:cubicBezTo>
                  <a:cubicBezTo>
                    <a:pt x="1641" y="368"/>
                    <a:pt x="1274" y="0"/>
                    <a:pt x="8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3"/>
            <p:cNvSpPr/>
            <p:nvPr/>
          </p:nvSpPr>
          <p:spPr>
            <a:xfrm>
              <a:off x="7756675" y="4138625"/>
              <a:ext cx="166575" cy="105175"/>
            </a:xfrm>
            <a:custGeom>
              <a:avLst/>
              <a:gdLst/>
              <a:ahLst/>
              <a:cxnLst/>
              <a:rect l="l" t="t" r="r" b="b"/>
              <a:pathLst>
                <a:path w="6663" h="4207" extrusionOk="0">
                  <a:moveTo>
                    <a:pt x="6007" y="0"/>
                  </a:moveTo>
                  <a:cubicBezTo>
                    <a:pt x="4970" y="0"/>
                    <a:pt x="2187" y="909"/>
                    <a:pt x="1315" y="1413"/>
                  </a:cubicBezTo>
                  <a:cubicBezTo>
                    <a:pt x="275" y="2012"/>
                    <a:pt x="0" y="2899"/>
                    <a:pt x="388" y="3573"/>
                  </a:cubicBezTo>
                  <a:cubicBezTo>
                    <a:pt x="618" y="3972"/>
                    <a:pt x="1030" y="4206"/>
                    <a:pt x="1544" y="4206"/>
                  </a:cubicBezTo>
                  <a:cubicBezTo>
                    <a:pt x="1897" y="4206"/>
                    <a:pt x="2298" y="4095"/>
                    <a:pt x="2722" y="3850"/>
                  </a:cubicBezTo>
                  <a:cubicBezTo>
                    <a:pt x="3762" y="3250"/>
                    <a:pt x="6663" y="592"/>
                    <a:pt x="6385" y="110"/>
                  </a:cubicBezTo>
                  <a:cubicBezTo>
                    <a:pt x="6341" y="34"/>
                    <a:pt x="6206" y="0"/>
                    <a:pt x="600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3"/>
            <p:cNvSpPr/>
            <p:nvPr/>
          </p:nvSpPr>
          <p:spPr>
            <a:xfrm>
              <a:off x="7773525" y="4189750"/>
              <a:ext cx="46850" cy="41050"/>
            </a:xfrm>
            <a:custGeom>
              <a:avLst/>
              <a:gdLst/>
              <a:ahLst/>
              <a:cxnLst/>
              <a:rect l="l" t="t" r="r" b="b"/>
              <a:pathLst>
                <a:path w="1874" h="1642" extrusionOk="0">
                  <a:moveTo>
                    <a:pt x="937" y="1"/>
                  </a:moveTo>
                  <a:cubicBezTo>
                    <a:pt x="798" y="1"/>
                    <a:pt x="657" y="36"/>
                    <a:pt x="528" y="111"/>
                  </a:cubicBezTo>
                  <a:cubicBezTo>
                    <a:pt x="135" y="339"/>
                    <a:pt x="0" y="839"/>
                    <a:pt x="227" y="1230"/>
                  </a:cubicBezTo>
                  <a:cubicBezTo>
                    <a:pt x="379" y="1494"/>
                    <a:pt x="655" y="1641"/>
                    <a:pt x="938" y="1641"/>
                  </a:cubicBezTo>
                  <a:cubicBezTo>
                    <a:pt x="1077" y="1641"/>
                    <a:pt x="1218" y="1606"/>
                    <a:pt x="1347" y="1531"/>
                  </a:cubicBezTo>
                  <a:cubicBezTo>
                    <a:pt x="1740" y="1305"/>
                    <a:pt x="1874" y="803"/>
                    <a:pt x="1648" y="412"/>
                  </a:cubicBezTo>
                  <a:cubicBezTo>
                    <a:pt x="1496" y="148"/>
                    <a:pt x="1220"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3"/>
            <p:cNvSpPr/>
            <p:nvPr/>
          </p:nvSpPr>
          <p:spPr>
            <a:xfrm>
              <a:off x="7832150" y="4165225"/>
              <a:ext cx="120525" cy="154625"/>
            </a:xfrm>
            <a:custGeom>
              <a:avLst/>
              <a:gdLst/>
              <a:ahLst/>
              <a:cxnLst/>
              <a:rect l="l" t="t" r="r" b="b"/>
              <a:pathLst>
                <a:path w="4821" h="6185" extrusionOk="0">
                  <a:moveTo>
                    <a:pt x="4264" y="0"/>
                  </a:moveTo>
                  <a:cubicBezTo>
                    <a:pt x="3631" y="0"/>
                    <a:pt x="1173" y="2688"/>
                    <a:pt x="599" y="3682"/>
                  </a:cubicBezTo>
                  <a:cubicBezTo>
                    <a:pt x="0" y="4722"/>
                    <a:pt x="204" y="5629"/>
                    <a:pt x="876" y="6016"/>
                  </a:cubicBezTo>
                  <a:cubicBezTo>
                    <a:pt x="1070" y="6128"/>
                    <a:pt x="1280" y="6184"/>
                    <a:pt x="1497" y="6184"/>
                  </a:cubicBezTo>
                  <a:cubicBezTo>
                    <a:pt x="2035" y="6184"/>
                    <a:pt x="2609" y="5831"/>
                    <a:pt x="3038" y="5090"/>
                  </a:cubicBezTo>
                  <a:cubicBezTo>
                    <a:pt x="3639" y="4049"/>
                    <a:pt x="4821" y="295"/>
                    <a:pt x="4340" y="18"/>
                  </a:cubicBezTo>
                  <a:cubicBezTo>
                    <a:pt x="4319" y="6"/>
                    <a:pt x="4293" y="0"/>
                    <a:pt x="4264"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3"/>
            <p:cNvSpPr/>
            <p:nvPr/>
          </p:nvSpPr>
          <p:spPr>
            <a:xfrm>
              <a:off x="7848325" y="4264575"/>
              <a:ext cx="46800" cy="41000"/>
            </a:xfrm>
            <a:custGeom>
              <a:avLst/>
              <a:gdLst/>
              <a:ahLst/>
              <a:cxnLst/>
              <a:rect l="l" t="t" r="r" b="b"/>
              <a:pathLst>
                <a:path w="1872" h="1640" extrusionOk="0">
                  <a:moveTo>
                    <a:pt x="937" y="0"/>
                  </a:moveTo>
                  <a:cubicBezTo>
                    <a:pt x="653" y="0"/>
                    <a:pt x="377" y="147"/>
                    <a:pt x="226" y="410"/>
                  </a:cubicBezTo>
                  <a:cubicBezTo>
                    <a:pt x="0" y="801"/>
                    <a:pt x="135" y="1303"/>
                    <a:pt x="526" y="1529"/>
                  </a:cubicBezTo>
                  <a:cubicBezTo>
                    <a:pt x="655" y="1604"/>
                    <a:pt x="796" y="1639"/>
                    <a:pt x="935" y="1639"/>
                  </a:cubicBezTo>
                  <a:cubicBezTo>
                    <a:pt x="1218" y="1639"/>
                    <a:pt x="1494" y="1492"/>
                    <a:pt x="1646" y="1230"/>
                  </a:cubicBezTo>
                  <a:cubicBezTo>
                    <a:pt x="1872" y="838"/>
                    <a:pt x="1737" y="336"/>
                    <a:pt x="1346" y="110"/>
                  </a:cubicBezTo>
                  <a:cubicBezTo>
                    <a:pt x="1217" y="36"/>
                    <a:pt x="1076" y="0"/>
                    <a:pt x="937"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3"/>
            <p:cNvSpPr/>
            <p:nvPr/>
          </p:nvSpPr>
          <p:spPr>
            <a:xfrm>
              <a:off x="7938725" y="4174600"/>
              <a:ext cx="70350" cy="173175"/>
            </a:xfrm>
            <a:custGeom>
              <a:avLst/>
              <a:gdLst/>
              <a:ahLst/>
              <a:cxnLst/>
              <a:rect l="l" t="t" r="r" b="b"/>
              <a:pathLst>
                <a:path w="2814" h="6927" extrusionOk="0">
                  <a:moveTo>
                    <a:pt x="1406" y="1"/>
                  </a:moveTo>
                  <a:cubicBezTo>
                    <a:pt x="859" y="1"/>
                    <a:pt x="0" y="3842"/>
                    <a:pt x="0" y="5042"/>
                  </a:cubicBezTo>
                  <a:cubicBezTo>
                    <a:pt x="0" y="6243"/>
                    <a:pt x="629" y="6926"/>
                    <a:pt x="1406" y="6926"/>
                  </a:cubicBezTo>
                  <a:cubicBezTo>
                    <a:pt x="2184" y="6926"/>
                    <a:pt x="2814" y="6243"/>
                    <a:pt x="2814" y="5042"/>
                  </a:cubicBezTo>
                  <a:cubicBezTo>
                    <a:pt x="2814" y="3842"/>
                    <a:pt x="1963" y="1"/>
                    <a:pt x="140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3"/>
            <p:cNvSpPr/>
            <p:nvPr/>
          </p:nvSpPr>
          <p:spPr>
            <a:xfrm>
              <a:off x="7953375" y="4291925"/>
              <a:ext cx="41050" cy="41050"/>
            </a:xfrm>
            <a:custGeom>
              <a:avLst/>
              <a:gdLst/>
              <a:ahLst/>
              <a:cxnLst/>
              <a:rect l="l" t="t" r="r" b="b"/>
              <a:pathLst>
                <a:path w="1642" h="1642" extrusionOk="0">
                  <a:moveTo>
                    <a:pt x="822" y="1"/>
                  </a:moveTo>
                  <a:cubicBezTo>
                    <a:pt x="367" y="1"/>
                    <a:pt x="1" y="368"/>
                    <a:pt x="1" y="821"/>
                  </a:cubicBezTo>
                  <a:cubicBezTo>
                    <a:pt x="1" y="1273"/>
                    <a:pt x="367" y="1640"/>
                    <a:pt x="822" y="1641"/>
                  </a:cubicBezTo>
                  <a:cubicBezTo>
                    <a:pt x="1275" y="1641"/>
                    <a:pt x="1641" y="1274"/>
                    <a:pt x="1641" y="821"/>
                  </a:cubicBezTo>
                  <a:cubicBezTo>
                    <a:pt x="1641" y="368"/>
                    <a:pt x="1275" y="1"/>
                    <a:pt x="8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3"/>
            <p:cNvSpPr/>
            <p:nvPr/>
          </p:nvSpPr>
          <p:spPr>
            <a:xfrm>
              <a:off x="7995275" y="4165200"/>
              <a:ext cx="120425" cy="154650"/>
            </a:xfrm>
            <a:custGeom>
              <a:avLst/>
              <a:gdLst/>
              <a:ahLst/>
              <a:cxnLst/>
              <a:rect l="l" t="t" r="r" b="b"/>
              <a:pathLst>
                <a:path w="4817" h="6186" extrusionOk="0">
                  <a:moveTo>
                    <a:pt x="553" y="1"/>
                  </a:moveTo>
                  <a:cubicBezTo>
                    <a:pt x="523" y="1"/>
                    <a:pt x="497" y="7"/>
                    <a:pt x="475" y="19"/>
                  </a:cubicBezTo>
                  <a:cubicBezTo>
                    <a:pt x="0" y="294"/>
                    <a:pt x="1176" y="4050"/>
                    <a:pt x="1777" y="5091"/>
                  </a:cubicBezTo>
                  <a:cubicBezTo>
                    <a:pt x="2205" y="5832"/>
                    <a:pt x="2780" y="6185"/>
                    <a:pt x="3319" y="6185"/>
                  </a:cubicBezTo>
                  <a:cubicBezTo>
                    <a:pt x="3535" y="6185"/>
                    <a:pt x="3746" y="6129"/>
                    <a:pt x="3939" y="6017"/>
                  </a:cubicBezTo>
                  <a:cubicBezTo>
                    <a:pt x="4611" y="5628"/>
                    <a:pt x="4817" y="4723"/>
                    <a:pt x="4216" y="3683"/>
                  </a:cubicBezTo>
                  <a:cubicBezTo>
                    <a:pt x="3642" y="2690"/>
                    <a:pt x="1193" y="1"/>
                    <a:pt x="553"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3"/>
            <p:cNvSpPr/>
            <p:nvPr/>
          </p:nvSpPr>
          <p:spPr>
            <a:xfrm>
              <a:off x="8052625" y="4264550"/>
              <a:ext cx="46825" cy="41025"/>
            </a:xfrm>
            <a:custGeom>
              <a:avLst/>
              <a:gdLst/>
              <a:ahLst/>
              <a:cxnLst/>
              <a:rect l="l" t="t" r="r" b="b"/>
              <a:pathLst>
                <a:path w="1873" h="1641" extrusionOk="0">
                  <a:moveTo>
                    <a:pt x="936" y="1"/>
                  </a:moveTo>
                  <a:cubicBezTo>
                    <a:pt x="797" y="1"/>
                    <a:pt x="656" y="36"/>
                    <a:pt x="527" y="111"/>
                  </a:cubicBezTo>
                  <a:cubicBezTo>
                    <a:pt x="135" y="337"/>
                    <a:pt x="1" y="839"/>
                    <a:pt x="227" y="1231"/>
                  </a:cubicBezTo>
                  <a:cubicBezTo>
                    <a:pt x="378" y="1494"/>
                    <a:pt x="654" y="1640"/>
                    <a:pt x="937" y="1640"/>
                  </a:cubicBezTo>
                  <a:cubicBezTo>
                    <a:pt x="1077" y="1640"/>
                    <a:pt x="1218" y="1605"/>
                    <a:pt x="1347" y="1530"/>
                  </a:cubicBezTo>
                  <a:cubicBezTo>
                    <a:pt x="1739" y="1304"/>
                    <a:pt x="1873" y="802"/>
                    <a:pt x="1647" y="411"/>
                  </a:cubicBezTo>
                  <a:cubicBezTo>
                    <a:pt x="1495" y="148"/>
                    <a:pt x="1220"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3"/>
            <p:cNvSpPr/>
            <p:nvPr/>
          </p:nvSpPr>
          <p:spPr>
            <a:xfrm>
              <a:off x="8024625" y="4138525"/>
              <a:ext cx="166500" cy="105250"/>
            </a:xfrm>
            <a:custGeom>
              <a:avLst/>
              <a:gdLst/>
              <a:ahLst/>
              <a:cxnLst/>
              <a:rect l="l" t="t" r="r" b="b"/>
              <a:pathLst>
                <a:path w="6660" h="4210" extrusionOk="0">
                  <a:moveTo>
                    <a:pt x="658" y="1"/>
                  </a:moveTo>
                  <a:cubicBezTo>
                    <a:pt x="456" y="1"/>
                    <a:pt x="319" y="35"/>
                    <a:pt x="274" y="113"/>
                  </a:cubicBezTo>
                  <a:cubicBezTo>
                    <a:pt x="0" y="588"/>
                    <a:pt x="2897" y="3253"/>
                    <a:pt x="3937" y="3853"/>
                  </a:cubicBezTo>
                  <a:cubicBezTo>
                    <a:pt x="4361" y="4098"/>
                    <a:pt x="4763" y="4210"/>
                    <a:pt x="5116" y="4210"/>
                  </a:cubicBezTo>
                  <a:cubicBezTo>
                    <a:pt x="5630" y="4210"/>
                    <a:pt x="6041" y="3975"/>
                    <a:pt x="6271" y="3576"/>
                  </a:cubicBezTo>
                  <a:cubicBezTo>
                    <a:pt x="6660" y="2902"/>
                    <a:pt x="6384" y="2016"/>
                    <a:pt x="5344" y="1415"/>
                  </a:cubicBezTo>
                  <a:cubicBezTo>
                    <a:pt x="4473" y="912"/>
                    <a:pt x="1700" y="1"/>
                    <a:pt x="658"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3"/>
            <p:cNvSpPr/>
            <p:nvPr/>
          </p:nvSpPr>
          <p:spPr>
            <a:xfrm>
              <a:off x="8127400" y="4189750"/>
              <a:ext cx="46825" cy="41050"/>
            </a:xfrm>
            <a:custGeom>
              <a:avLst/>
              <a:gdLst/>
              <a:ahLst/>
              <a:cxnLst/>
              <a:rect l="l" t="t" r="r" b="b"/>
              <a:pathLst>
                <a:path w="1873" h="1642" extrusionOk="0">
                  <a:moveTo>
                    <a:pt x="938" y="1"/>
                  </a:moveTo>
                  <a:cubicBezTo>
                    <a:pt x="654" y="1"/>
                    <a:pt x="378" y="148"/>
                    <a:pt x="226" y="412"/>
                  </a:cubicBezTo>
                  <a:cubicBezTo>
                    <a:pt x="0" y="803"/>
                    <a:pt x="135" y="1305"/>
                    <a:pt x="527" y="1531"/>
                  </a:cubicBezTo>
                  <a:cubicBezTo>
                    <a:pt x="656" y="1606"/>
                    <a:pt x="797" y="1642"/>
                    <a:pt x="937" y="1642"/>
                  </a:cubicBezTo>
                  <a:cubicBezTo>
                    <a:pt x="1220" y="1642"/>
                    <a:pt x="1495" y="1494"/>
                    <a:pt x="1647" y="1230"/>
                  </a:cubicBezTo>
                  <a:cubicBezTo>
                    <a:pt x="1873" y="839"/>
                    <a:pt x="1737" y="337"/>
                    <a:pt x="1346" y="111"/>
                  </a:cubicBezTo>
                  <a:cubicBezTo>
                    <a:pt x="1217" y="36"/>
                    <a:pt x="1077" y="1"/>
                    <a:pt x="9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3"/>
            <p:cNvSpPr/>
            <p:nvPr/>
          </p:nvSpPr>
          <p:spPr>
            <a:xfrm>
              <a:off x="8040350" y="4072925"/>
              <a:ext cx="173200" cy="70400"/>
            </a:xfrm>
            <a:custGeom>
              <a:avLst/>
              <a:gdLst/>
              <a:ahLst/>
              <a:cxnLst/>
              <a:rect l="l" t="t" r="r" b="b"/>
              <a:pathLst>
                <a:path w="6928" h="2816" extrusionOk="0">
                  <a:moveTo>
                    <a:pt x="5044" y="1"/>
                  </a:moveTo>
                  <a:cubicBezTo>
                    <a:pt x="3843" y="1"/>
                    <a:pt x="1" y="852"/>
                    <a:pt x="1" y="1408"/>
                  </a:cubicBezTo>
                  <a:cubicBezTo>
                    <a:pt x="1" y="1957"/>
                    <a:pt x="3843" y="2815"/>
                    <a:pt x="5044" y="2815"/>
                  </a:cubicBezTo>
                  <a:cubicBezTo>
                    <a:pt x="6244" y="2815"/>
                    <a:pt x="6926" y="2185"/>
                    <a:pt x="6927" y="1408"/>
                  </a:cubicBezTo>
                  <a:cubicBezTo>
                    <a:pt x="6927" y="632"/>
                    <a:pt x="6244" y="1"/>
                    <a:pt x="504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3"/>
            <p:cNvSpPr/>
            <p:nvPr/>
          </p:nvSpPr>
          <p:spPr>
            <a:xfrm>
              <a:off x="8157675" y="4087600"/>
              <a:ext cx="41025" cy="41050"/>
            </a:xfrm>
            <a:custGeom>
              <a:avLst/>
              <a:gdLst/>
              <a:ahLst/>
              <a:cxnLst/>
              <a:rect l="l" t="t" r="r" b="b"/>
              <a:pathLst>
                <a:path w="1641" h="1642" extrusionOk="0">
                  <a:moveTo>
                    <a:pt x="821" y="0"/>
                  </a:moveTo>
                  <a:cubicBezTo>
                    <a:pt x="367" y="0"/>
                    <a:pt x="0" y="368"/>
                    <a:pt x="0" y="821"/>
                  </a:cubicBezTo>
                  <a:cubicBezTo>
                    <a:pt x="0" y="1274"/>
                    <a:pt x="367" y="1642"/>
                    <a:pt x="821" y="1642"/>
                  </a:cubicBezTo>
                  <a:cubicBezTo>
                    <a:pt x="1274" y="1642"/>
                    <a:pt x="1641" y="1274"/>
                    <a:pt x="1641" y="821"/>
                  </a:cubicBezTo>
                  <a:cubicBezTo>
                    <a:pt x="1641" y="368"/>
                    <a:pt x="1274" y="0"/>
                    <a:pt x="821"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3"/>
            <p:cNvSpPr/>
            <p:nvPr/>
          </p:nvSpPr>
          <p:spPr>
            <a:xfrm>
              <a:off x="8024525" y="3972450"/>
              <a:ext cx="166600" cy="105200"/>
            </a:xfrm>
            <a:custGeom>
              <a:avLst/>
              <a:gdLst/>
              <a:ahLst/>
              <a:cxnLst/>
              <a:rect l="l" t="t" r="r" b="b"/>
              <a:pathLst>
                <a:path w="6664" h="4208" extrusionOk="0">
                  <a:moveTo>
                    <a:pt x="5119" y="1"/>
                  </a:moveTo>
                  <a:cubicBezTo>
                    <a:pt x="4766" y="1"/>
                    <a:pt x="4365" y="112"/>
                    <a:pt x="3941" y="357"/>
                  </a:cubicBezTo>
                  <a:cubicBezTo>
                    <a:pt x="2901" y="958"/>
                    <a:pt x="0" y="3615"/>
                    <a:pt x="278" y="4097"/>
                  </a:cubicBezTo>
                  <a:cubicBezTo>
                    <a:pt x="322" y="4174"/>
                    <a:pt x="457" y="4207"/>
                    <a:pt x="657" y="4207"/>
                  </a:cubicBezTo>
                  <a:cubicBezTo>
                    <a:pt x="1694" y="4207"/>
                    <a:pt x="4476" y="3298"/>
                    <a:pt x="5348" y="2795"/>
                  </a:cubicBezTo>
                  <a:cubicBezTo>
                    <a:pt x="6388" y="2195"/>
                    <a:pt x="6664" y="1308"/>
                    <a:pt x="6275" y="634"/>
                  </a:cubicBezTo>
                  <a:cubicBezTo>
                    <a:pt x="6045" y="235"/>
                    <a:pt x="5633" y="1"/>
                    <a:pt x="5119"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3"/>
            <p:cNvSpPr/>
            <p:nvPr/>
          </p:nvSpPr>
          <p:spPr>
            <a:xfrm>
              <a:off x="8127425" y="3985475"/>
              <a:ext cx="46825" cy="41025"/>
            </a:xfrm>
            <a:custGeom>
              <a:avLst/>
              <a:gdLst/>
              <a:ahLst/>
              <a:cxnLst/>
              <a:rect l="l" t="t" r="r" b="b"/>
              <a:pathLst>
                <a:path w="1873" h="1641" extrusionOk="0">
                  <a:moveTo>
                    <a:pt x="936" y="0"/>
                  </a:moveTo>
                  <a:cubicBezTo>
                    <a:pt x="797" y="0"/>
                    <a:pt x="656" y="36"/>
                    <a:pt x="527" y="110"/>
                  </a:cubicBezTo>
                  <a:cubicBezTo>
                    <a:pt x="134" y="336"/>
                    <a:pt x="0" y="838"/>
                    <a:pt x="226" y="1230"/>
                  </a:cubicBezTo>
                  <a:cubicBezTo>
                    <a:pt x="378" y="1494"/>
                    <a:pt x="654" y="1641"/>
                    <a:pt x="937" y="1641"/>
                  </a:cubicBezTo>
                  <a:cubicBezTo>
                    <a:pt x="1076" y="1641"/>
                    <a:pt x="1217" y="1605"/>
                    <a:pt x="1346" y="1531"/>
                  </a:cubicBezTo>
                  <a:cubicBezTo>
                    <a:pt x="1738" y="1304"/>
                    <a:pt x="1873" y="802"/>
                    <a:pt x="1647" y="411"/>
                  </a:cubicBezTo>
                  <a:cubicBezTo>
                    <a:pt x="1495" y="147"/>
                    <a:pt x="1219" y="0"/>
                    <a:pt x="9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3"/>
            <p:cNvSpPr/>
            <p:nvPr/>
          </p:nvSpPr>
          <p:spPr>
            <a:xfrm>
              <a:off x="7995050" y="3896400"/>
              <a:ext cx="120625" cy="154650"/>
            </a:xfrm>
            <a:custGeom>
              <a:avLst/>
              <a:gdLst/>
              <a:ahLst/>
              <a:cxnLst/>
              <a:rect l="l" t="t" r="r" b="b"/>
              <a:pathLst>
                <a:path w="4825" h="6186" extrusionOk="0">
                  <a:moveTo>
                    <a:pt x="3326" y="1"/>
                  </a:moveTo>
                  <a:cubicBezTo>
                    <a:pt x="2788" y="1"/>
                    <a:pt x="2214" y="354"/>
                    <a:pt x="1785" y="1096"/>
                  </a:cubicBezTo>
                  <a:cubicBezTo>
                    <a:pt x="1184" y="2136"/>
                    <a:pt x="1" y="5890"/>
                    <a:pt x="483" y="6167"/>
                  </a:cubicBezTo>
                  <a:cubicBezTo>
                    <a:pt x="504" y="6179"/>
                    <a:pt x="530" y="6185"/>
                    <a:pt x="559" y="6185"/>
                  </a:cubicBezTo>
                  <a:cubicBezTo>
                    <a:pt x="1192" y="6185"/>
                    <a:pt x="3649" y="3497"/>
                    <a:pt x="4224" y="2504"/>
                  </a:cubicBezTo>
                  <a:cubicBezTo>
                    <a:pt x="4825" y="1463"/>
                    <a:pt x="4619" y="556"/>
                    <a:pt x="3946" y="169"/>
                  </a:cubicBezTo>
                  <a:cubicBezTo>
                    <a:pt x="3753" y="58"/>
                    <a:pt x="3543" y="1"/>
                    <a:pt x="3326"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3"/>
            <p:cNvSpPr/>
            <p:nvPr/>
          </p:nvSpPr>
          <p:spPr>
            <a:xfrm>
              <a:off x="8052625" y="3910700"/>
              <a:ext cx="46875" cy="41000"/>
            </a:xfrm>
            <a:custGeom>
              <a:avLst/>
              <a:gdLst/>
              <a:ahLst/>
              <a:cxnLst/>
              <a:rect l="l" t="t" r="r" b="b"/>
              <a:pathLst>
                <a:path w="1875" h="1640" extrusionOk="0">
                  <a:moveTo>
                    <a:pt x="938" y="0"/>
                  </a:moveTo>
                  <a:cubicBezTo>
                    <a:pt x="654" y="0"/>
                    <a:pt x="379" y="147"/>
                    <a:pt x="227" y="410"/>
                  </a:cubicBezTo>
                  <a:cubicBezTo>
                    <a:pt x="1" y="802"/>
                    <a:pt x="136" y="1303"/>
                    <a:pt x="527" y="1529"/>
                  </a:cubicBezTo>
                  <a:cubicBezTo>
                    <a:pt x="656" y="1604"/>
                    <a:pt x="797" y="1639"/>
                    <a:pt x="936" y="1639"/>
                  </a:cubicBezTo>
                  <a:cubicBezTo>
                    <a:pt x="1219" y="1639"/>
                    <a:pt x="1495" y="1492"/>
                    <a:pt x="1647" y="1229"/>
                  </a:cubicBezTo>
                  <a:cubicBezTo>
                    <a:pt x="1875" y="838"/>
                    <a:pt x="1739" y="336"/>
                    <a:pt x="1347" y="110"/>
                  </a:cubicBezTo>
                  <a:cubicBezTo>
                    <a:pt x="1218" y="35"/>
                    <a:pt x="1077" y="0"/>
                    <a:pt x="938"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3"/>
            <p:cNvSpPr/>
            <p:nvPr/>
          </p:nvSpPr>
          <p:spPr>
            <a:xfrm>
              <a:off x="8359325" y="4038925"/>
              <a:ext cx="298275" cy="138325"/>
            </a:xfrm>
            <a:custGeom>
              <a:avLst/>
              <a:gdLst/>
              <a:ahLst/>
              <a:cxnLst/>
              <a:rect l="l" t="t" r="r" b="b"/>
              <a:pathLst>
                <a:path w="11931" h="5533" extrusionOk="0">
                  <a:moveTo>
                    <a:pt x="3332" y="1"/>
                  </a:moveTo>
                  <a:cubicBezTo>
                    <a:pt x="1235" y="1"/>
                    <a:pt x="0" y="1239"/>
                    <a:pt x="0" y="2767"/>
                  </a:cubicBezTo>
                  <a:cubicBezTo>
                    <a:pt x="0" y="4295"/>
                    <a:pt x="1235" y="5532"/>
                    <a:pt x="3332" y="5532"/>
                  </a:cubicBezTo>
                  <a:cubicBezTo>
                    <a:pt x="5429" y="5532"/>
                    <a:pt x="11930" y="2767"/>
                    <a:pt x="11930" y="2767"/>
                  </a:cubicBezTo>
                  <a:cubicBezTo>
                    <a:pt x="11930" y="2767"/>
                    <a:pt x="5431" y="1"/>
                    <a:pt x="333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3"/>
            <p:cNvSpPr/>
            <p:nvPr/>
          </p:nvSpPr>
          <p:spPr>
            <a:xfrm>
              <a:off x="8433875" y="4073500"/>
              <a:ext cx="149150" cy="69175"/>
            </a:xfrm>
            <a:custGeom>
              <a:avLst/>
              <a:gdLst/>
              <a:ahLst/>
              <a:cxnLst/>
              <a:rect l="l" t="t" r="r" b="b"/>
              <a:pathLst>
                <a:path w="5966" h="2767" extrusionOk="0">
                  <a:moveTo>
                    <a:pt x="1666" y="0"/>
                  </a:moveTo>
                  <a:cubicBezTo>
                    <a:pt x="617" y="0"/>
                    <a:pt x="0" y="620"/>
                    <a:pt x="0" y="1384"/>
                  </a:cubicBezTo>
                  <a:cubicBezTo>
                    <a:pt x="0" y="2148"/>
                    <a:pt x="617" y="2767"/>
                    <a:pt x="1666" y="2767"/>
                  </a:cubicBezTo>
                  <a:cubicBezTo>
                    <a:pt x="2716" y="2767"/>
                    <a:pt x="5965" y="1384"/>
                    <a:pt x="5965" y="1384"/>
                  </a:cubicBezTo>
                  <a:cubicBezTo>
                    <a:pt x="5965" y="1384"/>
                    <a:pt x="2716" y="0"/>
                    <a:pt x="1666"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3"/>
            <p:cNvSpPr/>
            <p:nvPr/>
          </p:nvSpPr>
          <p:spPr>
            <a:xfrm>
              <a:off x="8315625" y="4064375"/>
              <a:ext cx="87425" cy="87425"/>
            </a:xfrm>
            <a:custGeom>
              <a:avLst/>
              <a:gdLst/>
              <a:ahLst/>
              <a:cxnLst/>
              <a:rect l="l" t="t" r="r" b="b"/>
              <a:pathLst>
                <a:path w="3497" h="3497" extrusionOk="0">
                  <a:moveTo>
                    <a:pt x="1748" y="1"/>
                  </a:moveTo>
                  <a:cubicBezTo>
                    <a:pt x="782" y="1"/>
                    <a:pt x="1" y="783"/>
                    <a:pt x="1" y="1749"/>
                  </a:cubicBezTo>
                  <a:cubicBezTo>
                    <a:pt x="1" y="2715"/>
                    <a:pt x="782" y="3496"/>
                    <a:pt x="1748" y="3496"/>
                  </a:cubicBezTo>
                  <a:cubicBezTo>
                    <a:pt x="2713" y="3496"/>
                    <a:pt x="3494" y="2714"/>
                    <a:pt x="3496" y="1749"/>
                  </a:cubicBezTo>
                  <a:cubicBezTo>
                    <a:pt x="3496" y="783"/>
                    <a:pt x="2714" y="1"/>
                    <a:pt x="174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3"/>
            <p:cNvSpPr/>
            <p:nvPr/>
          </p:nvSpPr>
          <p:spPr>
            <a:xfrm>
              <a:off x="7294550" y="4038925"/>
              <a:ext cx="298275" cy="138325"/>
            </a:xfrm>
            <a:custGeom>
              <a:avLst/>
              <a:gdLst/>
              <a:ahLst/>
              <a:cxnLst/>
              <a:rect l="l" t="t" r="r" b="b"/>
              <a:pathLst>
                <a:path w="11931" h="5533" extrusionOk="0">
                  <a:moveTo>
                    <a:pt x="8598" y="1"/>
                  </a:moveTo>
                  <a:cubicBezTo>
                    <a:pt x="6500" y="1"/>
                    <a:pt x="0" y="2767"/>
                    <a:pt x="0" y="2767"/>
                  </a:cubicBezTo>
                  <a:cubicBezTo>
                    <a:pt x="0" y="2767"/>
                    <a:pt x="6500" y="5532"/>
                    <a:pt x="8598" y="5532"/>
                  </a:cubicBezTo>
                  <a:cubicBezTo>
                    <a:pt x="10696" y="5532"/>
                    <a:pt x="11931" y="4295"/>
                    <a:pt x="11931" y="2767"/>
                  </a:cubicBezTo>
                  <a:cubicBezTo>
                    <a:pt x="11931" y="1239"/>
                    <a:pt x="10696" y="1"/>
                    <a:pt x="8598"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3"/>
            <p:cNvSpPr/>
            <p:nvPr/>
          </p:nvSpPr>
          <p:spPr>
            <a:xfrm>
              <a:off x="7369125" y="4073525"/>
              <a:ext cx="149150" cy="69150"/>
            </a:xfrm>
            <a:custGeom>
              <a:avLst/>
              <a:gdLst/>
              <a:ahLst/>
              <a:cxnLst/>
              <a:rect l="l" t="t" r="r" b="b"/>
              <a:pathLst>
                <a:path w="5966" h="2766" extrusionOk="0">
                  <a:moveTo>
                    <a:pt x="4299" y="0"/>
                  </a:moveTo>
                  <a:cubicBezTo>
                    <a:pt x="3250" y="0"/>
                    <a:pt x="1" y="1383"/>
                    <a:pt x="1" y="1383"/>
                  </a:cubicBezTo>
                  <a:cubicBezTo>
                    <a:pt x="1" y="1383"/>
                    <a:pt x="3250" y="2766"/>
                    <a:pt x="4299" y="2766"/>
                  </a:cubicBezTo>
                  <a:cubicBezTo>
                    <a:pt x="5348" y="2766"/>
                    <a:pt x="5966" y="2147"/>
                    <a:pt x="5966" y="1383"/>
                  </a:cubicBezTo>
                  <a:cubicBezTo>
                    <a:pt x="5966" y="619"/>
                    <a:pt x="5348" y="0"/>
                    <a:pt x="4299"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3"/>
            <p:cNvSpPr/>
            <p:nvPr/>
          </p:nvSpPr>
          <p:spPr>
            <a:xfrm>
              <a:off x="7549100" y="4064400"/>
              <a:ext cx="87400" cy="87400"/>
            </a:xfrm>
            <a:custGeom>
              <a:avLst/>
              <a:gdLst/>
              <a:ahLst/>
              <a:cxnLst/>
              <a:rect l="l" t="t" r="r" b="b"/>
              <a:pathLst>
                <a:path w="3496" h="3496" extrusionOk="0">
                  <a:moveTo>
                    <a:pt x="1749" y="1"/>
                  </a:moveTo>
                  <a:cubicBezTo>
                    <a:pt x="783" y="1"/>
                    <a:pt x="0" y="782"/>
                    <a:pt x="0" y="1748"/>
                  </a:cubicBezTo>
                  <a:cubicBezTo>
                    <a:pt x="0" y="2713"/>
                    <a:pt x="783" y="3495"/>
                    <a:pt x="1749" y="3495"/>
                  </a:cubicBezTo>
                  <a:cubicBezTo>
                    <a:pt x="2713" y="3495"/>
                    <a:pt x="3496" y="2713"/>
                    <a:pt x="3496" y="1748"/>
                  </a:cubicBezTo>
                  <a:cubicBezTo>
                    <a:pt x="3496" y="782"/>
                    <a:pt x="2713" y="1"/>
                    <a:pt x="1749"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7" name="Google Shape;797;p33"/>
          <p:cNvGrpSpPr/>
          <p:nvPr/>
        </p:nvGrpSpPr>
        <p:grpSpPr>
          <a:xfrm rot="10800000">
            <a:off x="6864163" y="539503"/>
            <a:ext cx="1566623" cy="675907"/>
            <a:chOff x="603600" y="365825"/>
            <a:chExt cx="1017750" cy="439100"/>
          </a:xfrm>
        </p:grpSpPr>
        <p:sp>
          <p:nvSpPr>
            <p:cNvPr id="798" name="Google Shape;798;p33"/>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3"/>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3"/>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3"/>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3"/>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3"/>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3"/>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3"/>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3"/>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3"/>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3"/>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3"/>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3"/>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3"/>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3"/>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3"/>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3"/>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3"/>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3"/>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3"/>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3"/>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9" name="Google Shape;819;p33"/>
          <p:cNvGrpSpPr/>
          <p:nvPr/>
        </p:nvGrpSpPr>
        <p:grpSpPr>
          <a:xfrm rot="10800000">
            <a:off x="699538" y="539503"/>
            <a:ext cx="1566623" cy="675907"/>
            <a:chOff x="603600" y="365825"/>
            <a:chExt cx="1017750" cy="439100"/>
          </a:xfrm>
        </p:grpSpPr>
        <p:sp>
          <p:nvSpPr>
            <p:cNvPr id="820" name="Google Shape;820;p33"/>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3"/>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3"/>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3"/>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3"/>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3"/>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3"/>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3"/>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3"/>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3"/>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3"/>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3"/>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3"/>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3"/>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3"/>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3"/>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3"/>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3"/>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3"/>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3"/>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3"/>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844"/>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only">
  <p:cSld name="CUSTOM">
    <p:spTree>
      <p:nvGrpSpPr>
        <p:cNvPr id="1" name="Shape 845"/>
        <p:cNvGrpSpPr/>
        <p:nvPr/>
      </p:nvGrpSpPr>
      <p:grpSpPr>
        <a:xfrm>
          <a:off x="0" y="0"/>
          <a:ext cx="0" cy="0"/>
          <a:chOff x="0" y="0"/>
          <a:chExt cx="0" cy="0"/>
        </a:xfrm>
      </p:grpSpPr>
      <p:sp>
        <p:nvSpPr>
          <p:cNvPr id="846" name="Google Shape;846;p36"/>
          <p:cNvSpPr txBox="1">
            <a:spLocks noGrp="1"/>
          </p:cNvSpPr>
          <p:nvPr>
            <p:ph type="title"/>
          </p:nvPr>
        </p:nvSpPr>
        <p:spPr>
          <a:xfrm>
            <a:off x="1048350" y="323850"/>
            <a:ext cx="7047300" cy="4824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Font typeface="Arial"/>
              <a:buNone/>
              <a:defRPr>
                <a:latin typeface="Arial"/>
                <a:ea typeface="Arial"/>
                <a:cs typeface="Arial"/>
                <a:sym typeface="Arial"/>
              </a:defRPr>
            </a:lvl1pPr>
            <a:lvl2pPr lvl="1" rtl="0">
              <a:spcBef>
                <a:spcPts val="0"/>
              </a:spcBef>
              <a:spcAft>
                <a:spcPts val="0"/>
              </a:spcAft>
              <a:buSzPts val="2400"/>
              <a:buFont typeface="Arial"/>
              <a:buNone/>
              <a:defRPr>
                <a:latin typeface="Arial"/>
                <a:ea typeface="Arial"/>
                <a:cs typeface="Arial"/>
                <a:sym typeface="Arial"/>
              </a:defRPr>
            </a:lvl2pPr>
            <a:lvl3pPr lvl="2" rtl="0">
              <a:spcBef>
                <a:spcPts val="0"/>
              </a:spcBef>
              <a:spcAft>
                <a:spcPts val="0"/>
              </a:spcAft>
              <a:buSzPts val="2400"/>
              <a:buFont typeface="Arial"/>
              <a:buNone/>
              <a:defRPr>
                <a:latin typeface="Arial"/>
                <a:ea typeface="Arial"/>
                <a:cs typeface="Arial"/>
                <a:sym typeface="Arial"/>
              </a:defRPr>
            </a:lvl3pPr>
            <a:lvl4pPr lvl="3" rtl="0">
              <a:spcBef>
                <a:spcPts val="0"/>
              </a:spcBef>
              <a:spcAft>
                <a:spcPts val="0"/>
              </a:spcAft>
              <a:buSzPts val="2400"/>
              <a:buFont typeface="Arial"/>
              <a:buNone/>
              <a:defRPr>
                <a:latin typeface="Arial"/>
                <a:ea typeface="Arial"/>
                <a:cs typeface="Arial"/>
                <a:sym typeface="Arial"/>
              </a:defRPr>
            </a:lvl4pPr>
            <a:lvl5pPr lvl="4" rtl="0">
              <a:spcBef>
                <a:spcPts val="0"/>
              </a:spcBef>
              <a:spcAft>
                <a:spcPts val="0"/>
              </a:spcAft>
              <a:buSzPts val="2400"/>
              <a:buFont typeface="Arial"/>
              <a:buNone/>
              <a:defRPr>
                <a:latin typeface="Arial"/>
                <a:ea typeface="Arial"/>
                <a:cs typeface="Arial"/>
                <a:sym typeface="Arial"/>
              </a:defRPr>
            </a:lvl5pPr>
            <a:lvl6pPr lvl="5" rtl="0">
              <a:spcBef>
                <a:spcPts val="0"/>
              </a:spcBef>
              <a:spcAft>
                <a:spcPts val="0"/>
              </a:spcAft>
              <a:buSzPts val="2400"/>
              <a:buFont typeface="Arial"/>
              <a:buNone/>
              <a:defRPr>
                <a:latin typeface="Arial"/>
                <a:ea typeface="Arial"/>
                <a:cs typeface="Arial"/>
                <a:sym typeface="Arial"/>
              </a:defRPr>
            </a:lvl6pPr>
            <a:lvl7pPr lvl="6" rtl="0">
              <a:spcBef>
                <a:spcPts val="0"/>
              </a:spcBef>
              <a:spcAft>
                <a:spcPts val="0"/>
              </a:spcAft>
              <a:buSzPts val="2400"/>
              <a:buFont typeface="Arial"/>
              <a:buNone/>
              <a:defRPr>
                <a:latin typeface="Arial"/>
                <a:ea typeface="Arial"/>
                <a:cs typeface="Arial"/>
                <a:sym typeface="Arial"/>
              </a:defRPr>
            </a:lvl7pPr>
            <a:lvl8pPr lvl="7" rtl="0">
              <a:spcBef>
                <a:spcPts val="0"/>
              </a:spcBef>
              <a:spcAft>
                <a:spcPts val="0"/>
              </a:spcAft>
              <a:buSzPts val="2400"/>
              <a:buFont typeface="Arial"/>
              <a:buNone/>
              <a:defRPr>
                <a:latin typeface="Arial"/>
                <a:ea typeface="Arial"/>
                <a:cs typeface="Arial"/>
                <a:sym typeface="Arial"/>
              </a:defRPr>
            </a:lvl8pPr>
            <a:lvl9pPr lvl="8" rtl="0">
              <a:spcBef>
                <a:spcPts val="0"/>
              </a:spcBef>
              <a:spcAft>
                <a:spcPts val="0"/>
              </a:spcAft>
              <a:buSzPts val="2400"/>
              <a:buFont typeface="Arial"/>
              <a:buNone/>
              <a:defRPr>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04"/>
        <p:cNvGrpSpPr/>
        <p:nvPr/>
      </p:nvGrpSpPr>
      <p:grpSpPr>
        <a:xfrm>
          <a:off x="0" y="0"/>
          <a:ext cx="0" cy="0"/>
          <a:chOff x="0" y="0"/>
          <a:chExt cx="0" cy="0"/>
        </a:xfrm>
      </p:grpSpPr>
      <p:sp>
        <p:nvSpPr>
          <p:cNvPr id="105" name="Google Shape;105;p5"/>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106" name="Google Shape;106;p5"/>
          <p:cNvSpPr txBox="1">
            <a:spLocks noGrp="1"/>
          </p:cNvSpPr>
          <p:nvPr>
            <p:ph type="subTitle" idx="1"/>
          </p:nvPr>
        </p:nvSpPr>
        <p:spPr>
          <a:xfrm>
            <a:off x="5108178" y="3461800"/>
            <a:ext cx="3047400" cy="99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07" name="Google Shape;107;p5"/>
          <p:cNvSpPr txBox="1">
            <a:spLocks noGrp="1"/>
          </p:cNvSpPr>
          <p:nvPr>
            <p:ph type="subTitle" idx="2"/>
          </p:nvPr>
        </p:nvSpPr>
        <p:spPr>
          <a:xfrm>
            <a:off x="988425" y="3461799"/>
            <a:ext cx="3045000" cy="99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08" name="Google Shape;108;p5"/>
          <p:cNvSpPr txBox="1">
            <a:spLocks noGrp="1"/>
          </p:cNvSpPr>
          <p:nvPr>
            <p:ph type="subTitle" idx="3"/>
          </p:nvPr>
        </p:nvSpPr>
        <p:spPr>
          <a:xfrm>
            <a:off x="5108178" y="2600650"/>
            <a:ext cx="3047400" cy="8595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09" name="Google Shape;109;p5"/>
          <p:cNvSpPr txBox="1">
            <a:spLocks noGrp="1"/>
          </p:cNvSpPr>
          <p:nvPr>
            <p:ph type="subTitle" idx="4"/>
          </p:nvPr>
        </p:nvSpPr>
        <p:spPr>
          <a:xfrm>
            <a:off x="988425" y="2599000"/>
            <a:ext cx="3045000" cy="8628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000" b="1">
                <a:solidFill>
                  <a:schemeClr val="accent1"/>
                </a:solidFill>
                <a:latin typeface="Corben"/>
                <a:ea typeface="Corben"/>
                <a:cs typeface="Corben"/>
                <a:sym typeface="Corbe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0"/>
        <p:cNvGrpSpPr/>
        <p:nvPr/>
      </p:nvGrpSpPr>
      <p:grpSpPr>
        <a:xfrm>
          <a:off x="0" y="0"/>
          <a:ext cx="0" cy="0"/>
          <a:chOff x="0" y="0"/>
          <a:chExt cx="0" cy="0"/>
        </a:xfrm>
      </p:grpSpPr>
      <p:sp>
        <p:nvSpPr>
          <p:cNvPr id="111" name="Google Shape;111;p6"/>
          <p:cNvSpPr txBox="1">
            <a:spLocks noGrp="1"/>
          </p:cNvSpPr>
          <p:nvPr>
            <p:ph type="title"/>
          </p:nvPr>
        </p:nvSpPr>
        <p:spPr>
          <a:xfrm>
            <a:off x="720000" y="539500"/>
            <a:ext cx="7704000" cy="548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grpSp>
        <p:nvGrpSpPr>
          <p:cNvPr id="112" name="Google Shape;112;p6"/>
          <p:cNvGrpSpPr/>
          <p:nvPr/>
        </p:nvGrpSpPr>
        <p:grpSpPr>
          <a:xfrm>
            <a:off x="137561" y="-1499821"/>
            <a:ext cx="512745" cy="2688212"/>
            <a:chOff x="5068475" y="1794100"/>
            <a:chExt cx="453075" cy="2375375"/>
          </a:xfrm>
        </p:grpSpPr>
        <p:sp>
          <p:nvSpPr>
            <p:cNvPr id="113" name="Google Shape;113;p6"/>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6"/>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6"/>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6"/>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6"/>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6"/>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6"/>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6"/>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6"/>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6"/>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6"/>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25"/>
        <p:cNvGrpSpPr/>
        <p:nvPr/>
      </p:nvGrpSpPr>
      <p:grpSpPr>
        <a:xfrm>
          <a:off x="0" y="0"/>
          <a:ext cx="0" cy="0"/>
          <a:chOff x="0" y="0"/>
          <a:chExt cx="0" cy="0"/>
        </a:xfrm>
      </p:grpSpPr>
      <p:sp>
        <p:nvSpPr>
          <p:cNvPr id="126" name="Google Shape;126;p7"/>
          <p:cNvSpPr txBox="1">
            <a:spLocks noGrp="1"/>
          </p:cNvSpPr>
          <p:nvPr>
            <p:ph type="title"/>
          </p:nvPr>
        </p:nvSpPr>
        <p:spPr>
          <a:xfrm>
            <a:off x="720000" y="539500"/>
            <a:ext cx="7710900" cy="548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127" name="Google Shape;127;p7"/>
          <p:cNvSpPr txBox="1">
            <a:spLocks noGrp="1"/>
          </p:cNvSpPr>
          <p:nvPr>
            <p:ph type="subTitle" idx="1"/>
          </p:nvPr>
        </p:nvSpPr>
        <p:spPr>
          <a:xfrm>
            <a:off x="720000" y="1703100"/>
            <a:ext cx="4294800" cy="20187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Clr>
                <a:schemeClr val="accent2"/>
              </a:buClr>
              <a:buSzPts val="1600"/>
              <a:buFont typeface="Montserrat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grpSp>
        <p:nvGrpSpPr>
          <p:cNvPr id="128" name="Google Shape;128;p7"/>
          <p:cNvGrpSpPr/>
          <p:nvPr/>
        </p:nvGrpSpPr>
        <p:grpSpPr>
          <a:xfrm>
            <a:off x="140963" y="4059700"/>
            <a:ext cx="1363050" cy="975800"/>
            <a:chOff x="7294550" y="3620175"/>
            <a:chExt cx="1363050" cy="975800"/>
          </a:xfrm>
        </p:grpSpPr>
        <p:sp>
          <p:nvSpPr>
            <p:cNvPr id="129" name="Google Shape;129;p7"/>
            <p:cNvSpPr/>
            <p:nvPr/>
          </p:nvSpPr>
          <p:spPr>
            <a:xfrm>
              <a:off x="7498225" y="3950650"/>
              <a:ext cx="96575" cy="79725"/>
            </a:xfrm>
            <a:custGeom>
              <a:avLst/>
              <a:gdLst/>
              <a:ahLst/>
              <a:cxnLst/>
              <a:rect l="l" t="t" r="r" b="b"/>
              <a:pathLst>
                <a:path w="3863" h="3189" extrusionOk="0">
                  <a:moveTo>
                    <a:pt x="630" y="0"/>
                  </a:moveTo>
                  <a:lnTo>
                    <a:pt x="551" y="287"/>
                  </a:lnTo>
                  <a:lnTo>
                    <a:pt x="1992" y="680"/>
                  </a:lnTo>
                  <a:lnTo>
                    <a:pt x="1521" y="2407"/>
                  </a:lnTo>
                  <a:lnTo>
                    <a:pt x="79" y="2015"/>
                  </a:lnTo>
                  <a:lnTo>
                    <a:pt x="0" y="2306"/>
                  </a:lnTo>
                  <a:lnTo>
                    <a:pt x="3234" y="3189"/>
                  </a:lnTo>
                  <a:lnTo>
                    <a:pt x="3313" y="2898"/>
                  </a:lnTo>
                  <a:lnTo>
                    <a:pt x="1822" y="2490"/>
                  </a:lnTo>
                  <a:lnTo>
                    <a:pt x="2292" y="763"/>
                  </a:lnTo>
                  <a:lnTo>
                    <a:pt x="3785" y="1170"/>
                  </a:lnTo>
                  <a:lnTo>
                    <a:pt x="3863" y="883"/>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7546750" y="3871075"/>
              <a:ext cx="92850" cy="75500"/>
            </a:xfrm>
            <a:custGeom>
              <a:avLst/>
              <a:gdLst/>
              <a:ahLst/>
              <a:cxnLst/>
              <a:rect l="l" t="t" r="r" b="b"/>
              <a:pathLst>
                <a:path w="3714" h="3020" extrusionOk="0">
                  <a:moveTo>
                    <a:pt x="394" y="310"/>
                  </a:moveTo>
                  <a:lnTo>
                    <a:pt x="2303" y="574"/>
                  </a:lnTo>
                  <a:lnTo>
                    <a:pt x="1643" y="1777"/>
                  </a:lnTo>
                  <a:lnTo>
                    <a:pt x="394" y="310"/>
                  </a:lnTo>
                  <a:close/>
                  <a:moveTo>
                    <a:pt x="145" y="1"/>
                  </a:moveTo>
                  <a:lnTo>
                    <a:pt x="1" y="263"/>
                  </a:lnTo>
                  <a:lnTo>
                    <a:pt x="2312" y="3020"/>
                  </a:lnTo>
                  <a:lnTo>
                    <a:pt x="2464" y="2744"/>
                  </a:lnTo>
                  <a:lnTo>
                    <a:pt x="1844" y="2013"/>
                  </a:lnTo>
                  <a:lnTo>
                    <a:pt x="2609" y="615"/>
                  </a:lnTo>
                  <a:lnTo>
                    <a:pt x="3560" y="743"/>
                  </a:lnTo>
                  <a:lnTo>
                    <a:pt x="3713" y="463"/>
                  </a:lnTo>
                  <a:lnTo>
                    <a:pt x="14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7593725" y="3773950"/>
              <a:ext cx="69575" cy="86550"/>
            </a:xfrm>
            <a:custGeom>
              <a:avLst/>
              <a:gdLst/>
              <a:ahLst/>
              <a:cxnLst/>
              <a:rect l="l" t="t" r="r" b="b"/>
              <a:pathLst>
                <a:path w="2783" h="3462" extrusionOk="0">
                  <a:moveTo>
                    <a:pt x="1579" y="308"/>
                  </a:moveTo>
                  <a:cubicBezTo>
                    <a:pt x="1769" y="308"/>
                    <a:pt x="1956" y="390"/>
                    <a:pt x="2142" y="554"/>
                  </a:cubicBezTo>
                  <a:cubicBezTo>
                    <a:pt x="2341" y="728"/>
                    <a:pt x="2445" y="921"/>
                    <a:pt x="2456" y="1129"/>
                  </a:cubicBezTo>
                  <a:cubicBezTo>
                    <a:pt x="2466" y="1337"/>
                    <a:pt x="2378" y="1548"/>
                    <a:pt x="2191" y="1761"/>
                  </a:cubicBezTo>
                  <a:lnTo>
                    <a:pt x="1689" y="2331"/>
                  </a:lnTo>
                  <a:lnTo>
                    <a:pt x="431" y="1224"/>
                  </a:lnTo>
                  <a:lnTo>
                    <a:pt x="932" y="654"/>
                  </a:lnTo>
                  <a:cubicBezTo>
                    <a:pt x="1119" y="441"/>
                    <a:pt x="1316" y="327"/>
                    <a:pt x="1524" y="310"/>
                  </a:cubicBezTo>
                  <a:cubicBezTo>
                    <a:pt x="1542" y="309"/>
                    <a:pt x="1561" y="308"/>
                    <a:pt x="1579" y="308"/>
                  </a:cubicBezTo>
                  <a:close/>
                  <a:moveTo>
                    <a:pt x="1574" y="1"/>
                  </a:moveTo>
                  <a:cubicBezTo>
                    <a:pt x="1551" y="1"/>
                    <a:pt x="1528" y="1"/>
                    <a:pt x="1504" y="3"/>
                  </a:cubicBezTo>
                  <a:cubicBezTo>
                    <a:pt x="1214" y="24"/>
                    <a:pt x="948" y="171"/>
                    <a:pt x="708" y="445"/>
                  </a:cubicBezTo>
                  <a:lnTo>
                    <a:pt x="1" y="1248"/>
                  </a:lnTo>
                  <a:lnTo>
                    <a:pt x="2516" y="3462"/>
                  </a:lnTo>
                  <a:lnTo>
                    <a:pt x="2716" y="3235"/>
                  </a:lnTo>
                  <a:lnTo>
                    <a:pt x="1921" y="2536"/>
                  </a:lnTo>
                  <a:lnTo>
                    <a:pt x="2428" y="1960"/>
                  </a:lnTo>
                  <a:cubicBezTo>
                    <a:pt x="2670" y="1687"/>
                    <a:pt x="2782" y="1404"/>
                    <a:pt x="2767" y="1114"/>
                  </a:cubicBezTo>
                  <a:cubicBezTo>
                    <a:pt x="2752" y="825"/>
                    <a:pt x="2611" y="563"/>
                    <a:pt x="2343" y="327"/>
                  </a:cubicBezTo>
                  <a:cubicBezTo>
                    <a:pt x="2094" y="109"/>
                    <a:pt x="1839" y="1"/>
                    <a:pt x="1574"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7668725" y="3706750"/>
              <a:ext cx="69475" cy="90175"/>
            </a:xfrm>
            <a:custGeom>
              <a:avLst/>
              <a:gdLst/>
              <a:ahLst/>
              <a:cxnLst/>
              <a:rect l="l" t="t" r="r" b="b"/>
              <a:pathLst>
                <a:path w="2779" h="3607" extrusionOk="0">
                  <a:moveTo>
                    <a:pt x="1602" y="308"/>
                  </a:moveTo>
                  <a:cubicBezTo>
                    <a:pt x="1632" y="308"/>
                    <a:pt x="1662" y="310"/>
                    <a:pt x="1692" y="314"/>
                  </a:cubicBezTo>
                  <a:cubicBezTo>
                    <a:pt x="1899" y="344"/>
                    <a:pt x="2082" y="467"/>
                    <a:pt x="2243" y="687"/>
                  </a:cubicBezTo>
                  <a:cubicBezTo>
                    <a:pt x="2399" y="899"/>
                    <a:pt x="2459" y="1110"/>
                    <a:pt x="2424" y="1316"/>
                  </a:cubicBezTo>
                  <a:cubicBezTo>
                    <a:pt x="2388" y="1521"/>
                    <a:pt x="2257" y="1708"/>
                    <a:pt x="2028" y="1875"/>
                  </a:cubicBezTo>
                  <a:lnTo>
                    <a:pt x="1413" y="2324"/>
                  </a:lnTo>
                  <a:lnTo>
                    <a:pt x="424" y="970"/>
                  </a:lnTo>
                  <a:lnTo>
                    <a:pt x="1039" y="523"/>
                  </a:lnTo>
                  <a:cubicBezTo>
                    <a:pt x="1235" y="378"/>
                    <a:pt x="1422" y="308"/>
                    <a:pt x="1602" y="308"/>
                  </a:cubicBezTo>
                  <a:close/>
                  <a:moveTo>
                    <a:pt x="1594" y="0"/>
                  </a:moveTo>
                  <a:cubicBezTo>
                    <a:pt x="1353" y="0"/>
                    <a:pt x="1110" y="90"/>
                    <a:pt x="864" y="268"/>
                  </a:cubicBezTo>
                  <a:lnTo>
                    <a:pt x="0" y="899"/>
                  </a:lnTo>
                  <a:lnTo>
                    <a:pt x="1977" y="3606"/>
                  </a:lnTo>
                  <a:lnTo>
                    <a:pt x="2221" y="3429"/>
                  </a:lnTo>
                  <a:lnTo>
                    <a:pt x="1597" y="2574"/>
                  </a:lnTo>
                  <a:lnTo>
                    <a:pt x="2218" y="2121"/>
                  </a:lnTo>
                  <a:cubicBezTo>
                    <a:pt x="2513" y="1906"/>
                    <a:pt x="2683" y="1657"/>
                    <a:pt x="2731" y="1370"/>
                  </a:cubicBezTo>
                  <a:cubicBezTo>
                    <a:pt x="2779" y="1084"/>
                    <a:pt x="2696" y="797"/>
                    <a:pt x="2486" y="508"/>
                  </a:cubicBezTo>
                  <a:cubicBezTo>
                    <a:pt x="2275" y="221"/>
                    <a:pt x="2026" y="54"/>
                    <a:pt x="1738" y="11"/>
                  </a:cubicBezTo>
                  <a:cubicBezTo>
                    <a:pt x="1690" y="4"/>
                    <a:pt x="1642" y="0"/>
                    <a:pt x="1594"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7747225" y="3650225"/>
              <a:ext cx="67250" cy="91225"/>
            </a:xfrm>
            <a:custGeom>
              <a:avLst/>
              <a:gdLst/>
              <a:ahLst/>
              <a:cxnLst/>
              <a:rect l="l" t="t" r="r" b="b"/>
              <a:pathLst>
                <a:path w="2690" h="3649" extrusionOk="0">
                  <a:moveTo>
                    <a:pt x="2361" y="1"/>
                  </a:moveTo>
                  <a:lnTo>
                    <a:pt x="2084" y="124"/>
                  </a:lnTo>
                  <a:lnTo>
                    <a:pt x="1960" y="2242"/>
                  </a:lnTo>
                  <a:lnTo>
                    <a:pt x="295" y="927"/>
                  </a:lnTo>
                  <a:lnTo>
                    <a:pt x="0" y="1060"/>
                  </a:lnTo>
                  <a:lnTo>
                    <a:pt x="1942" y="2592"/>
                  </a:lnTo>
                  <a:lnTo>
                    <a:pt x="2417" y="3648"/>
                  </a:lnTo>
                  <a:lnTo>
                    <a:pt x="2690" y="3527"/>
                  </a:lnTo>
                  <a:lnTo>
                    <a:pt x="2214" y="2470"/>
                  </a:lnTo>
                  <a:lnTo>
                    <a:pt x="236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7904025" y="3620175"/>
              <a:ext cx="66825" cy="88650"/>
            </a:xfrm>
            <a:custGeom>
              <a:avLst/>
              <a:gdLst/>
              <a:ahLst/>
              <a:cxnLst/>
              <a:rect l="l" t="t" r="r" b="b"/>
              <a:pathLst>
                <a:path w="2673" h="3546" extrusionOk="0">
                  <a:moveTo>
                    <a:pt x="2384" y="1"/>
                  </a:moveTo>
                  <a:lnTo>
                    <a:pt x="2086" y="27"/>
                  </a:lnTo>
                  <a:lnTo>
                    <a:pt x="2319" y="2736"/>
                  </a:lnTo>
                  <a:lnTo>
                    <a:pt x="249" y="185"/>
                  </a:lnTo>
                  <a:lnTo>
                    <a:pt x="0" y="206"/>
                  </a:lnTo>
                  <a:lnTo>
                    <a:pt x="288" y="3546"/>
                  </a:lnTo>
                  <a:lnTo>
                    <a:pt x="590" y="3520"/>
                  </a:lnTo>
                  <a:lnTo>
                    <a:pt x="358" y="811"/>
                  </a:lnTo>
                  <a:lnTo>
                    <a:pt x="358" y="811"/>
                  </a:lnTo>
                  <a:lnTo>
                    <a:pt x="2423" y="3363"/>
                  </a:lnTo>
                  <a:lnTo>
                    <a:pt x="2672" y="3340"/>
                  </a:lnTo>
                  <a:lnTo>
                    <a:pt x="2384"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7998625" y="3625475"/>
              <a:ext cx="72150" cy="88750"/>
            </a:xfrm>
            <a:custGeom>
              <a:avLst/>
              <a:gdLst/>
              <a:ahLst/>
              <a:cxnLst/>
              <a:rect l="l" t="t" r="r" b="b"/>
              <a:pathLst>
                <a:path w="2886" h="3550" extrusionOk="0">
                  <a:moveTo>
                    <a:pt x="1869" y="389"/>
                  </a:moveTo>
                  <a:lnTo>
                    <a:pt x="2289" y="2269"/>
                  </a:lnTo>
                  <a:lnTo>
                    <a:pt x="930" y="2070"/>
                  </a:lnTo>
                  <a:lnTo>
                    <a:pt x="1869" y="389"/>
                  </a:lnTo>
                  <a:close/>
                  <a:moveTo>
                    <a:pt x="1778" y="1"/>
                  </a:moveTo>
                  <a:lnTo>
                    <a:pt x="1" y="3128"/>
                  </a:lnTo>
                  <a:lnTo>
                    <a:pt x="312" y="3174"/>
                  </a:lnTo>
                  <a:lnTo>
                    <a:pt x="780" y="2337"/>
                  </a:lnTo>
                  <a:lnTo>
                    <a:pt x="2357" y="2568"/>
                  </a:lnTo>
                  <a:lnTo>
                    <a:pt x="2569" y="3503"/>
                  </a:lnTo>
                  <a:lnTo>
                    <a:pt x="2885" y="3550"/>
                  </a:lnTo>
                  <a:lnTo>
                    <a:pt x="2074" y="45"/>
                  </a:lnTo>
                  <a:lnTo>
                    <a:pt x="1778"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8112700" y="3639050"/>
              <a:ext cx="66350" cy="92200"/>
            </a:xfrm>
            <a:custGeom>
              <a:avLst/>
              <a:gdLst/>
              <a:ahLst/>
              <a:cxnLst/>
              <a:rect l="l" t="t" r="r" b="b"/>
              <a:pathLst>
                <a:path w="2654" h="3688" extrusionOk="0">
                  <a:moveTo>
                    <a:pt x="1" y="1"/>
                  </a:moveTo>
                  <a:lnTo>
                    <a:pt x="19" y="3584"/>
                  </a:lnTo>
                  <a:lnTo>
                    <a:pt x="300" y="3688"/>
                  </a:lnTo>
                  <a:lnTo>
                    <a:pt x="2654" y="987"/>
                  </a:lnTo>
                  <a:lnTo>
                    <a:pt x="2368" y="882"/>
                  </a:lnTo>
                  <a:lnTo>
                    <a:pt x="319" y="3225"/>
                  </a:lnTo>
                  <a:lnTo>
                    <a:pt x="307" y="115"/>
                  </a:lnTo>
                  <a:lnTo>
                    <a:pt x="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8173100" y="3684750"/>
              <a:ext cx="83375" cy="101375"/>
            </a:xfrm>
            <a:custGeom>
              <a:avLst/>
              <a:gdLst/>
              <a:ahLst/>
              <a:cxnLst/>
              <a:rect l="l" t="t" r="r" b="b"/>
              <a:pathLst>
                <a:path w="3335" h="4055" extrusionOk="0">
                  <a:moveTo>
                    <a:pt x="1906" y="420"/>
                  </a:moveTo>
                  <a:lnTo>
                    <a:pt x="2544" y="832"/>
                  </a:lnTo>
                  <a:cubicBezTo>
                    <a:pt x="2781" y="986"/>
                    <a:pt x="2924" y="1165"/>
                    <a:pt x="2972" y="1368"/>
                  </a:cubicBezTo>
                  <a:cubicBezTo>
                    <a:pt x="3019" y="1571"/>
                    <a:pt x="2969" y="1788"/>
                    <a:pt x="2821" y="2015"/>
                  </a:cubicBezTo>
                  <a:cubicBezTo>
                    <a:pt x="2678" y="2237"/>
                    <a:pt x="2503" y="2369"/>
                    <a:pt x="2298" y="2411"/>
                  </a:cubicBezTo>
                  <a:cubicBezTo>
                    <a:pt x="2253" y="2421"/>
                    <a:pt x="2207" y="2425"/>
                    <a:pt x="2160" y="2425"/>
                  </a:cubicBezTo>
                  <a:cubicBezTo>
                    <a:pt x="1994" y="2425"/>
                    <a:pt x="1819" y="2365"/>
                    <a:pt x="1635" y="2245"/>
                  </a:cubicBezTo>
                  <a:lnTo>
                    <a:pt x="996" y="1833"/>
                  </a:lnTo>
                  <a:lnTo>
                    <a:pt x="1906" y="420"/>
                  </a:lnTo>
                  <a:close/>
                  <a:moveTo>
                    <a:pt x="1818" y="0"/>
                  </a:moveTo>
                  <a:lnTo>
                    <a:pt x="1" y="2817"/>
                  </a:lnTo>
                  <a:lnTo>
                    <a:pt x="254" y="2981"/>
                  </a:lnTo>
                  <a:lnTo>
                    <a:pt x="830" y="2088"/>
                  </a:lnTo>
                  <a:lnTo>
                    <a:pt x="1476" y="2504"/>
                  </a:lnTo>
                  <a:cubicBezTo>
                    <a:pt x="1543" y="2547"/>
                    <a:pt x="1609" y="2584"/>
                    <a:pt x="1676" y="2616"/>
                  </a:cubicBezTo>
                  <a:lnTo>
                    <a:pt x="1642" y="3875"/>
                  </a:lnTo>
                  <a:lnTo>
                    <a:pt x="1921" y="4055"/>
                  </a:lnTo>
                  <a:lnTo>
                    <a:pt x="1956" y="2711"/>
                  </a:lnTo>
                  <a:cubicBezTo>
                    <a:pt x="2030" y="2727"/>
                    <a:pt x="2103" y="2735"/>
                    <a:pt x="2174" y="2735"/>
                  </a:cubicBezTo>
                  <a:cubicBezTo>
                    <a:pt x="2314" y="2735"/>
                    <a:pt x="2448" y="2705"/>
                    <a:pt x="2575" y="2645"/>
                  </a:cubicBezTo>
                  <a:cubicBezTo>
                    <a:pt x="2768" y="2555"/>
                    <a:pt x="2935" y="2400"/>
                    <a:pt x="3077" y="2180"/>
                  </a:cubicBezTo>
                  <a:cubicBezTo>
                    <a:pt x="3269" y="1880"/>
                    <a:pt x="3335" y="1587"/>
                    <a:pt x="3272" y="1304"/>
                  </a:cubicBezTo>
                  <a:cubicBezTo>
                    <a:pt x="3210" y="1019"/>
                    <a:pt x="3025" y="778"/>
                    <a:pt x="2718" y="581"/>
                  </a:cubicBezTo>
                  <a:lnTo>
                    <a:pt x="1818"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8238050" y="3763775"/>
              <a:ext cx="87900" cy="87400"/>
            </a:xfrm>
            <a:custGeom>
              <a:avLst/>
              <a:gdLst/>
              <a:ahLst/>
              <a:cxnLst/>
              <a:rect l="l" t="t" r="r" b="b"/>
              <a:pathLst>
                <a:path w="3516" h="3496" extrusionOk="0">
                  <a:moveTo>
                    <a:pt x="3148" y="364"/>
                  </a:moveTo>
                  <a:lnTo>
                    <a:pt x="2345" y="2116"/>
                  </a:lnTo>
                  <a:lnTo>
                    <a:pt x="1382" y="1137"/>
                  </a:lnTo>
                  <a:lnTo>
                    <a:pt x="3148" y="364"/>
                  </a:lnTo>
                  <a:close/>
                  <a:moveTo>
                    <a:pt x="3307" y="0"/>
                  </a:moveTo>
                  <a:lnTo>
                    <a:pt x="0" y="1418"/>
                  </a:lnTo>
                  <a:lnTo>
                    <a:pt x="221" y="1643"/>
                  </a:lnTo>
                  <a:lnTo>
                    <a:pt x="1101" y="1261"/>
                  </a:lnTo>
                  <a:lnTo>
                    <a:pt x="2218" y="2397"/>
                  </a:lnTo>
                  <a:lnTo>
                    <a:pt x="1821" y="3268"/>
                  </a:lnTo>
                  <a:lnTo>
                    <a:pt x="2045" y="3496"/>
                  </a:lnTo>
                  <a:lnTo>
                    <a:pt x="3516" y="214"/>
                  </a:lnTo>
                  <a:lnTo>
                    <a:pt x="330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8311125" y="3816375"/>
              <a:ext cx="88000" cy="73425"/>
            </a:xfrm>
            <a:custGeom>
              <a:avLst/>
              <a:gdLst/>
              <a:ahLst/>
              <a:cxnLst/>
              <a:rect l="l" t="t" r="r" b="b"/>
              <a:pathLst>
                <a:path w="3520" h="2937" extrusionOk="0">
                  <a:moveTo>
                    <a:pt x="2249" y="1"/>
                  </a:moveTo>
                  <a:lnTo>
                    <a:pt x="1993" y="169"/>
                  </a:lnTo>
                  <a:lnTo>
                    <a:pt x="2544" y="1009"/>
                  </a:lnTo>
                  <a:lnTo>
                    <a:pt x="1" y="2683"/>
                  </a:lnTo>
                  <a:lnTo>
                    <a:pt x="168" y="2937"/>
                  </a:lnTo>
                  <a:lnTo>
                    <a:pt x="2712" y="1262"/>
                  </a:lnTo>
                  <a:lnTo>
                    <a:pt x="3263" y="2102"/>
                  </a:lnTo>
                  <a:lnTo>
                    <a:pt x="3519" y="1933"/>
                  </a:lnTo>
                  <a:lnTo>
                    <a:pt x="224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a:off x="8341925" y="3905250"/>
              <a:ext cx="91425" cy="83950"/>
            </a:xfrm>
            <a:custGeom>
              <a:avLst/>
              <a:gdLst/>
              <a:ahLst/>
              <a:cxnLst/>
              <a:rect l="l" t="t" r="r" b="b"/>
              <a:pathLst>
                <a:path w="3657" h="3358" extrusionOk="0">
                  <a:moveTo>
                    <a:pt x="2940" y="395"/>
                  </a:moveTo>
                  <a:lnTo>
                    <a:pt x="3221" y="1100"/>
                  </a:lnTo>
                  <a:cubicBezTo>
                    <a:pt x="3326" y="1364"/>
                    <a:pt x="3338" y="1592"/>
                    <a:pt x="3258" y="1785"/>
                  </a:cubicBezTo>
                  <a:cubicBezTo>
                    <a:pt x="3179" y="1977"/>
                    <a:pt x="3011" y="2124"/>
                    <a:pt x="2760" y="2224"/>
                  </a:cubicBezTo>
                  <a:cubicBezTo>
                    <a:pt x="2628" y="2276"/>
                    <a:pt x="2504" y="2302"/>
                    <a:pt x="2388" y="2302"/>
                  </a:cubicBezTo>
                  <a:cubicBezTo>
                    <a:pt x="2287" y="2302"/>
                    <a:pt x="2191" y="2282"/>
                    <a:pt x="2102" y="2242"/>
                  </a:cubicBezTo>
                  <a:cubicBezTo>
                    <a:pt x="1911" y="2157"/>
                    <a:pt x="1762" y="1983"/>
                    <a:pt x="1659" y="1720"/>
                  </a:cubicBezTo>
                  <a:lnTo>
                    <a:pt x="1378" y="1013"/>
                  </a:lnTo>
                  <a:lnTo>
                    <a:pt x="2940" y="395"/>
                  </a:lnTo>
                  <a:close/>
                  <a:moveTo>
                    <a:pt x="3117" y="0"/>
                  </a:moveTo>
                  <a:lnTo>
                    <a:pt x="1" y="1234"/>
                  </a:lnTo>
                  <a:lnTo>
                    <a:pt x="113" y="1515"/>
                  </a:lnTo>
                  <a:lnTo>
                    <a:pt x="1100" y="1124"/>
                  </a:lnTo>
                  <a:lnTo>
                    <a:pt x="1382" y="1838"/>
                  </a:lnTo>
                  <a:cubicBezTo>
                    <a:pt x="1412" y="1912"/>
                    <a:pt x="1444" y="1982"/>
                    <a:pt x="1480" y="2045"/>
                  </a:cubicBezTo>
                  <a:lnTo>
                    <a:pt x="719" y="3051"/>
                  </a:lnTo>
                  <a:lnTo>
                    <a:pt x="843" y="3357"/>
                  </a:lnTo>
                  <a:lnTo>
                    <a:pt x="1653" y="2285"/>
                  </a:lnTo>
                  <a:cubicBezTo>
                    <a:pt x="1803" y="2450"/>
                    <a:pt x="1984" y="2553"/>
                    <a:pt x="2194" y="2592"/>
                  </a:cubicBezTo>
                  <a:cubicBezTo>
                    <a:pt x="2254" y="2603"/>
                    <a:pt x="2315" y="2608"/>
                    <a:pt x="2378" y="2608"/>
                  </a:cubicBezTo>
                  <a:cubicBezTo>
                    <a:pt x="2534" y="2608"/>
                    <a:pt x="2699" y="2574"/>
                    <a:pt x="2873" y="2505"/>
                  </a:cubicBezTo>
                  <a:cubicBezTo>
                    <a:pt x="3206" y="2373"/>
                    <a:pt x="3427" y="2174"/>
                    <a:pt x="3541" y="1906"/>
                  </a:cubicBezTo>
                  <a:cubicBezTo>
                    <a:pt x="3656" y="1638"/>
                    <a:pt x="3646" y="1334"/>
                    <a:pt x="3511" y="995"/>
                  </a:cubicBezTo>
                  <a:lnTo>
                    <a:pt x="311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8370225" y="4005150"/>
              <a:ext cx="83625" cy="24425"/>
            </a:xfrm>
            <a:custGeom>
              <a:avLst/>
              <a:gdLst/>
              <a:ahLst/>
              <a:cxnLst/>
              <a:rect l="l" t="t" r="r" b="b"/>
              <a:pathLst>
                <a:path w="3345" h="977" extrusionOk="0">
                  <a:moveTo>
                    <a:pt x="3283" y="1"/>
                  </a:moveTo>
                  <a:lnTo>
                    <a:pt x="1" y="680"/>
                  </a:lnTo>
                  <a:lnTo>
                    <a:pt x="62" y="977"/>
                  </a:lnTo>
                  <a:lnTo>
                    <a:pt x="3344" y="298"/>
                  </a:lnTo>
                  <a:lnTo>
                    <a:pt x="3283"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8357300" y="4185775"/>
              <a:ext cx="96575" cy="79750"/>
            </a:xfrm>
            <a:custGeom>
              <a:avLst/>
              <a:gdLst/>
              <a:ahLst/>
              <a:cxnLst/>
              <a:rect l="l" t="t" r="r" b="b"/>
              <a:pathLst>
                <a:path w="3863" h="3190" extrusionOk="0">
                  <a:moveTo>
                    <a:pt x="630" y="0"/>
                  </a:moveTo>
                  <a:lnTo>
                    <a:pt x="549" y="292"/>
                  </a:lnTo>
                  <a:lnTo>
                    <a:pt x="2042" y="699"/>
                  </a:lnTo>
                  <a:lnTo>
                    <a:pt x="1570" y="2426"/>
                  </a:lnTo>
                  <a:lnTo>
                    <a:pt x="79" y="2019"/>
                  </a:lnTo>
                  <a:lnTo>
                    <a:pt x="1" y="2307"/>
                  </a:lnTo>
                  <a:lnTo>
                    <a:pt x="3234" y="3190"/>
                  </a:lnTo>
                  <a:lnTo>
                    <a:pt x="3312" y="2903"/>
                  </a:lnTo>
                  <a:lnTo>
                    <a:pt x="1871" y="2509"/>
                  </a:lnTo>
                  <a:lnTo>
                    <a:pt x="2343" y="782"/>
                  </a:lnTo>
                  <a:lnTo>
                    <a:pt x="3783" y="1176"/>
                  </a:lnTo>
                  <a:lnTo>
                    <a:pt x="3862" y="884"/>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p:nvPr/>
          </p:nvSpPr>
          <p:spPr>
            <a:xfrm>
              <a:off x="8312550" y="4269600"/>
              <a:ext cx="92800" cy="75475"/>
            </a:xfrm>
            <a:custGeom>
              <a:avLst/>
              <a:gdLst/>
              <a:ahLst/>
              <a:cxnLst/>
              <a:rect l="l" t="t" r="r" b="b"/>
              <a:pathLst>
                <a:path w="3712" h="3019" extrusionOk="0">
                  <a:moveTo>
                    <a:pt x="2069" y="1241"/>
                  </a:moveTo>
                  <a:lnTo>
                    <a:pt x="3318" y="2708"/>
                  </a:lnTo>
                  <a:lnTo>
                    <a:pt x="3318" y="2708"/>
                  </a:lnTo>
                  <a:lnTo>
                    <a:pt x="1409" y="2446"/>
                  </a:lnTo>
                  <a:lnTo>
                    <a:pt x="2069" y="1241"/>
                  </a:lnTo>
                  <a:close/>
                  <a:moveTo>
                    <a:pt x="1401" y="0"/>
                  </a:moveTo>
                  <a:lnTo>
                    <a:pt x="1249" y="276"/>
                  </a:lnTo>
                  <a:lnTo>
                    <a:pt x="1869" y="1007"/>
                  </a:lnTo>
                  <a:lnTo>
                    <a:pt x="1104" y="2405"/>
                  </a:lnTo>
                  <a:lnTo>
                    <a:pt x="154" y="2276"/>
                  </a:lnTo>
                  <a:lnTo>
                    <a:pt x="0" y="2555"/>
                  </a:lnTo>
                  <a:lnTo>
                    <a:pt x="3568" y="3018"/>
                  </a:lnTo>
                  <a:lnTo>
                    <a:pt x="3712" y="2756"/>
                  </a:lnTo>
                  <a:lnTo>
                    <a:pt x="140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8288700" y="4355750"/>
              <a:ext cx="69600" cy="86575"/>
            </a:xfrm>
            <a:custGeom>
              <a:avLst/>
              <a:gdLst/>
              <a:ahLst/>
              <a:cxnLst/>
              <a:rect l="l" t="t" r="r" b="b"/>
              <a:pathLst>
                <a:path w="2784" h="3463" extrusionOk="0">
                  <a:moveTo>
                    <a:pt x="1096" y="1133"/>
                  </a:moveTo>
                  <a:lnTo>
                    <a:pt x="2355" y="2240"/>
                  </a:lnTo>
                  <a:lnTo>
                    <a:pt x="1852" y="2810"/>
                  </a:lnTo>
                  <a:cubicBezTo>
                    <a:pt x="1664" y="3023"/>
                    <a:pt x="1467" y="3137"/>
                    <a:pt x="1259" y="3154"/>
                  </a:cubicBezTo>
                  <a:cubicBezTo>
                    <a:pt x="1241" y="3156"/>
                    <a:pt x="1224" y="3156"/>
                    <a:pt x="1206" y="3156"/>
                  </a:cubicBezTo>
                  <a:cubicBezTo>
                    <a:pt x="1016" y="3156"/>
                    <a:pt x="827" y="3074"/>
                    <a:pt x="641" y="2910"/>
                  </a:cubicBezTo>
                  <a:cubicBezTo>
                    <a:pt x="442" y="2735"/>
                    <a:pt x="338" y="2543"/>
                    <a:pt x="328" y="2334"/>
                  </a:cubicBezTo>
                  <a:cubicBezTo>
                    <a:pt x="318" y="2127"/>
                    <a:pt x="406" y="1916"/>
                    <a:pt x="594" y="1703"/>
                  </a:cubicBezTo>
                  <a:lnTo>
                    <a:pt x="1096" y="1133"/>
                  </a:lnTo>
                  <a:close/>
                  <a:moveTo>
                    <a:pt x="269" y="1"/>
                  </a:moveTo>
                  <a:lnTo>
                    <a:pt x="69" y="228"/>
                  </a:lnTo>
                  <a:lnTo>
                    <a:pt x="862" y="927"/>
                  </a:lnTo>
                  <a:lnTo>
                    <a:pt x="355" y="1503"/>
                  </a:lnTo>
                  <a:cubicBezTo>
                    <a:pt x="113" y="1777"/>
                    <a:pt x="0" y="2059"/>
                    <a:pt x="16" y="2349"/>
                  </a:cubicBezTo>
                  <a:cubicBezTo>
                    <a:pt x="31" y="2637"/>
                    <a:pt x="173" y="2900"/>
                    <a:pt x="441" y="3137"/>
                  </a:cubicBezTo>
                  <a:cubicBezTo>
                    <a:pt x="687" y="3354"/>
                    <a:pt x="944" y="3463"/>
                    <a:pt x="1209" y="3463"/>
                  </a:cubicBezTo>
                  <a:cubicBezTo>
                    <a:pt x="1232" y="3463"/>
                    <a:pt x="1255" y="3462"/>
                    <a:pt x="1278" y="3460"/>
                  </a:cubicBezTo>
                  <a:cubicBezTo>
                    <a:pt x="1569" y="3440"/>
                    <a:pt x="1834" y="3294"/>
                    <a:pt x="2077" y="3019"/>
                  </a:cubicBezTo>
                  <a:lnTo>
                    <a:pt x="2784" y="2215"/>
                  </a:lnTo>
                  <a:lnTo>
                    <a:pt x="26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8213900" y="4419250"/>
              <a:ext cx="69500" cy="90175"/>
            </a:xfrm>
            <a:custGeom>
              <a:avLst/>
              <a:gdLst/>
              <a:ahLst/>
              <a:cxnLst/>
              <a:rect l="l" t="t" r="r" b="b"/>
              <a:pathLst>
                <a:path w="2780" h="3607" extrusionOk="0">
                  <a:moveTo>
                    <a:pt x="1364" y="1283"/>
                  </a:moveTo>
                  <a:lnTo>
                    <a:pt x="2353" y="2636"/>
                  </a:lnTo>
                  <a:lnTo>
                    <a:pt x="1739" y="3085"/>
                  </a:lnTo>
                  <a:cubicBezTo>
                    <a:pt x="1544" y="3227"/>
                    <a:pt x="1356" y="3298"/>
                    <a:pt x="1178" y="3298"/>
                  </a:cubicBezTo>
                  <a:cubicBezTo>
                    <a:pt x="1147" y="3298"/>
                    <a:pt x="1116" y="3296"/>
                    <a:pt x="1086" y="3292"/>
                  </a:cubicBezTo>
                  <a:cubicBezTo>
                    <a:pt x="879" y="3262"/>
                    <a:pt x="696" y="3139"/>
                    <a:pt x="536" y="2920"/>
                  </a:cubicBezTo>
                  <a:cubicBezTo>
                    <a:pt x="381" y="2707"/>
                    <a:pt x="320" y="2496"/>
                    <a:pt x="355" y="2291"/>
                  </a:cubicBezTo>
                  <a:cubicBezTo>
                    <a:pt x="391" y="2085"/>
                    <a:pt x="524" y="1899"/>
                    <a:pt x="751" y="1731"/>
                  </a:cubicBezTo>
                  <a:lnTo>
                    <a:pt x="1364" y="1283"/>
                  </a:lnTo>
                  <a:close/>
                  <a:moveTo>
                    <a:pt x="802" y="1"/>
                  </a:moveTo>
                  <a:lnTo>
                    <a:pt x="558" y="180"/>
                  </a:lnTo>
                  <a:lnTo>
                    <a:pt x="1182" y="1033"/>
                  </a:lnTo>
                  <a:lnTo>
                    <a:pt x="562" y="1486"/>
                  </a:lnTo>
                  <a:cubicBezTo>
                    <a:pt x="268" y="1701"/>
                    <a:pt x="95" y="1952"/>
                    <a:pt x="48" y="2238"/>
                  </a:cubicBezTo>
                  <a:cubicBezTo>
                    <a:pt x="1" y="2523"/>
                    <a:pt x="83" y="2810"/>
                    <a:pt x="294" y="3099"/>
                  </a:cubicBezTo>
                  <a:cubicBezTo>
                    <a:pt x="504" y="3388"/>
                    <a:pt x="753" y="3554"/>
                    <a:pt x="1040" y="3596"/>
                  </a:cubicBezTo>
                  <a:cubicBezTo>
                    <a:pt x="1088" y="3603"/>
                    <a:pt x="1137" y="3607"/>
                    <a:pt x="1185" y="3607"/>
                  </a:cubicBezTo>
                  <a:cubicBezTo>
                    <a:pt x="1426" y="3607"/>
                    <a:pt x="1669" y="3517"/>
                    <a:pt x="1916" y="3339"/>
                  </a:cubicBezTo>
                  <a:lnTo>
                    <a:pt x="2780" y="2708"/>
                  </a:lnTo>
                  <a:lnTo>
                    <a:pt x="80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8137650" y="4474700"/>
              <a:ext cx="67225" cy="91225"/>
            </a:xfrm>
            <a:custGeom>
              <a:avLst/>
              <a:gdLst/>
              <a:ahLst/>
              <a:cxnLst/>
              <a:rect l="l" t="t" r="r" b="b"/>
              <a:pathLst>
                <a:path w="2689" h="3649" extrusionOk="0">
                  <a:moveTo>
                    <a:pt x="272" y="1"/>
                  </a:moveTo>
                  <a:lnTo>
                    <a:pt x="0" y="123"/>
                  </a:lnTo>
                  <a:lnTo>
                    <a:pt x="475" y="1179"/>
                  </a:lnTo>
                  <a:lnTo>
                    <a:pt x="329" y="3648"/>
                  </a:lnTo>
                  <a:lnTo>
                    <a:pt x="605" y="3525"/>
                  </a:lnTo>
                  <a:lnTo>
                    <a:pt x="729" y="1407"/>
                  </a:lnTo>
                  <a:lnTo>
                    <a:pt x="2395" y="2722"/>
                  </a:lnTo>
                  <a:lnTo>
                    <a:pt x="2688" y="2589"/>
                  </a:lnTo>
                  <a:lnTo>
                    <a:pt x="747" y="1058"/>
                  </a:lnTo>
                  <a:lnTo>
                    <a:pt x="27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7981475" y="4507350"/>
              <a:ext cx="66825" cy="88625"/>
            </a:xfrm>
            <a:custGeom>
              <a:avLst/>
              <a:gdLst/>
              <a:ahLst/>
              <a:cxnLst/>
              <a:rect l="l" t="t" r="r" b="b"/>
              <a:pathLst>
                <a:path w="2673" h="3545" extrusionOk="0">
                  <a:moveTo>
                    <a:pt x="2384" y="0"/>
                  </a:moveTo>
                  <a:lnTo>
                    <a:pt x="2082" y="26"/>
                  </a:lnTo>
                  <a:lnTo>
                    <a:pt x="2315" y="2736"/>
                  </a:lnTo>
                  <a:lnTo>
                    <a:pt x="249" y="184"/>
                  </a:lnTo>
                  <a:lnTo>
                    <a:pt x="1" y="206"/>
                  </a:lnTo>
                  <a:lnTo>
                    <a:pt x="289" y="3544"/>
                  </a:lnTo>
                  <a:lnTo>
                    <a:pt x="587" y="3522"/>
                  </a:lnTo>
                  <a:lnTo>
                    <a:pt x="353" y="812"/>
                  </a:lnTo>
                  <a:lnTo>
                    <a:pt x="2423" y="3362"/>
                  </a:lnTo>
                  <a:lnTo>
                    <a:pt x="2672" y="3341"/>
                  </a:lnTo>
                  <a:lnTo>
                    <a:pt x="238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7"/>
            <p:cNvSpPr/>
            <p:nvPr/>
          </p:nvSpPr>
          <p:spPr>
            <a:xfrm>
              <a:off x="7881350" y="4501925"/>
              <a:ext cx="72100" cy="88750"/>
            </a:xfrm>
            <a:custGeom>
              <a:avLst/>
              <a:gdLst/>
              <a:ahLst/>
              <a:cxnLst/>
              <a:rect l="l" t="t" r="r" b="b"/>
              <a:pathLst>
                <a:path w="2884" h="3550" extrusionOk="0">
                  <a:moveTo>
                    <a:pt x="596" y="1283"/>
                  </a:moveTo>
                  <a:lnTo>
                    <a:pt x="1954" y="1480"/>
                  </a:lnTo>
                  <a:lnTo>
                    <a:pt x="1016" y="3162"/>
                  </a:lnTo>
                  <a:lnTo>
                    <a:pt x="596" y="1283"/>
                  </a:lnTo>
                  <a:close/>
                  <a:moveTo>
                    <a:pt x="0" y="1"/>
                  </a:moveTo>
                  <a:lnTo>
                    <a:pt x="812" y="3506"/>
                  </a:lnTo>
                  <a:lnTo>
                    <a:pt x="1107" y="3550"/>
                  </a:lnTo>
                  <a:lnTo>
                    <a:pt x="2884" y="422"/>
                  </a:lnTo>
                  <a:lnTo>
                    <a:pt x="2574" y="377"/>
                  </a:lnTo>
                  <a:lnTo>
                    <a:pt x="2105" y="1213"/>
                  </a:lnTo>
                  <a:lnTo>
                    <a:pt x="528" y="983"/>
                  </a:lnTo>
                  <a:lnTo>
                    <a:pt x="316" y="47"/>
                  </a:lnTo>
                  <a:lnTo>
                    <a:pt x="0"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7"/>
            <p:cNvSpPr/>
            <p:nvPr/>
          </p:nvSpPr>
          <p:spPr>
            <a:xfrm>
              <a:off x="7773075" y="4484925"/>
              <a:ext cx="66350" cy="92175"/>
            </a:xfrm>
            <a:custGeom>
              <a:avLst/>
              <a:gdLst/>
              <a:ahLst/>
              <a:cxnLst/>
              <a:rect l="l" t="t" r="r" b="b"/>
              <a:pathLst>
                <a:path w="2654" h="3687" extrusionOk="0">
                  <a:moveTo>
                    <a:pt x="2355" y="1"/>
                  </a:moveTo>
                  <a:lnTo>
                    <a:pt x="1" y="2700"/>
                  </a:lnTo>
                  <a:lnTo>
                    <a:pt x="286" y="2806"/>
                  </a:lnTo>
                  <a:lnTo>
                    <a:pt x="2336" y="463"/>
                  </a:lnTo>
                  <a:lnTo>
                    <a:pt x="2348" y="3572"/>
                  </a:lnTo>
                  <a:lnTo>
                    <a:pt x="2654" y="3686"/>
                  </a:lnTo>
                  <a:lnTo>
                    <a:pt x="2635" y="104"/>
                  </a:lnTo>
                  <a:lnTo>
                    <a:pt x="235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7"/>
            <p:cNvSpPr/>
            <p:nvPr/>
          </p:nvSpPr>
          <p:spPr>
            <a:xfrm>
              <a:off x="7695675" y="4430050"/>
              <a:ext cx="83350" cy="101400"/>
            </a:xfrm>
            <a:custGeom>
              <a:avLst/>
              <a:gdLst/>
              <a:ahLst/>
              <a:cxnLst/>
              <a:rect l="l" t="t" r="r" b="b"/>
              <a:pathLst>
                <a:path w="3334" h="4056" extrusionOk="0">
                  <a:moveTo>
                    <a:pt x="1171" y="1629"/>
                  </a:moveTo>
                  <a:cubicBezTo>
                    <a:pt x="1338" y="1629"/>
                    <a:pt x="1515" y="1689"/>
                    <a:pt x="1701" y="1809"/>
                  </a:cubicBezTo>
                  <a:lnTo>
                    <a:pt x="2339" y="2222"/>
                  </a:lnTo>
                  <a:lnTo>
                    <a:pt x="1428" y="3635"/>
                  </a:lnTo>
                  <a:lnTo>
                    <a:pt x="789" y="3222"/>
                  </a:lnTo>
                  <a:cubicBezTo>
                    <a:pt x="551" y="3068"/>
                    <a:pt x="408" y="2890"/>
                    <a:pt x="361" y="2687"/>
                  </a:cubicBezTo>
                  <a:cubicBezTo>
                    <a:pt x="315" y="2484"/>
                    <a:pt x="365" y="2267"/>
                    <a:pt x="511" y="2039"/>
                  </a:cubicBezTo>
                  <a:cubicBezTo>
                    <a:pt x="655" y="1818"/>
                    <a:pt x="830" y="1685"/>
                    <a:pt x="1035" y="1643"/>
                  </a:cubicBezTo>
                  <a:cubicBezTo>
                    <a:pt x="1080" y="1634"/>
                    <a:pt x="1125" y="1629"/>
                    <a:pt x="1171" y="1629"/>
                  </a:cubicBezTo>
                  <a:close/>
                  <a:moveTo>
                    <a:pt x="1415" y="0"/>
                  </a:moveTo>
                  <a:lnTo>
                    <a:pt x="1379" y="1345"/>
                  </a:lnTo>
                  <a:cubicBezTo>
                    <a:pt x="1304" y="1329"/>
                    <a:pt x="1231" y="1321"/>
                    <a:pt x="1160" y="1321"/>
                  </a:cubicBezTo>
                  <a:cubicBezTo>
                    <a:pt x="1021" y="1321"/>
                    <a:pt x="888" y="1351"/>
                    <a:pt x="761" y="1411"/>
                  </a:cubicBezTo>
                  <a:cubicBezTo>
                    <a:pt x="568" y="1500"/>
                    <a:pt x="401" y="1655"/>
                    <a:pt x="258" y="1875"/>
                  </a:cubicBezTo>
                  <a:cubicBezTo>
                    <a:pt x="66" y="2176"/>
                    <a:pt x="1" y="2469"/>
                    <a:pt x="63" y="2752"/>
                  </a:cubicBezTo>
                  <a:cubicBezTo>
                    <a:pt x="126" y="3036"/>
                    <a:pt x="311" y="3277"/>
                    <a:pt x="618" y="3475"/>
                  </a:cubicBezTo>
                  <a:lnTo>
                    <a:pt x="1518" y="4056"/>
                  </a:lnTo>
                  <a:lnTo>
                    <a:pt x="3334" y="1238"/>
                  </a:lnTo>
                  <a:lnTo>
                    <a:pt x="3079" y="1074"/>
                  </a:lnTo>
                  <a:lnTo>
                    <a:pt x="2503" y="1967"/>
                  </a:lnTo>
                  <a:lnTo>
                    <a:pt x="1857" y="1551"/>
                  </a:lnTo>
                  <a:cubicBezTo>
                    <a:pt x="1790" y="1509"/>
                    <a:pt x="1723" y="1472"/>
                    <a:pt x="1657" y="1441"/>
                  </a:cubicBezTo>
                  <a:lnTo>
                    <a:pt x="1691" y="180"/>
                  </a:lnTo>
                  <a:lnTo>
                    <a:pt x="1415"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7"/>
            <p:cNvSpPr/>
            <p:nvPr/>
          </p:nvSpPr>
          <p:spPr>
            <a:xfrm>
              <a:off x="7626125" y="4364975"/>
              <a:ext cx="87950" cy="87400"/>
            </a:xfrm>
            <a:custGeom>
              <a:avLst/>
              <a:gdLst/>
              <a:ahLst/>
              <a:cxnLst/>
              <a:rect l="l" t="t" r="r" b="b"/>
              <a:pathLst>
                <a:path w="3518" h="3496" extrusionOk="0">
                  <a:moveTo>
                    <a:pt x="1172" y="1380"/>
                  </a:moveTo>
                  <a:lnTo>
                    <a:pt x="2135" y="2360"/>
                  </a:lnTo>
                  <a:lnTo>
                    <a:pt x="370" y="3132"/>
                  </a:lnTo>
                  <a:lnTo>
                    <a:pt x="370" y="3132"/>
                  </a:lnTo>
                  <a:lnTo>
                    <a:pt x="1172" y="1380"/>
                  </a:lnTo>
                  <a:close/>
                  <a:moveTo>
                    <a:pt x="1473" y="0"/>
                  </a:moveTo>
                  <a:lnTo>
                    <a:pt x="1" y="3282"/>
                  </a:lnTo>
                  <a:lnTo>
                    <a:pt x="210" y="3496"/>
                  </a:lnTo>
                  <a:lnTo>
                    <a:pt x="3517" y="2078"/>
                  </a:lnTo>
                  <a:lnTo>
                    <a:pt x="3296" y="1853"/>
                  </a:lnTo>
                  <a:lnTo>
                    <a:pt x="2417" y="2237"/>
                  </a:lnTo>
                  <a:lnTo>
                    <a:pt x="1299" y="1100"/>
                  </a:lnTo>
                  <a:lnTo>
                    <a:pt x="1696" y="228"/>
                  </a:lnTo>
                  <a:lnTo>
                    <a:pt x="1473"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7"/>
            <p:cNvSpPr/>
            <p:nvPr/>
          </p:nvSpPr>
          <p:spPr>
            <a:xfrm>
              <a:off x="7553025" y="4326400"/>
              <a:ext cx="87950" cy="73375"/>
            </a:xfrm>
            <a:custGeom>
              <a:avLst/>
              <a:gdLst/>
              <a:ahLst/>
              <a:cxnLst/>
              <a:rect l="l" t="t" r="r" b="b"/>
              <a:pathLst>
                <a:path w="3518" h="2935" extrusionOk="0">
                  <a:moveTo>
                    <a:pt x="3351" y="0"/>
                  </a:moveTo>
                  <a:lnTo>
                    <a:pt x="808" y="1675"/>
                  </a:lnTo>
                  <a:lnTo>
                    <a:pt x="256" y="836"/>
                  </a:lnTo>
                  <a:lnTo>
                    <a:pt x="0" y="1002"/>
                  </a:lnTo>
                  <a:lnTo>
                    <a:pt x="1271" y="2934"/>
                  </a:lnTo>
                  <a:lnTo>
                    <a:pt x="1527" y="2767"/>
                  </a:lnTo>
                  <a:lnTo>
                    <a:pt x="975" y="1927"/>
                  </a:lnTo>
                  <a:lnTo>
                    <a:pt x="3518" y="253"/>
                  </a:lnTo>
                  <a:lnTo>
                    <a:pt x="335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7"/>
            <p:cNvSpPr/>
            <p:nvPr/>
          </p:nvSpPr>
          <p:spPr>
            <a:xfrm>
              <a:off x="7518800" y="4227025"/>
              <a:ext cx="91425" cy="83950"/>
            </a:xfrm>
            <a:custGeom>
              <a:avLst/>
              <a:gdLst/>
              <a:ahLst/>
              <a:cxnLst/>
              <a:rect l="l" t="t" r="r" b="b"/>
              <a:pathLst>
                <a:path w="3657" h="3358" extrusionOk="0">
                  <a:moveTo>
                    <a:pt x="1266" y="1053"/>
                  </a:moveTo>
                  <a:cubicBezTo>
                    <a:pt x="1368" y="1053"/>
                    <a:pt x="1463" y="1073"/>
                    <a:pt x="1553" y="1114"/>
                  </a:cubicBezTo>
                  <a:cubicBezTo>
                    <a:pt x="1744" y="1198"/>
                    <a:pt x="1893" y="1373"/>
                    <a:pt x="1997" y="1635"/>
                  </a:cubicBezTo>
                  <a:lnTo>
                    <a:pt x="2277" y="2342"/>
                  </a:lnTo>
                  <a:lnTo>
                    <a:pt x="714" y="2962"/>
                  </a:lnTo>
                  <a:lnTo>
                    <a:pt x="435" y="2255"/>
                  </a:lnTo>
                  <a:cubicBezTo>
                    <a:pt x="329" y="1992"/>
                    <a:pt x="318" y="1763"/>
                    <a:pt x="398" y="1571"/>
                  </a:cubicBezTo>
                  <a:cubicBezTo>
                    <a:pt x="477" y="1378"/>
                    <a:pt x="643" y="1232"/>
                    <a:pt x="896" y="1131"/>
                  </a:cubicBezTo>
                  <a:cubicBezTo>
                    <a:pt x="1027" y="1079"/>
                    <a:pt x="1150" y="1053"/>
                    <a:pt x="1266" y="1053"/>
                  </a:cubicBezTo>
                  <a:close/>
                  <a:moveTo>
                    <a:pt x="2814" y="0"/>
                  </a:moveTo>
                  <a:lnTo>
                    <a:pt x="2003" y="1073"/>
                  </a:lnTo>
                  <a:cubicBezTo>
                    <a:pt x="1853" y="907"/>
                    <a:pt x="1672" y="804"/>
                    <a:pt x="1463" y="765"/>
                  </a:cubicBezTo>
                  <a:cubicBezTo>
                    <a:pt x="1403" y="755"/>
                    <a:pt x="1341" y="749"/>
                    <a:pt x="1278" y="749"/>
                  </a:cubicBezTo>
                  <a:cubicBezTo>
                    <a:pt x="1122" y="749"/>
                    <a:pt x="957" y="783"/>
                    <a:pt x="784" y="852"/>
                  </a:cubicBezTo>
                  <a:cubicBezTo>
                    <a:pt x="451" y="984"/>
                    <a:pt x="229" y="1182"/>
                    <a:pt x="115" y="1452"/>
                  </a:cubicBezTo>
                  <a:cubicBezTo>
                    <a:pt x="0" y="1719"/>
                    <a:pt x="10" y="2023"/>
                    <a:pt x="146" y="2362"/>
                  </a:cubicBezTo>
                  <a:lnTo>
                    <a:pt x="539" y="3357"/>
                  </a:lnTo>
                  <a:lnTo>
                    <a:pt x="3656" y="2122"/>
                  </a:lnTo>
                  <a:lnTo>
                    <a:pt x="3544" y="1842"/>
                  </a:lnTo>
                  <a:lnTo>
                    <a:pt x="2556" y="2233"/>
                  </a:lnTo>
                  <a:lnTo>
                    <a:pt x="2273" y="1519"/>
                  </a:lnTo>
                  <a:cubicBezTo>
                    <a:pt x="2244" y="1444"/>
                    <a:pt x="2212" y="1376"/>
                    <a:pt x="2176" y="1311"/>
                  </a:cubicBezTo>
                  <a:lnTo>
                    <a:pt x="2937" y="306"/>
                  </a:lnTo>
                  <a:lnTo>
                    <a:pt x="281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7"/>
            <p:cNvSpPr/>
            <p:nvPr/>
          </p:nvSpPr>
          <p:spPr>
            <a:xfrm>
              <a:off x="7498250" y="4186575"/>
              <a:ext cx="83600" cy="24425"/>
            </a:xfrm>
            <a:custGeom>
              <a:avLst/>
              <a:gdLst/>
              <a:ahLst/>
              <a:cxnLst/>
              <a:rect l="l" t="t" r="r" b="b"/>
              <a:pathLst>
                <a:path w="3344" h="977" extrusionOk="0">
                  <a:moveTo>
                    <a:pt x="3282" y="0"/>
                  </a:moveTo>
                  <a:lnTo>
                    <a:pt x="0" y="679"/>
                  </a:lnTo>
                  <a:lnTo>
                    <a:pt x="62" y="976"/>
                  </a:lnTo>
                  <a:lnTo>
                    <a:pt x="3344" y="297"/>
                  </a:lnTo>
                  <a:lnTo>
                    <a:pt x="3282"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7"/>
            <p:cNvSpPr/>
            <p:nvPr/>
          </p:nvSpPr>
          <p:spPr>
            <a:xfrm>
              <a:off x="7657025" y="3791450"/>
              <a:ext cx="634600" cy="633225"/>
            </a:xfrm>
            <a:custGeom>
              <a:avLst/>
              <a:gdLst/>
              <a:ahLst/>
              <a:cxnLst/>
              <a:rect l="l" t="t" r="r" b="b"/>
              <a:pathLst>
                <a:path w="25384" h="25329" extrusionOk="0">
                  <a:moveTo>
                    <a:pt x="11787" y="3391"/>
                  </a:moveTo>
                  <a:cubicBezTo>
                    <a:pt x="12142" y="3930"/>
                    <a:pt x="12726" y="4305"/>
                    <a:pt x="13418" y="4367"/>
                  </a:cubicBezTo>
                  <a:lnTo>
                    <a:pt x="13421" y="4367"/>
                  </a:lnTo>
                  <a:cubicBezTo>
                    <a:pt x="13485" y="4373"/>
                    <a:pt x="13549" y="4375"/>
                    <a:pt x="13612" y="4375"/>
                  </a:cubicBezTo>
                  <a:cubicBezTo>
                    <a:pt x="14228" y="4375"/>
                    <a:pt x="14794" y="4116"/>
                    <a:pt x="15195" y="3694"/>
                  </a:cubicBezTo>
                  <a:cubicBezTo>
                    <a:pt x="15333" y="4324"/>
                    <a:pt x="15743" y="4884"/>
                    <a:pt x="16362" y="5193"/>
                  </a:cubicBezTo>
                  <a:cubicBezTo>
                    <a:pt x="16675" y="5347"/>
                    <a:pt x="17007" y="5420"/>
                    <a:pt x="17333" y="5420"/>
                  </a:cubicBezTo>
                  <a:cubicBezTo>
                    <a:pt x="17656" y="5420"/>
                    <a:pt x="17974" y="5348"/>
                    <a:pt x="18263" y="5213"/>
                  </a:cubicBezTo>
                  <a:lnTo>
                    <a:pt x="18263" y="5213"/>
                  </a:lnTo>
                  <a:cubicBezTo>
                    <a:pt x="18165" y="5846"/>
                    <a:pt x="18346" y="6522"/>
                    <a:pt x="18813" y="7033"/>
                  </a:cubicBezTo>
                  <a:cubicBezTo>
                    <a:pt x="19246" y="7502"/>
                    <a:pt x="19839" y="7740"/>
                    <a:pt x="20430" y="7740"/>
                  </a:cubicBezTo>
                  <a:cubicBezTo>
                    <a:pt x="20479" y="7740"/>
                    <a:pt x="20529" y="7739"/>
                    <a:pt x="20578" y="7735"/>
                  </a:cubicBezTo>
                  <a:lnTo>
                    <a:pt x="20578" y="7735"/>
                  </a:lnTo>
                  <a:cubicBezTo>
                    <a:pt x="20258" y="8290"/>
                    <a:pt x="20184" y="8982"/>
                    <a:pt x="20436" y="9627"/>
                  </a:cubicBezTo>
                  <a:cubicBezTo>
                    <a:pt x="20688" y="10273"/>
                    <a:pt x="21213" y="10729"/>
                    <a:pt x="21825" y="10917"/>
                  </a:cubicBezTo>
                  <a:cubicBezTo>
                    <a:pt x="21325" y="11321"/>
                    <a:pt x="21004" y="11939"/>
                    <a:pt x="21007" y="12634"/>
                  </a:cubicBezTo>
                  <a:lnTo>
                    <a:pt x="21007" y="12667"/>
                  </a:lnTo>
                  <a:cubicBezTo>
                    <a:pt x="21007" y="13362"/>
                    <a:pt x="21330" y="13980"/>
                    <a:pt x="21833" y="14378"/>
                  </a:cubicBezTo>
                  <a:cubicBezTo>
                    <a:pt x="21220" y="14573"/>
                    <a:pt x="20699" y="15033"/>
                    <a:pt x="20447" y="15677"/>
                  </a:cubicBezTo>
                  <a:cubicBezTo>
                    <a:pt x="20198" y="16322"/>
                    <a:pt x="20275" y="17013"/>
                    <a:pt x="20597" y="17568"/>
                  </a:cubicBezTo>
                  <a:cubicBezTo>
                    <a:pt x="20548" y="17565"/>
                    <a:pt x="20498" y="17563"/>
                    <a:pt x="20448" y="17563"/>
                  </a:cubicBezTo>
                  <a:cubicBezTo>
                    <a:pt x="19855" y="17563"/>
                    <a:pt x="19266" y="17805"/>
                    <a:pt x="18835" y="18279"/>
                  </a:cubicBezTo>
                  <a:cubicBezTo>
                    <a:pt x="18367" y="18789"/>
                    <a:pt x="18190" y="19465"/>
                    <a:pt x="18294" y="20099"/>
                  </a:cubicBezTo>
                  <a:cubicBezTo>
                    <a:pt x="18004" y="19965"/>
                    <a:pt x="17688" y="19894"/>
                    <a:pt x="17368" y="19894"/>
                  </a:cubicBezTo>
                  <a:cubicBezTo>
                    <a:pt x="17039" y="19894"/>
                    <a:pt x="16707" y="19968"/>
                    <a:pt x="16393" y="20126"/>
                  </a:cubicBezTo>
                  <a:cubicBezTo>
                    <a:pt x="15774" y="20436"/>
                    <a:pt x="15365" y="20998"/>
                    <a:pt x="15231" y="21624"/>
                  </a:cubicBezTo>
                  <a:cubicBezTo>
                    <a:pt x="14830" y="21208"/>
                    <a:pt x="14269" y="20954"/>
                    <a:pt x="13655" y="20954"/>
                  </a:cubicBezTo>
                  <a:cubicBezTo>
                    <a:pt x="13588" y="20954"/>
                    <a:pt x="13520" y="20957"/>
                    <a:pt x="13452" y="20963"/>
                  </a:cubicBezTo>
                  <a:cubicBezTo>
                    <a:pt x="12762" y="21027"/>
                    <a:pt x="12175" y="21407"/>
                    <a:pt x="11822" y="21944"/>
                  </a:cubicBezTo>
                  <a:cubicBezTo>
                    <a:pt x="11573" y="21351"/>
                    <a:pt x="11069" y="20876"/>
                    <a:pt x="10401" y="20688"/>
                  </a:cubicBezTo>
                  <a:lnTo>
                    <a:pt x="10401" y="20685"/>
                  </a:lnTo>
                  <a:cubicBezTo>
                    <a:pt x="10202" y="20629"/>
                    <a:pt x="10002" y="20602"/>
                    <a:pt x="9806" y="20602"/>
                  </a:cubicBezTo>
                  <a:cubicBezTo>
                    <a:pt x="9344" y="20602"/>
                    <a:pt x="8898" y="20750"/>
                    <a:pt x="8533" y="21012"/>
                  </a:cubicBezTo>
                  <a:cubicBezTo>
                    <a:pt x="8516" y="20368"/>
                    <a:pt x="8218" y="19741"/>
                    <a:pt x="7664" y="19325"/>
                  </a:cubicBezTo>
                  <a:cubicBezTo>
                    <a:pt x="7270" y="19027"/>
                    <a:pt x="6807" y="18882"/>
                    <a:pt x="6349" y="18882"/>
                  </a:cubicBezTo>
                  <a:cubicBezTo>
                    <a:pt x="6163" y="18882"/>
                    <a:pt x="5979" y="18906"/>
                    <a:pt x="5799" y="18953"/>
                  </a:cubicBezTo>
                  <a:cubicBezTo>
                    <a:pt x="6015" y="18347"/>
                    <a:pt x="5963" y="17652"/>
                    <a:pt x="5596" y="17062"/>
                  </a:cubicBezTo>
                  <a:cubicBezTo>
                    <a:pt x="5229" y="16473"/>
                    <a:pt x="4630" y="16122"/>
                    <a:pt x="3991" y="16047"/>
                  </a:cubicBezTo>
                  <a:cubicBezTo>
                    <a:pt x="4408" y="15560"/>
                    <a:pt x="4612" y="14894"/>
                    <a:pt x="4486" y="14216"/>
                  </a:cubicBezTo>
                  <a:cubicBezTo>
                    <a:pt x="4357" y="13533"/>
                    <a:pt x="3926" y="12986"/>
                    <a:pt x="3357" y="12686"/>
                  </a:cubicBezTo>
                  <a:cubicBezTo>
                    <a:pt x="3926" y="12382"/>
                    <a:pt x="4355" y="11833"/>
                    <a:pt x="4480" y="11149"/>
                  </a:cubicBezTo>
                  <a:cubicBezTo>
                    <a:pt x="4604" y="10469"/>
                    <a:pt x="4398" y="9805"/>
                    <a:pt x="3977" y="9321"/>
                  </a:cubicBezTo>
                  <a:cubicBezTo>
                    <a:pt x="4617" y="9242"/>
                    <a:pt x="5213" y="8887"/>
                    <a:pt x="5575" y="8298"/>
                  </a:cubicBezTo>
                  <a:cubicBezTo>
                    <a:pt x="5939" y="7708"/>
                    <a:pt x="5990" y="7011"/>
                    <a:pt x="5773" y="6407"/>
                  </a:cubicBezTo>
                  <a:lnTo>
                    <a:pt x="5773" y="6407"/>
                  </a:lnTo>
                  <a:cubicBezTo>
                    <a:pt x="5949" y="6452"/>
                    <a:pt x="6131" y="6475"/>
                    <a:pt x="6313" y="6475"/>
                  </a:cubicBezTo>
                  <a:cubicBezTo>
                    <a:pt x="6775" y="6475"/>
                    <a:pt x="7241" y="6329"/>
                    <a:pt x="7637" y="6027"/>
                  </a:cubicBezTo>
                  <a:cubicBezTo>
                    <a:pt x="8187" y="5609"/>
                    <a:pt x="8484" y="4977"/>
                    <a:pt x="8498" y="4335"/>
                  </a:cubicBezTo>
                  <a:cubicBezTo>
                    <a:pt x="8866" y="4595"/>
                    <a:pt x="9309" y="4741"/>
                    <a:pt x="9770" y="4741"/>
                  </a:cubicBezTo>
                  <a:cubicBezTo>
                    <a:pt x="9968" y="4741"/>
                    <a:pt x="10168" y="4714"/>
                    <a:pt x="10367" y="4658"/>
                  </a:cubicBezTo>
                  <a:lnTo>
                    <a:pt x="10370" y="4658"/>
                  </a:lnTo>
                  <a:cubicBezTo>
                    <a:pt x="11035" y="4466"/>
                    <a:pt x="11540" y="3985"/>
                    <a:pt x="11787" y="3391"/>
                  </a:cubicBezTo>
                  <a:close/>
                  <a:moveTo>
                    <a:pt x="13611" y="1"/>
                  </a:moveTo>
                  <a:cubicBezTo>
                    <a:pt x="12715" y="1"/>
                    <a:pt x="11926" y="548"/>
                    <a:pt x="11595" y="1348"/>
                  </a:cubicBezTo>
                  <a:cubicBezTo>
                    <a:pt x="11191" y="739"/>
                    <a:pt x="10504" y="367"/>
                    <a:pt x="9771" y="367"/>
                  </a:cubicBezTo>
                  <a:cubicBezTo>
                    <a:pt x="9570" y="367"/>
                    <a:pt x="9367" y="394"/>
                    <a:pt x="9164" y="452"/>
                  </a:cubicBezTo>
                  <a:cubicBezTo>
                    <a:pt x="8220" y="724"/>
                    <a:pt x="7603" y="1571"/>
                    <a:pt x="7582" y="2503"/>
                  </a:cubicBezTo>
                  <a:cubicBezTo>
                    <a:pt x="7207" y="2238"/>
                    <a:pt x="6762" y="2100"/>
                    <a:pt x="6314" y="2100"/>
                  </a:cubicBezTo>
                  <a:cubicBezTo>
                    <a:pt x="5853" y="2100"/>
                    <a:pt x="5388" y="2246"/>
                    <a:pt x="4993" y="2547"/>
                  </a:cubicBezTo>
                  <a:cubicBezTo>
                    <a:pt x="4211" y="3140"/>
                    <a:pt x="3940" y="4155"/>
                    <a:pt x="4257" y="5029"/>
                  </a:cubicBezTo>
                  <a:cubicBezTo>
                    <a:pt x="4080" y="4983"/>
                    <a:pt x="3899" y="4961"/>
                    <a:pt x="3720" y="4961"/>
                  </a:cubicBezTo>
                  <a:cubicBezTo>
                    <a:pt x="2986" y="4961"/>
                    <a:pt x="2269" y="5330"/>
                    <a:pt x="1857" y="5999"/>
                  </a:cubicBezTo>
                  <a:cubicBezTo>
                    <a:pt x="1341" y="6837"/>
                    <a:pt x="1455" y="7880"/>
                    <a:pt x="2065" y="8583"/>
                  </a:cubicBezTo>
                  <a:cubicBezTo>
                    <a:pt x="1141" y="8696"/>
                    <a:pt x="356" y="9394"/>
                    <a:pt x="179" y="10360"/>
                  </a:cubicBezTo>
                  <a:cubicBezTo>
                    <a:pt x="1" y="11322"/>
                    <a:pt x="484" y="12255"/>
                    <a:pt x="1307" y="12689"/>
                  </a:cubicBezTo>
                  <a:cubicBezTo>
                    <a:pt x="488" y="13126"/>
                    <a:pt x="7" y="14062"/>
                    <a:pt x="187" y="15024"/>
                  </a:cubicBezTo>
                  <a:cubicBezTo>
                    <a:pt x="369" y="15985"/>
                    <a:pt x="1157" y="16683"/>
                    <a:pt x="2081" y="16791"/>
                  </a:cubicBezTo>
                  <a:cubicBezTo>
                    <a:pt x="1475" y="17496"/>
                    <a:pt x="1366" y="18544"/>
                    <a:pt x="1881" y="19375"/>
                  </a:cubicBezTo>
                  <a:cubicBezTo>
                    <a:pt x="2297" y="20040"/>
                    <a:pt x="3010" y="20406"/>
                    <a:pt x="3740" y="20406"/>
                  </a:cubicBezTo>
                  <a:cubicBezTo>
                    <a:pt x="3923" y="20406"/>
                    <a:pt x="4106" y="20383"/>
                    <a:pt x="4286" y="20336"/>
                  </a:cubicBezTo>
                  <a:lnTo>
                    <a:pt x="4286" y="20336"/>
                  </a:lnTo>
                  <a:cubicBezTo>
                    <a:pt x="3972" y="21213"/>
                    <a:pt x="4248" y="22225"/>
                    <a:pt x="5030" y="22816"/>
                  </a:cubicBezTo>
                  <a:cubicBezTo>
                    <a:pt x="5424" y="23114"/>
                    <a:pt x="5887" y="23258"/>
                    <a:pt x="6346" y="23258"/>
                  </a:cubicBezTo>
                  <a:cubicBezTo>
                    <a:pt x="6797" y="23258"/>
                    <a:pt x="7246" y="23118"/>
                    <a:pt x="7622" y="22850"/>
                  </a:cubicBezTo>
                  <a:cubicBezTo>
                    <a:pt x="7643" y="23782"/>
                    <a:pt x="8266" y="24630"/>
                    <a:pt x="9212" y="24895"/>
                  </a:cubicBezTo>
                  <a:cubicBezTo>
                    <a:pt x="9411" y="24951"/>
                    <a:pt x="9611" y="24978"/>
                    <a:pt x="9808" y="24978"/>
                  </a:cubicBezTo>
                  <a:cubicBezTo>
                    <a:pt x="10544" y="24978"/>
                    <a:pt x="11235" y="24602"/>
                    <a:pt x="11636" y="23987"/>
                  </a:cubicBezTo>
                  <a:cubicBezTo>
                    <a:pt x="11970" y="24784"/>
                    <a:pt x="12761" y="25329"/>
                    <a:pt x="13652" y="25329"/>
                  </a:cubicBezTo>
                  <a:cubicBezTo>
                    <a:pt x="13721" y="25329"/>
                    <a:pt x="13789" y="25326"/>
                    <a:pt x="13858" y="25317"/>
                  </a:cubicBezTo>
                  <a:cubicBezTo>
                    <a:pt x="14835" y="25228"/>
                    <a:pt x="15600" y="24509"/>
                    <a:pt x="15796" y="23598"/>
                  </a:cubicBezTo>
                  <a:cubicBezTo>
                    <a:pt x="16211" y="24030"/>
                    <a:pt x="16784" y="24269"/>
                    <a:pt x="17373" y="24269"/>
                  </a:cubicBezTo>
                  <a:cubicBezTo>
                    <a:pt x="17702" y="24269"/>
                    <a:pt x="18035" y="24195"/>
                    <a:pt x="18349" y="24038"/>
                  </a:cubicBezTo>
                  <a:cubicBezTo>
                    <a:pt x="19227" y="23601"/>
                    <a:pt x="19681" y="22652"/>
                    <a:pt x="19530" y="21733"/>
                  </a:cubicBezTo>
                  <a:lnTo>
                    <a:pt x="19530" y="21733"/>
                  </a:lnTo>
                  <a:cubicBezTo>
                    <a:pt x="19823" y="21869"/>
                    <a:pt x="20138" y="21936"/>
                    <a:pt x="20453" y="21936"/>
                  </a:cubicBezTo>
                  <a:cubicBezTo>
                    <a:pt x="21047" y="21936"/>
                    <a:pt x="21638" y="21696"/>
                    <a:pt x="22070" y="21223"/>
                  </a:cubicBezTo>
                  <a:cubicBezTo>
                    <a:pt x="22729" y="20498"/>
                    <a:pt x="22811" y="19451"/>
                    <a:pt x="22344" y="18647"/>
                  </a:cubicBezTo>
                  <a:lnTo>
                    <a:pt x="22344" y="18647"/>
                  </a:lnTo>
                  <a:cubicBezTo>
                    <a:pt x="22393" y="18650"/>
                    <a:pt x="22442" y="18652"/>
                    <a:pt x="22491" y="18652"/>
                  </a:cubicBezTo>
                  <a:cubicBezTo>
                    <a:pt x="23368" y="18652"/>
                    <a:pt x="24194" y="18119"/>
                    <a:pt x="24528" y="17255"/>
                  </a:cubicBezTo>
                  <a:cubicBezTo>
                    <a:pt x="24884" y="16339"/>
                    <a:pt x="24579" y="15334"/>
                    <a:pt x="23850" y="14751"/>
                  </a:cubicBezTo>
                  <a:cubicBezTo>
                    <a:pt x="24738" y="14475"/>
                    <a:pt x="25383" y="13644"/>
                    <a:pt x="25383" y="12666"/>
                  </a:cubicBezTo>
                  <a:lnTo>
                    <a:pt x="25383" y="12647"/>
                  </a:lnTo>
                  <a:lnTo>
                    <a:pt x="25383" y="12614"/>
                  </a:lnTo>
                  <a:cubicBezTo>
                    <a:pt x="25377" y="11635"/>
                    <a:pt x="24732" y="10809"/>
                    <a:pt x="23841" y="10534"/>
                  </a:cubicBezTo>
                  <a:cubicBezTo>
                    <a:pt x="24568" y="9951"/>
                    <a:pt x="24866" y="8942"/>
                    <a:pt x="24507" y="8029"/>
                  </a:cubicBezTo>
                  <a:cubicBezTo>
                    <a:pt x="24171" y="7166"/>
                    <a:pt x="23346" y="6641"/>
                    <a:pt x="22472" y="6641"/>
                  </a:cubicBezTo>
                  <a:cubicBezTo>
                    <a:pt x="22421" y="6641"/>
                    <a:pt x="22369" y="6643"/>
                    <a:pt x="22318" y="6647"/>
                  </a:cubicBezTo>
                  <a:cubicBezTo>
                    <a:pt x="22785" y="5840"/>
                    <a:pt x="22698" y="4793"/>
                    <a:pt x="22037" y="4072"/>
                  </a:cubicBezTo>
                  <a:cubicBezTo>
                    <a:pt x="21605" y="3602"/>
                    <a:pt x="21017" y="3365"/>
                    <a:pt x="20426" y="3365"/>
                  </a:cubicBezTo>
                  <a:cubicBezTo>
                    <a:pt x="20108" y="3365"/>
                    <a:pt x="19790" y="3433"/>
                    <a:pt x="19494" y="3571"/>
                  </a:cubicBezTo>
                  <a:cubicBezTo>
                    <a:pt x="19640" y="2653"/>
                    <a:pt x="19183" y="1707"/>
                    <a:pt x="18306" y="1273"/>
                  </a:cubicBezTo>
                  <a:cubicBezTo>
                    <a:pt x="17994" y="1118"/>
                    <a:pt x="17663" y="1044"/>
                    <a:pt x="17337" y="1044"/>
                  </a:cubicBezTo>
                  <a:cubicBezTo>
                    <a:pt x="16744" y="1044"/>
                    <a:pt x="16167" y="1288"/>
                    <a:pt x="15753" y="1723"/>
                  </a:cubicBezTo>
                  <a:cubicBezTo>
                    <a:pt x="15553" y="813"/>
                    <a:pt x="14784" y="94"/>
                    <a:pt x="13806" y="10"/>
                  </a:cubicBezTo>
                  <a:lnTo>
                    <a:pt x="13809" y="10"/>
                  </a:lnTo>
                  <a:cubicBezTo>
                    <a:pt x="13742" y="4"/>
                    <a:pt x="13676" y="1"/>
                    <a:pt x="13611"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7"/>
            <p:cNvSpPr/>
            <p:nvPr/>
          </p:nvSpPr>
          <p:spPr>
            <a:xfrm>
              <a:off x="7710875" y="3845125"/>
              <a:ext cx="526050" cy="526000"/>
            </a:xfrm>
            <a:custGeom>
              <a:avLst/>
              <a:gdLst/>
              <a:ahLst/>
              <a:cxnLst/>
              <a:rect l="l" t="t" r="r" b="b"/>
              <a:pathLst>
                <a:path w="21042" h="21040" extrusionOk="0">
                  <a:moveTo>
                    <a:pt x="10520" y="0"/>
                  </a:moveTo>
                  <a:cubicBezTo>
                    <a:pt x="7731" y="0"/>
                    <a:pt x="5055" y="1109"/>
                    <a:pt x="3082" y="3081"/>
                  </a:cubicBezTo>
                  <a:cubicBezTo>
                    <a:pt x="1109" y="5054"/>
                    <a:pt x="1" y="7730"/>
                    <a:pt x="1" y="10520"/>
                  </a:cubicBezTo>
                  <a:cubicBezTo>
                    <a:pt x="1" y="13310"/>
                    <a:pt x="1109" y="15986"/>
                    <a:pt x="3082" y="17959"/>
                  </a:cubicBezTo>
                  <a:cubicBezTo>
                    <a:pt x="5055" y="19932"/>
                    <a:pt x="7731" y="21040"/>
                    <a:pt x="10520" y="21040"/>
                  </a:cubicBezTo>
                  <a:cubicBezTo>
                    <a:pt x="13311" y="21040"/>
                    <a:pt x="15987" y="19932"/>
                    <a:pt x="17960" y="17959"/>
                  </a:cubicBezTo>
                  <a:cubicBezTo>
                    <a:pt x="19933" y="15986"/>
                    <a:pt x="21041" y="13310"/>
                    <a:pt x="21041" y="10520"/>
                  </a:cubicBezTo>
                  <a:cubicBezTo>
                    <a:pt x="21041" y="7730"/>
                    <a:pt x="19933" y="5054"/>
                    <a:pt x="17960" y="3081"/>
                  </a:cubicBezTo>
                  <a:cubicBezTo>
                    <a:pt x="15987" y="1109"/>
                    <a:pt x="13311" y="0"/>
                    <a:pt x="105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7"/>
            <p:cNvSpPr/>
            <p:nvPr/>
          </p:nvSpPr>
          <p:spPr>
            <a:xfrm>
              <a:off x="7936300" y="4070525"/>
              <a:ext cx="75200" cy="75200"/>
            </a:xfrm>
            <a:custGeom>
              <a:avLst/>
              <a:gdLst/>
              <a:ahLst/>
              <a:cxnLst/>
              <a:rect l="l" t="t" r="r" b="b"/>
              <a:pathLst>
                <a:path w="3008" h="3008" extrusionOk="0">
                  <a:moveTo>
                    <a:pt x="1503" y="0"/>
                  </a:moveTo>
                  <a:cubicBezTo>
                    <a:pt x="673" y="0"/>
                    <a:pt x="1" y="674"/>
                    <a:pt x="1" y="1504"/>
                  </a:cubicBezTo>
                  <a:cubicBezTo>
                    <a:pt x="1" y="2334"/>
                    <a:pt x="673" y="3008"/>
                    <a:pt x="1503" y="3008"/>
                  </a:cubicBezTo>
                  <a:cubicBezTo>
                    <a:pt x="2335" y="3008"/>
                    <a:pt x="3007" y="2334"/>
                    <a:pt x="3007" y="1504"/>
                  </a:cubicBezTo>
                  <a:cubicBezTo>
                    <a:pt x="3007" y="674"/>
                    <a:pt x="2335" y="0"/>
                    <a:pt x="150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7"/>
            <p:cNvSpPr/>
            <p:nvPr/>
          </p:nvSpPr>
          <p:spPr>
            <a:xfrm>
              <a:off x="7938725" y="3868500"/>
              <a:ext cx="70375" cy="173150"/>
            </a:xfrm>
            <a:custGeom>
              <a:avLst/>
              <a:gdLst/>
              <a:ahLst/>
              <a:cxnLst/>
              <a:rect l="l" t="t" r="r" b="b"/>
              <a:pathLst>
                <a:path w="2815" h="6926" extrusionOk="0">
                  <a:moveTo>
                    <a:pt x="1408" y="0"/>
                  </a:moveTo>
                  <a:cubicBezTo>
                    <a:pt x="630" y="0"/>
                    <a:pt x="0" y="683"/>
                    <a:pt x="0" y="1884"/>
                  </a:cubicBezTo>
                  <a:cubicBezTo>
                    <a:pt x="0" y="3084"/>
                    <a:pt x="851" y="6926"/>
                    <a:pt x="1408" y="6926"/>
                  </a:cubicBezTo>
                  <a:cubicBezTo>
                    <a:pt x="1955" y="6926"/>
                    <a:pt x="2815" y="3084"/>
                    <a:pt x="2815" y="1884"/>
                  </a:cubicBezTo>
                  <a:cubicBezTo>
                    <a:pt x="2815" y="683"/>
                    <a:pt x="2184" y="0"/>
                    <a:pt x="1408"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7"/>
            <p:cNvSpPr/>
            <p:nvPr/>
          </p:nvSpPr>
          <p:spPr>
            <a:xfrm>
              <a:off x="7953325" y="3883275"/>
              <a:ext cx="41075" cy="41075"/>
            </a:xfrm>
            <a:custGeom>
              <a:avLst/>
              <a:gdLst/>
              <a:ahLst/>
              <a:cxnLst/>
              <a:rect l="l" t="t" r="r" b="b"/>
              <a:pathLst>
                <a:path w="1643" h="1643" extrusionOk="0">
                  <a:moveTo>
                    <a:pt x="821" y="1"/>
                  </a:moveTo>
                  <a:cubicBezTo>
                    <a:pt x="368" y="1"/>
                    <a:pt x="1" y="369"/>
                    <a:pt x="1" y="822"/>
                  </a:cubicBezTo>
                  <a:cubicBezTo>
                    <a:pt x="1" y="1275"/>
                    <a:pt x="368" y="1642"/>
                    <a:pt x="821" y="1642"/>
                  </a:cubicBezTo>
                  <a:cubicBezTo>
                    <a:pt x="1275" y="1642"/>
                    <a:pt x="1642" y="1275"/>
                    <a:pt x="1642" y="822"/>
                  </a:cubicBezTo>
                  <a:cubicBezTo>
                    <a:pt x="1642" y="370"/>
                    <a:pt x="1277" y="2"/>
                    <a:pt x="8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7"/>
            <p:cNvSpPr/>
            <p:nvPr/>
          </p:nvSpPr>
          <p:spPr>
            <a:xfrm>
              <a:off x="7832100" y="3896400"/>
              <a:ext cx="120425" cy="154625"/>
            </a:xfrm>
            <a:custGeom>
              <a:avLst/>
              <a:gdLst/>
              <a:ahLst/>
              <a:cxnLst/>
              <a:rect l="l" t="t" r="r" b="b"/>
              <a:pathLst>
                <a:path w="4817" h="6185" extrusionOk="0">
                  <a:moveTo>
                    <a:pt x="1498" y="0"/>
                  </a:moveTo>
                  <a:cubicBezTo>
                    <a:pt x="1282" y="0"/>
                    <a:pt x="1072" y="57"/>
                    <a:pt x="878" y="168"/>
                  </a:cubicBezTo>
                  <a:cubicBezTo>
                    <a:pt x="206" y="557"/>
                    <a:pt x="0" y="1462"/>
                    <a:pt x="601" y="2502"/>
                  </a:cubicBezTo>
                  <a:cubicBezTo>
                    <a:pt x="1175" y="3495"/>
                    <a:pt x="3624" y="6185"/>
                    <a:pt x="4264" y="6185"/>
                  </a:cubicBezTo>
                  <a:cubicBezTo>
                    <a:pt x="4294" y="6185"/>
                    <a:pt x="4320" y="6179"/>
                    <a:pt x="4342" y="6166"/>
                  </a:cubicBezTo>
                  <a:cubicBezTo>
                    <a:pt x="4817" y="5891"/>
                    <a:pt x="3641" y="2135"/>
                    <a:pt x="3040" y="1095"/>
                  </a:cubicBezTo>
                  <a:cubicBezTo>
                    <a:pt x="2611" y="353"/>
                    <a:pt x="2037" y="0"/>
                    <a:pt x="149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7"/>
            <p:cNvSpPr/>
            <p:nvPr/>
          </p:nvSpPr>
          <p:spPr>
            <a:xfrm>
              <a:off x="7848350" y="3910675"/>
              <a:ext cx="46825" cy="41025"/>
            </a:xfrm>
            <a:custGeom>
              <a:avLst/>
              <a:gdLst/>
              <a:ahLst/>
              <a:cxnLst/>
              <a:rect l="l" t="t" r="r" b="b"/>
              <a:pathLst>
                <a:path w="1873" h="1641" extrusionOk="0">
                  <a:moveTo>
                    <a:pt x="936" y="1"/>
                  </a:moveTo>
                  <a:cubicBezTo>
                    <a:pt x="797" y="1"/>
                    <a:pt x="656" y="36"/>
                    <a:pt x="526" y="111"/>
                  </a:cubicBezTo>
                  <a:cubicBezTo>
                    <a:pt x="134" y="337"/>
                    <a:pt x="0" y="839"/>
                    <a:pt x="226" y="1230"/>
                  </a:cubicBezTo>
                  <a:cubicBezTo>
                    <a:pt x="378" y="1494"/>
                    <a:pt x="654" y="1640"/>
                    <a:pt x="937" y="1640"/>
                  </a:cubicBezTo>
                  <a:cubicBezTo>
                    <a:pt x="1076" y="1640"/>
                    <a:pt x="1217" y="1605"/>
                    <a:pt x="1346" y="1530"/>
                  </a:cubicBezTo>
                  <a:cubicBezTo>
                    <a:pt x="1738" y="1304"/>
                    <a:pt x="1872" y="803"/>
                    <a:pt x="1646" y="411"/>
                  </a:cubicBezTo>
                  <a:cubicBezTo>
                    <a:pt x="1494" y="148"/>
                    <a:pt x="1219"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7"/>
            <p:cNvSpPr/>
            <p:nvPr/>
          </p:nvSpPr>
          <p:spPr>
            <a:xfrm>
              <a:off x="7756650" y="3972475"/>
              <a:ext cx="166500" cy="105250"/>
            </a:xfrm>
            <a:custGeom>
              <a:avLst/>
              <a:gdLst/>
              <a:ahLst/>
              <a:cxnLst/>
              <a:rect l="l" t="t" r="r" b="b"/>
              <a:pathLst>
                <a:path w="6660" h="4210" extrusionOk="0">
                  <a:moveTo>
                    <a:pt x="1545" y="1"/>
                  </a:moveTo>
                  <a:cubicBezTo>
                    <a:pt x="1031" y="1"/>
                    <a:pt x="619" y="235"/>
                    <a:pt x="389" y="634"/>
                  </a:cubicBezTo>
                  <a:cubicBezTo>
                    <a:pt x="0" y="1308"/>
                    <a:pt x="276" y="2194"/>
                    <a:pt x="1316" y="2795"/>
                  </a:cubicBezTo>
                  <a:cubicBezTo>
                    <a:pt x="2187" y="3299"/>
                    <a:pt x="4960" y="4210"/>
                    <a:pt x="6002" y="4210"/>
                  </a:cubicBezTo>
                  <a:cubicBezTo>
                    <a:pt x="6204" y="4210"/>
                    <a:pt x="6341" y="4175"/>
                    <a:pt x="6386" y="4097"/>
                  </a:cubicBezTo>
                  <a:cubicBezTo>
                    <a:pt x="6660" y="3622"/>
                    <a:pt x="3763" y="958"/>
                    <a:pt x="2723" y="357"/>
                  </a:cubicBezTo>
                  <a:cubicBezTo>
                    <a:pt x="2300" y="112"/>
                    <a:pt x="1898" y="1"/>
                    <a:pt x="1545"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7"/>
            <p:cNvSpPr/>
            <p:nvPr/>
          </p:nvSpPr>
          <p:spPr>
            <a:xfrm>
              <a:off x="7773550" y="3985450"/>
              <a:ext cx="46825" cy="41050"/>
            </a:xfrm>
            <a:custGeom>
              <a:avLst/>
              <a:gdLst/>
              <a:ahLst/>
              <a:cxnLst/>
              <a:rect l="l" t="t" r="r" b="b"/>
              <a:pathLst>
                <a:path w="1873" h="1642" extrusionOk="0">
                  <a:moveTo>
                    <a:pt x="937" y="1"/>
                  </a:moveTo>
                  <a:cubicBezTo>
                    <a:pt x="654" y="1"/>
                    <a:pt x="378" y="148"/>
                    <a:pt x="226" y="412"/>
                  </a:cubicBezTo>
                  <a:cubicBezTo>
                    <a:pt x="0" y="803"/>
                    <a:pt x="136" y="1306"/>
                    <a:pt x="527" y="1532"/>
                  </a:cubicBezTo>
                  <a:cubicBezTo>
                    <a:pt x="656" y="1606"/>
                    <a:pt x="796" y="1641"/>
                    <a:pt x="935" y="1641"/>
                  </a:cubicBezTo>
                  <a:cubicBezTo>
                    <a:pt x="1219" y="1641"/>
                    <a:pt x="1495" y="1494"/>
                    <a:pt x="1647" y="1231"/>
                  </a:cubicBezTo>
                  <a:cubicBezTo>
                    <a:pt x="1873" y="839"/>
                    <a:pt x="1738" y="337"/>
                    <a:pt x="1346" y="111"/>
                  </a:cubicBezTo>
                  <a:cubicBezTo>
                    <a:pt x="1217" y="36"/>
                    <a:pt x="1076"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7"/>
            <p:cNvSpPr/>
            <p:nvPr/>
          </p:nvSpPr>
          <p:spPr>
            <a:xfrm>
              <a:off x="7734250" y="4072925"/>
              <a:ext cx="173200" cy="70400"/>
            </a:xfrm>
            <a:custGeom>
              <a:avLst/>
              <a:gdLst/>
              <a:ahLst/>
              <a:cxnLst/>
              <a:rect l="l" t="t" r="r" b="b"/>
              <a:pathLst>
                <a:path w="6928" h="2816" extrusionOk="0">
                  <a:moveTo>
                    <a:pt x="1884" y="1"/>
                  </a:moveTo>
                  <a:cubicBezTo>
                    <a:pt x="684" y="1"/>
                    <a:pt x="1" y="632"/>
                    <a:pt x="1" y="1408"/>
                  </a:cubicBezTo>
                  <a:cubicBezTo>
                    <a:pt x="1" y="2185"/>
                    <a:pt x="684" y="2815"/>
                    <a:pt x="1884" y="2815"/>
                  </a:cubicBezTo>
                  <a:cubicBezTo>
                    <a:pt x="3085" y="2815"/>
                    <a:pt x="6927" y="1964"/>
                    <a:pt x="6927" y="1408"/>
                  </a:cubicBezTo>
                  <a:cubicBezTo>
                    <a:pt x="6927" y="860"/>
                    <a:pt x="3085" y="1"/>
                    <a:pt x="188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7"/>
            <p:cNvSpPr/>
            <p:nvPr/>
          </p:nvSpPr>
          <p:spPr>
            <a:xfrm>
              <a:off x="7749075" y="4087600"/>
              <a:ext cx="41025" cy="41050"/>
            </a:xfrm>
            <a:custGeom>
              <a:avLst/>
              <a:gdLst/>
              <a:ahLst/>
              <a:cxnLst/>
              <a:rect l="l" t="t" r="r" b="b"/>
              <a:pathLst>
                <a:path w="1641" h="1642" extrusionOk="0">
                  <a:moveTo>
                    <a:pt x="820" y="0"/>
                  </a:moveTo>
                  <a:cubicBezTo>
                    <a:pt x="367" y="0"/>
                    <a:pt x="0" y="368"/>
                    <a:pt x="0" y="821"/>
                  </a:cubicBezTo>
                  <a:cubicBezTo>
                    <a:pt x="0" y="1274"/>
                    <a:pt x="367" y="1642"/>
                    <a:pt x="820" y="1642"/>
                  </a:cubicBezTo>
                  <a:cubicBezTo>
                    <a:pt x="1274" y="1642"/>
                    <a:pt x="1641" y="1274"/>
                    <a:pt x="1641" y="821"/>
                  </a:cubicBezTo>
                  <a:cubicBezTo>
                    <a:pt x="1641" y="368"/>
                    <a:pt x="1274" y="0"/>
                    <a:pt x="8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7"/>
            <p:cNvSpPr/>
            <p:nvPr/>
          </p:nvSpPr>
          <p:spPr>
            <a:xfrm>
              <a:off x="7756675" y="4138625"/>
              <a:ext cx="166575" cy="105175"/>
            </a:xfrm>
            <a:custGeom>
              <a:avLst/>
              <a:gdLst/>
              <a:ahLst/>
              <a:cxnLst/>
              <a:rect l="l" t="t" r="r" b="b"/>
              <a:pathLst>
                <a:path w="6663" h="4207" extrusionOk="0">
                  <a:moveTo>
                    <a:pt x="6007" y="0"/>
                  </a:moveTo>
                  <a:cubicBezTo>
                    <a:pt x="4970" y="0"/>
                    <a:pt x="2187" y="909"/>
                    <a:pt x="1315" y="1413"/>
                  </a:cubicBezTo>
                  <a:cubicBezTo>
                    <a:pt x="275" y="2012"/>
                    <a:pt x="0" y="2899"/>
                    <a:pt x="388" y="3573"/>
                  </a:cubicBezTo>
                  <a:cubicBezTo>
                    <a:pt x="618" y="3972"/>
                    <a:pt x="1030" y="4206"/>
                    <a:pt x="1544" y="4206"/>
                  </a:cubicBezTo>
                  <a:cubicBezTo>
                    <a:pt x="1897" y="4206"/>
                    <a:pt x="2298" y="4095"/>
                    <a:pt x="2722" y="3850"/>
                  </a:cubicBezTo>
                  <a:cubicBezTo>
                    <a:pt x="3762" y="3250"/>
                    <a:pt x="6663" y="592"/>
                    <a:pt x="6385" y="110"/>
                  </a:cubicBezTo>
                  <a:cubicBezTo>
                    <a:pt x="6341" y="34"/>
                    <a:pt x="6206" y="0"/>
                    <a:pt x="600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7"/>
            <p:cNvSpPr/>
            <p:nvPr/>
          </p:nvSpPr>
          <p:spPr>
            <a:xfrm>
              <a:off x="7773525" y="4189750"/>
              <a:ext cx="46850" cy="41050"/>
            </a:xfrm>
            <a:custGeom>
              <a:avLst/>
              <a:gdLst/>
              <a:ahLst/>
              <a:cxnLst/>
              <a:rect l="l" t="t" r="r" b="b"/>
              <a:pathLst>
                <a:path w="1874" h="1642" extrusionOk="0">
                  <a:moveTo>
                    <a:pt x="937" y="1"/>
                  </a:moveTo>
                  <a:cubicBezTo>
                    <a:pt x="798" y="1"/>
                    <a:pt x="657" y="36"/>
                    <a:pt x="528" y="111"/>
                  </a:cubicBezTo>
                  <a:cubicBezTo>
                    <a:pt x="135" y="339"/>
                    <a:pt x="0" y="839"/>
                    <a:pt x="227" y="1230"/>
                  </a:cubicBezTo>
                  <a:cubicBezTo>
                    <a:pt x="379" y="1494"/>
                    <a:pt x="655" y="1641"/>
                    <a:pt x="938" y="1641"/>
                  </a:cubicBezTo>
                  <a:cubicBezTo>
                    <a:pt x="1077" y="1641"/>
                    <a:pt x="1218" y="1606"/>
                    <a:pt x="1347" y="1531"/>
                  </a:cubicBezTo>
                  <a:cubicBezTo>
                    <a:pt x="1740" y="1305"/>
                    <a:pt x="1874" y="803"/>
                    <a:pt x="1648" y="412"/>
                  </a:cubicBezTo>
                  <a:cubicBezTo>
                    <a:pt x="1496" y="148"/>
                    <a:pt x="1220"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7"/>
            <p:cNvSpPr/>
            <p:nvPr/>
          </p:nvSpPr>
          <p:spPr>
            <a:xfrm>
              <a:off x="7832150" y="4165225"/>
              <a:ext cx="120525" cy="154625"/>
            </a:xfrm>
            <a:custGeom>
              <a:avLst/>
              <a:gdLst/>
              <a:ahLst/>
              <a:cxnLst/>
              <a:rect l="l" t="t" r="r" b="b"/>
              <a:pathLst>
                <a:path w="4821" h="6185" extrusionOk="0">
                  <a:moveTo>
                    <a:pt x="4264" y="0"/>
                  </a:moveTo>
                  <a:cubicBezTo>
                    <a:pt x="3631" y="0"/>
                    <a:pt x="1173" y="2688"/>
                    <a:pt x="599" y="3682"/>
                  </a:cubicBezTo>
                  <a:cubicBezTo>
                    <a:pt x="0" y="4722"/>
                    <a:pt x="204" y="5629"/>
                    <a:pt x="876" y="6016"/>
                  </a:cubicBezTo>
                  <a:cubicBezTo>
                    <a:pt x="1070" y="6128"/>
                    <a:pt x="1280" y="6184"/>
                    <a:pt x="1497" y="6184"/>
                  </a:cubicBezTo>
                  <a:cubicBezTo>
                    <a:pt x="2035" y="6184"/>
                    <a:pt x="2609" y="5831"/>
                    <a:pt x="3038" y="5090"/>
                  </a:cubicBezTo>
                  <a:cubicBezTo>
                    <a:pt x="3639" y="4049"/>
                    <a:pt x="4821" y="295"/>
                    <a:pt x="4340" y="18"/>
                  </a:cubicBezTo>
                  <a:cubicBezTo>
                    <a:pt x="4319" y="6"/>
                    <a:pt x="4293" y="0"/>
                    <a:pt x="4264"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7"/>
            <p:cNvSpPr/>
            <p:nvPr/>
          </p:nvSpPr>
          <p:spPr>
            <a:xfrm>
              <a:off x="7848325" y="4264575"/>
              <a:ext cx="46800" cy="41000"/>
            </a:xfrm>
            <a:custGeom>
              <a:avLst/>
              <a:gdLst/>
              <a:ahLst/>
              <a:cxnLst/>
              <a:rect l="l" t="t" r="r" b="b"/>
              <a:pathLst>
                <a:path w="1872" h="1640" extrusionOk="0">
                  <a:moveTo>
                    <a:pt x="937" y="0"/>
                  </a:moveTo>
                  <a:cubicBezTo>
                    <a:pt x="653" y="0"/>
                    <a:pt x="377" y="147"/>
                    <a:pt x="226" y="410"/>
                  </a:cubicBezTo>
                  <a:cubicBezTo>
                    <a:pt x="0" y="801"/>
                    <a:pt x="135" y="1303"/>
                    <a:pt x="526" y="1529"/>
                  </a:cubicBezTo>
                  <a:cubicBezTo>
                    <a:pt x="655" y="1604"/>
                    <a:pt x="796" y="1639"/>
                    <a:pt x="935" y="1639"/>
                  </a:cubicBezTo>
                  <a:cubicBezTo>
                    <a:pt x="1218" y="1639"/>
                    <a:pt x="1494" y="1492"/>
                    <a:pt x="1646" y="1230"/>
                  </a:cubicBezTo>
                  <a:cubicBezTo>
                    <a:pt x="1872" y="838"/>
                    <a:pt x="1737" y="336"/>
                    <a:pt x="1346" y="110"/>
                  </a:cubicBezTo>
                  <a:cubicBezTo>
                    <a:pt x="1217" y="36"/>
                    <a:pt x="1076" y="0"/>
                    <a:pt x="937"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7"/>
            <p:cNvSpPr/>
            <p:nvPr/>
          </p:nvSpPr>
          <p:spPr>
            <a:xfrm>
              <a:off x="7938725" y="4174600"/>
              <a:ext cx="70350" cy="173175"/>
            </a:xfrm>
            <a:custGeom>
              <a:avLst/>
              <a:gdLst/>
              <a:ahLst/>
              <a:cxnLst/>
              <a:rect l="l" t="t" r="r" b="b"/>
              <a:pathLst>
                <a:path w="2814" h="6927" extrusionOk="0">
                  <a:moveTo>
                    <a:pt x="1406" y="1"/>
                  </a:moveTo>
                  <a:cubicBezTo>
                    <a:pt x="859" y="1"/>
                    <a:pt x="0" y="3842"/>
                    <a:pt x="0" y="5042"/>
                  </a:cubicBezTo>
                  <a:cubicBezTo>
                    <a:pt x="0" y="6243"/>
                    <a:pt x="629" y="6926"/>
                    <a:pt x="1406" y="6926"/>
                  </a:cubicBezTo>
                  <a:cubicBezTo>
                    <a:pt x="2184" y="6926"/>
                    <a:pt x="2814" y="6243"/>
                    <a:pt x="2814" y="5042"/>
                  </a:cubicBezTo>
                  <a:cubicBezTo>
                    <a:pt x="2814" y="3842"/>
                    <a:pt x="1963" y="1"/>
                    <a:pt x="140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7"/>
            <p:cNvSpPr/>
            <p:nvPr/>
          </p:nvSpPr>
          <p:spPr>
            <a:xfrm>
              <a:off x="7953375" y="4291925"/>
              <a:ext cx="41050" cy="41050"/>
            </a:xfrm>
            <a:custGeom>
              <a:avLst/>
              <a:gdLst/>
              <a:ahLst/>
              <a:cxnLst/>
              <a:rect l="l" t="t" r="r" b="b"/>
              <a:pathLst>
                <a:path w="1642" h="1642" extrusionOk="0">
                  <a:moveTo>
                    <a:pt x="822" y="1"/>
                  </a:moveTo>
                  <a:cubicBezTo>
                    <a:pt x="367" y="1"/>
                    <a:pt x="1" y="368"/>
                    <a:pt x="1" y="821"/>
                  </a:cubicBezTo>
                  <a:cubicBezTo>
                    <a:pt x="1" y="1273"/>
                    <a:pt x="367" y="1640"/>
                    <a:pt x="822" y="1641"/>
                  </a:cubicBezTo>
                  <a:cubicBezTo>
                    <a:pt x="1275" y="1641"/>
                    <a:pt x="1641" y="1274"/>
                    <a:pt x="1641" y="821"/>
                  </a:cubicBezTo>
                  <a:cubicBezTo>
                    <a:pt x="1641" y="368"/>
                    <a:pt x="1275" y="1"/>
                    <a:pt x="8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7"/>
            <p:cNvSpPr/>
            <p:nvPr/>
          </p:nvSpPr>
          <p:spPr>
            <a:xfrm>
              <a:off x="7995275" y="4165200"/>
              <a:ext cx="120425" cy="154650"/>
            </a:xfrm>
            <a:custGeom>
              <a:avLst/>
              <a:gdLst/>
              <a:ahLst/>
              <a:cxnLst/>
              <a:rect l="l" t="t" r="r" b="b"/>
              <a:pathLst>
                <a:path w="4817" h="6186" extrusionOk="0">
                  <a:moveTo>
                    <a:pt x="553" y="1"/>
                  </a:moveTo>
                  <a:cubicBezTo>
                    <a:pt x="523" y="1"/>
                    <a:pt x="497" y="7"/>
                    <a:pt x="475" y="19"/>
                  </a:cubicBezTo>
                  <a:cubicBezTo>
                    <a:pt x="0" y="294"/>
                    <a:pt x="1176" y="4050"/>
                    <a:pt x="1777" y="5091"/>
                  </a:cubicBezTo>
                  <a:cubicBezTo>
                    <a:pt x="2205" y="5832"/>
                    <a:pt x="2780" y="6185"/>
                    <a:pt x="3319" y="6185"/>
                  </a:cubicBezTo>
                  <a:cubicBezTo>
                    <a:pt x="3535" y="6185"/>
                    <a:pt x="3746" y="6129"/>
                    <a:pt x="3939" y="6017"/>
                  </a:cubicBezTo>
                  <a:cubicBezTo>
                    <a:pt x="4611" y="5628"/>
                    <a:pt x="4817" y="4723"/>
                    <a:pt x="4216" y="3683"/>
                  </a:cubicBezTo>
                  <a:cubicBezTo>
                    <a:pt x="3642" y="2690"/>
                    <a:pt x="1193" y="1"/>
                    <a:pt x="553"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7"/>
            <p:cNvSpPr/>
            <p:nvPr/>
          </p:nvSpPr>
          <p:spPr>
            <a:xfrm>
              <a:off x="8052625" y="4264550"/>
              <a:ext cx="46825" cy="41025"/>
            </a:xfrm>
            <a:custGeom>
              <a:avLst/>
              <a:gdLst/>
              <a:ahLst/>
              <a:cxnLst/>
              <a:rect l="l" t="t" r="r" b="b"/>
              <a:pathLst>
                <a:path w="1873" h="1641" extrusionOk="0">
                  <a:moveTo>
                    <a:pt x="936" y="1"/>
                  </a:moveTo>
                  <a:cubicBezTo>
                    <a:pt x="797" y="1"/>
                    <a:pt x="656" y="36"/>
                    <a:pt x="527" y="111"/>
                  </a:cubicBezTo>
                  <a:cubicBezTo>
                    <a:pt x="135" y="337"/>
                    <a:pt x="1" y="839"/>
                    <a:pt x="227" y="1231"/>
                  </a:cubicBezTo>
                  <a:cubicBezTo>
                    <a:pt x="378" y="1494"/>
                    <a:pt x="654" y="1640"/>
                    <a:pt x="937" y="1640"/>
                  </a:cubicBezTo>
                  <a:cubicBezTo>
                    <a:pt x="1077" y="1640"/>
                    <a:pt x="1218" y="1605"/>
                    <a:pt x="1347" y="1530"/>
                  </a:cubicBezTo>
                  <a:cubicBezTo>
                    <a:pt x="1739" y="1304"/>
                    <a:pt x="1873" y="802"/>
                    <a:pt x="1647" y="411"/>
                  </a:cubicBezTo>
                  <a:cubicBezTo>
                    <a:pt x="1495" y="148"/>
                    <a:pt x="1220"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7"/>
            <p:cNvSpPr/>
            <p:nvPr/>
          </p:nvSpPr>
          <p:spPr>
            <a:xfrm>
              <a:off x="8024625" y="4138525"/>
              <a:ext cx="166500" cy="105250"/>
            </a:xfrm>
            <a:custGeom>
              <a:avLst/>
              <a:gdLst/>
              <a:ahLst/>
              <a:cxnLst/>
              <a:rect l="l" t="t" r="r" b="b"/>
              <a:pathLst>
                <a:path w="6660" h="4210" extrusionOk="0">
                  <a:moveTo>
                    <a:pt x="658" y="1"/>
                  </a:moveTo>
                  <a:cubicBezTo>
                    <a:pt x="456" y="1"/>
                    <a:pt x="319" y="35"/>
                    <a:pt x="274" y="113"/>
                  </a:cubicBezTo>
                  <a:cubicBezTo>
                    <a:pt x="0" y="588"/>
                    <a:pt x="2897" y="3253"/>
                    <a:pt x="3937" y="3853"/>
                  </a:cubicBezTo>
                  <a:cubicBezTo>
                    <a:pt x="4361" y="4098"/>
                    <a:pt x="4763" y="4210"/>
                    <a:pt x="5116" y="4210"/>
                  </a:cubicBezTo>
                  <a:cubicBezTo>
                    <a:pt x="5630" y="4210"/>
                    <a:pt x="6041" y="3975"/>
                    <a:pt x="6271" y="3576"/>
                  </a:cubicBezTo>
                  <a:cubicBezTo>
                    <a:pt x="6660" y="2902"/>
                    <a:pt x="6384" y="2016"/>
                    <a:pt x="5344" y="1415"/>
                  </a:cubicBezTo>
                  <a:cubicBezTo>
                    <a:pt x="4473" y="912"/>
                    <a:pt x="1700" y="1"/>
                    <a:pt x="658"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7"/>
            <p:cNvSpPr/>
            <p:nvPr/>
          </p:nvSpPr>
          <p:spPr>
            <a:xfrm>
              <a:off x="8127400" y="4189750"/>
              <a:ext cx="46825" cy="41050"/>
            </a:xfrm>
            <a:custGeom>
              <a:avLst/>
              <a:gdLst/>
              <a:ahLst/>
              <a:cxnLst/>
              <a:rect l="l" t="t" r="r" b="b"/>
              <a:pathLst>
                <a:path w="1873" h="1642" extrusionOk="0">
                  <a:moveTo>
                    <a:pt x="938" y="1"/>
                  </a:moveTo>
                  <a:cubicBezTo>
                    <a:pt x="654" y="1"/>
                    <a:pt x="378" y="148"/>
                    <a:pt x="226" y="412"/>
                  </a:cubicBezTo>
                  <a:cubicBezTo>
                    <a:pt x="0" y="803"/>
                    <a:pt x="135" y="1305"/>
                    <a:pt x="527" y="1531"/>
                  </a:cubicBezTo>
                  <a:cubicBezTo>
                    <a:pt x="656" y="1606"/>
                    <a:pt x="797" y="1642"/>
                    <a:pt x="937" y="1642"/>
                  </a:cubicBezTo>
                  <a:cubicBezTo>
                    <a:pt x="1220" y="1642"/>
                    <a:pt x="1495" y="1494"/>
                    <a:pt x="1647" y="1230"/>
                  </a:cubicBezTo>
                  <a:cubicBezTo>
                    <a:pt x="1873" y="839"/>
                    <a:pt x="1737" y="337"/>
                    <a:pt x="1346" y="111"/>
                  </a:cubicBezTo>
                  <a:cubicBezTo>
                    <a:pt x="1217" y="36"/>
                    <a:pt x="1077" y="1"/>
                    <a:pt x="9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7"/>
            <p:cNvSpPr/>
            <p:nvPr/>
          </p:nvSpPr>
          <p:spPr>
            <a:xfrm>
              <a:off x="8040350" y="4072925"/>
              <a:ext cx="173200" cy="70400"/>
            </a:xfrm>
            <a:custGeom>
              <a:avLst/>
              <a:gdLst/>
              <a:ahLst/>
              <a:cxnLst/>
              <a:rect l="l" t="t" r="r" b="b"/>
              <a:pathLst>
                <a:path w="6928" h="2816" extrusionOk="0">
                  <a:moveTo>
                    <a:pt x="5044" y="1"/>
                  </a:moveTo>
                  <a:cubicBezTo>
                    <a:pt x="3843" y="1"/>
                    <a:pt x="1" y="852"/>
                    <a:pt x="1" y="1408"/>
                  </a:cubicBezTo>
                  <a:cubicBezTo>
                    <a:pt x="1" y="1957"/>
                    <a:pt x="3843" y="2815"/>
                    <a:pt x="5044" y="2815"/>
                  </a:cubicBezTo>
                  <a:cubicBezTo>
                    <a:pt x="6244" y="2815"/>
                    <a:pt x="6926" y="2185"/>
                    <a:pt x="6927" y="1408"/>
                  </a:cubicBezTo>
                  <a:cubicBezTo>
                    <a:pt x="6927" y="632"/>
                    <a:pt x="6244" y="1"/>
                    <a:pt x="504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7"/>
            <p:cNvSpPr/>
            <p:nvPr/>
          </p:nvSpPr>
          <p:spPr>
            <a:xfrm>
              <a:off x="8157675" y="4087600"/>
              <a:ext cx="41025" cy="41050"/>
            </a:xfrm>
            <a:custGeom>
              <a:avLst/>
              <a:gdLst/>
              <a:ahLst/>
              <a:cxnLst/>
              <a:rect l="l" t="t" r="r" b="b"/>
              <a:pathLst>
                <a:path w="1641" h="1642" extrusionOk="0">
                  <a:moveTo>
                    <a:pt x="821" y="0"/>
                  </a:moveTo>
                  <a:cubicBezTo>
                    <a:pt x="367" y="0"/>
                    <a:pt x="0" y="368"/>
                    <a:pt x="0" y="821"/>
                  </a:cubicBezTo>
                  <a:cubicBezTo>
                    <a:pt x="0" y="1274"/>
                    <a:pt x="367" y="1642"/>
                    <a:pt x="821" y="1642"/>
                  </a:cubicBezTo>
                  <a:cubicBezTo>
                    <a:pt x="1274" y="1642"/>
                    <a:pt x="1641" y="1274"/>
                    <a:pt x="1641" y="821"/>
                  </a:cubicBezTo>
                  <a:cubicBezTo>
                    <a:pt x="1641" y="368"/>
                    <a:pt x="1274" y="0"/>
                    <a:pt x="821"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7"/>
            <p:cNvSpPr/>
            <p:nvPr/>
          </p:nvSpPr>
          <p:spPr>
            <a:xfrm>
              <a:off x="8024525" y="3972450"/>
              <a:ext cx="166600" cy="105200"/>
            </a:xfrm>
            <a:custGeom>
              <a:avLst/>
              <a:gdLst/>
              <a:ahLst/>
              <a:cxnLst/>
              <a:rect l="l" t="t" r="r" b="b"/>
              <a:pathLst>
                <a:path w="6664" h="4208" extrusionOk="0">
                  <a:moveTo>
                    <a:pt x="5119" y="1"/>
                  </a:moveTo>
                  <a:cubicBezTo>
                    <a:pt x="4766" y="1"/>
                    <a:pt x="4365" y="112"/>
                    <a:pt x="3941" y="357"/>
                  </a:cubicBezTo>
                  <a:cubicBezTo>
                    <a:pt x="2901" y="958"/>
                    <a:pt x="0" y="3615"/>
                    <a:pt x="278" y="4097"/>
                  </a:cubicBezTo>
                  <a:cubicBezTo>
                    <a:pt x="322" y="4174"/>
                    <a:pt x="457" y="4207"/>
                    <a:pt x="657" y="4207"/>
                  </a:cubicBezTo>
                  <a:cubicBezTo>
                    <a:pt x="1694" y="4207"/>
                    <a:pt x="4476" y="3298"/>
                    <a:pt x="5348" y="2795"/>
                  </a:cubicBezTo>
                  <a:cubicBezTo>
                    <a:pt x="6388" y="2195"/>
                    <a:pt x="6664" y="1308"/>
                    <a:pt x="6275" y="634"/>
                  </a:cubicBezTo>
                  <a:cubicBezTo>
                    <a:pt x="6045" y="235"/>
                    <a:pt x="5633" y="1"/>
                    <a:pt x="5119"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7"/>
            <p:cNvSpPr/>
            <p:nvPr/>
          </p:nvSpPr>
          <p:spPr>
            <a:xfrm>
              <a:off x="8127425" y="3985475"/>
              <a:ext cx="46825" cy="41025"/>
            </a:xfrm>
            <a:custGeom>
              <a:avLst/>
              <a:gdLst/>
              <a:ahLst/>
              <a:cxnLst/>
              <a:rect l="l" t="t" r="r" b="b"/>
              <a:pathLst>
                <a:path w="1873" h="1641" extrusionOk="0">
                  <a:moveTo>
                    <a:pt x="936" y="0"/>
                  </a:moveTo>
                  <a:cubicBezTo>
                    <a:pt x="797" y="0"/>
                    <a:pt x="656" y="36"/>
                    <a:pt x="527" y="110"/>
                  </a:cubicBezTo>
                  <a:cubicBezTo>
                    <a:pt x="134" y="336"/>
                    <a:pt x="0" y="838"/>
                    <a:pt x="226" y="1230"/>
                  </a:cubicBezTo>
                  <a:cubicBezTo>
                    <a:pt x="378" y="1494"/>
                    <a:pt x="654" y="1641"/>
                    <a:pt x="937" y="1641"/>
                  </a:cubicBezTo>
                  <a:cubicBezTo>
                    <a:pt x="1076" y="1641"/>
                    <a:pt x="1217" y="1605"/>
                    <a:pt x="1346" y="1531"/>
                  </a:cubicBezTo>
                  <a:cubicBezTo>
                    <a:pt x="1738" y="1304"/>
                    <a:pt x="1873" y="802"/>
                    <a:pt x="1647" y="411"/>
                  </a:cubicBezTo>
                  <a:cubicBezTo>
                    <a:pt x="1495" y="147"/>
                    <a:pt x="1219" y="0"/>
                    <a:pt x="9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7"/>
            <p:cNvSpPr/>
            <p:nvPr/>
          </p:nvSpPr>
          <p:spPr>
            <a:xfrm>
              <a:off x="7995050" y="3896400"/>
              <a:ext cx="120625" cy="154650"/>
            </a:xfrm>
            <a:custGeom>
              <a:avLst/>
              <a:gdLst/>
              <a:ahLst/>
              <a:cxnLst/>
              <a:rect l="l" t="t" r="r" b="b"/>
              <a:pathLst>
                <a:path w="4825" h="6186" extrusionOk="0">
                  <a:moveTo>
                    <a:pt x="3326" y="1"/>
                  </a:moveTo>
                  <a:cubicBezTo>
                    <a:pt x="2788" y="1"/>
                    <a:pt x="2214" y="354"/>
                    <a:pt x="1785" y="1096"/>
                  </a:cubicBezTo>
                  <a:cubicBezTo>
                    <a:pt x="1184" y="2136"/>
                    <a:pt x="1" y="5890"/>
                    <a:pt x="483" y="6167"/>
                  </a:cubicBezTo>
                  <a:cubicBezTo>
                    <a:pt x="504" y="6179"/>
                    <a:pt x="530" y="6185"/>
                    <a:pt x="559" y="6185"/>
                  </a:cubicBezTo>
                  <a:cubicBezTo>
                    <a:pt x="1192" y="6185"/>
                    <a:pt x="3649" y="3497"/>
                    <a:pt x="4224" y="2504"/>
                  </a:cubicBezTo>
                  <a:cubicBezTo>
                    <a:pt x="4825" y="1463"/>
                    <a:pt x="4619" y="556"/>
                    <a:pt x="3946" y="169"/>
                  </a:cubicBezTo>
                  <a:cubicBezTo>
                    <a:pt x="3753" y="58"/>
                    <a:pt x="3543" y="1"/>
                    <a:pt x="3326"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7"/>
            <p:cNvSpPr/>
            <p:nvPr/>
          </p:nvSpPr>
          <p:spPr>
            <a:xfrm>
              <a:off x="8052625" y="3910700"/>
              <a:ext cx="46875" cy="41000"/>
            </a:xfrm>
            <a:custGeom>
              <a:avLst/>
              <a:gdLst/>
              <a:ahLst/>
              <a:cxnLst/>
              <a:rect l="l" t="t" r="r" b="b"/>
              <a:pathLst>
                <a:path w="1875" h="1640" extrusionOk="0">
                  <a:moveTo>
                    <a:pt x="938" y="0"/>
                  </a:moveTo>
                  <a:cubicBezTo>
                    <a:pt x="654" y="0"/>
                    <a:pt x="379" y="147"/>
                    <a:pt x="227" y="410"/>
                  </a:cubicBezTo>
                  <a:cubicBezTo>
                    <a:pt x="1" y="802"/>
                    <a:pt x="136" y="1303"/>
                    <a:pt x="527" y="1529"/>
                  </a:cubicBezTo>
                  <a:cubicBezTo>
                    <a:pt x="656" y="1604"/>
                    <a:pt x="797" y="1639"/>
                    <a:pt x="936" y="1639"/>
                  </a:cubicBezTo>
                  <a:cubicBezTo>
                    <a:pt x="1219" y="1639"/>
                    <a:pt x="1495" y="1492"/>
                    <a:pt x="1647" y="1229"/>
                  </a:cubicBezTo>
                  <a:cubicBezTo>
                    <a:pt x="1875" y="838"/>
                    <a:pt x="1739" y="336"/>
                    <a:pt x="1347" y="110"/>
                  </a:cubicBezTo>
                  <a:cubicBezTo>
                    <a:pt x="1218" y="35"/>
                    <a:pt x="1077" y="0"/>
                    <a:pt x="938"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7"/>
            <p:cNvSpPr/>
            <p:nvPr/>
          </p:nvSpPr>
          <p:spPr>
            <a:xfrm>
              <a:off x="8359325" y="4038925"/>
              <a:ext cx="298275" cy="138325"/>
            </a:xfrm>
            <a:custGeom>
              <a:avLst/>
              <a:gdLst/>
              <a:ahLst/>
              <a:cxnLst/>
              <a:rect l="l" t="t" r="r" b="b"/>
              <a:pathLst>
                <a:path w="11931" h="5533" extrusionOk="0">
                  <a:moveTo>
                    <a:pt x="3332" y="1"/>
                  </a:moveTo>
                  <a:cubicBezTo>
                    <a:pt x="1235" y="1"/>
                    <a:pt x="0" y="1239"/>
                    <a:pt x="0" y="2767"/>
                  </a:cubicBezTo>
                  <a:cubicBezTo>
                    <a:pt x="0" y="4295"/>
                    <a:pt x="1235" y="5532"/>
                    <a:pt x="3332" y="5532"/>
                  </a:cubicBezTo>
                  <a:cubicBezTo>
                    <a:pt x="5429" y="5532"/>
                    <a:pt x="11930" y="2767"/>
                    <a:pt x="11930" y="2767"/>
                  </a:cubicBezTo>
                  <a:cubicBezTo>
                    <a:pt x="11930" y="2767"/>
                    <a:pt x="5431" y="1"/>
                    <a:pt x="333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7"/>
            <p:cNvSpPr/>
            <p:nvPr/>
          </p:nvSpPr>
          <p:spPr>
            <a:xfrm>
              <a:off x="8433875" y="4073500"/>
              <a:ext cx="149150" cy="69175"/>
            </a:xfrm>
            <a:custGeom>
              <a:avLst/>
              <a:gdLst/>
              <a:ahLst/>
              <a:cxnLst/>
              <a:rect l="l" t="t" r="r" b="b"/>
              <a:pathLst>
                <a:path w="5966" h="2767" extrusionOk="0">
                  <a:moveTo>
                    <a:pt x="1666" y="0"/>
                  </a:moveTo>
                  <a:cubicBezTo>
                    <a:pt x="617" y="0"/>
                    <a:pt x="0" y="620"/>
                    <a:pt x="0" y="1384"/>
                  </a:cubicBezTo>
                  <a:cubicBezTo>
                    <a:pt x="0" y="2148"/>
                    <a:pt x="617" y="2767"/>
                    <a:pt x="1666" y="2767"/>
                  </a:cubicBezTo>
                  <a:cubicBezTo>
                    <a:pt x="2716" y="2767"/>
                    <a:pt x="5965" y="1384"/>
                    <a:pt x="5965" y="1384"/>
                  </a:cubicBezTo>
                  <a:cubicBezTo>
                    <a:pt x="5965" y="1384"/>
                    <a:pt x="2716" y="0"/>
                    <a:pt x="1666"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7"/>
            <p:cNvSpPr/>
            <p:nvPr/>
          </p:nvSpPr>
          <p:spPr>
            <a:xfrm>
              <a:off x="8315625" y="4064375"/>
              <a:ext cx="87425" cy="87425"/>
            </a:xfrm>
            <a:custGeom>
              <a:avLst/>
              <a:gdLst/>
              <a:ahLst/>
              <a:cxnLst/>
              <a:rect l="l" t="t" r="r" b="b"/>
              <a:pathLst>
                <a:path w="3497" h="3497" extrusionOk="0">
                  <a:moveTo>
                    <a:pt x="1748" y="1"/>
                  </a:moveTo>
                  <a:cubicBezTo>
                    <a:pt x="782" y="1"/>
                    <a:pt x="1" y="783"/>
                    <a:pt x="1" y="1749"/>
                  </a:cubicBezTo>
                  <a:cubicBezTo>
                    <a:pt x="1" y="2715"/>
                    <a:pt x="782" y="3496"/>
                    <a:pt x="1748" y="3496"/>
                  </a:cubicBezTo>
                  <a:cubicBezTo>
                    <a:pt x="2713" y="3496"/>
                    <a:pt x="3494" y="2714"/>
                    <a:pt x="3496" y="1749"/>
                  </a:cubicBezTo>
                  <a:cubicBezTo>
                    <a:pt x="3496" y="783"/>
                    <a:pt x="2714" y="1"/>
                    <a:pt x="174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p:nvPr/>
          </p:nvSpPr>
          <p:spPr>
            <a:xfrm>
              <a:off x="7294550" y="4038925"/>
              <a:ext cx="298275" cy="138325"/>
            </a:xfrm>
            <a:custGeom>
              <a:avLst/>
              <a:gdLst/>
              <a:ahLst/>
              <a:cxnLst/>
              <a:rect l="l" t="t" r="r" b="b"/>
              <a:pathLst>
                <a:path w="11931" h="5533" extrusionOk="0">
                  <a:moveTo>
                    <a:pt x="8598" y="1"/>
                  </a:moveTo>
                  <a:cubicBezTo>
                    <a:pt x="6500" y="1"/>
                    <a:pt x="0" y="2767"/>
                    <a:pt x="0" y="2767"/>
                  </a:cubicBezTo>
                  <a:cubicBezTo>
                    <a:pt x="0" y="2767"/>
                    <a:pt x="6500" y="5532"/>
                    <a:pt x="8598" y="5532"/>
                  </a:cubicBezTo>
                  <a:cubicBezTo>
                    <a:pt x="10696" y="5532"/>
                    <a:pt x="11931" y="4295"/>
                    <a:pt x="11931" y="2767"/>
                  </a:cubicBezTo>
                  <a:cubicBezTo>
                    <a:pt x="11931" y="1239"/>
                    <a:pt x="10696" y="1"/>
                    <a:pt x="8598"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7"/>
            <p:cNvSpPr/>
            <p:nvPr/>
          </p:nvSpPr>
          <p:spPr>
            <a:xfrm>
              <a:off x="7369125" y="4073525"/>
              <a:ext cx="149150" cy="69150"/>
            </a:xfrm>
            <a:custGeom>
              <a:avLst/>
              <a:gdLst/>
              <a:ahLst/>
              <a:cxnLst/>
              <a:rect l="l" t="t" r="r" b="b"/>
              <a:pathLst>
                <a:path w="5966" h="2766" extrusionOk="0">
                  <a:moveTo>
                    <a:pt x="4299" y="0"/>
                  </a:moveTo>
                  <a:cubicBezTo>
                    <a:pt x="3250" y="0"/>
                    <a:pt x="1" y="1383"/>
                    <a:pt x="1" y="1383"/>
                  </a:cubicBezTo>
                  <a:cubicBezTo>
                    <a:pt x="1" y="1383"/>
                    <a:pt x="3250" y="2766"/>
                    <a:pt x="4299" y="2766"/>
                  </a:cubicBezTo>
                  <a:cubicBezTo>
                    <a:pt x="5348" y="2766"/>
                    <a:pt x="5966" y="2147"/>
                    <a:pt x="5966" y="1383"/>
                  </a:cubicBezTo>
                  <a:cubicBezTo>
                    <a:pt x="5966" y="619"/>
                    <a:pt x="5348" y="0"/>
                    <a:pt x="4299"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7"/>
            <p:cNvSpPr/>
            <p:nvPr/>
          </p:nvSpPr>
          <p:spPr>
            <a:xfrm>
              <a:off x="7549100" y="4064400"/>
              <a:ext cx="87400" cy="87400"/>
            </a:xfrm>
            <a:custGeom>
              <a:avLst/>
              <a:gdLst/>
              <a:ahLst/>
              <a:cxnLst/>
              <a:rect l="l" t="t" r="r" b="b"/>
              <a:pathLst>
                <a:path w="3496" h="3496" extrusionOk="0">
                  <a:moveTo>
                    <a:pt x="1749" y="1"/>
                  </a:moveTo>
                  <a:cubicBezTo>
                    <a:pt x="783" y="1"/>
                    <a:pt x="0" y="782"/>
                    <a:pt x="0" y="1748"/>
                  </a:cubicBezTo>
                  <a:cubicBezTo>
                    <a:pt x="0" y="2713"/>
                    <a:pt x="783" y="3495"/>
                    <a:pt x="1749" y="3495"/>
                  </a:cubicBezTo>
                  <a:cubicBezTo>
                    <a:pt x="2713" y="3495"/>
                    <a:pt x="3496" y="2713"/>
                    <a:pt x="3496" y="1748"/>
                  </a:cubicBezTo>
                  <a:cubicBezTo>
                    <a:pt x="3496" y="782"/>
                    <a:pt x="2713" y="1"/>
                    <a:pt x="1749"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 name="Google Shape;188;p7"/>
          <p:cNvGrpSpPr/>
          <p:nvPr/>
        </p:nvGrpSpPr>
        <p:grpSpPr>
          <a:xfrm>
            <a:off x="124811" y="-1662096"/>
            <a:ext cx="512745" cy="2688212"/>
            <a:chOff x="5068475" y="1794100"/>
            <a:chExt cx="453075" cy="2375375"/>
          </a:xfrm>
        </p:grpSpPr>
        <p:sp>
          <p:nvSpPr>
            <p:cNvPr id="189" name="Google Shape;189;p7"/>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7"/>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7"/>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7"/>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7"/>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7"/>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7"/>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01"/>
        <p:cNvGrpSpPr/>
        <p:nvPr/>
      </p:nvGrpSpPr>
      <p:grpSpPr>
        <a:xfrm>
          <a:off x="0" y="0"/>
          <a:ext cx="0" cy="0"/>
          <a:chOff x="0" y="0"/>
          <a:chExt cx="0" cy="0"/>
        </a:xfrm>
      </p:grpSpPr>
      <p:sp>
        <p:nvSpPr>
          <p:cNvPr id="202" name="Google Shape;202;p8"/>
          <p:cNvSpPr txBox="1">
            <a:spLocks noGrp="1"/>
          </p:cNvSpPr>
          <p:nvPr>
            <p:ph type="title"/>
          </p:nvPr>
        </p:nvSpPr>
        <p:spPr>
          <a:xfrm>
            <a:off x="713250" y="1369725"/>
            <a:ext cx="7717500" cy="24666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4800"/>
              <a:buNone/>
              <a:defRPr sz="79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203" name="Google Shape;203;p8"/>
          <p:cNvGrpSpPr/>
          <p:nvPr/>
        </p:nvGrpSpPr>
        <p:grpSpPr>
          <a:xfrm>
            <a:off x="6874277" y="-2191168"/>
            <a:ext cx="4157729" cy="4157729"/>
            <a:chOff x="1321325" y="3969725"/>
            <a:chExt cx="1273775" cy="1273775"/>
          </a:xfrm>
        </p:grpSpPr>
        <p:sp>
          <p:nvSpPr>
            <p:cNvPr id="204" name="Google Shape;204;p8"/>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8"/>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8"/>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8"/>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8"/>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8"/>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8"/>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8"/>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8"/>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8"/>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8"/>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8"/>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8"/>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8"/>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8"/>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8"/>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8"/>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8"/>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8"/>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8"/>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8"/>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8"/>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8"/>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8"/>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8"/>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8"/>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8"/>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8"/>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8"/>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8"/>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8"/>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8"/>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8"/>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8"/>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46"/>
        <p:cNvGrpSpPr/>
        <p:nvPr/>
      </p:nvGrpSpPr>
      <p:grpSpPr>
        <a:xfrm>
          <a:off x="0" y="0"/>
          <a:ext cx="0" cy="0"/>
          <a:chOff x="0" y="0"/>
          <a:chExt cx="0" cy="0"/>
        </a:xfrm>
      </p:grpSpPr>
      <p:sp>
        <p:nvSpPr>
          <p:cNvPr id="247" name="Google Shape;247;p9"/>
          <p:cNvSpPr txBox="1">
            <a:spLocks noGrp="1"/>
          </p:cNvSpPr>
          <p:nvPr>
            <p:ph type="title"/>
          </p:nvPr>
        </p:nvSpPr>
        <p:spPr>
          <a:xfrm>
            <a:off x="1974000" y="1657575"/>
            <a:ext cx="5196000" cy="1495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300"/>
              <a:buNone/>
              <a:defRPr sz="9000"/>
            </a:lvl1pPr>
            <a:lvl2pPr lvl="1" algn="ctr" rtl="0">
              <a:spcBef>
                <a:spcPts val="0"/>
              </a:spcBef>
              <a:spcAft>
                <a:spcPts val="0"/>
              </a:spcAft>
              <a:buSzPts val="3300"/>
              <a:buNone/>
              <a:defRPr/>
            </a:lvl2pPr>
            <a:lvl3pPr lvl="2" algn="ctr" rtl="0">
              <a:spcBef>
                <a:spcPts val="0"/>
              </a:spcBef>
              <a:spcAft>
                <a:spcPts val="0"/>
              </a:spcAft>
              <a:buSzPts val="3300"/>
              <a:buNone/>
              <a:defRPr/>
            </a:lvl3pPr>
            <a:lvl4pPr lvl="3" algn="ctr" rtl="0">
              <a:spcBef>
                <a:spcPts val="0"/>
              </a:spcBef>
              <a:spcAft>
                <a:spcPts val="0"/>
              </a:spcAft>
              <a:buSzPts val="3300"/>
              <a:buNone/>
              <a:defRPr/>
            </a:lvl4pPr>
            <a:lvl5pPr lvl="4" algn="ctr" rtl="0">
              <a:spcBef>
                <a:spcPts val="0"/>
              </a:spcBef>
              <a:spcAft>
                <a:spcPts val="0"/>
              </a:spcAft>
              <a:buSzPts val="3300"/>
              <a:buNone/>
              <a:defRPr/>
            </a:lvl5pPr>
            <a:lvl6pPr lvl="5" algn="ctr" rtl="0">
              <a:spcBef>
                <a:spcPts val="0"/>
              </a:spcBef>
              <a:spcAft>
                <a:spcPts val="0"/>
              </a:spcAft>
              <a:buSzPts val="3300"/>
              <a:buNone/>
              <a:defRPr/>
            </a:lvl6pPr>
            <a:lvl7pPr lvl="6" algn="ctr" rtl="0">
              <a:spcBef>
                <a:spcPts val="0"/>
              </a:spcBef>
              <a:spcAft>
                <a:spcPts val="0"/>
              </a:spcAft>
              <a:buSzPts val="3300"/>
              <a:buNone/>
              <a:defRPr/>
            </a:lvl7pPr>
            <a:lvl8pPr lvl="7" algn="ctr" rtl="0">
              <a:spcBef>
                <a:spcPts val="0"/>
              </a:spcBef>
              <a:spcAft>
                <a:spcPts val="0"/>
              </a:spcAft>
              <a:buSzPts val="3300"/>
              <a:buNone/>
              <a:defRPr/>
            </a:lvl8pPr>
            <a:lvl9pPr lvl="8" algn="ctr" rtl="0">
              <a:spcBef>
                <a:spcPts val="0"/>
              </a:spcBef>
              <a:spcAft>
                <a:spcPts val="0"/>
              </a:spcAft>
              <a:buSzPts val="3300"/>
              <a:buNone/>
              <a:defRPr/>
            </a:lvl9pPr>
          </a:lstStyle>
          <a:p>
            <a:endParaRPr/>
          </a:p>
        </p:txBody>
      </p:sp>
      <p:sp>
        <p:nvSpPr>
          <p:cNvPr id="248" name="Google Shape;248;p9"/>
          <p:cNvSpPr txBox="1">
            <a:spLocks noGrp="1"/>
          </p:cNvSpPr>
          <p:nvPr>
            <p:ph type="subTitle" idx="1"/>
          </p:nvPr>
        </p:nvSpPr>
        <p:spPr>
          <a:xfrm>
            <a:off x="1974000" y="3153375"/>
            <a:ext cx="5196000" cy="6759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249" name="Google Shape;249;p9"/>
          <p:cNvGrpSpPr/>
          <p:nvPr/>
        </p:nvGrpSpPr>
        <p:grpSpPr>
          <a:xfrm>
            <a:off x="2493140" y="-2500143"/>
            <a:ext cx="4157729" cy="4157729"/>
            <a:chOff x="1321325" y="3969725"/>
            <a:chExt cx="1273775" cy="1273775"/>
          </a:xfrm>
        </p:grpSpPr>
        <p:sp>
          <p:nvSpPr>
            <p:cNvPr id="250" name="Google Shape;250;p9"/>
            <p:cNvSpPr/>
            <p:nvPr/>
          </p:nvSpPr>
          <p:spPr>
            <a:xfrm>
              <a:off x="1574950" y="4223350"/>
              <a:ext cx="766500" cy="766525"/>
            </a:xfrm>
            <a:custGeom>
              <a:avLst/>
              <a:gdLst/>
              <a:ahLst/>
              <a:cxnLst/>
              <a:rect l="l" t="t" r="r" b="b"/>
              <a:pathLst>
                <a:path w="30660" h="30661" extrusionOk="0">
                  <a:moveTo>
                    <a:pt x="15330" y="741"/>
                  </a:moveTo>
                  <a:cubicBezTo>
                    <a:pt x="23374" y="741"/>
                    <a:pt x="29919" y="7286"/>
                    <a:pt x="29919" y="15331"/>
                  </a:cubicBezTo>
                  <a:cubicBezTo>
                    <a:pt x="29919" y="23375"/>
                    <a:pt x="23374" y="29919"/>
                    <a:pt x="15330" y="29919"/>
                  </a:cubicBezTo>
                  <a:cubicBezTo>
                    <a:pt x="7285" y="29919"/>
                    <a:pt x="741" y="23375"/>
                    <a:pt x="741" y="15331"/>
                  </a:cubicBezTo>
                  <a:cubicBezTo>
                    <a:pt x="741" y="7286"/>
                    <a:pt x="7285" y="741"/>
                    <a:pt x="15330" y="741"/>
                  </a:cubicBezTo>
                  <a:close/>
                  <a:moveTo>
                    <a:pt x="15330" y="0"/>
                  </a:moveTo>
                  <a:cubicBezTo>
                    <a:pt x="6877" y="0"/>
                    <a:pt x="0" y="6878"/>
                    <a:pt x="0" y="15331"/>
                  </a:cubicBezTo>
                  <a:cubicBezTo>
                    <a:pt x="0" y="23784"/>
                    <a:pt x="6877" y="30661"/>
                    <a:pt x="15330" y="30661"/>
                  </a:cubicBezTo>
                  <a:cubicBezTo>
                    <a:pt x="23782" y="30661"/>
                    <a:pt x="30659" y="23784"/>
                    <a:pt x="30659" y="15331"/>
                  </a:cubicBezTo>
                  <a:cubicBezTo>
                    <a:pt x="30659" y="6878"/>
                    <a:pt x="23782" y="0"/>
                    <a:pt x="15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9"/>
            <p:cNvSpPr/>
            <p:nvPr/>
          </p:nvSpPr>
          <p:spPr>
            <a:xfrm>
              <a:off x="1693750" y="4342150"/>
              <a:ext cx="528900" cy="528900"/>
            </a:xfrm>
            <a:custGeom>
              <a:avLst/>
              <a:gdLst/>
              <a:ahLst/>
              <a:cxnLst/>
              <a:rect l="l" t="t" r="r" b="b"/>
              <a:pathLst>
                <a:path w="21156" h="21156" extrusionOk="0">
                  <a:moveTo>
                    <a:pt x="10578" y="743"/>
                  </a:moveTo>
                  <a:cubicBezTo>
                    <a:pt x="16002" y="743"/>
                    <a:pt x="20414" y="5155"/>
                    <a:pt x="20414" y="10579"/>
                  </a:cubicBezTo>
                  <a:cubicBezTo>
                    <a:pt x="20414" y="16002"/>
                    <a:pt x="16002" y="20414"/>
                    <a:pt x="10578" y="20414"/>
                  </a:cubicBezTo>
                  <a:cubicBezTo>
                    <a:pt x="5155" y="20414"/>
                    <a:pt x="743" y="16002"/>
                    <a:pt x="743" y="10579"/>
                  </a:cubicBezTo>
                  <a:cubicBezTo>
                    <a:pt x="743" y="5155"/>
                    <a:pt x="5155" y="743"/>
                    <a:pt x="10578" y="743"/>
                  </a:cubicBezTo>
                  <a:close/>
                  <a:moveTo>
                    <a:pt x="10578" y="0"/>
                  </a:moveTo>
                  <a:cubicBezTo>
                    <a:pt x="4745" y="0"/>
                    <a:pt x="0" y="4746"/>
                    <a:pt x="0" y="10579"/>
                  </a:cubicBezTo>
                  <a:cubicBezTo>
                    <a:pt x="0" y="16410"/>
                    <a:pt x="4746" y="21156"/>
                    <a:pt x="10578" y="21156"/>
                  </a:cubicBezTo>
                  <a:cubicBezTo>
                    <a:pt x="16410" y="21156"/>
                    <a:pt x="21156" y="16412"/>
                    <a:pt x="21156" y="10579"/>
                  </a:cubicBezTo>
                  <a:cubicBezTo>
                    <a:pt x="21156" y="4745"/>
                    <a:pt x="16410" y="0"/>
                    <a:pt x="105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9"/>
            <p:cNvSpPr/>
            <p:nvPr/>
          </p:nvSpPr>
          <p:spPr>
            <a:xfrm>
              <a:off x="1381575" y="4030000"/>
              <a:ext cx="1153375" cy="1153250"/>
            </a:xfrm>
            <a:custGeom>
              <a:avLst/>
              <a:gdLst/>
              <a:ahLst/>
              <a:cxnLst/>
              <a:rect l="l" t="t" r="r" b="b"/>
              <a:pathLst>
                <a:path w="46135" h="46130" extrusionOk="0">
                  <a:moveTo>
                    <a:pt x="17125" y="889"/>
                  </a:moveTo>
                  <a:lnTo>
                    <a:pt x="18056" y="1253"/>
                  </a:lnTo>
                  <a:cubicBezTo>
                    <a:pt x="18295" y="1347"/>
                    <a:pt x="20456" y="2259"/>
                    <a:pt x="22775" y="5213"/>
                  </a:cubicBezTo>
                  <a:lnTo>
                    <a:pt x="23066" y="5584"/>
                  </a:lnTo>
                  <a:lnTo>
                    <a:pt x="23357" y="5213"/>
                  </a:lnTo>
                  <a:cubicBezTo>
                    <a:pt x="25677" y="2259"/>
                    <a:pt x="27838" y="1347"/>
                    <a:pt x="28075" y="1254"/>
                  </a:cubicBezTo>
                  <a:lnTo>
                    <a:pt x="29007" y="890"/>
                  </a:lnTo>
                  <a:lnTo>
                    <a:pt x="29632" y="1674"/>
                  </a:lnTo>
                  <a:cubicBezTo>
                    <a:pt x="29792" y="1873"/>
                    <a:pt x="31204" y="3732"/>
                    <a:pt x="31738" y="7461"/>
                  </a:cubicBezTo>
                  <a:lnTo>
                    <a:pt x="31805" y="7928"/>
                  </a:lnTo>
                  <a:lnTo>
                    <a:pt x="32242" y="7752"/>
                  </a:lnTo>
                  <a:cubicBezTo>
                    <a:pt x="34606" y="6803"/>
                    <a:pt x="36430" y="6632"/>
                    <a:pt x="37442" y="6632"/>
                  </a:cubicBezTo>
                  <a:cubicBezTo>
                    <a:pt x="37928" y="6632"/>
                    <a:pt x="38226" y="6671"/>
                    <a:pt x="38308" y="6683"/>
                  </a:cubicBezTo>
                  <a:lnTo>
                    <a:pt x="39297" y="6834"/>
                  </a:lnTo>
                  <a:lnTo>
                    <a:pt x="39448" y="7824"/>
                  </a:lnTo>
                  <a:cubicBezTo>
                    <a:pt x="39487" y="8077"/>
                    <a:pt x="39784" y="10392"/>
                    <a:pt x="38380" y="13889"/>
                  </a:cubicBezTo>
                  <a:lnTo>
                    <a:pt x="38204" y="14328"/>
                  </a:lnTo>
                  <a:lnTo>
                    <a:pt x="38672" y="14395"/>
                  </a:lnTo>
                  <a:cubicBezTo>
                    <a:pt x="42399" y="14926"/>
                    <a:pt x="44259" y="16341"/>
                    <a:pt x="44459" y="16501"/>
                  </a:cubicBezTo>
                  <a:lnTo>
                    <a:pt x="45241" y="17125"/>
                  </a:lnTo>
                  <a:lnTo>
                    <a:pt x="44876" y="18055"/>
                  </a:lnTo>
                  <a:cubicBezTo>
                    <a:pt x="44783" y="18294"/>
                    <a:pt x="43870" y="20455"/>
                    <a:pt x="40918" y="22777"/>
                  </a:cubicBezTo>
                  <a:lnTo>
                    <a:pt x="40547" y="23068"/>
                  </a:lnTo>
                  <a:lnTo>
                    <a:pt x="40918" y="23359"/>
                  </a:lnTo>
                  <a:cubicBezTo>
                    <a:pt x="43886" y="25689"/>
                    <a:pt x="44783" y="27837"/>
                    <a:pt x="44875" y="28074"/>
                  </a:cubicBezTo>
                  <a:lnTo>
                    <a:pt x="45239" y="29008"/>
                  </a:lnTo>
                  <a:lnTo>
                    <a:pt x="44458" y="29635"/>
                  </a:lnTo>
                  <a:cubicBezTo>
                    <a:pt x="44259" y="29794"/>
                    <a:pt x="42400" y="31206"/>
                    <a:pt x="38671" y="31740"/>
                  </a:cubicBezTo>
                  <a:lnTo>
                    <a:pt x="38203" y="31807"/>
                  </a:lnTo>
                  <a:lnTo>
                    <a:pt x="38379" y="32245"/>
                  </a:lnTo>
                  <a:cubicBezTo>
                    <a:pt x="39781" y="35745"/>
                    <a:pt x="39486" y="38058"/>
                    <a:pt x="39447" y="38311"/>
                  </a:cubicBezTo>
                  <a:lnTo>
                    <a:pt x="39297" y="39300"/>
                  </a:lnTo>
                  <a:lnTo>
                    <a:pt x="38307" y="39451"/>
                  </a:lnTo>
                  <a:cubicBezTo>
                    <a:pt x="38226" y="39463"/>
                    <a:pt x="37929" y="39502"/>
                    <a:pt x="37446" y="39502"/>
                  </a:cubicBezTo>
                  <a:cubicBezTo>
                    <a:pt x="36435" y="39502"/>
                    <a:pt x="34609" y="39331"/>
                    <a:pt x="32241" y="38381"/>
                  </a:cubicBezTo>
                  <a:lnTo>
                    <a:pt x="31804" y="38206"/>
                  </a:lnTo>
                  <a:lnTo>
                    <a:pt x="31737" y="38673"/>
                  </a:lnTo>
                  <a:cubicBezTo>
                    <a:pt x="31206" y="42398"/>
                    <a:pt x="29792" y="44260"/>
                    <a:pt x="29632" y="44458"/>
                  </a:cubicBezTo>
                  <a:lnTo>
                    <a:pt x="29006" y="45239"/>
                  </a:lnTo>
                  <a:lnTo>
                    <a:pt x="28075" y="44873"/>
                  </a:lnTo>
                  <a:cubicBezTo>
                    <a:pt x="27838" y="44781"/>
                    <a:pt x="25689" y="43882"/>
                    <a:pt x="23357" y="40918"/>
                  </a:cubicBezTo>
                  <a:lnTo>
                    <a:pt x="23066" y="40547"/>
                  </a:lnTo>
                  <a:lnTo>
                    <a:pt x="22775" y="40918"/>
                  </a:lnTo>
                  <a:cubicBezTo>
                    <a:pt x="20442" y="43883"/>
                    <a:pt x="18293" y="44781"/>
                    <a:pt x="18056" y="44873"/>
                  </a:cubicBezTo>
                  <a:lnTo>
                    <a:pt x="17125" y="45239"/>
                  </a:lnTo>
                  <a:lnTo>
                    <a:pt x="16498" y="44458"/>
                  </a:lnTo>
                  <a:cubicBezTo>
                    <a:pt x="16339" y="44258"/>
                    <a:pt x="14925" y="42398"/>
                    <a:pt x="14393" y="38672"/>
                  </a:cubicBezTo>
                  <a:lnTo>
                    <a:pt x="14326" y="38205"/>
                  </a:lnTo>
                  <a:lnTo>
                    <a:pt x="13891" y="38380"/>
                  </a:lnTo>
                  <a:cubicBezTo>
                    <a:pt x="11524" y="39330"/>
                    <a:pt x="9697" y="39501"/>
                    <a:pt x="8686" y="39501"/>
                  </a:cubicBezTo>
                  <a:cubicBezTo>
                    <a:pt x="8204" y="39501"/>
                    <a:pt x="7907" y="39462"/>
                    <a:pt x="7825" y="39450"/>
                  </a:cubicBezTo>
                  <a:lnTo>
                    <a:pt x="6834" y="39298"/>
                  </a:lnTo>
                  <a:lnTo>
                    <a:pt x="6684" y="38310"/>
                  </a:lnTo>
                  <a:cubicBezTo>
                    <a:pt x="6646" y="38058"/>
                    <a:pt x="6349" y="35745"/>
                    <a:pt x="7753" y="32244"/>
                  </a:cubicBezTo>
                  <a:lnTo>
                    <a:pt x="7928" y="31806"/>
                  </a:lnTo>
                  <a:lnTo>
                    <a:pt x="7461" y="31739"/>
                  </a:lnTo>
                  <a:cubicBezTo>
                    <a:pt x="3734" y="31205"/>
                    <a:pt x="1875" y="29793"/>
                    <a:pt x="1676" y="29635"/>
                  </a:cubicBezTo>
                  <a:lnTo>
                    <a:pt x="894" y="29007"/>
                  </a:lnTo>
                  <a:lnTo>
                    <a:pt x="1256" y="28073"/>
                  </a:lnTo>
                  <a:cubicBezTo>
                    <a:pt x="1349" y="27837"/>
                    <a:pt x="2246" y="25689"/>
                    <a:pt x="5214" y="23358"/>
                  </a:cubicBezTo>
                  <a:lnTo>
                    <a:pt x="5585" y="23067"/>
                  </a:lnTo>
                  <a:lnTo>
                    <a:pt x="5214" y="22775"/>
                  </a:lnTo>
                  <a:cubicBezTo>
                    <a:pt x="2262" y="20453"/>
                    <a:pt x="1349" y="18291"/>
                    <a:pt x="1255" y="18054"/>
                  </a:cubicBezTo>
                  <a:lnTo>
                    <a:pt x="891" y="17124"/>
                  </a:lnTo>
                  <a:lnTo>
                    <a:pt x="1672" y="16499"/>
                  </a:lnTo>
                  <a:cubicBezTo>
                    <a:pt x="1873" y="16339"/>
                    <a:pt x="3734" y="14925"/>
                    <a:pt x="7460" y="14393"/>
                  </a:cubicBezTo>
                  <a:lnTo>
                    <a:pt x="7927" y="14326"/>
                  </a:lnTo>
                  <a:lnTo>
                    <a:pt x="7752" y="13888"/>
                  </a:lnTo>
                  <a:cubicBezTo>
                    <a:pt x="6349" y="10392"/>
                    <a:pt x="6644" y="8075"/>
                    <a:pt x="6683" y="7823"/>
                  </a:cubicBezTo>
                  <a:lnTo>
                    <a:pt x="6833" y="6830"/>
                  </a:lnTo>
                  <a:lnTo>
                    <a:pt x="7823" y="6682"/>
                  </a:lnTo>
                  <a:cubicBezTo>
                    <a:pt x="7905" y="6670"/>
                    <a:pt x="8204" y="6631"/>
                    <a:pt x="8689" y="6631"/>
                  </a:cubicBezTo>
                  <a:cubicBezTo>
                    <a:pt x="9701" y="6631"/>
                    <a:pt x="11525" y="6802"/>
                    <a:pt x="13889" y="7751"/>
                  </a:cubicBezTo>
                  <a:lnTo>
                    <a:pt x="14327" y="7926"/>
                  </a:lnTo>
                  <a:lnTo>
                    <a:pt x="14394" y="7459"/>
                  </a:lnTo>
                  <a:cubicBezTo>
                    <a:pt x="14928" y="3729"/>
                    <a:pt x="16340" y="1871"/>
                    <a:pt x="16499" y="1673"/>
                  </a:cubicBezTo>
                  <a:lnTo>
                    <a:pt x="17125" y="889"/>
                  </a:lnTo>
                  <a:close/>
                  <a:moveTo>
                    <a:pt x="16888" y="0"/>
                  </a:moveTo>
                  <a:lnTo>
                    <a:pt x="15922" y="1210"/>
                  </a:lnTo>
                  <a:cubicBezTo>
                    <a:pt x="15652" y="1548"/>
                    <a:pt x="14326" y="3356"/>
                    <a:pt x="13733" y="6896"/>
                  </a:cubicBezTo>
                  <a:cubicBezTo>
                    <a:pt x="11485" y="6056"/>
                    <a:pt x="9743" y="5887"/>
                    <a:pt x="8708" y="5887"/>
                  </a:cubicBezTo>
                  <a:cubicBezTo>
                    <a:pt x="8194" y="5887"/>
                    <a:pt x="7855" y="5929"/>
                    <a:pt x="7714" y="5950"/>
                  </a:cubicBezTo>
                  <a:lnTo>
                    <a:pt x="6183" y="6178"/>
                  </a:lnTo>
                  <a:lnTo>
                    <a:pt x="5950" y="7712"/>
                  </a:lnTo>
                  <a:cubicBezTo>
                    <a:pt x="5885" y="8139"/>
                    <a:pt x="5639" y="10369"/>
                    <a:pt x="6895" y="13731"/>
                  </a:cubicBezTo>
                  <a:cubicBezTo>
                    <a:pt x="3359" y="14323"/>
                    <a:pt x="1548" y="15650"/>
                    <a:pt x="1209" y="15920"/>
                  </a:cubicBezTo>
                  <a:lnTo>
                    <a:pt x="0" y="16886"/>
                  </a:lnTo>
                  <a:lnTo>
                    <a:pt x="565" y="18325"/>
                  </a:lnTo>
                  <a:cubicBezTo>
                    <a:pt x="724" y="18729"/>
                    <a:pt x="1634" y="20788"/>
                    <a:pt x="4393" y="23066"/>
                  </a:cubicBezTo>
                  <a:cubicBezTo>
                    <a:pt x="1556" y="25408"/>
                    <a:pt x="660" y="27558"/>
                    <a:pt x="564" y="27804"/>
                  </a:cubicBezTo>
                  <a:lnTo>
                    <a:pt x="2" y="29244"/>
                  </a:lnTo>
                  <a:lnTo>
                    <a:pt x="1209" y="30214"/>
                  </a:lnTo>
                  <a:cubicBezTo>
                    <a:pt x="1547" y="30482"/>
                    <a:pt x="3358" y="31808"/>
                    <a:pt x="6895" y="32402"/>
                  </a:cubicBezTo>
                  <a:cubicBezTo>
                    <a:pt x="5611" y="35845"/>
                    <a:pt x="5909" y="38160"/>
                    <a:pt x="5949" y="38421"/>
                  </a:cubicBezTo>
                  <a:lnTo>
                    <a:pt x="6180" y="39948"/>
                  </a:lnTo>
                  <a:lnTo>
                    <a:pt x="7710" y="40183"/>
                  </a:lnTo>
                  <a:cubicBezTo>
                    <a:pt x="7800" y="40197"/>
                    <a:pt x="8131" y="40241"/>
                    <a:pt x="8666" y="40241"/>
                  </a:cubicBezTo>
                  <a:cubicBezTo>
                    <a:pt x="9692" y="40241"/>
                    <a:pt x="11468" y="40080"/>
                    <a:pt x="13730" y="39237"/>
                  </a:cubicBezTo>
                  <a:cubicBezTo>
                    <a:pt x="14321" y="42772"/>
                    <a:pt x="15649" y="44584"/>
                    <a:pt x="15919" y="44923"/>
                  </a:cubicBezTo>
                  <a:lnTo>
                    <a:pt x="16888" y="46128"/>
                  </a:lnTo>
                  <a:lnTo>
                    <a:pt x="18326" y="45565"/>
                  </a:lnTo>
                  <a:cubicBezTo>
                    <a:pt x="18571" y="45468"/>
                    <a:pt x="20721" y="44571"/>
                    <a:pt x="23065" y="41738"/>
                  </a:cubicBezTo>
                  <a:cubicBezTo>
                    <a:pt x="25408" y="44571"/>
                    <a:pt x="27559" y="45468"/>
                    <a:pt x="27804" y="45565"/>
                  </a:cubicBezTo>
                  <a:lnTo>
                    <a:pt x="29242" y="46130"/>
                  </a:lnTo>
                  <a:lnTo>
                    <a:pt x="30216" y="44923"/>
                  </a:lnTo>
                  <a:cubicBezTo>
                    <a:pt x="30487" y="44584"/>
                    <a:pt x="31814" y="42772"/>
                    <a:pt x="32405" y="39237"/>
                  </a:cubicBezTo>
                  <a:cubicBezTo>
                    <a:pt x="34667" y="40080"/>
                    <a:pt x="36442" y="40241"/>
                    <a:pt x="37468" y="40241"/>
                  </a:cubicBezTo>
                  <a:cubicBezTo>
                    <a:pt x="38003" y="40241"/>
                    <a:pt x="38335" y="40197"/>
                    <a:pt x="38424" y="40183"/>
                  </a:cubicBezTo>
                  <a:lnTo>
                    <a:pt x="39954" y="39948"/>
                  </a:lnTo>
                  <a:lnTo>
                    <a:pt x="40185" y="38421"/>
                  </a:lnTo>
                  <a:cubicBezTo>
                    <a:pt x="40225" y="38160"/>
                    <a:pt x="40523" y="35845"/>
                    <a:pt x="39239" y="32402"/>
                  </a:cubicBezTo>
                  <a:cubicBezTo>
                    <a:pt x="42778" y="31808"/>
                    <a:pt x="44587" y="30482"/>
                    <a:pt x="44926" y="30213"/>
                  </a:cubicBezTo>
                  <a:lnTo>
                    <a:pt x="46132" y="29244"/>
                  </a:lnTo>
                  <a:lnTo>
                    <a:pt x="45570" y="27804"/>
                  </a:lnTo>
                  <a:cubicBezTo>
                    <a:pt x="45474" y="27558"/>
                    <a:pt x="44577" y="25407"/>
                    <a:pt x="41741" y="23066"/>
                  </a:cubicBezTo>
                  <a:cubicBezTo>
                    <a:pt x="44499" y="20788"/>
                    <a:pt x="45410" y="18729"/>
                    <a:pt x="45570" y="18324"/>
                  </a:cubicBezTo>
                  <a:lnTo>
                    <a:pt x="46135" y="16885"/>
                  </a:lnTo>
                  <a:lnTo>
                    <a:pt x="44926" y="15919"/>
                  </a:lnTo>
                  <a:cubicBezTo>
                    <a:pt x="44588" y="15648"/>
                    <a:pt x="42778" y="14320"/>
                    <a:pt x="39241" y="13729"/>
                  </a:cubicBezTo>
                  <a:cubicBezTo>
                    <a:pt x="40497" y="10368"/>
                    <a:pt x="40252" y="8138"/>
                    <a:pt x="40186" y="7710"/>
                  </a:cubicBezTo>
                  <a:lnTo>
                    <a:pt x="39951" y="6181"/>
                  </a:lnTo>
                  <a:lnTo>
                    <a:pt x="38423" y="5950"/>
                  </a:lnTo>
                  <a:cubicBezTo>
                    <a:pt x="38282" y="5929"/>
                    <a:pt x="37942" y="5887"/>
                    <a:pt x="37428" y="5887"/>
                  </a:cubicBezTo>
                  <a:cubicBezTo>
                    <a:pt x="36392" y="5887"/>
                    <a:pt x="34651" y="6056"/>
                    <a:pt x="32404" y="6896"/>
                  </a:cubicBezTo>
                  <a:cubicBezTo>
                    <a:pt x="31810" y="3358"/>
                    <a:pt x="30484" y="1548"/>
                    <a:pt x="30215" y="1210"/>
                  </a:cubicBezTo>
                  <a:lnTo>
                    <a:pt x="29249" y="0"/>
                  </a:lnTo>
                  <a:lnTo>
                    <a:pt x="27807" y="563"/>
                  </a:lnTo>
                  <a:cubicBezTo>
                    <a:pt x="27403" y="722"/>
                    <a:pt x="25346" y="1633"/>
                    <a:pt x="23068" y="4394"/>
                  </a:cubicBezTo>
                  <a:cubicBezTo>
                    <a:pt x="20792" y="1633"/>
                    <a:pt x="18733" y="722"/>
                    <a:pt x="18328" y="562"/>
                  </a:cubicBezTo>
                  <a:lnTo>
                    <a:pt x="168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a:off x="1438475" y="4086975"/>
              <a:ext cx="1039350" cy="1039325"/>
            </a:xfrm>
            <a:custGeom>
              <a:avLst/>
              <a:gdLst/>
              <a:ahLst/>
              <a:cxnLst/>
              <a:rect l="l" t="t" r="r" b="b"/>
              <a:pathLst>
                <a:path w="41574" h="41573" extrusionOk="0">
                  <a:moveTo>
                    <a:pt x="20789" y="920"/>
                  </a:moveTo>
                  <a:lnTo>
                    <a:pt x="21460" y="1413"/>
                  </a:lnTo>
                  <a:cubicBezTo>
                    <a:pt x="21638" y="1545"/>
                    <a:pt x="23231" y="2775"/>
                    <a:pt x="24511" y="5773"/>
                  </a:cubicBezTo>
                  <a:lnTo>
                    <a:pt x="24696" y="6206"/>
                  </a:lnTo>
                  <a:lnTo>
                    <a:pt x="25074" y="5923"/>
                  </a:lnTo>
                  <a:cubicBezTo>
                    <a:pt x="27677" y="3969"/>
                    <a:pt x="29675" y="3697"/>
                    <a:pt x="29894" y="3672"/>
                  </a:cubicBezTo>
                  <a:lnTo>
                    <a:pt x="30723" y="3580"/>
                  </a:lnTo>
                  <a:lnTo>
                    <a:pt x="31054" y="4341"/>
                  </a:lnTo>
                  <a:cubicBezTo>
                    <a:pt x="31144" y="4544"/>
                    <a:pt x="31905" y="6421"/>
                    <a:pt x="31520" y="9644"/>
                  </a:cubicBezTo>
                  <a:lnTo>
                    <a:pt x="31463" y="10113"/>
                  </a:lnTo>
                  <a:lnTo>
                    <a:pt x="31932" y="10056"/>
                  </a:lnTo>
                  <a:cubicBezTo>
                    <a:pt x="32584" y="9978"/>
                    <a:pt x="33181" y="9946"/>
                    <a:pt x="33719" y="9946"/>
                  </a:cubicBezTo>
                  <a:cubicBezTo>
                    <a:pt x="35852" y="9946"/>
                    <a:pt x="37068" y="10446"/>
                    <a:pt x="37230" y="10517"/>
                  </a:cubicBezTo>
                  <a:lnTo>
                    <a:pt x="37992" y="10852"/>
                  </a:lnTo>
                  <a:lnTo>
                    <a:pt x="37903" y="11680"/>
                  </a:lnTo>
                  <a:cubicBezTo>
                    <a:pt x="37877" y="11899"/>
                    <a:pt x="37607" y="13893"/>
                    <a:pt x="35651" y="16501"/>
                  </a:cubicBezTo>
                  <a:lnTo>
                    <a:pt x="35369" y="16878"/>
                  </a:lnTo>
                  <a:lnTo>
                    <a:pt x="35803" y="17063"/>
                  </a:lnTo>
                  <a:cubicBezTo>
                    <a:pt x="38799" y="18343"/>
                    <a:pt x="40031" y="19937"/>
                    <a:pt x="40163" y="20114"/>
                  </a:cubicBezTo>
                  <a:lnTo>
                    <a:pt x="40656" y="20785"/>
                  </a:lnTo>
                  <a:lnTo>
                    <a:pt x="40163" y="21455"/>
                  </a:lnTo>
                  <a:cubicBezTo>
                    <a:pt x="40031" y="21633"/>
                    <a:pt x="38800" y="23225"/>
                    <a:pt x="35803" y="24506"/>
                  </a:cubicBezTo>
                  <a:lnTo>
                    <a:pt x="35369" y="24693"/>
                  </a:lnTo>
                  <a:lnTo>
                    <a:pt x="35653" y="25070"/>
                  </a:lnTo>
                  <a:cubicBezTo>
                    <a:pt x="37607" y="27675"/>
                    <a:pt x="37878" y="29672"/>
                    <a:pt x="37903" y="29891"/>
                  </a:cubicBezTo>
                  <a:lnTo>
                    <a:pt x="37993" y="30719"/>
                  </a:lnTo>
                  <a:lnTo>
                    <a:pt x="37231" y="31052"/>
                  </a:lnTo>
                  <a:cubicBezTo>
                    <a:pt x="37071" y="31121"/>
                    <a:pt x="35850" y="31624"/>
                    <a:pt x="33710" y="31624"/>
                  </a:cubicBezTo>
                  <a:cubicBezTo>
                    <a:pt x="33174" y="31624"/>
                    <a:pt x="32581" y="31592"/>
                    <a:pt x="31933" y="31515"/>
                  </a:cubicBezTo>
                  <a:lnTo>
                    <a:pt x="31464" y="31458"/>
                  </a:lnTo>
                  <a:lnTo>
                    <a:pt x="31521" y="31927"/>
                  </a:lnTo>
                  <a:cubicBezTo>
                    <a:pt x="31907" y="35167"/>
                    <a:pt x="31145" y="37025"/>
                    <a:pt x="31056" y="37226"/>
                  </a:cubicBezTo>
                  <a:lnTo>
                    <a:pt x="30724" y="37988"/>
                  </a:lnTo>
                  <a:lnTo>
                    <a:pt x="29897" y="37899"/>
                  </a:lnTo>
                  <a:cubicBezTo>
                    <a:pt x="29678" y="37874"/>
                    <a:pt x="27679" y="37602"/>
                    <a:pt x="25076" y="35649"/>
                  </a:cubicBezTo>
                  <a:lnTo>
                    <a:pt x="24699" y="35366"/>
                  </a:lnTo>
                  <a:lnTo>
                    <a:pt x="24513" y="35799"/>
                  </a:lnTo>
                  <a:cubicBezTo>
                    <a:pt x="23230" y="38799"/>
                    <a:pt x="21639" y="40030"/>
                    <a:pt x="21461" y="40159"/>
                  </a:cubicBezTo>
                  <a:lnTo>
                    <a:pt x="20788" y="40652"/>
                  </a:lnTo>
                  <a:lnTo>
                    <a:pt x="20119" y="40159"/>
                  </a:lnTo>
                  <a:cubicBezTo>
                    <a:pt x="19942" y="40027"/>
                    <a:pt x="18350" y="38798"/>
                    <a:pt x="17068" y="35799"/>
                  </a:cubicBezTo>
                  <a:lnTo>
                    <a:pt x="16883" y="35366"/>
                  </a:lnTo>
                  <a:lnTo>
                    <a:pt x="16506" y="35646"/>
                  </a:lnTo>
                  <a:cubicBezTo>
                    <a:pt x="13899" y="37600"/>
                    <a:pt x="11904" y="37872"/>
                    <a:pt x="11685" y="37896"/>
                  </a:cubicBezTo>
                  <a:lnTo>
                    <a:pt x="10856" y="37987"/>
                  </a:lnTo>
                  <a:lnTo>
                    <a:pt x="10520" y="37223"/>
                  </a:lnTo>
                  <a:cubicBezTo>
                    <a:pt x="10432" y="37022"/>
                    <a:pt x="9670" y="35167"/>
                    <a:pt x="10060" y="31926"/>
                  </a:cubicBezTo>
                  <a:lnTo>
                    <a:pt x="10117" y="31457"/>
                  </a:lnTo>
                  <a:lnTo>
                    <a:pt x="9647" y="31514"/>
                  </a:lnTo>
                  <a:cubicBezTo>
                    <a:pt x="9004" y="31591"/>
                    <a:pt x="8415" y="31622"/>
                    <a:pt x="7883" y="31622"/>
                  </a:cubicBezTo>
                  <a:cubicBezTo>
                    <a:pt x="5742" y="31622"/>
                    <a:pt x="4508" y="31118"/>
                    <a:pt x="4346" y="31049"/>
                  </a:cubicBezTo>
                  <a:lnTo>
                    <a:pt x="3584" y="30716"/>
                  </a:lnTo>
                  <a:lnTo>
                    <a:pt x="3677" y="29888"/>
                  </a:lnTo>
                  <a:cubicBezTo>
                    <a:pt x="3703" y="29670"/>
                    <a:pt x="3974" y="27672"/>
                    <a:pt x="5928" y="25068"/>
                  </a:cubicBezTo>
                  <a:lnTo>
                    <a:pt x="6211" y="24690"/>
                  </a:lnTo>
                  <a:lnTo>
                    <a:pt x="5778" y="24505"/>
                  </a:lnTo>
                  <a:cubicBezTo>
                    <a:pt x="2782" y="23226"/>
                    <a:pt x="1550" y="21632"/>
                    <a:pt x="1418" y="21454"/>
                  </a:cubicBezTo>
                  <a:lnTo>
                    <a:pt x="923" y="20782"/>
                  </a:lnTo>
                  <a:lnTo>
                    <a:pt x="1418" y="20113"/>
                  </a:lnTo>
                  <a:cubicBezTo>
                    <a:pt x="1550" y="19935"/>
                    <a:pt x="2782" y="18341"/>
                    <a:pt x="5778" y="17062"/>
                  </a:cubicBezTo>
                  <a:lnTo>
                    <a:pt x="6211" y="16877"/>
                  </a:lnTo>
                  <a:lnTo>
                    <a:pt x="5928" y="16499"/>
                  </a:lnTo>
                  <a:cubicBezTo>
                    <a:pt x="3974" y="13893"/>
                    <a:pt x="3702" y="11897"/>
                    <a:pt x="3677" y="11679"/>
                  </a:cubicBezTo>
                  <a:lnTo>
                    <a:pt x="3584" y="10851"/>
                  </a:lnTo>
                  <a:lnTo>
                    <a:pt x="4346" y="10517"/>
                  </a:lnTo>
                  <a:cubicBezTo>
                    <a:pt x="4509" y="10446"/>
                    <a:pt x="5738" y="9945"/>
                    <a:pt x="7870" y="9945"/>
                  </a:cubicBezTo>
                  <a:cubicBezTo>
                    <a:pt x="8407" y="9945"/>
                    <a:pt x="9001" y="9977"/>
                    <a:pt x="9649" y="10055"/>
                  </a:cubicBezTo>
                  <a:lnTo>
                    <a:pt x="10118" y="10112"/>
                  </a:lnTo>
                  <a:lnTo>
                    <a:pt x="10061" y="9642"/>
                  </a:lnTo>
                  <a:cubicBezTo>
                    <a:pt x="9672" y="6419"/>
                    <a:pt x="10435" y="4544"/>
                    <a:pt x="10522" y="4342"/>
                  </a:cubicBezTo>
                  <a:lnTo>
                    <a:pt x="10857" y="3580"/>
                  </a:lnTo>
                  <a:lnTo>
                    <a:pt x="11685" y="3672"/>
                  </a:lnTo>
                  <a:cubicBezTo>
                    <a:pt x="11904" y="3698"/>
                    <a:pt x="13899" y="3970"/>
                    <a:pt x="16506" y="5923"/>
                  </a:cubicBezTo>
                  <a:lnTo>
                    <a:pt x="16883" y="6206"/>
                  </a:lnTo>
                  <a:lnTo>
                    <a:pt x="17068" y="5773"/>
                  </a:lnTo>
                  <a:cubicBezTo>
                    <a:pt x="18347" y="2777"/>
                    <a:pt x="19942" y="1545"/>
                    <a:pt x="20119" y="1413"/>
                  </a:cubicBezTo>
                  <a:lnTo>
                    <a:pt x="20789" y="920"/>
                  </a:lnTo>
                  <a:close/>
                  <a:moveTo>
                    <a:pt x="20785" y="1"/>
                  </a:moveTo>
                  <a:lnTo>
                    <a:pt x="19677" y="817"/>
                  </a:lnTo>
                  <a:cubicBezTo>
                    <a:pt x="19375" y="1039"/>
                    <a:pt x="17864" y="2251"/>
                    <a:pt x="16572" y="5059"/>
                  </a:cubicBezTo>
                  <a:cubicBezTo>
                    <a:pt x="14050" y="3273"/>
                    <a:pt x="12137" y="2980"/>
                    <a:pt x="11764" y="2938"/>
                  </a:cubicBezTo>
                  <a:lnTo>
                    <a:pt x="10395" y="2783"/>
                  </a:lnTo>
                  <a:lnTo>
                    <a:pt x="9840" y="4047"/>
                  </a:lnTo>
                  <a:cubicBezTo>
                    <a:pt x="9691" y="4392"/>
                    <a:pt x="8990" y="6204"/>
                    <a:pt x="9273" y="9271"/>
                  </a:cubicBezTo>
                  <a:cubicBezTo>
                    <a:pt x="8766" y="9225"/>
                    <a:pt x="8293" y="9205"/>
                    <a:pt x="7856" y="9205"/>
                  </a:cubicBezTo>
                  <a:cubicBezTo>
                    <a:pt x="5647" y="9205"/>
                    <a:pt x="4337" y="9713"/>
                    <a:pt x="4048" y="9839"/>
                  </a:cubicBezTo>
                  <a:lnTo>
                    <a:pt x="2785" y="10394"/>
                  </a:lnTo>
                  <a:lnTo>
                    <a:pt x="2939" y="11763"/>
                  </a:lnTo>
                  <a:cubicBezTo>
                    <a:pt x="2981" y="12136"/>
                    <a:pt x="3276" y="14048"/>
                    <a:pt x="5061" y="16571"/>
                  </a:cubicBezTo>
                  <a:cubicBezTo>
                    <a:pt x="2254" y="17863"/>
                    <a:pt x="1043" y="19374"/>
                    <a:pt x="821" y="19676"/>
                  </a:cubicBezTo>
                  <a:lnTo>
                    <a:pt x="0" y="20786"/>
                  </a:lnTo>
                  <a:lnTo>
                    <a:pt x="821" y="21897"/>
                  </a:lnTo>
                  <a:cubicBezTo>
                    <a:pt x="1044" y="22199"/>
                    <a:pt x="2255" y="23710"/>
                    <a:pt x="5062" y="25002"/>
                  </a:cubicBezTo>
                  <a:cubicBezTo>
                    <a:pt x="3278" y="27523"/>
                    <a:pt x="2985" y="29437"/>
                    <a:pt x="2942" y="29810"/>
                  </a:cubicBezTo>
                  <a:lnTo>
                    <a:pt x="2788" y="31181"/>
                  </a:lnTo>
                  <a:lnTo>
                    <a:pt x="4052" y="31732"/>
                  </a:lnTo>
                  <a:cubicBezTo>
                    <a:pt x="4340" y="31857"/>
                    <a:pt x="5652" y="32368"/>
                    <a:pt x="7867" y="32368"/>
                  </a:cubicBezTo>
                  <a:cubicBezTo>
                    <a:pt x="8302" y="32368"/>
                    <a:pt x="8772" y="32348"/>
                    <a:pt x="9276" y="32302"/>
                  </a:cubicBezTo>
                  <a:lnTo>
                    <a:pt x="9276" y="32302"/>
                  </a:lnTo>
                  <a:cubicBezTo>
                    <a:pt x="8987" y="35458"/>
                    <a:pt x="9751" y="37315"/>
                    <a:pt x="9844" y="37525"/>
                  </a:cubicBezTo>
                  <a:lnTo>
                    <a:pt x="10397" y="38787"/>
                  </a:lnTo>
                  <a:lnTo>
                    <a:pt x="11768" y="38636"/>
                  </a:lnTo>
                  <a:cubicBezTo>
                    <a:pt x="12141" y="38593"/>
                    <a:pt x="14054" y="38300"/>
                    <a:pt x="16576" y="36514"/>
                  </a:cubicBezTo>
                  <a:cubicBezTo>
                    <a:pt x="17903" y="39390"/>
                    <a:pt x="19496" y="40620"/>
                    <a:pt x="19681" y="40756"/>
                  </a:cubicBezTo>
                  <a:lnTo>
                    <a:pt x="20789" y="41572"/>
                  </a:lnTo>
                  <a:lnTo>
                    <a:pt x="21897" y="40760"/>
                  </a:lnTo>
                  <a:cubicBezTo>
                    <a:pt x="22082" y="40623"/>
                    <a:pt x="23676" y="39395"/>
                    <a:pt x="25002" y="36518"/>
                  </a:cubicBezTo>
                  <a:cubicBezTo>
                    <a:pt x="27521" y="38304"/>
                    <a:pt x="29436" y="38598"/>
                    <a:pt x="29810" y="38640"/>
                  </a:cubicBezTo>
                  <a:lnTo>
                    <a:pt x="31181" y="38790"/>
                  </a:lnTo>
                  <a:lnTo>
                    <a:pt x="31731" y="37529"/>
                  </a:lnTo>
                  <a:cubicBezTo>
                    <a:pt x="31824" y="37320"/>
                    <a:pt x="32589" y="35461"/>
                    <a:pt x="32301" y="32306"/>
                  </a:cubicBezTo>
                  <a:lnTo>
                    <a:pt x="32301" y="32306"/>
                  </a:lnTo>
                  <a:cubicBezTo>
                    <a:pt x="32796" y="32351"/>
                    <a:pt x="33259" y="32370"/>
                    <a:pt x="33689" y="32370"/>
                  </a:cubicBezTo>
                  <a:cubicBezTo>
                    <a:pt x="36000" y="32370"/>
                    <a:pt x="37348" y="31814"/>
                    <a:pt x="37525" y="31736"/>
                  </a:cubicBezTo>
                  <a:lnTo>
                    <a:pt x="38787" y="31185"/>
                  </a:lnTo>
                  <a:lnTo>
                    <a:pt x="38637" y="29814"/>
                  </a:lnTo>
                  <a:cubicBezTo>
                    <a:pt x="38596" y="29440"/>
                    <a:pt x="38301" y="27525"/>
                    <a:pt x="36517" y="25004"/>
                  </a:cubicBezTo>
                  <a:cubicBezTo>
                    <a:pt x="39325" y="23712"/>
                    <a:pt x="40535" y="22200"/>
                    <a:pt x="40758" y="21899"/>
                  </a:cubicBezTo>
                  <a:lnTo>
                    <a:pt x="41573" y="20787"/>
                  </a:lnTo>
                  <a:lnTo>
                    <a:pt x="40756" y="19678"/>
                  </a:lnTo>
                  <a:cubicBezTo>
                    <a:pt x="40533" y="19377"/>
                    <a:pt x="39322" y="17867"/>
                    <a:pt x="36516" y="16574"/>
                  </a:cubicBezTo>
                  <a:cubicBezTo>
                    <a:pt x="38301" y="14049"/>
                    <a:pt x="38594" y="12138"/>
                    <a:pt x="38637" y="11766"/>
                  </a:cubicBezTo>
                  <a:lnTo>
                    <a:pt x="38787" y="10395"/>
                  </a:lnTo>
                  <a:lnTo>
                    <a:pt x="37526" y="9842"/>
                  </a:lnTo>
                  <a:cubicBezTo>
                    <a:pt x="37348" y="9764"/>
                    <a:pt x="36004" y="9209"/>
                    <a:pt x="33700" y="9209"/>
                  </a:cubicBezTo>
                  <a:cubicBezTo>
                    <a:pt x="33268" y="9209"/>
                    <a:pt x="32801" y="9229"/>
                    <a:pt x="32302" y="9275"/>
                  </a:cubicBezTo>
                  <a:cubicBezTo>
                    <a:pt x="32584" y="6206"/>
                    <a:pt x="31883" y="4395"/>
                    <a:pt x="31732" y="4048"/>
                  </a:cubicBezTo>
                  <a:lnTo>
                    <a:pt x="31182" y="2785"/>
                  </a:lnTo>
                  <a:lnTo>
                    <a:pt x="29810" y="2939"/>
                  </a:lnTo>
                  <a:cubicBezTo>
                    <a:pt x="29438" y="2980"/>
                    <a:pt x="27523" y="3276"/>
                    <a:pt x="25003" y="5059"/>
                  </a:cubicBezTo>
                  <a:cubicBezTo>
                    <a:pt x="23710" y="2250"/>
                    <a:pt x="22199" y="1039"/>
                    <a:pt x="21897" y="817"/>
                  </a:cubicBezTo>
                  <a:lnTo>
                    <a:pt x="2078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9"/>
            <p:cNvSpPr/>
            <p:nvPr/>
          </p:nvSpPr>
          <p:spPr>
            <a:xfrm>
              <a:off x="1948900" y="4232625"/>
              <a:ext cx="18550" cy="118850"/>
            </a:xfrm>
            <a:custGeom>
              <a:avLst/>
              <a:gdLst/>
              <a:ahLst/>
              <a:cxnLst/>
              <a:rect l="l" t="t" r="r" b="b"/>
              <a:pathLst>
                <a:path w="742" h="4754" extrusionOk="0">
                  <a:moveTo>
                    <a:pt x="0" y="0"/>
                  </a:moveTo>
                  <a:lnTo>
                    <a:pt x="0" y="4753"/>
                  </a:lnTo>
                  <a:lnTo>
                    <a:pt x="741" y="4753"/>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a:off x="1948900" y="4861775"/>
              <a:ext cx="18550" cy="118800"/>
            </a:xfrm>
            <a:custGeom>
              <a:avLst/>
              <a:gdLst/>
              <a:ahLst/>
              <a:cxnLst/>
              <a:rect l="l" t="t" r="r" b="b"/>
              <a:pathLst>
                <a:path w="742" h="4752" extrusionOk="0">
                  <a:moveTo>
                    <a:pt x="0" y="0"/>
                  </a:moveTo>
                  <a:lnTo>
                    <a:pt x="0" y="4752"/>
                  </a:lnTo>
                  <a:lnTo>
                    <a:pt x="741" y="4752"/>
                  </a:lnTo>
                  <a:lnTo>
                    <a:pt x="7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a:off x="2213350"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a:off x="1584175" y="4597350"/>
              <a:ext cx="118825" cy="18550"/>
            </a:xfrm>
            <a:custGeom>
              <a:avLst/>
              <a:gdLst/>
              <a:ahLst/>
              <a:cxnLst/>
              <a:rect l="l" t="t" r="r" b="b"/>
              <a:pathLst>
                <a:path w="4753" h="742" extrusionOk="0">
                  <a:moveTo>
                    <a:pt x="1" y="1"/>
                  </a:moveTo>
                  <a:lnTo>
                    <a:pt x="1" y="741"/>
                  </a:lnTo>
                  <a:lnTo>
                    <a:pt x="4753" y="741"/>
                  </a:lnTo>
                  <a:lnTo>
                    <a:pt x="47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a:off x="2132025" y="4335625"/>
              <a:ext cx="97100" cy="97125"/>
            </a:xfrm>
            <a:custGeom>
              <a:avLst/>
              <a:gdLst/>
              <a:ahLst/>
              <a:cxnLst/>
              <a:rect l="l" t="t" r="r" b="b"/>
              <a:pathLst>
                <a:path w="3884" h="3885" extrusionOk="0">
                  <a:moveTo>
                    <a:pt x="3360" y="0"/>
                  </a:moveTo>
                  <a:lnTo>
                    <a:pt x="1" y="3360"/>
                  </a:lnTo>
                  <a:lnTo>
                    <a:pt x="524" y="3884"/>
                  </a:lnTo>
                  <a:lnTo>
                    <a:pt x="3883" y="524"/>
                  </a:lnTo>
                  <a:lnTo>
                    <a:pt x="33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9"/>
            <p:cNvSpPr/>
            <p:nvPr/>
          </p:nvSpPr>
          <p:spPr>
            <a:xfrm>
              <a:off x="1687150" y="4780475"/>
              <a:ext cx="97075" cy="97150"/>
            </a:xfrm>
            <a:custGeom>
              <a:avLst/>
              <a:gdLst/>
              <a:ahLst/>
              <a:cxnLst/>
              <a:rect l="l" t="t" r="r" b="b"/>
              <a:pathLst>
                <a:path w="3883" h="3886" extrusionOk="0">
                  <a:moveTo>
                    <a:pt x="3359" y="1"/>
                  </a:moveTo>
                  <a:lnTo>
                    <a:pt x="0" y="3362"/>
                  </a:lnTo>
                  <a:lnTo>
                    <a:pt x="524" y="3886"/>
                  </a:lnTo>
                  <a:lnTo>
                    <a:pt x="3883" y="525"/>
                  </a:lnTo>
                  <a:lnTo>
                    <a:pt x="3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9"/>
            <p:cNvSpPr/>
            <p:nvPr/>
          </p:nvSpPr>
          <p:spPr>
            <a:xfrm>
              <a:off x="2132075" y="4780350"/>
              <a:ext cx="97150" cy="97150"/>
            </a:xfrm>
            <a:custGeom>
              <a:avLst/>
              <a:gdLst/>
              <a:ahLst/>
              <a:cxnLst/>
              <a:rect l="l" t="t" r="r" b="b"/>
              <a:pathLst>
                <a:path w="3886" h="3886" extrusionOk="0">
                  <a:moveTo>
                    <a:pt x="524" y="1"/>
                  </a:moveTo>
                  <a:lnTo>
                    <a:pt x="1" y="525"/>
                  </a:lnTo>
                  <a:lnTo>
                    <a:pt x="3362" y="3886"/>
                  </a:lnTo>
                  <a:lnTo>
                    <a:pt x="3886" y="3362"/>
                  </a:lnTo>
                  <a:lnTo>
                    <a:pt x="5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p:nvPr/>
          </p:nvSpPr>
          <p:spPr>
            <a:xfrm>
              <a:off x="1687200" y="4335550"/>
              <a:ext cx="97100" cy="97125"/>
            </a:xfrm>
            <a:custGeom>
              <a:avLst/>
              <a:gdLst/>
              <a:ahLst/>
              <a:cxnLst/>
              <a:rect l="l" t="t" r="r" b="b"/>
              <a:pathLst>
                <a:path w="3884" h="3885" extrusionOk="0">
                  <a:moveTo>
                    <a:pt x="524" y="0"/>
                  </a:moveTo>
                  <a:lnTo>
                    <a:pt x="0" y="524"/>
                  </a:lnTo>
                  <a:lnTo>
                    <a:pt x="3360" y="3884"/>
                  </a:lnTo>
                  <a:lnTo>
                    <a:pt x="3884" y="3360"/>
                  </a:lnTo>
                  <a:lnTo>
                    <a:pt x="5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9"/>
            <p:cNvSpPr/>
            <p:nvPr/>
          </p:nvSpPr>
          <p:spPr>
            <a:xfrm>
              <a:off x="1763125" y="4278025"/>
              <a:ext cx="75450" cy="112175"/>
            </a:xfrm>
            <a:custGeom>
              <a:avLst/>
              <a:gdLst/>
              <a:ahLst/>
              <a:cxnLst/>
              <a:rect l="l" t="t" r="r" b="b"/>
              <a:pathLst>
                <a:path w="3018" h="4487" extrusionOk="0">
                  <a:moveTo>
                    <a:pt x="642" y="0"/>
                  </a:moveTo>
                  <a:lnTo>
                    <a:pt x="1" y="371"/>
                  </a:lnTo>
                  <a:lnTo>
                    <a:pt x="2377" y="4486"/>
                  </a:lnTo>
                  <a:lnTo>
                    <a:pt x="3018" y="4115"/>
                  </a:lnTo>
                  <a:lnTo>
                    <a:pt x="6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9"/>
            <p:cNvSpPr/>
            <p:nvPr/>
          </p:nvSpPr>
          <p:spPr>
            <a:xfrm>
              <a:off x="2077650" y="4822875"/>
              <a:ext cx="75450" cy="112175"/>
            </a:xfrm>
            <a:custGeom>
              <a:avLst/>
              <a:gdLst/>
              <a:ahLst/>
              <a:cxnLst/>
              <a:rect l="l" t="t" r="r" b="b"/>
              <a:pathLst>
                <a:path w="3018" h="4487" extrusionOk="0">
                  <a:moveTo>
                    <a:pt x="642" y="1"/>
                  </a:moveTo>
                  <a:lnTo>
                    <a:pt x="1" y="372"/>
                  </a:lnTo>
                  <a:lnTo>
                    <a:pt x="2377" y="4487"/>
                  </a:lnTo>
                  <a:lnTo>
                    <a:pt x="3018" y="4116"/>
                  </a:lnTo>
                  <a:lnTo>
                    <a:pt x="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9"/>
            <p:cNvSpPr/>
            <p:nvPr/>
          </p:nvSpPr>
          <p:spPr>
            <a:xfrm>
              <a:off x="2174700" y="4411525"/>
              <a:ext cx="112175" cy="75450"/>
            </a:xfrm>
            <a:custGeom>
              <a:avLst/>
              <a:gdLst/>
              <a:ahLst/>
              <a:cxnLst/>
              <a:rect l="l" t="t" r="r" b="b"/>
              <a:pathLst>
                <a:path w="4487" h="3018" extrusionOk="0">
                  <a:moveTo>
                    <a:pt x="4117" y="1"/>
                  </a:moveTo>
                  <a:lnTo>
                    <a:pt x="1" y="2377"/>
                  </a:lnTo>
                  <a:lnTo>
                    <a:pt x="371" y="3018"/>
                  </a:lnTo>
                  <a:lnTo>
                    <a:pt x="4487" y="643"/>
                  </a:lnTo>
                  <a:lnTo>
                    <a:pt x="41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9"/>
            <p:cNvSpPr/>
            <p:nvPr/>
          </p:nvSpPr>
          <p:spPr>
            <a:xfrm>
              <a:off x="1629550" y="4726100"/>
              <a:ext cx="112175" cy="75475"/>
            </a:xfrm>
            <a:custGeom>
              <a:avLst/>
              <a:gdLst/>
              <a:ahLst/>
              <a:cxnLst/>
              <a:rect l="l" t="t" r="r" b="b"/>
              <a:pathLst>
                <a:path w="4487" h="3019" extrusionOk="0">
                  <a:moveTo>
                    <a:pt x="4116" y="0"/>
                  </a:moveTo>
                  <a:lnTo>
                    <a:pt x="1" y="2377"/>
                  </a:lnTo>
                  <a:lnTo>
                    <a:pt x="371" y="3018"/>
                  </a:lnTo>
                  <a:lnTo>
                    <a:pt x="4487" y="642"/>
                  </a:lnTo>
                  <a:lnTo>
                    <a:pt x="411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9"/>
            <p:cNvSpPr/>
            <p:nvPr/>
          </p:nvSpPr>
          <p:spPr>
            <a:xfrm>
              <a:off x="2015250" y="4243100"/>
              <a:ext cx="48675" cy="119550"/>
            </a:xfrm>
            <a:custGeom>
              <a:avLst/>
              <a:gdLst/>
              <a:ahLst/>
              <a:cxnLst/>
              <a:rect l="l" t="t" r="r" b="b"/>
              <a:pathLst>
                <a:path w="1947" h="4782" extrusionOk="0">
                  <a:moveTo>
                    <a:pt x="1231" y="0"/>
                  </a:moveTo>
                  <a:lnTo>
                    <a:pt x="1" y="4590"/>
                  </a:lnTo>
                  <a:lnTo>
                    <a:pt x="717" y="4782"/>
                  </a:lnTo>
                  <a:lnTo>
                    <a:pt x="1946" y="191"/>
                  </a:lnTo>
                  <a:lnTo>
                    <a:pt x="12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9"/>
            <p:cNvSpPr/>
            <p:nvPr/>
          </p:nvSpPr>
          <p:spPr>
            <a:xfrm>
              <a:off x="1852600" y="4850800"/>
              <a:ext cx="48650" cy="119575"/>
            </a:xfrm>
            <a:custGeom>
              <a:avLst/>
              <a:gdLst/>
              <a:ahLst/>
              <a:cxnLst/>
              <a:rect l="l" t="t" r="r" b="b"/>
              <a:pathLst>
                <a:path w="1946" h="4783" extrusionOk="0">
                  <a:moveTo>
                    <a:pt x="1230" y="0"/>
                  </a:moveTo>
                  <a:lnTo>
                    <a:pt x="0" y="4591"/>
                  </a:lnTo>
                  <a:lnTo>
                    <a:pt x="716" y="4782"/>
                  </a:lnTo>
                  <a:lnTo>
                    <a:pt x="1946" y="191"/>
                  </a:lnTo>
                  <a:lnTo>
                    <a:pt x="12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9"/>
            <p:cNvSpPr/>
            <p:nvPr/>
          </p:nvSpPr>
          <p:spPr>
            <a:xfrm>
              <a:off x="2202125" y="4663600"/>
              <a:ext cx="119575" cy="48675"/>
            </a:xfrm>
            <a:custGeom>
              <a:avLst/>
              <a:gdLst/>
              <a:ahLst/>
              <a:cxnLst/>
              <a:rect l="l" t="t" r="r" b="b"/>
              <a:pathLst>
                <a:path w="4783" h="1947" extrusionOk="0">
                  <a:moveTo>
                    <a:pt x="192" y="1"/>
                  </a:moveTo>
                  <a:lnTo>
                    <a:pt x="1" y="717"/>
                  </a:lnTo>
                  <a:lnTo>
                    <a:pt x="4590" y="1947"/>
                  </a:lnTo>
                  <a:lnTo>
                    <a:pt x="4783" y="1231"/>
                  </a:lnTo>
                  <a:lnTo>
                    <a:pt x="1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9"/>
            <p:cNvSpPr/>
            <p:nvPr/>
          </p:nvSpPr>
          <p:spPr>
            <a:xfrm>
              <a:off x="1594400" y="4500800"/>
              <a:ext cx="119575" cy="48650"/>
            </a:xfrm>
            <a:custGeom>
              <a:avLst/>
              <a:gdLst/>
              <a:ahLst/>
              <a:cxnLst/>
              <a:rect l="l" t="t" r="r" b="b"/>
              <a:pathLst>
                <a:path w="4783" h="1946" extrusionOk="0">
                  <a:moveTo>
                    <a:pt x="193" y="0"/>
                  </a:moveTo>
                  <a:lnTo>
                    <a:pt x="1" y="715"/>
                  </a:lnTo>
                  <a:lnTo>
                    <a:pt x="4591" y="1946"/>
                  </a:lnTo>
                  <a:lnTo>
                    <a:pt x="4782" y="1230"/>
                  </a:lnTo>
                  <a:lnTo>
                    <a:pt x="1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9"/>
            <p:cNvSpPr/>
            <p:nvPr/>
          </p:nvSpPr>
          <p:spPr>
            <a:xfrm>
              <a:off x="1629550" y="4411625"/>
              <a:ext cx="112175" cy="75450"/>
            </a:xfrm>
            <a:custGeom>
              <a:avLst/>
              <a:gdLst/>
              <a:ahLst/>
              <a:cxnLst/>
              <a:rect l="l" t="t" r="r" b="b"/>
              <a:pathLst>
                <a:path w="4487" h="3018" extrusionOk="0">
                  <a:moveTo>
                    <a:pt x="372" y="1"/>
                  </a:moveTo>
                  <a:lnTo>
                    <a:pt x="1" y="642"/>
                  </a:lnTo>
                  <a:lnTo>
                    <a:pt x="4116" y="3018"/>
                  </a:lnTo>
                  <a:lnTo>
                    <a:pt x="4487" y="2377"/>
                  </a:lnTo>
                  <a:lnTo>
                    <a:pt x="3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9"/>
            <p:cNvSpPr/>
            <p:nvPr/>
          </p:nvSpPr>
          <p:spPr>
            <a:xfrm>
              <a:off x="2174400" y="4726200"/>
              <a:ext cx="112175" cy="75475"/>
            </a:xfrm>
            <a:custGeom>
              <a:avLst/>
              <a:gdLst/>
              <a:ahLst/>
              <a:cxnLst/>
              <a:rect l="l" t="t" r="r" b="b"/>
              <a:pathLst>
                <a:path w="4487" h="3019" extrusionOk="0">
                  <a:moveTo>
                    <a:pt x="371" y="0"/>
                  </a:moveTo>
                  <a:lnTo>
                    <a:pt x="0" y="642"/>
                  </a:lnTo>
                  <a:lnTo>
                    <a:pt x="4116" y="3018"/>
                  </a:lnTo>
                  <a:lnTo>
                    <a:pt x="4486" y="2376"/>
                  </a:lnTo>
                  <a:lnTo>
                    <a:pt x="3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9"/>
            <p:cNvSpPr/>
            <p:nvPr/>
          </p:nvSpPr>
          <p:spPr>
            <a:xfrm>
              <a:off x="2077650" y="4278050"/>
              <a:ext cx="75475" cy="112175"/>
            </a:xfrm>
            <a:custGeom>
              <a:avLst/>
              <a:gdLst/>
              <a:ahLst/>
              <a:cxnLst/>
              <a:rect l="l" t="t" r="r" b="b"/>
              <a:pathLst>
                <a:path w="3019" h="4487" extrusionOk="0">
                  <a:moveTo>
                    <a:pt x="2378" y="0"/>
                  </a:moveTo>
                  <a:lnTo>
                    <a:pt x="1" y="4115"/>
                  </a:lnTo>
                  <a:lnTo>
                    <a:pt x="643" y="4486"/>
                  </a:lnTo>
                  <a:lnTo>
                    <a:pt x="3019" y="371"/>
                  </a:lnTo>
                  <a:lnTo>
                    <a:pt x="23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9"/>
            <p:cNvSpPr/>
            <p:nvPr/>
          </p:nvSpPr>
          <p:spPr>
            <a:xfrm>
              <a:off x="1763150" y="4823175"/>
              <a:ext cx="75450" cy="112150"/>
            </a:xfrm>
            <a:custGeom>
              <a:avLst/>
              <a:gdLst/>
              <a:ahLst/>
              <a:cxnLst/>
              <a:rect l="l" t="t" r="r" b="b"/>
              <a:pathLst>
                <a:path w="3018" h="4486" extrusionOk="0">
                  <a:moveTo>
                    <a:pt x="2376" y="0"/>
                  </a:moveTo>
                  <a:lnTo>
                    <a:pt x="1" y="4116"/>
                  </a:lnTo>
                  <a:lnTo>
                    <a:pt x="642" y="4486"/>
                  </a:lnTo>
                  <a:lnTo>
                    <a:pt x="3018" y="370"/>
                  </a:lnTo>
                  <a:lnTo>
                    <a:pt x="2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9"/>
            <p:cNvSpPr/>
            <p:nvPr/>
          </p:nvSpPr>
          <p:spPr>
            <a:xfrm>
              <a:off x="1852400" y="4242850"/>
              <a:ext cx="48650" cy="119575"/>
            </a:xfrm>
            <a:custGeom>
              <a:avLst/>
              <a:gdLst/>
              <a:ahLst/>
              <a:cxnLst/>
              <a:rect l="l" t="t" r="r" b="b"/>
              <a:pathLst>
                <a:path w="1946" h="4783" extrusionOk="0">
                  <a:moveTo>
                    <a:pt x="716" y="1"/>
                  </a:moveTo>
                  <a:lnTo>
                    <a:pt x="0" y="193"/>
                  </a:lnTo>
                  <a:lnTo>
                    <a:pt x="1230" y="4783"/>
                  </a:lnTo>
                  <a:lnTo>
                    <a:pt x="1946" y="4591"/>
                  </a:lnTo>
                  <a:lnTo>
                    <a:pt x="7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9"/>
            <p:cNvSpPr/>
            <p:nvPr/>
          </p:nvSpPr>
          <p:spPr>
            <a:xfrm>
              <a:off x="2015125" y="4850600"/>
              <a:ext cx="48675" cy="119550"/>
            </a:xfrm>
            <a:custGeom>
              <a:avLst/>
              <a:gdLst/>
              <a:ahLst/>
              <a:cxnLst/>
              <a:rect l="l" t="t" r="r" b="b"/>
              <a:pathLst>
                <a:path w="1947" h="4782" extrusionOk="0">
                  <a:moveTo>
                    <a:pt x="717" y="0"/>
                  </a:moveTo>
                  <a:lnTo>
                    <a:pt x="1" y="191"/>
                  </a:lnTo>
                  <a:lnTo>
                    <a:pt x="1231" y="4782"/>
                  </a:lnTo>
                  <a:lnTo>
                    <a:pt x="1946" y="4590"/>
                  </a:lnTo>
                  <a:lnTo>
                    <a:pt x="7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9"/>
            <p:cNvSpPr/>
            <p:nvPr/>
          </p:nvSpPr>
          <p:spPr>
            <a:xfrm>
              <a:off x="2202425" y="4500975"/>
              <a:ext cx="119550" cy="48675"/>
            </a:xfrm>
            <a:custGeom>
              <a:avLst/>
              <a:gdLst/>
              <a:ahLst/>
              <a:cxnLst/>
              <a:rect l="l" t="t" r="r" b="b"/>
              <a:pathLst>
                <a:path w="4782" h="1947" extrusionOk="0">
                  <a:moveTo>
                    <a:pt x="4591" y="1"/>
                  </a:moveTo>
                  <a:lnTo>
                    <a:pt x="0" y="1230"/>
                  </a:lnTo>
                  <a:lnTo>
                    <a:pt x="191" y="1946"/>
                  </a:lnTo>
                  <a:lnTo>
                    <a:pt x="4782" y="717"/>
                  </a:lnTo>
                  <a:lnTo>
                    <a:pt x="45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9"/>
            <p:cNvSpPr/>
            <p:nvPr/>
          </p:nvSpPr>
          <p:spPr>
            <a:xfrm>
              <a:off x="1594675" y="4663650"/>
              <a:ext cx="119550" cy="48650"/>
            </a:xfrm>
            <a:custGeom>
              <a:avLst/>
              <a:gdLst/>
              <a:ahLst/>
              <a:cxnLst/>
              <a:rect l="l" t="t" r="r" b="b"/>
              <a:pathLst>
                <a:path w="4782" h="1946" extrusionOk="0">
                  <a:moveTo>
                    <a:pt x="4590" y="0"/>
                  </a:moveTo>
                  <a:lnTo>
                    <a:pt x="0" y="1230"/>
                  </a:lnTo>
                  <a:lnTo>
                    <a:pt x="191" y="1946"/>
                  </a:lnTo>
                  <a:lnTo>
                    <a:pt x="4782" y="715"/>
                  </a:lnTo>
                  <a:lnTo>
                    <a:pt x="45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9"/>
            <p:cNvSpPr/>
            <p:nvPr/>
          </p:nvSpPr>
          <p:spPr>
            <a:xfrm>
              <a:off x="1765075" y="4413475"/>
              <a:ext cx="386250" cy="386275"/>
            </a:xfrm>
            <a:custGeom>
              <a:avLst/>
              <a:gdLst/>
              <a:ahLst/>
              <a:cxnLst/>
              <a:rect l="l" t="t" r="r" b="b"/>
              <a:pathLst>
                <a:path w="15450" h="15451" extrusionOk="0">
                  <a:moveTo>
                    <a:pt x="7725" y="741"/>
                  </a:moveTo>
                  <a:cubicBezTo>
                    <a:pt x="11575" y="741"/>
                    <a:pt x="14708" y="3874"/>
                    <a:pt x="14708" y="7726"/>
                  </a:cubicBezTo>
                  <a:cubicBezTo>
                    <a:pt x="14708" y="11576"/>
                    <a:pt x="11575" y="14709"/>
                    <a:pt x="7725" y="14709"/>
                  </a:cubicBezTo>
                  <a:cubicBezTo>
                    <a:pt x="3874" y="14709"/>
                    <a:pt x="741" y="11576"/>
                    <a:pt x="741" y="7726"/>
                  </a:cubicBezTo>
                  <a:cubicBezTo>
                    <a:pt x="741" y="3874"/>
                    <a:pt x="3874" y="741"/>
                    <a:pt x="7725" y="741"/>
                  </a:cubicBezTo>
                  <a:close/>
                  <a:moveTo>
                    <a:pt x="7725" y="1"/>
                  </a:moveTo>
                  <a:cubicBezTo>
                    <a:pt x="3465" y="1"/>
                    <a:pt x="1" y="3466"/>
                    <a:pt x="1" y="7726"/>
                  </a:cubicBezTo>
                  <a:cubicBezTo>
                    <a:pt x="1" y="11984"/>
                    <a:pt x="3465" y="15450"/>
                    <a:pt x="7725" y="15450"/>
                  </a:cubicBezTo>
                  <a:cubicBezTo>
                    <a:pt x="11984" y="15450"/>
                    <a:pt x="15450" y="11984"/>
                    <a:pt x="15450" y="7726"/>
                  </a:cubicBezTo>
                  <a:cubicBezTo>
                    <a:pt x="15450" y="3466"/>
                    <a:pt x="11984" y="1"/>
                    <a:pt x="7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9"/>
            <p:cNvSpPr/>
            <p:nvPr/>
          </p:nvSpPr>
          <p:spPr>
            <a:xfrm>
              <a:off x="1321325" y="3969725"/>
              <a:ext cx="1273775" cy="1273775"/>
            </a:xfrm>
            <a:custGeom>
              <a:avLst/>
              <a:gdLst/>
              <a:ahLst/>
              <a:cxnLst/>
              <a:rect l="l" t="t" r="r" b="b"/>
              <a:pathLst>
                <a:path w="50951" h="50951" extrusionOk="0">
                  <a:moveTo>
                    <a:pt x="25475" y="741"/>
                  </a:moveTo>
                  <a:cubicBezTo>
                    <a:pt x="39113" y="741"/>
                    <a:pt x="50209" y="11838"/>
                    <a:pt x="50209" y="25476"/>
                  </a:cubicBezTo>
                  <a:cubicBezTo>
                    <a:pt x="50209" y="39114"/>
                    <a:pt x="39113" y="50209"/>
                    <a:pt x="25475" y="50209"/>
                  </a:cubicBezTo>
                  <a:cubicBezTo>
                    <a:pt x="11836" y="50209"/>
                    <a:pt x="741" y="39113"/>
                    <a:pt x="741" y="25476"/>
                  </a:cubicBezTo>
                  <a:cubicBezTo>
                    <a:pt x="741" y="11836"/>
                    <a:pt x="11837" y="741"/>
                    <a:pt x="25475" y="741"/>
                  </a:cubicBezTo>
                  <a:close/>
                  <a:moveTo>
                    <a:pt x="25475" y="0"/>
                  </a:moveTo>
                  <a:cubicBezTo>
                    <a:pt x="11428" y="0"/>
                    <a:pt x="0" y="11428"/>
                    <a:pt x="0" y="25476"/>
                  </a:cubicBezTo>
                  <a:cubicBezTo>
                    <a:pt x="0" y="39523"/>
                    <a:pt x="11428" y="50951"/>
                    <a:pt x="25475" y="50951"/>
                  </a:cubicBezTo>
                  <a:cubicBezTo>
                    <a:pt x="39523" y="50951"/>
                    <a:pt x="50950" y="39523"/>
                    <a:pt x="50950" y="25476"/>
                  </a:cubicBezTo>
                  <a:cubicBezTo>
                    <a:pt x="50950" y="11428"/>
                    <a:pt x="39523" y="0"/>
                    <a:pt x="25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9"/>
            <p:cNvSpPr/>
            <p:nvPr/>
          </p:nvSpPr>
          <p:spPr>
            <a:xfrm>
              <a:off x="1928700" y="4358250"/>
              <a:ext cx="59000" cy="59000"/>
            </a:xfrm>
            <a:custGeom>
              <a:avLst/>
              <a:gdLst/>
              <a:ahLst/>
              <a:cxnLst/>
              <a:rect l="l" t="t" r="r" b="b"/>
              <a:pathLst>
                <a:path w="2360" h="2360" extrusionOk="0">
                  <a:moveTo>
                    <a:pt x="1180" y="741"/>
                  </a:moveTo>
                  <a:cubicBezTo>
                    <a:pt x="1422" y="741"/>
                    <a:pt x="1618" y="938"/>
                    <a:pt x="1618" y="1180"/>
                  </a:cubicBezTo>
                  <a:cubicBezTo>
                    <a:pt x="1618" y="1421"/>
                    <a:pt x="1422" y="1618"/>
                    <a:pt x="1180" y="1618"/>
                  </a:cubicBezTo>
                  <a:cubicBezTo>
                    <a:pt x="939" y="1618"/>
                    <a:pt x="742" y="1421"/>
                    <a:pt x="742" y="1180"/>
                  </a:cubicBezTo>
                  <a:cubicBezTo>
                    <a:pt x="742" y="937"/>
                    <a:pt x="939" y="741"/>
                    <a:pt x="1180" y="741"/>
                  </a:cubicBezTo>
                  <a:close/>
                  <a:moveTo>
                    <a:pt x="1180" y="0"/>
                  </a:moveTo>
                  <a:cubicBezTo>
                    <a:pt x="529" y="0"/>
                    <a:pt x="0" y="529"/>
                    <a:pt x="0" y="1180"/>
                  </a:cubicBezTo>
                  <a:cubicBezTo>
                    <a:pt x="0" y="1831"/>
                    <a:pt x="529" y="2360"/>
                    <a:pt x="1180" y="2360"/>
                  </a:cubicBezTo>
                  <a:cubicBezTo>
                    <a:pt x="1831" y="2360"/>
                    <a:pt x="2360" y="1830"/>
                    <a:pt x="2360" y="1180"/>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9"/>
            <p:cNvSpPr/>
            <p:nvPr/>
          </p:nvSpPr>
          <p:spPr>
            <a:xfrm>
              <a:off x="1928700" y="4796000"/>
              <a:ext cx="59000" cy="59000"/>
            </a:xfrm>
            <a:custGeom>
              <a:avLst/>
              <a:gdLst/>
              <a:ahLst/>
              <a:cxnLst/>
              <a:rect l="l" t="t" r="r" b="b"/>
              <a:pathLst>
                <a:path w="2360" h="2360" extrusionOk="0">
                  <a:moveTo>
                    <a:pt x="1180" y="741"/>
                  </a:moveTo>
                  <a:cubicBezTo>
                    <a:pt x="1422" y="741"/>
                    <a:pt x="1618" y="937"/>
                    <a:pt x="1618" y="1179"/>
                  </a:cubicBezTo>
                  <a:cubicBezTo>
                    <a:pt x="1618" y="1420"/>
                    <a:pt x="1422" y="1617"/>
                    <a:pt x="1180" y="1617"/>
                  </a:cubicBezTo>
                  <a:cubicBezTo>
                    <a:pt x="939" y="1617"/>
                    <a:pt x="742" y="1420"/>
                    <a:pt x="742" y="1179"/>
                  </a:cubicBezTo>
                  <a:cubicBezTo>
                    <a:pt x="742" y="937"/>
                    <a:pt x="939" y="741"/>
                    <a:pt x="1180" y="741"/>
                  </a:cubicBezTo>
                  <a:close/>
                  <a:moveTo>
                    <a:pt x="1180" y="0"/>
                  </a:moveTo>
                  <a:cubicBezTo>
                    <a:pt x="529" y="0"/>
                    <a:pt x="0" y="529"/>
                    <a:pt x="0" y="1181"/>
                  </a:cubicBezTo>
                  <a:cubicBezTo>
                    <a:pt x="0" y="1831"/>
                    <a:pt x="529" y="2360"/>
                    <a:pt x="1180" y="2360"/>
                  </a:cubicBezTo>
                  <a:cubicBezTo>
                    <a:pt x="1831" y="2360"/>
                    <a:pt x="2360" y="1831"/>
                    <a:pt x="2360" y="1181"/>
                  </a:cubicBezTo>
                  <a:cubicBezTo>
                    <a:pt x="2360" y="529"/>
                    <a:pt x="1831"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9"/>
            <p:cNvSpPr/>
            <p:nvPr/>
          </p:nvSpPr>
          <p:spPr>
            <a:xfrm>
              <a:off x="2147525" y="4577100"/>
              <a:ext cx="59050" cy="59025"/>
            </a:xfrm>
            <a:custGeom>
              <a:avLst/>
              <a:gdLst/>
              <a:ahLst/>
              <a:cxnLst/>
              <a:rect l="l" t="t" r="r" b="b"/>
              <a:pathLst>
                <a:path w="2362" h="2361" extrusionOk="0">
                  <a:moveTo>
                    <a:pt x="1181" y="743"/>
                  </a:moveTo>
                  <a:cubicBezTo>
                    <a:pt x="1424" y="743"/>
                    <a:pt x="1619" y="940"/>
                    <a:pt x="1619" y="1182"/>
                  </a:cubicBezTo>
                  <a:cubicBezTo>
                    <a:pt x="1619" y="1423"/>
                    <a:pt x="1423" y="1619"/>
                    <a:pt x="1181" y="1619"/>
                  </a:cubicBezTo>
                  <a:cubicBezTo>
                    <a:pt x="940" y="1619"/>
                    <a:pt x="744" y="1424"/>
                    <a:pt x="744" y="1182"/>
                  </a:cubicBezTo>
                  <a:cubicBezTo>
                    <a:pt x="744" y="939"/>
                    <a:pt x="940" y="743"/>
                    <a:pt x="1181" y="743"/>
                  </a:cubicBezTo>
                  <a:close/>
                  <a:moveTo>
                    <a:pt x="1181" y="0"/>
                  </a:moveTo>
                  <a:cubicBezTo>
                    <a:pt x="530" y="0"/>
                    <a:pt x="1" y="529"/>
                    <a:pt x="1" y="1181"/>
                  </a:cubicBezTo>
                  <a:cubicBezTo>
                    <a:pt x="1" y="1832"/>
                    <a:pt x="530" y="2361"/>
                    <a:pt x="1181" y="2361"/>
                  </a:cubicBezTo>
                  <a:cubicBezTo>
                    <a:pt x="1833" y="2361"/>
                    <a:pt x="2362" y="1832"/>
                    <a:pt x="2362" y="1181"/>
                  </a:cubicBezTo>
                  <a:cubicBezTo>
                    <a:pt x="2362" y="529"/>
                    <a:pt x="1833" y="0"/>
                    <a:pt x="11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9"/>
            <p:cNvSpPr/>
            <p:nvPr/>
          </p:nvSpPr>
          <p:spPr>
            <a:xfrm>
              <a:off x="1709800" y="4577100"/>
              <a:ext cx="59025" cy="59025"/>
            </a:xfrm>
            <a:custGeom>
              <a:avLst/>
              <a:gdLst/>
              <a:ahLst/>
              <a:cxnLst/>
              <a:rect l="l" t="t" r="r" b="b"/>
              <a:pathLst>
                <a:path w="2361" h="2361" extrusionOk="0">
                  <a:moveTo>
                    <a:pt x="1180" y="743"/>
                  </a:moveTo>
                  <a:cubicBezTo>
                    <a:pt x="1423" y="743"/>
                    <a:pt x="1618" y="940"/>
                    <a:pt x="1618" y="1182"/>
                  </a:cubicBezTo>
                  <a:cubicBezTo>
                    <a:pt x="1618" y="1423"/>
                    <a:pt x="1423" y="1619"/>
                    <a:pt x="1180" y="1619"/>
                  </a:cubicBezTo>
                  <a:cubicBezTo>
                    <a:pt x="938" y="1619"/>
                    <a:pt x="741" y="1424"/>
                    <a:pt x="741" y="1182"/>
                  </a:cubicBezTo>
                  <a:cubicBezTo>
                    <a:pt x="741" y="939"/>
                    <a:pt x="939" y="743"/>
                    <a:pt x="1180" y="743"/>
                  </a:cubicBezTo>
                  <a:close/>
                  <a:moveTo>
                    <a:pt x="1180" y="0"/>
                  </a:moveTo>
                  <a:cubicBezTo>
                    <a:pt x="529" y="0"/>
                    <a:pt x="0" y="529"/>
                    <a:pt x="0" y="1181"/>
                  </a:cubicBezTo>
                  <a:cubicBezTo>
                    <a:pt x="0" y="1832"/>
                    <a:pt x="529" y="2361"/>
                    <a:pt x="1180" y="2361"/>
                  </a:cubicBezTo>
                  <a:cubicBezTo>
                    <a:pt x="1832" y="2361"/>
                    <a:pt x="2361" y="1832"/>
                    <a:pt x="2361" y="1181"/>
                  </a:cubicBezTo>
                  <a:cubicBezTo>
                    <a:pt x="2361" y="529"/>
                    <a:pt x="1832" y="0"/>
                    <a:pt x="11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9"/>
            <p:cNvSpPr/>
            <p:nvPr/>
          </p:nvSpPr>
          <p:spPr>
            <a:xfrm>
              <a:off x="1818225" y="4387600"/>
              <a:ext cx="61050" cy="59000"/>
            </a:xfrm>
            <a:custGeom>
              <a:avLst/>
              <a:gdLst/>
              <a:ahLst/>
              <a:cxnLst/>
              <a:rect l="l" t="t" r="r" b="b"/>
              <a:pathLst>
                <a:path w="2442" h="2360" extrusionOk="0">
                  <a:moveTo>
                    <a:pt x="1220" y="740"/>
                  </a:moveTo>
                  <a:cubicBezTo>
                    <a:pt x="1259" y="740"/>
                    <a:pt x="1297" y="745"/>
                    <a:pt x="1334" y="755"/>
                  </a:cubicBezTo>
                  <a:cubicBezTo>
                    <a:pt x="1447" y="786"/>
                    <a:pt x="1542" y="858"/>
                    <a:pt x="1600" y="960"/>
                  </a:cubicBezTo>
                  <a:cubicBezTo>
                    <a:pt x="1658" y="1062"/>
                    <a:pt x="1675" y="1180"/>
                    <a:pt x="1645" y="1293"/>
                  </a:cubicBezTo>
                  <a:cubicBezTo>
                    <a:pt x="1615" y="1406"/>
                    <a:pt x="1542" y="1499"/>
                    <a:pt x="1440" y="1559"/>
                  </a:cubicBezTo>
                  <a:cubicBezTo>
                    <a:pt x="1372" y="1597"/>
                    <a:pt x="1297" y="1617"/>
                    <a:pt x="1221" y="1617"/>
                  </a:cubicBezTo>
                  <a:cubicBezTo>
                    <a:pt x="1183" y="1617"/>
                    <a:pt x="1145" y="1612"/>
                    <a:pt x="1107" y="1602"/>
                  </a:cubicBezTo>
                  <a:cubicBezTo>
                    <a:pt x="994" y="1571"/>
                    <a:pt x="901" y="1499"/>
                    <a:pt x="841" y="1397"/>
                  </a:cubicBezTo>
                  <a:cubicBezTo>
                    <a:pt x="721" y="1189"/>
                    <a:pt x="793" y="920"/>
                    <a:pt x="1003" y="800"/>
                  </a:cubicBezTo>
                  <a:cubicBezTo>
                    <a:pt x="1069" y="761"/>
                    <a:pt x="1144" y="740"/>
                    <a:pt x="1220" y="740"/>
                  </a:cubicBezTo>
                  <a:close/>
                  <a:moveTo>
                    <a:pt x="1219" y="0"/>
                  </a:moveTo>
                  <a:cubicBezTo>
                    <a:pt x="1019" y="0"/>
                    <a:pt x="816" y="51"/>
                    <a:pt x="631" y="158"/>
                  </a:cubicBezTo>
                  <a:cubicBezTo>
                    <a:pt x="358" y="316"/>
                    <a:pt x="163" y="569"/>
                    <a:pt x="81" y="874"/>
                  </a:cubicBezTo>
                  <a:cubicBezTo>
                    <a:pt x="1" y="1179"/>
                    <a:pt x="42" y="1495"/>
                    <a:pt x="199" y="1769"/>
                  </a:cubicBezTo>
                  <a:cubicBezTo>
                    <a:pt x="357" y="2041"/>
                    <a:pt x="612" y="2237"/>
                    <a:pt x="916" y="2319"/>
                  </a:cubicBezTo>
                  <a:cubicBezTo>
                    <a:pt x="1018" y="2347"/>
                    <a:pt x="1121" y="2360"/>
                    <a:pt x="1223" y="2360"/>
                  </a:cubicBezTo>
                  <a:cubicBezTo>
                    <a:pt x="1427" y="2360"/>
                    <a:pt x="1630" y="2305"/>
                    <a:pt x="1811" y="2201"/>
                  </a:cubicBezTo>
                  <a:cubicBezTo>
                    <a:pt x="2083" y="2043"/>
                    <a:pt x="2278" y="1788"/>
                    <a:pt x="2360" y="1484"/>
                  </a:cubicBezTo>
                  <a:cubicBezTo>
                    <a:pt x="2442" y="1180"/>
                    <a:pt x="2401" y="862"/>
                    <a:pt x="2242" y="589"/>
                  </a:cubicBezTo>
                  <a:cubicBezTo>
                    <a:pt x="2025" y="211"/>
                    <a:pt x="1627"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9"/>
            <p:cNvSpPr/>
            <p:nvPr/>
          </p:nvSpPr>
          <p:spPr>
            <a:xfrm>
              <a:off x="2033975" y="4766700"/>
              <a:ext cx="64200" cy="58975"/>
            </a:xfrm>
            <a:custGeom>
              <a:avLst/>
              <a:gdLst/>
              <a:ahLst/>
              <a:cxnLst/>
              <a:rect l="l" t="t" r="r" b="b"/>
              <a:pathLst>
                <a:path w="2568" h="2359" extrusionOk="0">
                  <a:moveTo>
                    <a:pt x="1345" y="741"/>
                  </a:moveTo>
                  <a:cubicBezTo>
                    <a:pt x="1497" y="741"/>
                    <a:pt x="1645" y="819"/>
                    <a:pt x="1726" y="961"/>
                  </a:cubicBezTo>
                  <a:cubicBezTo>
                    <a:pt x="1847" y="1169"/>
                    <a:pt x="1775" y="1438"/>
                    <a:pt x="1566" y="1559"/>
                  </a:cubicBezTo>
                  <a:cubicBezTo>
                    <a:pt x="1497" y="1598"/>
                    <a:pt x="1421" y="1617"/>
                    <a:pt x="1347" y="1617"/>
                  </a:cubicBezTo>
                  <a:cubicBezTo>
                    <a:pt x="1195" y="1617"/>
                    <a:pt x="1047" y="1539"/>
                    <a:pt x="966" y="1398"/>
                  </a:cubicBezTo>
                  <a:cubicBezTo>
                    <a:pt x="845" y="1189"/>
                    <a:pt x="917" y="921"/>
                    <a:pt x="1126" y="799"/>
                  </a:cubicBezTo>
                  <a:cubicBezTo>
                    <a:pt x="1194" y="760"/>
                    <a:pt x="1270" y="741"/>
                    <a:pt x="1345" y="741"/>
                  </a:cubicBezTo>
                  <a:close/>
                  <a:moveTo>
                    <a:pt x="1344" y="0"/>
                  </a:moveTo>
                  <a:cubicBezTo>
                    <a:pt x="1144" y="0"/>
                    <a:pt x="942" y="51"/>
                    <a:pt x="757" y="157"/>
                  </a:cubicBezTo>
                  <a:cubicBezTo>
                    <a:pt x="195" y="483"/>
                    <a:pt x="1" y="1205"/>
                    <a:pt x="325" y="1769"/>
                  </a:cubicBezTo>
                  <a:cubicBezTo>
                    <a:pt x="544" y="2147"/>
                    <a:pt x="941" y="2359"/>
                    <a:pt x="1348" y="2359"/>
                  </a:cubicBezTo>
                  <a:cubicBezTo>
                    <a:pt x="1548" y="2359"/>
                    <a:pt x="1751" y="2307"/>
                    <a:pt x="1937" y="2201"/>
                  </a:cubicBezTo>
                  <a:cubicBezTo>
                    <a:pt x="2209" y="2042"/>
                    <a:pt x="2404" y="1789"/>
                    <a:pt x="2487" y="1485"/>
                  </a:cubicBezTo>
                  <a:cubicBezTo>
                    <a:pt x="2568" y="1179"/>
                    <a:pt x="2527" y="863"/>
                    <a:pt x="2368" y="589"/>
                  </a:cubicBezTo>
                  <a:cubicBezTo>
                    <a:pt x="2150" y="212"/>
                    <a:pt x="1753" y="0"/>
                    <a:pt x="1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9"/>
            <p:cNvSpPr/>
            <p:nvPr/>
          </p:nvSpPr>
          <p:spPr>
            <a:xfrm>
              <a:off x="2117200" y="4467650"/>
              <a:ext cx="64200" cy="59025"/>
            </a:xfrm>
            <a:custGeom>
              <a:avLst/>
              <a:gdLst/>
              <a:ahLst/>
              <a:cxnLst/>
              <a:rect l="l" t="t" r="r" b="b"/>
              <a:pathLst>
                <a:path w="2568" h="2361" extrusionOk="0">
                  <a:moveTo>
                    <a:pt x="1221" y="742"/>
                  </a:moveTo>
                  <a:cubicBezTo>
                    <a:pt x="1259" y="742"/>
                    <a:pt x="1298" y="747"/>
                    <a:pt x="1335" y="757"/>
                  </a:cubicBezTo>
                  <a:cubicBezTo>
                    <a:pt x="1448" y="787"/>
                    <a:pt x="1542" y="860"/>
                    <a:pt x="1601" y="962"/>
                  </a:cubicBezTo>
                  <a:cubicBezTo>
                    <a:pt x="1721" y="1171"/>
                    <a:pt x="1650" y="1439"/>
                    <a:pt x="1440" y="1560"/>
                  </a:cubicBezTo>
                  <a:cubicBezTo>
                    <a:pt x="1372" y="1600"/>
                    <a:pt x="1296" y="1618"/>
                    <a:pt x="1222" y="1618"/>
                  </a:cubicBezTo>
                  <a:cubicBezTo>
                    <a:pt x="1071" y="1618"/>
                    <a:pt x="923" y="1540"/>
                    <a:pt x="842" y="1399"/>
                  </a:cubicBezTo>
                  <a:cubicBezTo>
                    <a:pt x="785" y="1298"/>
                    <a:pt x="767" y="1179"/>
                    <a:pt x="798" y="1067"/>
                  </a:cubicBezTo>
                  <a:cubicBezTo>
                    <a:pt x="828" y="954"/>
                    <a:pt x="901" y="860"/>
                    <a:pt x="1002" y="801"/>
                  </a:cubicBezTo>
                  <a:cubicBezTo>
                    <a:pt x="1070" y="762"/>
                    <a:pt x="1145" y="742"/>
                    <a:pt x="1221" y="742"/>
                  </a:cubicBezTo>
                  <a:close/>
                  <a:moveTo>
                    <a:pt x="1219" y="1"/>
                  </a:moveTo>
                  <a:cubicBezTo>
                    <a:pt x="1014" y="1"/>
                    <a:pt x="813" y="54"/>
                    <a:pt x="632" y="159"/>
                  </a:cubicBezTo>
                  <a:cubicBezTo>
                    <a:pt x="359" y="317"/>
                    <a:pt x="164" y="571"/>
                    <a:pt x="82" y="875"/>
                  </a:cubicBezTo>
                  <a:cubicBezTo>
                    <a:pt x="1" y="1179"/>
                    <a:pt x="42" y="1497"/>
                    <a:pt x="200" y="1770"/>
                  </a:cubicBezTo>
                  <a:cubicBezTo>
                    <a:pt x="358" y="2042"/>
                    <a:pt x="612" y="2238"/>
                    <a:pt x="916" y="2320"/>
                  </a:cubicBezTo>
                  <a:cubicBezTo>
                    <a:pt x="1018" y="2347"/>
                    <a:pt x="1121" y="2361"/>
                    <a:pt x="1223" y="2361"/>
                  </a:cubicBezTo>
                  <a:cubicBezTo>
                    <a:pt x="1428" y="2361"/>
                    <a:pt x="1630" y="2307"/>
                    <a:pt x="1812" y="2202"/>
                  </a:cubicBezTo>
                  <a:cubicBezTo>
                    <a:pt x="2374" y="1877"/>
                    <a:pt x="2568" y="1154"/>
                    <a:pt x="2243" y="591"/>
                  </a:cubicBezTo>
                  <a:cubicBezTo>
                    <a:pt x="2085" y="319"/>
                    <a:pt x="1830" y="124"/>
                    <a:pt x="1526" y="41"/>
                  </a:cubicBezTo>
                  <a:cubicBezTo>
                    <a:pt x="1425" y="14"/>
                    <a:pt x="1321" y="1"/>
                    <a:pt x="1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9"/>
            <p:cNvSpPr/>
            <p:nvPr/>
          </p:nvSpPr>
          <p:spPr>
            <a:xfrm>
              <a:off x="1738125" y="4686550"/>
              <a:ext cx="61025" cy="59025"/>
            </a:xfrm>
            <a:custGeom>
              <a:avLst/>
              <a:gdLst/>
              <a:ahLst/>
              <a:cxnLst/>
              <a:rect l="l" t="t" r="r" b="b"/>
              <a:pathLst>
                <a:path w="2441" h="2361" extrusionOk="0">
                  <a:moveTo>
                    <a:pt x="1219" y="742"/>
                  </a:moveTo>
                  <a:cubicBezTo>
                    <a:pt x="1258" y="742"/>
                    <a:pt x="1296" y="747"/>
                    <a:pt x="1333" y="757"/>
                  </a:cubicBezTo>
                  <a:cubicBezTo>
                    <a:pt x="1446" y="787"/>
                    <a:pt x="1541" y="860"/>
                    <a:pt x="1599" y="962"/>
                  </a:cubicBezTo>
                  <a:cubicBezTo>
                    <a:pt x="1657" y="1062"/>
                    <a:pt x="1674" y="1181"/>
                    <a:pt x="1644" y="1294"/>
                  </a:cubicBezTo>
                  <a:cubicBezTo>
                    <a:pt x="1613" y="1407"/>
                    <a:pt x="1541" y="1501"/>
                    <a:pt x="1439" y="1560"/>
                  </a:cubicBezTo>
                  <a:cubicBezTo>
                    <a:pt x="1371" y="1598"/>
                    <a:pt x="1295" y="1619"/>
                    <a:pt x="1219" y="1619"/>
                  </a:cubicBezTo>
                  <a:cubicBezTo>
                    <a:pt x="1181" y="1619"/>
                    <a:pt x="1143" y="1614"/>
                    <a:pt x="1106" y="1604"/>
                  </a:cubicBezTo>
                  <a:cubicBezTo>
                    <a:pt x="993" y="1573"/>
                    <a:pt x="900" y="1501"/>
                    <a:pt x="840" y="1399"/>
                  </a:cubicBezTo>
                  <a:cubicBezTo>
                    <a:pt x="783" y="1298"/>
                    <a:pt x="766" y="1180"/>
                    <a:pt x="797" y="1067"/>
                  </a:cubicBezTo>
                  <a:cubicBezTo>
                    <a:pt x="827" y="954"/>
                    <a:pt x="900" y="860"/>
                    <a:pt x="1002" y="800"/>
                  </a:cubicBezTo>
                  <a:cubicBezTo>
                    <a:pt x="1068" y="762"/>
                    <a:pt x="1143" y="742"/>
                    <a:pt x="1219" y="742"/>
                  </a:cubicBezTo>
                  <a:close/>
                  <a:moveTo>
                    <a:pt x="1219" y="0"/>
                  </a:moveTo>
                  <a:cubicBezTo>
                    <a:pt x="1014" y="0"/>
                    <a:pt x="811" y="54"/>
                    <a:pt x="630" y="158"/>
                  </a:cubicBezTo>
                  <a:cubicBezTo>
                    <a:pt x="358" y="317"/>
                    <a:pt x="162" y="571"/>
                    <a:pt x="80" y="875"/>
                  </a:cubicBezTo>
                  <a:cubicBezTo>
                    <a:pt x="0" y="1180"/>
                    <a:pt x="41" y="1497"/>
                    <a:pt x="198" y="1770"/>
                  </a:cubicBezTo>
                  <a:cubicBezTo>
                    <a:pt x="356" y="2042"/>
                    <a:pt x="611" y="2239"/>
                    <a:pt x="915" y="2320"/>
                  </a:cubicBezTo>
                  <a:cubicBezTo>
                    <a:pt x="1017" y="2349"/>
                    <a:pt x="1120" y="2361"/>
                    <a:pt x="1222" y="2361"/>
                  </a:cubicBezTo>
                  <a:cubicBezTo>
                    <a:pt x="1428" y="2361"/>
                    <a:pt x="1629" y="2307"/>
                    <a:pt x="1810" y="2202"/>
                  </a:cubicBezTo>
                  <a:cubicBezTo>
                    <a:pt x="2082" y="2043"/>
                    <a:pt x="2277" y="1790"/>
                    <a:pt x="2360" y="1486"/>
                  </a:cubicBezTo>
                  <a:cubicBezTo>
                    <a:pt x="2441" y="1181"/>
                    <a:pt x="2400" y="862"/>
                    <a:pt x="2241" y="590"/>
                  </a:cubicBezTo>
                  <a:cubicBezTo>
                    <a:pt x="2083" y="318"/>
                    <a:pt x="1830" y="123"/>
                    <a:pt x="1525" y="40"/>
                  </a:cubicBezTo>
                  <a:cubicBezTo>
                    <a:pt x="1424" y="14"/>
                    <a:pt x="13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9"/>
            <p:cNvSpPr/>
            <p:nvPr/>
          </p:nvSpPr>
          <p:spPr>
            <a:xfrm>
              <a:off x="1734925" y="4467675"/>
              <a:ext cx="64250" cy="59000"/>
            </a:xfrm>
            <a:custGeom>
              <a:avLst/>
              <a:gdLst/>
              <a:ahLst/>
              <a:cxnLst/>
              <a:rect l="l" t="t" r="r" b="b"/>
              <a:pathLst>
                <a:path w="2570" h="2360" extrusionOk="0">
                  <a:moveTo>
                    <a:pt x="1348" y="741"/>
                  </a:moveTo>
                  <a:cubicBezTo>
                    <a:pt x="1425" y="741"/>
                    <a:pt x="1500" y="761"/>
                    <a:pt x="1567" y="802"/>
                  </a:cubicBezTo>
                  <a:cubicBezTo>
                    <a:pt x="1669" y="859"/>
                    <a:pt x="1741" y="955"/>
                    <a:pt x="1772" y="1068"/>
                  </a:cubicBezTo>
                  <a:cubicBezTo>
                    <a:pt x="1802" y="1181"/>
                    <a:pt x="1787" y="1299"/>
                    <a:pt x="1727" y="1399"/>
                  </a:cubicBezTo>
                  <a:cubicBezTo>
                    <a:pt x="1670" y="1501"/>
                    <a:pt x="1574" y="1573"/>
                    <a:pt x="1461" y="1604"/>
                  </a:cubicBezTo>
                  <a:cubicBezTo>
                    <a:pt x="1424" y="1614"/>
                    <a:pt x="1385" y="1619"/>
                    <a:pt x="1347" y="1619"/>
                  </a:cubicBezTo>
                  <a:cubicBezTo>
                    <a:pt x="1271" y="1619"/>
                    <a:pt x="1196" y="1599"/>
                    <a:pt x="1129" y="1561"/>
                  </a:cubicBezTo>
                  <a:cubicBezTo>
                    <a:pt x="920" y="1438"/>
                    <a:pt x="848" y="1170"/>
                    <a:pt x="968" y="961"/>
                  </a:cubicBezTo>
                  <a:cubicBezTo>
                    <a:pt x="1026" y="859"/>
                    <a:pt x="1121" y="787"/>
                    <a:pt x="1234" y="756"/>
                  </a:cubicBezTo>
                  <a:cubicBezTo>
                    <a:pt x="1273" y="746"/>
                    <a:pt x="1310" y="741"/>
                    <a:pt x="1348" y="741"/>
                  </a:cubicBezTo>
                  <a:close/>
                  <a:moveTo>
                    <a:pt x="1351" y="1"/>
                  </a:moveTo>
                  <a:cubicBezTo>
                    <a:pt x="1248" y="1"/>
                    <a:pt x="1145" y="14"/>
                    <a:pt x="1043" y="41"/>
                  </a:cubicBezTo>
                  <a:cubicBezTo>
                    <a:pt x="739" y="123"/>
                    <a:pt x="484" y="318"/>
                    <a:pt x="326" y="591"/>
                  </a:cubicBezTo>
                  <a:cubicBezTo>
                    <a:pt x="1" y="1155"/>
                    <a:pt x="195" y="1877"/>
                    <a:pt x="758" y="2203"/>
                  </a:cubicBezTo>
                  <a:cubicBezTo>
                    <a:pt x="941" y="2306"/>
                    <a:pt x="1142" y="2360"/>
                    <a:pt x="1346" y="2360"/>
                  </a:cubicBezTo>
                  <a:cubicBezTo>
                    <a:pt x="1449" y="2360"/>
                    <a:pt x="1553" y="2347"/>
                    <a:pt x="1653" y="2321"/>
                  </a:cubicBezTo>
                  <a:cubicBezTo>
                    <a:pt x="1958" y="2240"/>
                    <a:pt x="2211" y="2044"/>
                    <a:pt x="2369" y="1771"/>
                  </a:cubicBezTo>
                  <a:cubicBezTo>
                    <a:pt x="2528" y="1499"/>
                    <a:pt x="2570" y="1181"/>
                    <a:pt x="2488" y="875"/>
                  </a:cubicBezTo>
                  <a:cubicBezTo>
                    <a:pt x="2406" y="571"/>
                    <a:pt x="2211" y="318"/>
                    <a:pt x="1938" y="159"/>
                  </a:cubicBezTo>
                  <a:cubicBezTo>
                    <a:pt x="1757" y="54"/>
                    <a:pt x="1555" y="1"/>
                    <a:pt x="13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9"/>
            <p:cNvSpPr/>
            <p:nvPr/>
          </p:nvSpPr>
          <p:spPr>
            <a:xfrm>
              <a:off x="2114025" y="4686550"/>
              <a:ext cx="64225" cy="59025"/>
            </a:xfrm>
            <a:custGeom>
              <a:avLst/>
              <a:gdLst/>
              <a:ahLst/>
              <a:cxnLst/>
              <a:rect l="l" t="t" r="r" b="b"/>
              <a:pathLst>
                <a:path w="2569" h="2361" extrusionOk="0">
                  <a:moveTo>
                    <a:pt x="1349" y="742"/>
                  </a:moveTo>
                  <a:cubicBezTo>
                    <a:pt x="1423" y="742"/>
                    <a:pt x="1499" y="761"/>
                    <a:pt x="1567" y="800"/>
                  </a:cubicBezTo>
                  <a:cubicBezTo>
                    <a:pt x="1669" y="859"/>
                    <a:pt x="1741" y="954"/>
                    <a:pt x="1771" y="1067"/>
                  </a:cubicBezTo>
                  <a:cubicBezTo>
                    <a:pt x="1802" y="1180"/>
                    <a:pt x="1787" y="1298"/>
                    <a:pt x="1728" y="1399"/>
                  </a:cubicBezTo>
                  <a:cubicBezTo>
                    <a:pt x="1670" y="1501"/>
                    <a:pt x="1575" y="1573"/>
                    <a:pt x="1462" y="1604"/>
                  </a:cubicBezTo>
                  <a:cubicBezTo>
                    <a:pt x="1424" y="1614"/>
                    <a:pt x="1386" y="1619"/>
                    <a:pt x="1347" y="1619"/>
                  </a:cubicBezTo>
                  <a:cubicBezTo>
                    <a:pt x="1272" y="1619"/>
                    <a:pt x="1197" y="1599"/>
                    <a:pt x="1129" y="1560"/>
                  </a:cubicBezTo>
                  <a:cubicBezTo>
                    <a:pt x="920" y="1439"/>
                    <a:pt x="848" y="1170"/>
                    <a:pt x="969" y="962"/>
                  </a:cubicBezTo>
                  <a:cubicBezTo>
                    <a:pt x="1050" y="820"/>
                    <a:pt x="1197" y="742"/>
                    <a:pt x="1349" y="742"/>
                  </a:cubicBezTo>
                  <a:close/>
                  <a:moveTo>
                    <a:pt x="1350" y="0"/>
                  </a:moveTo>
                  <a:cubicBezTo>
                    <a:pt x="942" y="0"/>
                    <a:pt x="545" y="212"/>
                    <a:pt x="327" y="590"/>
                  </a:cubicBezTo>
                  <a:cubicBezTo>
                    <a:pt x="0" y="1154"/>
                    <a:pt x="195" y="1877"/>
                    <a:pt x="759" y="2202"/>
                  </a:cubicBezTo>
                  <a:cubicBezTo>
                    <a:pt x="940" y="2307"/>
                    <a:pt x="1143" y="2361"/>
                    <a:pt x="1346" y="2361"/>
                  </a:cubicBezTo>
                  <a:cubicBezTo>
                    <a:pt x="1449" y="2361"/>
                    <a:pt x="1552" y="2346"/>
                    <a:pt x="1653" y="2320"/>
                  </a:cubicBezTo>
                  <a:cubicBezTo>
                    <a:pt x="1957" y="2239"/>
                    <a:pt x="2212" y="2043"/>
                    <a:pt x="2370" y="1770"/>
                  </a:cubicBezTo>
                  <a:cubicBezTo>
                    <a:pt x="2527" y="1498"/>
                    <a:pt x="2569" y="1180"/>
                    <a:pt x="2488" y="875"/>
                  </a:cubicBezTo>
                  <a:cubicBezTo>
                    <a:pt x="2407" y="571"/>
                    <a:pt x="2212" y="317"/>
                    <a:pt x="1939" y="158"/>
                  </a:cubicBezTo>
                  <a:cubicBezTo>
                    <a:pt x="1753" y="51"/>
                    <a:pt x="1551" y="0"/>
                    <a:pt x="1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9"/>
            <p:cNvSpPr/>
            <p:nvPr/>
          </p:nvSpPr>
          <p:spPr>
            <a:xfrm>
              <a:off x="2037075" y="4387550"/>
              <a:ext cx="61050" cy="59000"/>
            </a:xfrm>
            <a:custGeom>
              <a:avLst/>
              <a:gdLst/>
              <a:ahLst/>
              <a:cxnLst/>
              <a:rect l="l" t="t" r="r" b="b"/>
              <a:pathLst>
                <a:path w="2442" h="2360" extrusionOk="0">
                  <a:moveTo>
                    <a:pt x="1223" y="742"/>
                  </a:moveTo>
                  <a:cubicBezTo>
                    <a:pt x="1298" y="742"/>
                    <a:pt x="1372" y="762"/>
                    <a:pt x="1443" y="802"/>
                  </a:cubicBezTo>
                  <a:cubicBezTo>
                    <a:pt x="1545" y="859"/>
                    <a:pt x="1617" y="955"/>
                    <a:pt x="1648" y="1068"/>
                  </a:cubicBezTo>
                  <a:cubicBezTo>
                    <a:pt x="1678" y="1181"/>
                    <a:pt x="1661" y="1299"/>
                    <a:pt x="1603" y="1399"/>
                  </a:cubicBezTo>
                  <a:cubicBezTo>
                    <a:pt x="1521" y="1540"/>
                    <a:pt x="1373" y="1619"/>
                    <a:pt x="1221" y="1619"/>
                  </a:cubicBezTo>
                  <a:cubicBezTo>
                    <a:pt x="1147" y="1619"/>
                    <a:pt x="1072" y="1600"/>
                    <a:pt x="1003" y="1561"/>
                  </a:cubicBezTo>
                  <a:cubicBezTo>
                    <a:pt x="903" y="1502"/>
                    <a:pt x="831" y="1408"/>
                    <a:pt x="800" y="1295"/>
                  </a:cubicBezTo>
                  <a:cubicBezTo>
                    <a:pt x="769" y="1182"/>
                    <a:pt x="785" y="1064"/>
                    <a:pt x="843" y="962"/>
                  </a:cubicBezTo>
                  <a:cubicBezTo>
                    <a:pt x="924" y="821"/>
                    <a:pt x="1072" y="742"/>
                    <a:pt x="1223" y="742"/>
                  </a:cubicBezTo>
                  <a:close/>
                  <a:moveTo>
                    <a:pt x="1223" y="1"/>
                  </a:moveTo>
                  <a:cubicBezTo>
                    <a:pt x="815" y="1"/>
                    <a:pt x="418" y="213"/>
                    <a:pt x="200" y="591"/>
                  </a:cubicBezTo>
                  <a:cubicBezTo>
                    <a:pt x="42" y="863"/>
                    <a:pt x="1" y="1182"/>
                    <a:pt x="82" y="1486"/>
                  </a:cubicBezTo>
                  <a:cubicBezTo>
                    <a:pt x="163" y="1790"/>
                    <a:pt x="357" y="2045"/>
                    <a:pt x="632" y="2203"/>
                  </a:cubicBezTo>
                  <a:cubicBezTo>
                    <a:pt x="817" y="2309"/>
                    <a:pt x="1019" y="2360"/>
                    <a:pt x="1219" y="2360"/>
                  </a:cubicBezTo>
                  <a:cubicBezTo>
                    <a:pt x="1628" y="2360"/>
                    <a:pt x="2026" y="2148"/>
                    <a:pt x="2243" y="1771"/>
                  </a:cubicBezTo>
                  <a:cubicBezTo>
                    <a:pt x="2401" y="1499"/>
                    <a:pt x="2442" y="1181"/>
                    <a:pt x="2360" y="876"/>
                  </a:cubicBezTo>
                  <a:cubicBezTo>
                    <a:pt x="2280" y="571"/>
                    <a:pt x="2085" y="318"/>
                    <a:pt x="1811" y="160"/>
                  </a:cubicBezTo>
                  <a:cubicBezTo>
                    <a:pt x="1625" y="52"/>
                    <a:pt x="1423" y="1"/>
                    <a:pt x="1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9"/>
            <p:cNvSpPr/>
            <p:nvPr/>
          </p:nvSpPr>
          <p:spPr>
            <a:xfrm>
              <a:off x="1818225" y="4766675"/>
              <a:ext cx="64250" cy="59000"/>
            </a:xfrm>
            <a:custGeom>
              <a:avLst/>
              <a:gdLst/>
              <a:ahLst/>
              <a:cxnLst/>
              <a:rect l="l" t="t" r="r" b="b"/>
              <a:pathLst>
                <a:path w="2570" h="2360" extrusionOk="0">
                  <a:moveTo>
                    <a:pt x="1221" y="742"/>
                  </a:moveTo>
                  <a:cubicBezTo>
                    <a:pt x="1296" y="742"/>
                    <a:pt x="1372" y="761"/>
                    <a:pt x="1440" y="800"/>
                  </a:cubicBezTo>
                  <a:cubicBezTo>
                    <a:pt x="1542" y="859"/>
                    <a:pt x="1614" y="953"/>
                    <a:pt x="1645" y="1066"/>
                  </a:cubicBezTo>
                  <a:cubicBezTo>
                    <a:pt x="1675" y="1179"/>
                    <a:pt x="1660" y="1298"/>
                    <a:pt x="1600" y="1399"/>
                  </a:cubicBezTo>
                  <a:cubicBezTo>
                    <a:pt x="1543" y="1501"/>
                    <a:pt x="1447" y="1573"/>
                    <a:pt x="1334" y="1604"/>
                  </a:cubicBezTo>
                  <a:cubicBezTo>
                    <a:pt x="1296" y="1614"/>
                    <a:pt x="1258" y="1619"/>
                    <a:pt x="1220" y="1619"/>
                  </a:cubicBezTo>
                  <a:cubicBezTo>
                    <a:pt x="1144" y="1619"/>
                    <a:pt x="1069" y="1599"/>
                    <a:pt x="1003" y="1560"/>
                  </a:cubicBezTo>
                  <a:cubicBezTo>
                    <a:pt x="793" y="1439"/>
                    <a:pt x="721" y="1170"/>
                    <a:pt x="841" y="962"/>
                  </a:cubicBezTo>
                  <a:cubicBezTo>
                    <a:pt x="922" y="820"/>
                    <a:pt x="1070" y="742"/>
                    <a:pt x="1221" y="742"/>
                  </a:cubicBezTo>
                  <a:close/>
                  <a:moveTo>
                    <a:pt x="1223" y="0"/>
                  </a:moveTo>
                  <a:cubicBezTo>
                    <a:pt x="815" y="0"/>
                    <a:pt x="418" y="212"/>
                    <a:pt x="199" y="590"/>
                  </a:cubicBezTo>
                  <a:cubicBezTo>
                    <a:pt x="42" y="862"/>
                    <a:pt x="1" y="1180"/>
                    <a:pt x="81" y="1486"/>
                  </a:cubicBezTo>
                  <a:cubicBezTo>
                    <a:pt x="162" y="1790"/>
                    <a:pt x="357" y="2043"/>
                    <a:pt x="631" y="2202"/>
                  </a:cubicBezTo>
                  <a:cubicBezTo>
                    <a:pt x="814" y="2305"/>
                    <a:pt x="1015" y="2360"/>
                    <a:pt x="1219" y="2360"/>
                  </a:cubicBezTo>
                  <a:cubicBezTo>
                    <a:pt x="1322" y="2360"/>
                    <a:pt x="1425" y="2346"/>
                    <a:pt x="1526" y="2320"/>
                  </a:cubicBezTo>
                  <a:cubicBezTo>
                    <a:pt x="1830" y="2239"/>
                    <a:pt x="2084" y="2043"/>
                    <a:pt x="2242" y="1770"/>
                  </a:cubicBezTo>
                  <a:cubicBezTo>
                    <a:pt x="2569" y="1206"/>
                    <a:pt x="2375" y="484"/>
                    <a:pt x="1811" y="158"/>
                  </a:cubicBezTo>
                  <a:cubicBezTo>
                    <a:pt x="1625" y="51"/>
                    <a:pt x="1423" y="0"/>
                    <a:pt x="12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92"/>
        <p:cNvGrpSpPr/>
        <p:nvPr/>
      </p:nvGrpSpPr>
      <p:grpSpPr>
        <a:xfrm>
          <a:off x="0" y="0"/>
          <a:ext cx="0" cy="0"/>
          <a:chOff x="0" y="0"/>
          <a:chExt cx="0" cy="0"/>
        </a:xfrm>
      </p:grpSpPr>
      <p:sp>
        <p:nvSpPr>
          <p:cNvPr id="293" name="Google Shape;293;p10"/>
          <p:cNvSpPr txBox="1">
            <a:spLocks noGrp="1"/>
          </p:cNvSpPr>
          <p:nvPr>
            <p:ph type="title"/>
          </p:nvPr>
        </p:nvSpPr>
        <p:spPr>
          <a:xfrm>
            <a:off x="3043050" y="3415500"/>
            <a:ext cx="5593800" cy="1188600"/>
          </a:xfrm>
          <a:prstGeom prst="rect">
            <a:avLst/>
          </a:prstGeom>
          <a:solidFill>
            <a:schemeClr val="dk2"/>
          </a:solidFill>
          <a:ln w="28575" cap="flat" cmpd="sng">
            <a:solidFill>
              <a:schemeClr val="accent3"/>
            </a:solidFill>
            <a:prstDash val="dot"/>
            <a:round/>
            <a:headEnd type="none" w="sm" len="sm"/>
            <a:tailEnd type="none" w="sm" len="sm"/>
          </a:ln>
        </p:spPr>
        <p:txBody>
          <a:bodyPr spcFirstLastPara="1" wrap="square" lIns="91425" tIns="91425" rIns="91425" bIns="91425" anchor="t" anchorCtr="0">
            <a:noAutofit/>
          </a:bodyPr>
          <a:lstStyle>
            <a:lvl1pPr lvl="0" algn="ctr" rtl="0">
              <a:spcBef>
                <a:spcPts val="0"/>
              </a:spcBef>
              <a:spcAft>
                <a:spcPts val="0"/>
              </a:spcAft>
              <a:buSzPts val="3300"/>
              <a:buNone/>
              <a:defRPr/>
            </a:lvl1pPr>
            <a:lvl2pPr lvl="1" algn="ctr" rtl="0">
              <a:spcBef>
                <a:spcPts val="0"/>
              </a:spcBef>
              <a:spcAft>
                <a:spcPts val="0"/>
              </a:spcAft>
              <a:buSzPts val="3300"/>
              <a:buNone/>
              <a:defRPr/>
            </a:lvl2pPr>
            <a:lvl3pPr lvl="2" algn="ctr" rtl="0">
              <a:spcBef>
                <a:spcPts val="0"/>
              </a:spcBef>
              <a:spcAft>
                <a:spcPts val="0"/>
              </a:spcAft>
              <a:buSzPts val="3300"/>
              <a:buNone/>
              <a:defRPr/>
            </a:lvl3pPr>
            <a:lvl4pPr lvl="3" algn="ctr" rtl="0">
              <a:spcBef>
                <a:spcPts val="0"/>
              </a:spcBef>
              <a:spcAft>
                <a:spcPts val="0"/>
              </a:spcAft>
              <a:buSzPts val="3300"/>
              <a:buNone/>
              <a:defRPr/>
            </a:lvl4pPr>
            <a:lvl5pPr lvl="4" algn="ctr" rtl="0">
              <a:spcBef>
                <a:spcPts val="0"/>
              </a:spcBef>
              <a:spcAft>
                <a:spcPts val="0"/>
              </a:spcAft>
              <a:buSzPts val="3300"/>
              <a:buNone/>
              <a:defRPr/>
            </a:lvl5pPr>
            <a:lvl6pPr lvl="5" algn="ctr" rtl="0">
              <a:spcBef>
                <a:spcPts val="0"/>
              </a:spcBef>
              <a:spcAft>
                <a:spcPts val="0"/>
              </a:spcAft>
              <a:buSzPts val="3300"/>
              <a:buNone/>
              <a:defRPr/>
            </a:lvl6pPr>
            <a:lvl7pPr lvl="6" algn="ctr" rtl="0">
              <a:spcBef>
                <a:spcPts val="0"/>
              </a:spcBef>
              <a:spcAft>
                <a:spcPts val="0"/>
              </a:spcAft>
              <a:buSzPts val="3300"/>
              <a:buNone/>
              <a:defRPr/>
            </a:lvl7pPr>
            <a:lvl8pPr lvl="7" algn="ctr" rtl="0">
              <a:spcBef>
                <a:spcPts val="0"/>
              </a:spcBef>
              <a:spcAft>
                <a:spcPts val="0"/>
              </a:spcAft>
              <a:buSzPts val="3300"/>
              <a:buNone/>
              <a:defRPr/>
            </a:lvl8pPr>
            <a:lvl9pPr lvl="8" algn="ctr" rtl="0">
              <a:spcBef>
                <a:spcPts val="0"/>
              </a:spcBef>
              <a:spcAft>
                <a:spcPts val="0"/>
              </a:spcAft>
              <a:buSzPts val="33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26" Type="http://schemas.openxmlformats.org/officeDocument/2006/relationships/slideLayout" Target="../slideLayouts/slideLayout26.xml" /><Relationship Id="rId3" Type="http://schemas.openxmlformats.org/officeDocument/2006/relationships/slideLayout" Target="../slideLayouts/slideLayout3.xml" /><Relationship Id="rId21" Type="http://schemas.openxmlformats.org/officeDocument/2006/relationships/slideLayout" Target="../slideLayouts/slideLayout21.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5" Type="http://schemas.openxmlformats.org/officeDocument/2006/relationships/slideLayout" Target="../slideLayouts/slideLayout25.xml" /><Relationship Id="rId33"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29" Type="http://schemas.openxmlformats.org/officeDocument/2006/relationships/slideLayout" Target="../slideLayouts/slideLayout29.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24" Type="http://schemas.openxmlformats.org/officeDocument/2006/relationships/slideLayout" Target="../slideLayouts/slideLayout24.xml" /><Relationship Id="rId32" Type="http://schemas.openxmlformats.org/officeDocument/2006/relationships/slideLayout" Target="../slideLayouts/slideLayout32.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slideLayout" Target="../slideLayouts/slideLayout23.xml" /><Relationship Id="rId28" Type="http://schemas.openxmlformats.org/officeDocument/2006/relationships/slideLayout" Target="../slideLayouts/slideLayout28.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31" Type="http://schemas.openxmlformats.org/officeDocument/2006/relationships/slideLayout" Target="../slideLayouts/slideLayout3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slideLayout" Target="../slideLayouts/slideLayout22.xml" /><Relationship Id="rId27" Type="http://schemas.openxmlformats.org/officeDocument/2006/relationships/slideLayout" Target="../slideLayouts/slideLayout27.xml" /><Relationship Id="rId30" Type="http://schemas.openxmlformats.org/officeDocument/2006/relationships/slideLayout" Target="../slideLayouts/slideLayout30.xml" /></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 /><Relationship Id="rId2" Type="http://schemas.openxmlformats.org/officeDocument/2006/relationships/slideLayout" Target="../slideLayouts/slideLayout34.xml" /><Relationship Id="rId1" Type="http://schemas.openxmlformats.org/officeDocument/2006/relationships/slideLayout" Target="../slideLayouts/slideLayout33.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544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1pPr>
            <a:lvl2pPr lvl="1"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2pPr>
            <a:lvl3pPr lvl="2"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3pPr>
            <a:lvl4pPr lvl="3"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4pPr>
            <a:lvl5pPr lvl="4"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5pPr>
            <a:lvl6pPr lvl="5"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6pPr>
            <a:lvl7pPr lvl="6"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7pPr>
            <a:lvl8pPr lvl="7"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8pPr>
            <a:lvl9pPr lvl="8" rtl="0">
              <a:spcBef>
                <a:spcPts val="0"/>
              </a:spcBef>
              <a:spcAft>
                <a:spcPts val="0"/>
              </a:spcAft>
              <a:buClr>
                <a:schemeClr val="accent1"/>
              </a:buClr>
              <a:buSzPts val="3300"/>
              <a:buFont typeface="Corben"/>
              <a:buNone/>
              <a:defRPr sz="3300" b="1">
                <a:solidFill>
                  <a:schemeClr val="accent1"/>
                </a:solidFill>
                <a:latin typeface="Corben"/>
                <a:ea typeface="Corben"/>
                <a:cs typeface="Corben"/>
                <a:sym typeface="Corben"/>
              </a:defRPr>
            </a:lvl9pPr>
          </a:lstStyle>
          <a:p>
            <a:endParaRPr/>
          </a:p>
        </p:txBody>
      </p:sp>
      <p:sp>
        <p:nvSpPr>
          <p:cNvPr id="7" name="Google Shape;7;p1"/>
          <p:cNvSpPr txBox="1">
            <a:spLocks noGrp="1"/>
          </p:cNvSpPr>
          <p:nvPr>
            <p:ph type="body" idx="1"/>
          </p:nvPr>
        </p:nvSpPr>
        <p:spPr>
          <a:xfrm>
            <a:off x="713225" y="1246950"/>
            <a:ext cx="7717500" cy="33570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accent2"/>
              </a:buClr>
              <a:buSzPts val="1400"/>
              <a:buFont typeface="Montserrat"/>
              <a:buChar char="■"/>
              <a:defRPr>
                <a:solidFill>
                  <a:schemeClr val="accent3"/>
                </a:solidFill>
                <a:latin typeface="Montserrat"/>
                <a:ea typeface="Montserrat"/>
                <a:cs typeface="Montserrat"/>
                <a:sym typeface="Montserrat"/>
              </a:defRPr>
            </a:lvl1pPr>
            <a:lvl2pPr marL="914400" lvl="1"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2pPr>
            <a:lvl3pPr marL="1371600" lvl="2"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3pPr>
            <a:lvl4pPr marL="1828800" lvl="3"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4pPr>
            <a:lvl5pPr marL="2286000" lvl="4"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5pPr>
            <a:lvl6pPr marL="2743200" lvl="5"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6pPr>
            <a:lvl7pPr marL="3200400" lvl="6"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7pPr>
            <a:lvl8pPr marL="3657600" lvl="7"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8pPr>
            <a:lvl9pPr marL="4114800" lvl="8" indent="-317500">
              <a:lnSpc>
                <a:spcPct val="100000"/>
              </a:lnSpc>
              <a:spcBef>
                <a:spcPts val="0"/>
              </a:spcBef>
              <a:spcAft>
                <a:spcPts val="0"/>
              </a:spcAft>
              <a:buClr>
                <a:schemeClr val="accent3"/>
              </a:buClr>
              <a:buSzPts val="1400"/>
              <a:buFont typeface="Montserrat"/>
              <a:buChar char="■"/>
              <a:defRPr>
                <a:solidFill>
                  <a:schemeClr val="accent3"/>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841"/>
        <p:cNvGrpSpPr/>
        <p:nvPr/>
      </p:nvGrpSpPr>
      <p:grpSpPr>
        <a:xfrm>
          <a:off x="0" y="0"/>
          <a:ext cx="0" cy="0"/>
          <a:chOff x="0" y="0"/>
          <a:chExt cx="0" cy="0"/>
        </a:xfrm>
      </p:grpSpPr>
      <p:sp>
        <p:nvSpPr>
          <p:cNvPr id="842" name="Google Shape;842;p34"/>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None/>
              <a:defRPr sz="2400">
                <a:solidFill>
                  <a:srgbClr val="FFFFFF"/>
                </a:solidFill>
              </a:defRPr>
            </a:lvl1pPr>
            <a:lvl2pPr lvl="1" algn="ctr" rtl="0">
              <a:spcBef>
                <a:spcPts val="0"/>
              </a:spcBef>
              <a:spcAft>
                <a:spcPts val="0"/>
              </a:spcAft>
              <a:buClr>
                <a:srgbClr val="FFFFFF"/>
              </a:buClr>
              <a:buSzPts val="2400"/>
              <a:buNone/>
              <a:defRPr sz="2400">
                <a:solidFill>
                  <a:srgbClr val="FFFFFF"/>
                </a:solidFill>
              </a:defRPr>
            </a:lvl2pPr>
            <a:lvl3pPr lvl="2" algn="ctr" rtl="0">
              <a:spcBef>
                <a:spcPts val="0"/>
              </a:spcBef>
              <a:spcAft>
                <a:spcPts val="0"/>
              </a:spcAft>
              <a:buClr>
                <a:srgbClr val="FFFFFF"/>
              </a:buClr>
              <a:buSzPts val="2400"/>
              <a:buNone/>
              <a:defRPr sz="2400">
                <a:solidFill>
                  <a:srgbClr val="FFFFFF"/>
                </a:solidFill>
              </a:defRPr>
            </a:lvl3pPr>
            <a:lvl4pPr lvl="3" algn="ctr" rtl="0">
              <a:spcBef>
                <a:spcPts val="0"/>
              </a:spcBef>
              <a:spcAft>
                <a:spcPts val="0"/>
              </a:spcAft>
              <a:buClr>
                <a:srgbClr val="FFFFFF"/>
              </a:buClr>
              <a:buSzPts val="2400"/>
              <a:buNone/>
              <a:defRPr sz="2400">
                <a:solidFill>
                  <a:srgbClr val="FFFFFF"/>
                </a:solidFill>
              </a:defRPr>
            </a:lvl4pPr>
            <a:lvl5pPr lvl="4" algn="ctr" rtl="0">
              <a:spcBef>
                <a:spcPts val="0"/>
              </a:spcBef>
              <a:spcAft>
                <a:spcPts val="0"/>
              </a:spcAft>
              <a:buClr>
                <a:srgbClr val="FFFFFF"/>
              </a:buClr>
              <a:buSzPts val="2400"/>
              <a:buNone/>
              <a:defRPr sz="2400">
                <a:solidFill>
                  <a:srgbClr val="FFFFFF"/>
                </a:solidFill>
              </a:defRPr>
            </a:lvl5pPr>
            <a:lvl6pPr lvl="5" algn="ctr" rtl="0">
              <a:spcBef>
                <a:spcPts val="0"/>
              </a:spcBef>
              <a:spcAft>
                <a:spcPts val="0"/>
              </a:spcAft>
              <a:buClr>
                <a:srgbClr val="FFFFFF"/>
              </a:buClr>
              <a:buSzPts val="2400"/>
              <a:buNone/>
              <a:defRPr sz="2400">
                <a:solidFill>
                  <a:srgbClr val="FFFFFF"/>
                </a:solidFill>
              </a:defRPr>
            </a:lvl6pPr>
            <a:lvl7pPr lvl="6" algn="ctr" rtl="0">
              <a:spcBef>
                <a:spcPts val="0"/>
              </a:spcBef>
              <a:spcAft>
                <a:spcPts val="0"/>
              </a:spcAft>
              <a:buClr>
                <a:srgbClr val="FFFFFF"/>
              </a:buClr>
              <a:buSzPts val="2400"/>
              <a:buNone/>
              <a:defRPr sz="2400">
                <a:solidFill>
                  <a:srgbClr val="FFFFFF"/>
                </a:solidFill>
              </a:defRPr>
            </a:lvl7pPr>
            <a:lvl8pPr lvl="7" algn="ctr" rtl="0">
              <a:spcBef>
                <a:spcPts val="0"/>
              </a:spcBef>
              <a:spcAft>
                <a:spcPts val="0"/>
              </a:spcAft>
              <a:buClr>
                <a:srgbClr val="FFFFFF"/>
              </a:buClr>
              <a:buSzPts val="2400"/>
              <a:buNone/>
              <a:defRPr sz="2400">
                <a:solidFill>
                  <a:srgbClr val="FFFFFF"/>
                </a:solidFill>
              </a:defRPr>
            </a:lvl8pPr>
            <a:lvl9pPr lvl="8" algn="ctr" rtl="0">
              <a:spcBef>
                <a:spcPts val="0"/>
              </a:spcBef>
              <a:spcAft>
                <a:spcPts val="0"/>
              </a:spcAft>
              <a:buClr>
                <a:srgbClr val="FFFFFF"/>
              </a:buClr>
              <a:buSzPts val="2400"/>
              <a:buNone/>
              <a:defRPr sz="2400">
                <a:solidFill>
                  <a:srgbClr val="FFFFFF"/>
                </a:solidFill>
              </a:defRPr>
            </a:lvl9pPr>
          </a:lstStyle>
          <a:p>
            <a:endParaRPr/>
          </a:p>
        </p:txBody>
      </p:sp>
      <p:sp>
        <p:nvSpPr>
          <p:cNvPr id="843" name="Google Shape;843;p34"/>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80" r:id="rId1"/>
    <p:sldLayoutId id="2147483681"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8.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9.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7.xml" /></Relationships>
</file>

<file path=ppt/slides/_rels/slide15.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3.xml" /><Relationship Id="rId1" Type="http://schemas.openxmlformats.org/officeDocument/2006/relationships/slideLayout" Target="../slideLayouts/slideLayout15.xml" /><Relationship Id="rId5" Type="http://schemas.openxmlformats.org/officeDocument/2006/relationships/image" Target="../media/image4.jpg" /><Relationship Id="rId4" Type="http://schemas.openxmlformats.org/officeDocument/2006/relationships/image" Target="../media/image3.jpeg"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8.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4.xml" /><Relationship Id="rId1" Type="http://schemas.openxmlformats.org/officeDocument/2006/relationships/slideLayout" Target="../slideLayouts/slideLayout4.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0.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7.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0"/>
        <p:cNvGrpSpPr/>
        <p:nvPr/>
      </p:nvGrpSpPr>
      <p:grpSpPr>
        <a:xfrm>
          <a:off x="0" y="0"/>
          <a:ext cx="0" cy="0"/>
          <a:chOff x="0" y="0"/>
          <a:chExt cx="0" cy="0"/>
        </a:xfrm>
      </p:grpSpPr>
      <p:sp>
        <p:nvSpPr>
          <p:cNvPr id="851" name="Google Shape;851;p37"/>
          <p:cNvSpPr txBox="1">
            <a:spLocks noGrp="1"/>
          </p:cNvSpPr>
          <p:nvPr>
            <p:ph type="ctrTitle"/>
          </p:nvPr>
        </p:nvSpPr>
        <p:spPr>
          <a:xfrm>
            <a:off x="902625" y="231941"/>
            <a:ext cx="7467600" cy="135255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dirty="0"/>
              <a:t>BUSINESS PLAN </a:t>
            </a:r>
            <a:br>
              <a:rPr lang="en-US" sz="3600" dirty="0"/>
            </a:br>
            <a:r>
              <a:rPr lang="en-US" sz="3600" dirty="0"/>
              <a:t>“</a:t>
            </a:r>
            <a:r>
              <a:rPr lang="en-US" sz="3600" dirty="0" err="1"/>
              <a:t>Tahu</a:t>
            </a:r>
            <a:r>
              <a:rPr lang="en-US" sz="3600" dirty="0"/>
              <a:t> </a:t>
            </a:r>
            <a:r>
              <a:rPr lang="en-US" sz="3600" dirty="0" err="1"/>
              <a:t>Walik</a:t>
            </a:r>
            <a:r>
              <a:rPr lang="en-US" sz="3600" dirty="0"/>
              <a:t> “</a:t>
            </a:r>
            <a:endParaRPr sz="3600" dirty="0"/>
          </a:p>
        </p:txBody>
      </p:sp>
      <p:sp>
        <p:nvSpPr>
          <p:cNvPr id="852" name="Google Shape;852;p37"/>
          <p:cNvSpPr txBox="1">
            <a:spLocks noGrp="1"/>
          </p:cNvSpPr>
          <p:nvPr>
            <p:ph type="subTitle" idx="1"/>
          </p:nvPr>
        </p:nvSpPr>
        <p:spPr>
          <a:xfrm>
            <a:off x="1037116" y="1659228"/>
            <a:ext cx="7255484" cy="312232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800" b="1" dirty="0"/>
              <a:t> </a:t>
            </a:r>
            <a:r>
              <a:rPr lang="en-US" sz="2800" b="1" dirty="0" err="1"/>
              <a:t>Kelompok</a:t>
            </a:r>
            <a:r>
              <a:rPr lang="en-US" sz="2800" b="1" dirty="0"/>
              <a:t> 1</a:t>
            </a:r>
          </a:p>
          <a:p>
            <a:pPr marL="0" lvl="0" indent="0" algn="ctr" rtl="0">
              <a:spcBef>
                <a:spcPts val="0"/>
              </a:spcBef>
              <a:spcAft>
                <a:spcPts val="0"/>
              </a:spcAft>
              <a:buNone/>
            </a:pPr>
            <a:r>
              <a:rPr lang="en-US" b="1" dirty="0"/>
              <a:t> </a:t>
            </a:r>
          </a:p>
          <a:p>
            <a:pPr marL="0" lvl="0" indent="0" algn="l" rtl="0">
              <a:spcBef>
                <a:spcPts val="0"/>
              </a:spcBef>
              <a:spcAft>
                <a:spcPts val="0"/>
              </a:spcAft>
              <a:buNone/>
            </a:pPr>
            <a:r>
              <a:rPr lang="en-US" b="1" dirty="0"/>
              <a:t>1.</a:t>
            </a:r>
            <a:r>
              <a:rPr lang="id-ID" b="1" dirty="0"/>
              <a:t> Alan Budi Kusuma</a:t>
            </a:r>
            <a:r>
              <a:rPr lang="en-US" b="1" dirty="0"/>
              <a:t>	</a:t>
            </a:r>
            <a:r>
              <a:rPr lang="id-ID" b="1" dirty="0"/>
              <a:t> 2113053206</a:t>
            </a:r>
            <a:endParaRPr lang="en-US" b="1" dirty="0"/>
          </a:p>
          <a:p>
            <a:pPr marL="342900" lvl="0" indent="-342900" algn="l" rtl="0">
              <a:spcBef>
                <a:spcPts val="0"/>
              </a:spcBef>
              <a:spcAft>
                <a:spcPts val="0"/>
              </a:spcAft>
            </a:pPr>
            <a:r>
              <a:rPr lang="en-US" b="1" dirty="0"/>
              <a:t>2.</a:t>
            </a:r>
            <a:r>
              <a:rPr lang="id-ID" b="1" dirty="0"/>
              <a:t> Isnawati </a:t>
            </a:r>
            <a:r>
              <a:rPr lang="en-US" b="1" dirty="0"/>
              <a:t>		 </a:t>
            </a:r>
            <a:r>
              <a:rPr lang="id-ID" b="1" dirty="0"/>
              <a:t>2113053128</a:t>
            </a:r>
            <a:endParaRPr lang="en-US" b="1" dirty="0"/>
          </a:p>
          <a:p>
            <a:pPr marL="342900" lvl="0" indent="-342900" algn="l" rtl="0">
              <a:spcBef>
                <a:spcPts val="0"/>
              </a:spcBef>
              <a:spcAft>
                <a:spcPts val="0"/>
              </a:spcAft>
            </a:pPr>
            <a:r>
              <a:rPr lang="en-US" b="1" dirty="0"/>
              <a:t>3.</a:t>
            </a:r>
            <a:r>
              <a:rPr lang="id-ID" b="1" dirty="0"/>
              <a:t> Icha Puspita </a:t>
            </a:r>
            <a:r>
              <a:rPr lang="en-US" b="1" dirty="0"/>
              <a:t>		 </a:t>
            </a:r>
            <a:r>
              <a:rPr lang="id-ID" b="1" dirty="0"/>
              <a:t>2153053010                           </a:t>
            </a:r>
          </a:p>
          <a:p>
            <a:pPr marL="342900" lvl="0" indent="-342900" algn="l" rtl="0">
              <a:spcBef>
                <a:spcPts val="0"/>
              </a:spcBef>
              <a:spcAft>
                <a:spcPts val="0"/>
              </a:spcAft>
            </a:pPr>
            <a:r>
              <a:rPr lang="en-US" b="1" dirty="0"/>
              <a:t>4. </a:t>
            </a:r>
            <a:r>
              <a:rPr lang="id-ID" b="1" dirty="0"/>
              <a:t>Raissa Lestari </a:t>
            </a:r>
            <a:r>
              <a:rPr lang="en-US" b="1" dirty="0"/>
              <a:t>        </a:t>
            </a:r>
            <a:r>
              <a:rPr lang="id-ID" b="1" dirty="0"/>
              <a:t>            2113053237</a:t>
            </a:r>
            <a:endParaRPr lang="en-US" b="1" dirty="0"/>
          </a:p>
          <a:p>
            <a:pPr marL="342900" lvl="0" indent="-342900" algn="l" rtl="0">
              <a:spcBef>
                <a:spcPts val="0"/>
              </a:spcBef>
              <a:spcAft>
                <a:spcPts val="0"/>
              </a:spcAft>
            </a:pPr>
            <a:r>
              <a:rPr lang="en-US" b="1" dirty="0"/>
              <a:t>5. </a:t>
            </a:r>
            <a:r>
              <a:rPr lang="id-ID" b="1" dirty="0"/>
              <a:t>Yogi Dwi Pambudi</a:t>
            </a:r>
            <a:r>
              <a:rPr lang="en-US" b="1" dirty="0"/>
              <a:t>	</a:t>
            </a:r>
            <a:r>
              <a:rPr lang="id-ID" b="1" dirty="0"/>
              <a:t> 2113053265</a:t>
            </a:r>
            <a:endParaRPr lang="en-US" b="1" dirty="0"/>
          </a:p>
          <a:p>
            <a:pPr marL="342900" lvl="0" indent="-342900" algn="ctr" rtl="0">
              <a:spcBef>
                <a:spcPts val="0"/>
              </a:spcBef>
              <a:spcAft>
                <a:spcPts val="0"/>
              </a:spcAft>
            </a:pPr>
            <a:endParaRPr lang="en-US" b="1" dirty="0"/>
          </a:p>
          <a:p>
            <a:pPr marL="342900" lvl="0" indent="-342900" algn="ctr" rtl="0">
              <a:spcBef>
                <a:spcPts val="0"/>
              </a:spcBef>
              <a:spcAft>
                <a:spcPts val="0"/>
              </a:spcAft>
            </a:pPr>
            <a:r>
              <a:rPr lang="en-US" b="1" dirty="0" err="1"/>
              <a:t>Dosen</a:t>
            </a:r>
            <a:r>
              <a:rPr lang="en-US" b="1" dirty="0"/>
              <a:t> </a:t>
            </a:r>
            <a:r>
              <a:rPr lang="en-US" b="1" dirty="0" err="1"/>
              <a:t>Pengampu</a:t>
            </a:r>
            <a:r>
              <a:rPr lang="en-US" b="1" dirty="0"/>
              <a:t> : </a:t>
            </a:r>
            <a:r>
              <a:rPr lang="en-US" b="1" dirty="0" err="1"/>
              <a:t>Sheren</a:t>
            </a:r>
            <a:r>
              <a:rPr lang="en-US" b="1" dirty="0"/>
              <a:t> </a:t>
            </a:r>
            <a:r>
              <a:rPr lang="en-US" b="1" dirty="0" err="1"/>
              <a:t>Dwi</a:t>
            </a:r>
            <a:r>
              <a:rPr lang="en-US" b="1" dirty="0"/>
              <a:t> </a:t>
            </a:r>
            <a:r>
              <a:rPr lang="en-US" b="1" dirty="0" err="1"/>
              <a:t>Oktaria</a:t>
            </a:r>
            <a:r>
              <a:rPr lang="en-US" b="1" dirty="0"/>
              <a:t>, </a:t>
            </a:r>
            <a:r>
              <a:rPr lang="en-US" b="1" dirty="0" err="1"/>
              <a:t>M.Pd</a:t>
            </a:r>
            <a:r>
              <a:rPr lang="en-US" b="1" dirty="0"/>
              <a:t> </a:t>
            </a:r>
          </a:p>
          <a:p>
            <a:pPr marL="342900" lvl="0" indent="-342900" algn="ctr" rtl="0">
              <a:spcBef>
                <a:spcPts val="0"/>
              </a:spcBef>
              <a:spcAft>
                <a:spcPts val="0"/>
              </a:spcAft>
            </a:pPr>
            <a:endParaRPr lang="en-US" b="1" dirty="0"/>
          </a:p>
          <a:p>
            <a:pPr marL="342900" lvl="0" indent="-342900" algn="ctr" rtl="0">
              <a:spcBef>
                <a:spcPts val="0"/>
              </a:spcBef>
              <a:spcAft>
                <a:spcPts val="0"/>
              </a:spcAft>
            </a:pPr>
            <a:r>
              <a:rPr lang="en-US" b="1" dirty="0"/>
              <a:t>Mata </a:t>
            </a:r>
            <a:r>
              <a:rPr lang="en-US" b="1" dirty="0" err="1"/>
              <a:t>Kuliah</a:t>
            </a:r>
            <a:r>
              <a:rPr lang="en-US" b="1" dirty="0"/>
              <a:t> : </a:t>
            </a:r>
            <a:r>
              <a:rPr lang="en-US" b="1" dirty="0" err="1"/>
              <a:t>Kewirausahaan</a:t>
            </a:r>
            <a:r>
              <a:rPr lang="en-US" b="1" dirty="0"/>
              <a:t> </a:t>
            </a:r>
          </a:p>
          <a:p>
            <a:pPr marL="0" lvl="0" indent="0" algn="ctr" rtl="0">
              <a:spcBef>
                <a:spcPts val="0"/>
              </a:spcBef>
              <a:spcAft>
                <a:spcPts val="0"/>
              </a:spcAft>
              <a:buNone/>
            </a:pPr>
            <a:endParaRPr lang="en-US" b="1" dirty="0"/>
          </a:p>
          <a:p>
            <a:pPr marL="0" lvl="0" indent="0" algn="ctr" rtl="0">
              <a:spcBef>
                <a:spcPts val="0"/>
              </a:spcBef>
              <a:spcAft>
                <a:spcPts val="0"/>
              </a:spcAft>
              <a:buNone/>
            </a:pPr>
            <a:endParaRPr lang="en-US" b="1" dirty="0"/>
          </a:p>
          <a:p>
            <a:pPr marL="0" lvl="0" indent="0" algn="ctr" rtl="0">
              <a:spcBef>
                <a:spcPts val="0"/>
              </a:spcBef>
              <a:spcAft>
                <a:spcPts val="0"/>
              </a:spcAft>
              <a:buNone/>
            </a:pPr>
            <a:r>
              <a:rPr lang="en-US" b="1" dirty="0"/>
              <a:t> </a:t>
            </a:r>
          </a:p>
          <a:p>
            <a:pPr marL="0" lvl="0" indent="0" algn="ctr" rtl="0">
              <a:spcBef>
                <a:spcPts val="0"/>
              </a:spcBef>
              <a:spcAft>
                <a:spcPts val="0"/>
              </a:spcAft>
              <a:buNone/>
            </a:pPr>
            <a:endParaRPr b="1" dirty="0"/>
          </a:p>
        </p:txBody>
      </p:sp>
      <p:grpSp>
        <p:nvGrpSpPr>
          <p:cNvPr id="929" name="Google Shape;929;p37"/>
          <p:cNvGrpSpPr/>
          <p:nvPr/>
        </p:nvGrpSpPr>
        <p:grpSpPr>
          <a:xfrm>
            <a:off x="7373188" y="-431125"/>
            <a:ext cx="453075" cy="2375375"/>
            <a:chOff x="5068475" y="1794100"/>
            <a:chExt cx="453075" cy="2375375"/>
          </a:xfrm>
        </p:grpSpPr>
        <p:sp>
          <p:nvSpPr>
            <p:cNvPr id="930" name="Google Shape;930;p37"/>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7"/>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7"/>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2" name="Google Shape;942;p37"/>
          <p:cNvGrpSpPr/>
          <p:nvPr/>
        </p:nvGrpSpPr>
        <p:grpSpPr>
          <a:xfrm>
            <a:off x="1317738" y="-431125"/>
            <a:ext cx="453075" cy="2375375"/>
            <a:chOff x="5068475" y="1794100"/>
            <a:chExt cx="453075" cy="2375375"/>
          </a:xfrm>
        </p:grpSpPr>
        <p:sp>
          <p:nvSpPr>
            <p:cNvPr id="943" name="Google Shape;943;p37"/>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44" name="Google Shape;944;p37"/>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45" name="Google Shape;945;p37"/>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46" name="Google Shape;946;p37"/>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47" name="Google Shape;947;p37"/>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48" name="Google Shape;948;p37"/>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49" name="Google Shape;949;p37"/>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50" name="Google Shape;950;p37"/>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51" name="Google Shape;951;p37"/>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52" name="Google Shape;952;p37"/>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53" name="Google Shape;953;p37"/>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954" name="Google Shape;954;p37"/>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955" name="Google Shape;955;p37"/>
          <p:cNvGrpSpPr/>
          <p:nvPr/>
        </p:nvGrpSpPr>
        <p:grpSpPr>
          <a:xfrm>
            <a:off x="456861" y="-204896"/>
            <a:ext cx="512745" cy="2688212"/>
            <a:chOff x="5068475" y="1794100"/>
            <a:chExt cx="453075" cy="2375375"/>
          </a:xfrm>
        </p:grpSpPr>
        <p:sp>
          <p:nvSpPr>
            <p:cNvPr id="956" name="Google Shape;956;p37"/>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7"/>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7"/>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8" name="Google Shape;968;p37"/>
          <p:cNvGrpSpPr/>
          <p:nvPr/>
        </p:nvGrpSpPr>
        <p:grpSpPr>
          <a:xfrm>
            <a:off x="8174411" y="-204896"/>
            <a:ext cx="512745" cy="2688212"/>
            <a:chOff x="5068475" y="1794100"/>
            <a:chExt cx="453075" cy="2375375"/>
          </a:xfrm>
        </p:grpSpPr>
        <p:sp>
          <p:nvSpPr>
            <p:cNvPr id="969" name="Google Shape;969;p37"/>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7"/>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7"/>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7"/>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7"/>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37"/>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7"/>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7"/>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7"/>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7"/>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7"/>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96"/>
        <p:cNvGrpSpPr/>
        <p:nvPr/>
      </p:nvGrpSpPr>
      <p:grpSpPr>
        <a:xfrm>
          <a:off x="0" y="0"/>
          <a:ext cx="0" cy="0"/>
          <a:chOff x="0" y="0"/>
          <a:chExt cx="0" cy="0"/>
        </a:xfrm>
      </p:grpSpPr>
      <p:grpSp>
        <p:nvGrpSpPr>
          <p:cNvPr id="2407" name="Google Shape;2407;p58"/>
          <p:cNvGrpSpPr/>
          <p:nvPr/>
        </p:nvGrpSpPr>
        <p:grpSpPr>
          <a:xfrm>
            <a:off x="1057638" y="-1336087"/>
            <a:ext cx="453075" cy="2375375"/>
            <a:chOff x="5068475" y="1794100"/>
            <a:chExt cx="453075" cy="2375375"/>
          </a:xfrm>
        </p:grpSpPr>
        <p:sp>
          <p:nvSpPr>
            <p:cNvPr id="2408" name="Google Shape;2408;p58"/>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58"/>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58"/>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58"/>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58"/>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58"/>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58"/>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58"/>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58"/>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58"/>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58"/>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58"/>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50" name="Google Shape;2450;p58"/>
          <p:cNvGrpSpPr/>
          <p:nvPr/>
        </p:nvGrpSpPr>
        <p:grpSpPr>
          <a:xfrm>
            <a:off x="7633288" y="-1336087"/>
            <a:ext cx="453075" cy="2375375"/>
            <a:chOff x="5068475" y="1794100"/>
            <a:chExt cx="453075" cy="2375375"/>
          </a:xfrm>
        </p:grpSpPr>
        <p:sp>
          <p:nvSpPr>
            <p:cNvPr id="2451" name="Google Shape;2451;p58"/>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58"/>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58"/>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58"/>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58"/>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58"/>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58"/>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58"/>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58"/>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58"/>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58"/>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58"/>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Judul 2">
            <a:extLst>
              <a:ext uri="{FF2B5EF4-FFF2-40B4-BE49-F238E27FC236}">
                <a16:creationId xmlns:a16="http://schemas.microsoft.com/office/drawing/2014/main" id="{7F774CDC-469B-8A16-02E3-8BC7CE487E9B}"/>
              </a:ext>
            </a:extLst>
          </p:cNvPr>
          <p:cNvSpPr>
            <a:spLocks noGrp="1"/>
          </p:cNvSpPr>
          <p:nvPr>
            <p:ph type="title"/>
          </p:nvPr>
        </p:nvSpPr>
        <p:spPr>
          <a:xfrm>
            <a:off x="713250" y="241693"/>
            <a:ext cx="7717500" cy="544200"/>
          </a:xfrm>
        </p:spPr>
        <p:txBody>
          <a:bodyPr/>
          <a:lstStyle/>
          <a:p>
            <a:r>
              <a:rPr lang="id-ID" dirty="0"/>
              <a:t>Modal Peralatan Produksi</a:t>
            </a:r>
          </a:p>
        </p:txBody>
      </p:sp>
      <p:graphicFrame>
        <p:nvGraphicFramePr>
          <p:cNvPr id="4" name="Tabel 4">
            <a:extLst>
              <a:ext uri="{FF2B5EF4-FFF2-40B4-BE49-F238E27FC236}">
                <a16:creationId xmlns:a16="http://schemas.microsoft.com/office/drawing/2014/main" id="{21A5CFF3-757E-1C4C-82D5-908641E6BC64}"/>
              </a:ext>
            </a:extLst>
          </p:cNvPr>
          <p:cNvGraphicFramePr>
            <a:graphicFrameLocks noGrp="1"/>
          </p:cNvGraphicFramePr>
          <p:nvPr>
            <p:extLst>
              <p:ext uri="{D42A27DB-BD31-4B8C-83A1-F6EECF244321}">
                <p14:modId xmlns:p14="http://schemas.microsoft.com/office/powerpoint/2010/main" val="1624822465"/>
              </p:ext>
            </p:extLst>
          </p:nvPr>
        </p:nvGraphicFramePr>
        <p:xfrm>
          <a:off x="608352" y="1146163"/>
          <a:ext cx="8086610" cy="3956520"/>
        </p:xfrm>
        <a:graphic>
          <a:graphicData uri="http://schemas.openxmlformats.org/drawingml/2006/table">
            <a:tbl>
              <a:tblPr firstRow="1" bandRow="1">
                <a:tableStyleId>{546512C6-DA87-4D4C-8B89-92D934D12C46}</a:tableStyleId>
              </a:tblPr>
              <a:tblGrid>
                <a:gridCol w="1617322">
                  <a:extLst>
                    <a:ext uri="{9D8B030D-6E8A-4147-A177-3AD203B41FA5}">
                      <a16:colId xmlns:a16="http://schemas.microsoft.com/office/drawing/2014/main" val="2947487291"/>
                    </a:ext>
                  </a:extLst>
                </a:gridCol>
                <a:gridCol w="1617322">
                  <a:extLst>
                    <a:ext uri="{9D8B030D-6E8A-4147-A177-3AD203B41FA5}">
                      <a16:colId xmlns:a16="http://schemas.microsoft.com/office/drawing/2014/main" val="1644852191"/>
                    </a:ext>
                  </a:extLst>
                </a:gridCol>
                <a:gridCol w="1617322">
                  <a:extLst>
                    <a:ext uri="{9D8B030D-6E8A-4147-A177-3AD203B41FA5}">
                      <a16:colId xmlns:a16="http://schemas.microsoft.com/office/drawing/2014/main" val="650507916"/>
                    </a:ext>
                  </a:extLst>
                </a:gridCol>
                <a:gridCol w="1617322">
                  <a:extLst>
                    <a:ext uri="{9D8B030D-6E8A-4147-A177-3AD203B41FA5}">
                      <a16:colId xmlns:a16="http://schemas.microsoft.com/office/drawing/2014/main" val="1834350200"/>
                    </a:ext>
                  </a:extLst>
                </a:gridCol>
                <a:gridCol w="1617322">
                  <a:extLst>
                    <a:ext uri="{9D8B030D-6E8A-4147-A177-3AD203B41FA5}">
                      <a16:colId xmlns:a16="http://schemas.microsoft.com/office/drawing/2014/main" val="4084053932"/>
                    </a:ext>
                  </a:extLst>
                </a:gridCol>
              </a:tblGrid>
              <a:tr h="310308">
                <a:tc>
                  <a:txBody>
                    <a:bodyPr/>
                    <a:lstStyle/>
                    <a:p>
                      <a:pPr algn="ctr"/>
                      <a:r>
                        <a:rPr lang="id-ID" sz="1600" dirty="0" err="1"/>
                        <a:t>No</a:t>
                      </a:r>
                      <a:endParaRPr lang="id-ID" sz="1600" dirty="0"/>
                    </a:p>
                  </a:txBody>
                  <a:tcPr anchor="ctr"/>
                </a:tc>
                <a:tc>
                  <a:txBody>
                    <a:bodyPr/>
                    <a:lstStyle/>
                    <a:p>
                      <a:pPr algn="ctr"/>
                      <a:r>
                        <a:rPr lang="id-ID" sz="1600" dirty="0"/>
                        <a:t>Alat</a:t>
                      </a:r>
                    </a:p>
                  </a:txBody>
                  <a:tcPr anchor="ctr"/>
                </a:tc>
                <a:tc>
                  <a:txBody>
                    <a:bodyPr/>
                    <a:lstStyle/>
                    <a:p>
                      <a:pPr algn="ctr"/>
                      <a:r>
                        <a:rPr lang="id-ID" sz="1600" dirty="0"/>
                        <a:t>Harga satuan </a:t>
                      </a:r>
                    </a:p>
                  </a:txBody>
                  <a:tcPr anchor="ctr"/>
                </a:tc>
                <a:tc>
                  <a:txBody>
                    <a:bodyPr/>
                    <a:lstStyle/>
                    <a:p>
                      <a:pPr algn="ctr"/>
                      <a:r>
                        <a:rPr lang="id-ID" sz="1600" dirty="0"/>
                        <a:t>Banyak</a:t>
                      </a:r>
                    </a:p>
                  </a:txBody>
                  <a:tcPr anchor="ctr"/>
                </a:tc>
                <a:tc>
                  <a:txBody>
                    <a:bodyPr/>
                    <a:lstStyle/>
                    <a:p>
                      <a:pPr algn="ctr"/>
                      <a:r>
                        <a:rPr lang="id-ID" sz="1600" dirty="0"/>
                        <a:t>Jumlah</a:t>
                      </a:r>
                      <a:r>
                        <a:rPr lang="id-ID" dirty="0"/>
                        <a:t> </a:t>
                      </a:r>
                    </a:p>
                  </a:txBody>
                  <a:tcPr anchor="ctr"/>
                </a:tc>
                <a:extLst>
                  <a:ext uri="{0D108BD9-81ED-4DB2-BD59-A6C34878D82A}">
                    <a16:rowId xmlns:a16="http://schemas.microsoft.com/office/drawing/2014/main" val="3352292161"/>
                  </a:ext>
                </a:extLst>
              </a:tr>
              <a:tr h="310308">
                <a:tc>
                  <a:txBody>
                    <a:bodyPr/>
                    <a:lstStyle/>
                    <a:p>
                      <a:pPr algn="ctr"/>
                      <a:r>
                        <a:rPr lang="id-ID" dirty="0"/>
                        <a:t>1</a:t>
                      </a:r>
                    </a:p>
                  </a:txBody>
                  <a:tcPr anchor="ctr"/>
                </a:tc>
                <a:tc>
                  <a:txBody>
                    <a:bodyPr/>
                    <a:lstStyle/>
                    <a:p>
                      <a:pPr algn="ctr"/>
                      <a:r>
                        <a:rPr lang="id-ID" dirty="0"/>
                        <a:t>Kompor </a:t>
                      </a:r>
                      <a:r>
                        <a:rPr lang="id-ID" dirty="0" err="1"/>
                        <a:t>Deep</a:t>
                      </a:r>
                      <a:r>
                        <a:rPr lang="id-ID" dirty="0"/>
                        <a:t> </a:t>
                      </a:r>
                      <a:r>
                        <a:rPr lang="id-ID" dirty="0" err="1"/>
                        <a:t>Fryer</a:t>
                      </a:r>
                      <a:endParaRPr lang="id-ID" dirty="0"/>
                    </a:p>
                  </a:txBody>
                  <a:tcPr anchor="ctr"/>
                </a:tc>
                <a:tc>
                  <a:txBody>
                    <a:bodyPr/>
                    <a:lstStyle/>
                    <a:p>
                      <a:pPr algn="ctr"/>
                      <a:r>
                        <a:rPr lang="id-ID" dirty="0"/>
                        <a:t>650.000</a:t>
                      </a:r>
                    </a:p>
                  </a:txBody>
                  <a:tcPr anchor="ctr"/>
                </a:tc>
                <a:tc>
                  <a:txBody>
                    <a:bodyPr/>
                    <a:lstStyle/>
                    <a:p>
                      <a:pPr algn="ctr"/>
                      <a:r>
                        <a:rPr lang="id-ID" dirty="0"/>
                        <a:t>2</a:t>
                      </a:r>
                    </a:p>
                  </a:txBody>
                  <a:tcPr anchor="ctr"/>
                </a:tc>
                <a:tc>
                  <a:txBody>
                    <a:bodyPr/>
                    <a:lstStyle/>
                    <a:p>
                      <a:pPr algn="ctr"/>
                      <a:r>
                        <a:rPr lang="id-ID" dirty="0"/>
                        <a:t>1.300.000</a:t>
                      </a:r>
                    </a:p>
                  </a:txBody>
                  <a:tcPr anchor="ctr"/>
                </a:tc>
                <a:extLst>
                  <a:ext uri="{0D108BD9-81ED-4DB2-BD59-A6C34878D82A}">
                    <a16:rowId xmlns:a16="http://schemas.microsoft.com/office/drawing/2014/main" val="2569150172"/>
                  </a:ext>
                </a:extLst>
              </a:tr>
              <a:tr h="310308">
                <a:tc>
                  <a:txBody>
                    <a:bodyPr/>
                    <a:lstStyle/>
                    <a:p>
                      <a:pPr algn="ctr"/>
                      <a:r>
                        <a:rPr lang="id-ID" dirty="0"/>
                        <a:t>2</a:t>
                      </a:r>
                    </a:p>
                  </a:txBody>
                  <a:tcPr anchor="ctr"/>
                </a:tc>
                <a:tc>
                  <a:txBody>
                    <a:bodyPr/>
                    <a:lstStyle/>
                    <a:p>
                      <a:pPr algn="ctr"/>
                      <a:r>
                        <a:rPr lang="id-ID" dirty="0" err="1"/>
                        <a:t>Freezer</a:t>
                      </a:r>
                      <a:endParaRPr lang="id-ID" dirty="0"/>
                    </a:p>
                  </a:txBody>
                  <a:tcPr anchor="ctr"/>
                </a:tc>
                <a:tc>
                  <a:txBody>
                    <a:bodyPr/>
                    <a:lstStyle/>
                    <a:p>
                      <a:pPr algn="ctr"/>
                      <a:r>
                        <a:rPr lang="id-ID" dirty="0"/>
                        <a:t>1.500.000</a:t>
                      </a:r>
                    </a:p>
                  </a:txBody>
                  <a:tcPr anchor="ctr"/>
                </a:tc>
                <a:tc>
                  <a:txBody>
                    <a:bodyPr/>
                    <a:lstStyle/>
                    <a:p>
                      <a:pPr algn="ctr"/>
                      <a:r>
                        <a:rPr lang="id-ID" dirty="0"/>
                        <a:t>1</a:t>
                      </a:r>
                    </a:p>
                  </a:txBody>
                  <a:tcPr anchor="ctr"/>
                </a:tc>
                <a:tc>
                  <a:txBody>
                    <a:bodyPr/>
                    <a:lstStyle/>
                    <a:p>
                      <a:pPr algn="ctr"/>
                      <a:r>
                        <a:rPr lang="id-ID" dirty="0"/>
                        <a:t>1.500.000</a:t>
                      </a:r>
                    </a:p>
                  </a:txBody>
                  <a:tcPr anchor="ctr"/>
                </a:tc>
                <a:extLst>
                  <a:ext uri="{0D108BD9-81ED-4DB2-BD59-A6C34878D82A}">
                    <a16:rowId xmlns:a16="http://schemas.microsoft.com/office/drawing/2014/main" val="579632903"/>
                  </a:ext>
                </a:extLst>
              </a:tr>
              <a:tr h="310308">
                <a:tc>
                  <a:txBody>
                    <a:bodyPr/>
                    <a:lstStyle/>
                    <a:p>
                      <a:pPr algn="ctr"/>
                      <a:r>
                        <a:rPr lang="id-ID" dirty="0"/>
                        <a:t>3</a:t>
                      </a:r>
                    </a:p>
                  </a:txBody>
                  <a:tcPr anchor="ctr"/>
                </a:tc>
                <a:tc>
                  <a:txBody>
                    <a:bodyPr/>
                    <a:lstStyle/>
                    <a:p>
                      <a:pPr algn="ctr"/>
                      <a:r>
                        <a:rPr lang="id-ID" dirty="0"/>
                        <a:t>Wajan</a:t>
                      </a:r>
                    </a:p>
                  </a:txBody>
                  <a:tcPr anchor="ctr"/>
                </a:tc>
                <a:tc>
                  <a:txBody>
                    <a:bodyPr/>
                    <a:lstStyle/>
                    <a:p>
                      <a:pPr algn="ctr"/>
                      <a:r>
                        <a:rPr lang="id-ID" dirty="0"/>
                        <a:t>100.000</a:t>
                      </a:r>
                    </a:p>
                  </a:txBody>
                  <a:tcPr anchor="ctr"/>
                </a:tc>
                <a:tc>
                  <a:txBody>
                    <a:bodyPr/>
                    <a:lstStyle/>
                    <a:p>
                      <a:pPr algn="ctr"/>
                      <a:r>
                        <a:rPr lang="id-ID" dirty="0"/>
                        <a:t>2</a:t>
                      </a:r>
                    </a:p>
                  </a:txBody>
                  <a:tcPr anchor="ctr"/>
                </a:tc>
                <a:tc>
                  <a:txBody>
                    <a:bodyPr/>
                    <a:lstStyle/>
                    <a:p>
                      <a:pPr algn="ctr"/>
                      <a:r>
                        <a:rPr lang="id-ID" dirty="0"/>
                        <a:t>200.000</a:t>
                      </a:r>
                    </a:p>
                  </a:txBody>
                  <a:tcPr anchor="ctr"/>
                </a:tc>
                <a:extLst>
                  <a:ext uri="{0D108BD9-81ED-4DB2-BD59-A6C34878D82A}">
                    <a16:rowId xmlns:a16="http://schemas.microsoft.com/office/drawing/2014/main" val="1172704433"/>
                  </a:ext>
                </a:extLst>
              </a:tr>
              <a:tr h="310308">
                <a:tc>
                  <a:txBody>
                    <a:bodyPr/>
                    <a:lstStyle/>
                    <a:p>
                      <a:pPr algn="ctr"/>
                      <a:r>
                        <a:rPr lang="id-ID" dirty="0"/>
                        <a:t>4</a:t>
                      </a:r>
                    </a:p>
                  </a:txBody>
                  <a:tcPr anchor="ctr"/>
                </a:tc>
                <a:tc>
                  <a:txBody>
                    <a:bodyPr/>
                    <a:lstStyle/>
                    <a:p>
                      <a:pPr algn="ctr"/>
                      <a:r>
                        <a:rPr lang="id-ID" dirty="0"/>
                        <a:t>Baskom</a:t>
                      </a:r>
                    </a:p>
                  </a:txBody>
                  <a:tcPr anchor="ctr"/>
                </a:tc>
                <a:tc>
                  <a:txBody>
                    <a:bodyPr/>
                    <a:lstStyle/>
                    <a:p>
                      <a:pPr algn="ctr"/>
                      <a:r>
                        <a:rPr lang="id-ID" dirty="0"/>
                        <a:t>15.000</a:t>
                      </a:r>
                    </a:p>
                  </a:txBody>
                  <a:tcPr anchor="ctr"/>
                </a:tc>
                <a:tc>
                  <a:txBody>
                    <a:bodyPr/>
                    <a:lstStyle/>
                    <a:p>
                      <a:pPr algn="ctr"/>
                      <a:r>
                        <a:rPr lang="id-ID" dirty="0"/>
                        <a:t>3</a:t>
                      </a:r>
                    </a:p>
                  </a:txBody>
                  <a:tcPr anchor="ctr"/>
                </a:tc>
                <a:tc>
                  <a:txBody>
                    <a:bodyPr/>
                    <a:lstStyle/>
                    <a:p>
                      <a:pPr algn="ctr"/>
                      <a:r>
                        <a:rPr lang="id-ID" dirty="0"/>
                        <a:t>45.000</a:t>
                      </a:r>
                    </a:p>
                  </a:txBody>
                  <a:tcPr anchor="ctr"/>
                </a:tc>
                <a:extLst>
                  <a:ext uri="{0D108BD9-81ED-4DB2-BD59-A6C34878D82A}">
                    <a16:rowId xmlns:a16="http://schemas.microsoft.com/office/drawing/2014/main" val="1713417429"/>
                  </a:ext>
                </a:extLst>
              </a:tr>
              <a:tr h="310308">
                <a:tc>
                  <a:txBody>
                    <a:bodyPr/>
                    <a:lstStyle/>
                    <a:p>
                      <a:pPr algn="ctr"/>
                      <a:r>
                        <a:rPr lang="id-ID" dirty="0"/>
                        <a:t>5</a:t>
                      </a:r>
                    </a:p>
                  </a:txBody>
                  <a:tcPr anchor="ctr"/>
                </a:tc>
                <a:tc>
                  <a:txBody>
                    <a:bodyPr/>
                    <a:lstStyle/>
                    <a:p>
                      <a:pPr algn="ctr"/>
                      <a:r>
                        <a:rPr lang="id-ID" dirty="0"/>
                        <a:t>Tabung gas </a:t>
                      </a:r>
                    </a:p>
                  </a:txBody>
                  <a:tcPr anchor="ctr"/>
                </a:tc>
                <a:tc>
                  <a:txBody>
                    <a:bodyPr/>
                    <a:lstStyle/>
                    <a:p>
                      <a:pPr algn="ctr"/>
                      <a:r>
                        <a:rPr lang="id-ID" dirty="0"/>
                        <a:t>80.000</a:t>
                      </a:r>
                    </a:p>
                  </a:txBody>
                  <a:tcPr anchor="ctr"/>
                </a:tc>
                <a:tc>
                  <a:txBody>
                    <a:bodyPr/>
                    <a:lstStyle/>
                    <a:p>
                      <a:pPr algn="ctr"/>
                      <a:r>
                        <a:rPr lang="id-ID" dirty="0"/>
                        <a:t>3</a:t>
                      </a:r>
                    </a:p>
                  </a:txBody>
                  <a:tcPr anchor="ctr"/>
                </a:tc>
                <a:tc>
                  <a:txBody>
                    <a:bodyPr/>
                    <a:lstStyle/>
                    <a:p>
                      <a:pPr algn="ctr"/>
                      <a:r>
                        <a:rPr lang="id-ID" dirty="0"/>
                        <a:t>240.000</a:t>
                      </a:r>
                    </a:p>
                  </a:txBody>
                  <a:tcPr anchor="ctr"/>
                </a:tc>
                <a:extLst>
                  <a:ext uri="{0D108BD9-81ED-4DB2-BD59-A6C34878D82A}">
                    <a16:rowId xmlns:a16="http://schemas.microsoft.com/office/drawing/2014/main" val="2033118797"/>
                  </a:ext>
                </a:extLst>
              </a:tr>
              <a:tr h="310308">
                <a:tc>
                  <a:txBody>
                    <a:bodyPr/>
                    <a:lstStyle/>
                    <a:p>
                      <a:pPr algn="ctr"/>
                      <a:r>
                        <a:rPr lang="id-ID" dirty="0"/>
                        <a:t>6</a:t>
                      </a:r>
                    </a:p>
                  </a:txBody>
                  <a:tcPr anchor="ctr"/>
                </a:tc>
                <a:tc>
                  <a:txBody>
                    <a:bodyPr/>
                    <a:lstStyle/>
                    <a:p>
                      <a:pPr algn="ctr"/>
                      <a:r>
                        <a:rPr lang="id-ID" dirty="0"/>
                        <a:t>Spatula </a:t>
                      </a:r>
                    </a:p>
                  </a:txBody>
                  <a:tcPr anchor="ctr"/>
                </a:tc>
                <a:tc>
                  <a:txBody>
                    <a:bodyPr/>
                    <a:lstStyle/>
                    <a:p>
                      <a:pPr algn="ctr"/>
                      <a:r>
                        <a:rPr lang="id-ID" dirty="0"/>
                        <a:t>20.000</a:t>
                      </a:r>
                    </a:p>
                  </a:txBody>
                  <a:tcPr anchor="ctr"/>
                </a:tc>
                <a:tc>
                  <a:txBody>
                    <a:bodyPr/>
                    <a:lstStyle/>
                    <a:p>
                      <a:pPr algn="ctr"/>
                      <a:r>
                        <a:rPr lang="id-ID" dirty="0"/>
                        <a:t>2</a:t>
                      </a:r>
                    </a:p>
                  </a:txBody>
                  <a:tcPr anchor="ctr"/>
                </a:tc>
                <a:tc>
                  <a:txBody>
                    <a:bodyPr/>
                    <a:lstStyle/>
                    <a:p>
                      <a:pPr algn="ctr"/>
                      <a:r>
                        <a:rPr lang="id-ID" dirty="0"/>
                        <a:t>40.000</a:t>
                      </a:r>
                    </a:p>
                  </a:txBody>
                  <a:tcPr anchor="ctr"/>
                </a:tc>
                <a:extLst>
                  <a:ext uri="{0D108BD9-81ED-4DB2-BD59-A6C34878D82A}">
                    <a16:rowId xmlns:a16="http://schemas.microsoft.com/office/drawing/2014/main" val="1594648761"/>
                  </a:ext>
                </a:extLst>
              </a:tr>
              <a:tr h="310308">
                <a:tc>
                  <a:txBody>
                    <a:bodyPr/>
                    <a:lstStyle/>
                    <a:p>
                      <a:pPr algn="ctr"/>
                      <a:r>
                        <a:rPr lang="id-ID" dirty="0"/>
                        <a:t>7</a:t>
                      </a:r>
                    </a:p>
                  </a:txBody>
                  <a:tcPr anchor="ctr"/>
                </a:tc>
                <a:tc>
                  <a:txBody>
                    <a:bodyPr/>
                    <a:lstStyle/>
                    <a:p>
                      <a:pPr algn="ctr"/>
                      <a:r>
                        <a:rPr lang="id-ID" dirty="0"/>
                        <a:t>Wadah </a:t>
                      </a:r>
                    </a:p>
                  </a:txBody>
                  <a:tcPr anchor="ctr"/>
                </a:tc>
                <a:tc>
                  <a:txBody>
                    <a:bodyPr/>
                    <a:lstStyle/>
                    <a:p>
                      <a:pPr algn="ctr"/>
                      <a:r>
                        <a:rPr lang="id-ID" dirty="0"/>
                        <a:t>15.000</a:t>
                      </a:r>
                    </a:p>
                  </a:txBody>
                  <a:tcPr anchor="ctr"/>
                </a:tc>
                <a:tc>
                  <a:txBody>
                    <a:bodyPr/>
                    <a:lstStyle/>
                    <a:p>
                      <a:pPr algn="ctr"/>
                      <a:r>
                        <a:rPr lang="id-ID" dirty="0"/>
                        <a:t>4</a:t>
                      </a:r>
                    </a:p>
                  </a:txBody>
                  <a:tcPr anchor="ctr"/>
                </a:tc>
                <a:tc>
                  <a:txBody>
                    <a:bodyPr/>
                    <a:lstStyle/>
                    <a:p>
                      <a:pPr algn="ctr"/>
                      <a:r>
                        <a:rPr lang="id-ID" dirty="0"/>
                        <a:t>60.000</a:t>
                      </a:r>
                    </a:p>
                  </a:txBody>
                  <a:tcPr anchor="ctr"/>
                </a:tc>
                <a:extLst>
                  <a:ext uri="{0D108BD9-81ED-4DB2-BD59-A6C34878D82A}">
                    <a16:rowId xmlns:a16="http://schemas.microsoft.com/office/drawing/2014/main" val="473269756"/>
                  </a:ext>
                </a:extLst>
              </a:tr>
              <a:tr h="310308">
                <a:tc>
                  <a:txBody>
                    <a:bodyPr/>
                    <a:lstStyle/>
                    <a:p>
                      <a:pPr algn="ctr"/>
                      <a:r>
                        <a:rPr lang="id-ID" dirty="0"/>
                        <a:t>8</a:t>
                      </a:r>
                    </a:p>
                  </a:txBody>
                  <a:tcPr anchor="ctr"/>
                </a:tc>
                <a:tc>
                  <a:txBody>
                    <a:bodyPr/>
                    <a:lstStyle/>
                    <a:p>
                      <a:pPr algn="ctr"/>
                      <a:r>
                        <a:rPr lang="id-ID" dirty="0"/>
                        <a:t>Stepler</a:t>
                      </a:r>
                    </a:p>
                  </a:txBody>
                  <a:tcPr anchor="ctr"/>
                </a:tc>
                <a:tc>
                  <a:txBody>
                    <a:bodyPr/>
                    <a:lstStyle/>
                    <a:p>
                      <a:pPr algn="ctr"/>
                      <a:r>
                        <a:rPr lang="id-ID" dirty="0"/>
                        <a:t>12.000</a:t>
                      </a:r>
                    </a:p>
                  </a:txBody>
                  <a:tcPr anchor="ctr"/>
                </a:tc>
                <a:tc>
                  <a:txBody>
                    <a:bodyPr/>
                    <a:lstStyle/>
                    <a:p>
                      <a:pPr algn="ctr"/>
                      <a:r>
                        <a:rPr lang="id-ID" dirty="0"/>
                        <a:t>2</a:t>
                      </a:r>
                    </a:p>
                  </a:txBody>
                  <a:tcPr anchor="ctr"/>
                </a:tc>
                <a:tc>
                  <a:txBody>
                    <a:bodyPr/>
                    <a:lstStyle/>
                    <a:p>
                      <a:pPr algn="ctr"/>
                      <a:r>
                        <a:rPr lang="id-ID" dirty="0"/>
                        <a:t>24.000</a:t>
                      </a:r>
                    </a:p>
                  </a:txBody>
                  <a:tcPr anchor="ctr"/>
                </a:tc>
                <a:extLst>
                  <a:ext uri="{0D108BD9-81ED-4DB2-BD59-A6C34878D82A}">
                    <a16:rowId xmlns:a16="http://schemas.microsoft.com/office/drawing/2014/main" val="3201246219"/>
                  </a:ext>
                </a:extLst>
              </a:tr>
              <a:tr h="310308">
                <a:tc>
                  <a:txBody>
                    <a:bodyPr/>
                    <a:lstStyle/>
                    <a:p>
                      <a:pPr algn="ctr"/>
                      <a:r>
                        <a:rPr lang="id-ID" dirty="0"/>
                        <a:t>9</a:t>
                      </a:r>
                    </a:p>
                  </a:txBody>
                  <a:tcPr anchor="ctr"/>
                </a:tc>
                <a:tc>
                  <a:txBody>
                    <a:bodyPr/>
                    <a:lstStyle/>
                    <a:p>
                      <a:pPr algn="ctr"/>
                      <a:r>
                        <a:rPr lang="id-ID" dirty="0"/>
                        <a:t>Pisau</a:t>
                      </a:r>
                    </a:p>
                  </a:txBody>
                  <a:tcPr anchor="ctr"/>
                </a:tc>
                <a:tc>
                  <a:txBody>
                    <a:bodyPr/>
                    <a:lstStyle/>
                    <a:p>
                      <a:pPr algn="ctr"/>
                      <a:r>
                        <a:rPr lang="id-ID" dirty="0"/>
                        <a:t>15.000</a:t>
                      </a:r>
                    </a:p>
                  </a:txBody>
                  <a:tcPr anchor="ctr"/>
                </a:tc>
                <a:tc>
                  <a:txBody>
                    <a:bodyPr/>
                    <a:lstStyle/>
                    <a:p>
                      <a:pPr algn="ctr"/>
                      <a:r>
                        <a:rPr lang="id-ID" dirty="0"/>
                        <a:t>2</a:t>
                      </a:r>
                    </a:p>
                  </a:txBody>
                  <a:tcPr anchor="ctr"/>
                </a:tc>
                <a:tc>
                  <a:txBody>
                    <a:bodyPr/>
                    <a:lstStyle/>
                    <a:p>
                      <a:pPr algn="ctr"/>
                      <a:r>
                        <a:rPr lang="id-ID" dirty="0"/>
                        <a:t>30.000</a:t>
                      </a:r>
                    </a:p>
                  </a:txBody>
                  <a:tcPr anchor="ctr"/>
                </a:tc>
                <a:extLst>
                  <a:ext uri="{0D108BD9-81ED-4DB2-BD59-A6C34878D82A}">
                    <a16:rowId xmlns:a16="http://schemas.microsoft.com/office/drawing/2014/main" val="2728336548"/>
                  </a:ext>
                </a:extLst>
              </a:tr>
              <a:tr h="310308">
                <a:tc>
                  <a:txBody>
                    <a:bodyPr/>
                    <a:lstStyle/>
                    <a:p>
                      <a:pPr algn="ctr"/>
                      <a:r>
                        <a:rPr lang="id-ID" dirty="0"/>
                        <a:t>10</a:t>
                      </a:r>
                    </a:p>
                  </a:txBody>
                  <a:tcPr anchor="ctr"/>
                </a:tc>
                <a:tc>
                  <a:txBody>
                    <a:bodyPr/>
                    <a:lstStyle/>
                    <a:p>
                      <a:pPr algn="ctr"/>
                      <a:r>
                        <a:rPr lang="id-ID" dirty="0" err="1"/>
                        <a:t>Capitan</a:t>
                      </a:r>
                      <a:endParaRPr lang="id-ID" dirty="0"/>
                    </a:p>
                  </a:txBody>
                  <a:tcPr anchor="ctr"/>
                </a:tc>
                <a:tc>
                  <a:txBody>
                    <a:bodyPr/>
                    <a:lstStyle/>
                    <a:p>
                      <a:pPr algn="ctr"/>
                      <a:r>
                        <a:rPr lang="id-ID" dirty="0"/>
                        <a:t>20.000</a:t>
                      </a:r>
                    </a:p>
                  </a:txBody>
                  <a:tcPr anchor="ctr"/>
                </a:tc>
                <a:tc>
                  <a:txBody>
                    <a:bodyPr/>
                    <a:lstStyle/>
                    <a:p>
                      <a:pPr algn="ctr"/>
                      <a:r>
                        <a:rPr lang="id-ID" dirty="0"/>
                        <a:t>2</a:t>
                      </a:r>
                    </a:p>
                  </a:txBody>
                  <a:tcPr anchor="ctr"/>
                </a:tc>
                <a:tc>
                  <a:txBody>
                    <a:bodyPr/>
                    <a:lstStyle/>
                    <a:p>
                      <a:pPr algn="ctr"/>
                      <a:r>
                        <a:rPr lang="id-ID" dirty="0"/>
                        <a:t>40.000</a:t>
                      </a:r>
                    </a:p>
                  </a:txBody>
                  <a:tcPr anchor="ctr"/>
                </a:tc>
                <a:extLst>
                  <a:ext uri="{0D108BD9-81ED-4DB2-BD59-A6C34878D82A}">
                    <a16:rowId xmlns:a16="http://schemas.microsoft.com/office/drawing/2014/main" val="1559474816"/>
                  </a:ext>
                </a:extLst>
              </a:tr>
              <a:tr h="310308">
                <a:tc>
                  <a:txBody>
                    <a:bodyPr/>
                    <a:lstStyle/>
                    <a:p>
                      <a:pPr algn="ctr"/>
                      <a:endParaRPr lang="id-ID" dirty="0"/>
                    </a:p>
                  </a:txBody>
                  <a:tcPr/>
                </a:tc>
                <a:tc>
                  <a:txBody>
                    <a:bodyPr/>
                    <a:lstStyle/>
                    <a:p>
                      <a:pPr algn="ctr"/>
                      <a:r>
                        <a:rPr lang="id-ID" b="1" dirty="0">
                          <a:solidFill>
                            <a:srgbClr val="C00000"/>
                          </a:solidFill>
                        </a:rPr>
                        <a:t>Jumlah</a:t>
                      </a:r>
                    </a:p>
                  </a:txBody>
                  <a:tcPr anchor="ctr"/>
                </a:tc>
                <a:tc>
                  <a:txBody>
                    <a:bodyPr/>
                    <a:lstStyle/>
                    <a:p>
                      <a:endParaRPr lang="id-ID" dirty="0"/>
                    </a:p>
                  </a:txBody>
                  <a:tcPr/>
                </a:tc>
                <a:tc>
                  <a:txBody>
                    <a:bodyPr/>
                    <a:lstStyle/>
                    <a:p>
                      <a:endParaRPr lang="id-ID" dirty="0"/>
                    </a:p>
                  </a:txBody>
                  <a:tcPr/>
                </a:tc>
                <a:tc>
                  <a:txBody>
                    <a:bodyPr/>
                    <a:lstStyle/>
                    <a:p>
                      <a:pPr algn="ctr"/>
                      <a:r>
                        <a:rPr lang="id-ID" b="1" dirty="0">
                          <a:solidFill>
                            <a:srgbClr val="C00000"/>
                          </a:solidFill>
                        </a:rPr>
                        <a:t>3.479.000</a:t>
                      </a:r>
                    </a:p>
                  </a:txBody>
                  <a:tcPr anchor="ctr"/>
                </a:tc>
                <a:extLst>
                  <a:ext uri="{0D108BD9-81ED-4DB2-BD59-A6C34878D82A}">
                    <a16:rowId xmlns:a16="http://schemas.microsoft.com/office/drawing/2014/main" val="335987003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66"/>
        <p:cNvGrpSpPr/>
        <p:nvPr/>
      </p:nvGrpSpPr>
      <p:grpSpPr>
        <a:xfrm>
          <a:off x="0" y="0"/>
          <a:ext cx="0" cy="0"/>
          <a:chOff x="0" y="0"/>
          <a:chExt cx="0" cy="0"/>
        </a:xfrm>
      </p:grpSpPr>
      <p:graphicFrame>
        <p:nvGraphicFramePr>
          <p:cNvPr id="2468" name="Google Shape;2468;p59"/>
          <p:cNvGraphicFramePr/>
          <p:nvPr>
            <p:extLst>
              <p:ext uri="{D42A27DB-BD31-4B8C-83A1-F6EECF244321}">
                <p14:modId xmlns:p14="http://schemas.microsoft.com/office/powerpoint/2010/main" val="2402399554"/>
              </p:ext>
            </p:extLst>
          </p:nvPr>
        </p:nvGraphicFramePr>
        <p:xfrm>
          <a:off x="832850" y="1890400"/>
          <a:ext cx="7478250" cy="2621950"/>
        </p:xfrm>
        <a:graphic>
          <a:graphicData uri="http://schemas.openxmlformats.org/drawingml/2006/table">
            <a:tbl>
              <a:tblPr>
                <a:noFill/>
                <a:tableStyleId>{546512C6-DA87-4D4C-8B89-92D934D12C46}</a:tableStyleId>
              </a:tblPr>
              <a:tblGrid>
                <a:gridCol w="2492750">
                  <a:extLst>
                    <a:ext uri="{9D8B030D-6E8A-4147-A177-3AD203B41FA5}">
                      <a16:colId xmlns:a16="http://schemas.microsoft.com/office/drawing/2014/main" val="20000"/>
                    </a:ext>
                  </a:extLst>
                </a:gridCol>
                <a:gridCol w="2492750">
                  <a:extLst>
                    <a:ext uri="{9D8B030D-6E8A-4147-A177-3AD203B41FA5}">
                      <a16:colId xmlns:a16="http://schemas.microsoft.com/office/drawing/2014/main" val="20001"/>
                    </a:ext>
                  </a:extLst>
                </a:gridCol>
                <a:gridCol w="2492750">
                  <a:extLst>
                    <a:ext uri="{9D8B030D-6E8A-4147-A177-3AD203B41FA5}">
                      <a16:colId xmlns:a16="http://schemas.microsoft.com/office/drawing/2014/main" val="20002"/>
                    </a:ext>
                  </a:extLst>
                </a:gridCol>
              </a:tblGrid>
              <a:tr h="380375">
                <a:tc>
                  <a:txBody>
                    <a:bodyPr/>
                    <a:lstStyle/>
                    <a:p>
                      <a:pPr marL="0" lvl="0" indent="0" algn="l" rtl="0">
                        <a:spcBef>
                          <a:spcPts val="0"/>
                        </a:spcBef>
                        <a:spcAft>
                          <a:spcPts val="0"/>
                        </a:spcAft>
                        <a:buNone/>
                      </a:pPr>
                      <a:endParaRPr dirty="0"/>
                    </a:p>
                  </a:txBody>
                  <a:tcPr marL="91425" marR="91425" marT="91425" marB="91425">
                    <a:lnL w="28575" cap="flat" cmpd="sng">
                      <a:solidFill>
                        <a:schemeClr val="accent3">
                          <a:alpha val="0"/>
                        </a:schemeClr>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alpha val="0"/>
                        </a:schemeClr>
                      </a:solidFill>
                      <a:prstDash val="dot"/>
                      <a:round/>
                      <a:headEnd type="none" w="sm" len="sm"/>
                      <a:tailEnd type="none" w="sm" len="sm"/>
                    </a:lnT>
                    <a:lnB w="28575" cap="flat" cmpd="sng">
                      <a:solidFill>
                        <a:schemeClr val="accent3"/>
                      </a:solidFill>
                      <a:prstDash val="dot"/>
                      <a:round/>
                      <a:headEnd type="none" w="sm" len="sm"/>
                      <a:tailEnd type="none" w="sm" len="sm"/>
                    </a:lnB>
                  </a:tcPr>
                </a:tc>
                <a:tc>
                  <a:txBody>
                    <a:bodyPr/>
                    <a:lstStyle/>
                    <a:p>
                      <a:pPr marL="0" lvl="0" indent="0" algn="ctr" rtl="0">
                        <a:spcBef>
                          <a:spcPts val="0"/>
                        </a:spcBef>
                        <a:spcAft>
                          <a:spcPts val="0"/>
                        </a:spcAft>
                        <a:buNone/>
                      </a:pPr>
                      <a:r>
                        <a:rPr lang="id-ID" sz="2000" b="1" dirty="0">
                          <a:solidFill>
                            <a:schemeClr val="accent1"/>
                          </a:solidFill>
                          <a:latin typeface="Corben"/>
                          <a:ea typeface="Corben"/>
                          <a:cs typeface="Corben"/>
                          <a:sym typeface="Corben"/>
                        </a:rPr>
                        <a:t>Keterangan </a:t>
                      </a:r>
                      <a:endParaRPr sz="2000" b="1" dirty="0">
                        <a:solidFill>
                          <a:schemeClr val="accent1"/>
                        </a:solidFill>
                        <a:latin typeface="Corben"/>
                        <a:ea typeface="Corben"/>
                        <a:cs typeface="Corben"/>
                        <a:sym typeface="Corben"/>
                      </a:endParaRPr>
                    </a:p>
                  </a:txBody>
                  <a:tcPr marL="91425" marR="91425" marT="91425" marB="91425">
                    <a:lnL w="28575" cap="flat" cmpd="sng">
                      <a:solidFill>
                        <a:schemeClr val="accent3"/>
                      </a:solidFill>
                      <a:prstDash val="dot"/>
                      <a:round/>
                      <a:headEnd type="none" w="sm" len="sm"/>
                      <a:tailEnd type="none" w="sm" len="sm"/>
                    </a:lnL>
                    <a:lnR w="28575" cap="flat" cmpd="sng">
                      <a:solidFill>
                        <a:schemeClr val="accent3">
                          <a:alpha val="0"/>
                        </a:schemeClr>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solidFill>
                      <a:schemeClr val="dk2"/>
                    </a:solidFill>
                  </a:tcPr>
                </a:tc>
                <a:tc>
                  <a:txBody>
                    <a:bodyPr/>
                    <a:lstStyle/>
                    <a:p>
                      <a:pPr marL="0" lvl="0" indent="0" algn="ctr" rtl="0">
                        <a:spcBef>
                          <a:spcPts val="0"/>
                        </a:spcBef>
                        <a:spcAft>
                          <a:spcPts val="0"/>
                        </a:spcAft>
                        <a:buNone/>
                      </a:pPr>
                      <a:r>
                        <a:rPr lang="id-ID" sz="2000" b="1" dirty="0">
                          <a:solidFill>
                            <a:schemeClr val="accent1"/>
                          </a:solidFill>
                          <a:latin typeface="Corben"/>
                          <a:ea typeface="Corben"/>
                          <a:cs typeface="Corben"/>
                          <a:sym typeface="Corben"/>
                        </a:rPr>
                        <a:t>Harga</a:t>
                      </a:r>
                      <a:endParaRPr sz="2000" b="1" dirty="0">
                        <a:solidFill>
                          <a:schemeClr val="accent1"/>
                        </a:solidFill>
                        <a:latin typeface="Corben"/>
                        <a:ea typeface="Corben"/>
                        <a:cs typeface="Corben"/>
                        <a:sym typeface="Corben"/>
                      </a:endParaRPr>
                    </a:p>
                  </a:txBody>
                  <a:tcPr marL="91425" marR="91425" marT="91425" marB="91425">
                    <a:lnL w="28575" cap="flat" cmpd="sng">
                      <a:solidFill>
                        <a:schemeClr val="accent3">
                          <a:alpha val="0"/>
                        </a:schemeClr>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solidFill>
                      <a:schemeClr val="dk2"/>
                    </a:solidFill>
                  </a:tcPr>
                </a:tc>
                <a:extLst>
                  <a:ext uri="{0D108BD9-81ED-4DB2-BD59-A6C34878D82A}">
                    <a16:rowId xmlns:a16="http://schemas.microsoft.com/office/drawing/2014/main" val="10000"/>
                  </a:ext>
                </a:extLst>
              </a:tr>
              <a:tr h="533575">
                <a:tc>
                  <a:txBody>
                    <a:bodyPr/>
                    <a:lstStyle/>
                    <a:p>
                      <a:pPr marL="0" lvl="0" indent="0" algn="l" rtl="0">
                        <a:spcBef>
                          <a:spcPts val="0"/>
                        </a:spcBef>
                        <a:spcAft>
                          <a:spcPts val="0"/>
                        </a:spcAft>
                        <a:buNone/>
                      </a:pPr>
                      <a:r>
                        <a:rPr lang="id-ID" sz="2000" b="1" dirty="0">
                          <a:solidFill>
                            <a:schemeClr val="accent1"/>
                          </a:solidFill>
                          <a:latin typeface="Corben"/>
                          <a:ea typeface="Corben"/>
                          <a:cs typeface="Corben"/>
                          <a:sym typeface="Corben"/>
                        </a:rPr>
                        <a:t>1</a:t>
                      </a:r>
                      <a:r>
                        <a:rPr lang="en-US" sz="2000" b="1" dirty="0">
                          <a:solidFill>
                            <a:schemeClr val="accent1"/>
                          </a:solidFill>
                          <a:latin typeface="Corben"/>
                          <a:ea typeface="Corben"/>
                          <a:cs typeface="Corben"/>
                          <a:sym typeface="Corben"/>
                        </a:rPr>
                        <a:t>.</a:t>
                      </a:r>
                      <a:endParaRPr sz="2000" b="1" dirty="0">
                        <a:solidFill>
                          <a:schemeClr val="accent1"/>
                        </a:solidFill>
                        <a:latin typeface="Corben"/>
                        <a:ea typeface="Corben"/>
                        <a:cs typeface="Corben"/>
                        <a:sym typeface="Corben"/>
                      </a:endParaRPr>
                    </a:p>
                  </a:txBody>
                  <a:tcPr marL="91425" marR="91425" marT="91425" marB="91425">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alpha val="0"/>
                        </a:schemeClr>
                      </a:solidFill>
                      <a:prstDash val="dot"/>
                      <a:round/>
                      <a:headEnd type="none" w="sm" len="sm"/>
                      <a:tailEnd type="none" w="sm" len="sm"/>
                    </a:lnB>
                    <a:solidFill>
                      <a:schemeClr val="dk2"/>
                    </a:solidFill>
                  </a:tcPr>
                </a:tc>
                <a:tc>
                  <a:txBody>
                    <a:bodyPr/>
                    <a:lstStyle/>
                    <a:p>
                      <a:pPr marL="0" lvl="0" indent="0" algn="ctr" rtl="0">
                        <a:spcBef>
                          <a:spcPts val="0"/>
                        </a:spcBef>
                        <a:spcAft>
                          <a:spcPts val="0"/>
                        </a:spcAft>
                        <a:buNone/>
                      </a:pPr>
                      <a:r>
                        <a:rPr lang="id-ID" sz="1800" dirty="0">
                          <a:solidFill>
                            <a:schemeClr val="accent3"/>
                          </a:solidFill>
                          <a:latin typeface="Montserrat"/>
                          <a:ea typeface="Montserrat"/>
                          <a:cs typeface="Montserrat"/>
                          <a:sym typeface="Montserrat"/>
                        </a:rPr>
                        <a:t>Biaya Tetap</a:t>
                      </a:r>
                      <a:endParaRPr sz="1800"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tc>
                  <a:txBody>
                    <a:bodyPr/>
                    <a:lstStyle/>
                    <a:p>
                      <a:pPr marL="0" lvl="0" indent="0" algn="ctr" rtl="0">
                        <a:spcBef>
                          <a:spcPts val="0"/>
                        </a:spcBef>
                        <a:spcAft>
                          <a:spcPts val="0"/>
                        </a:spcAft>
                        <a:buNone/>
                      </a:pPr>
                      <a:r>
                        <a:rPr lang="id-ID" sz="1800" dirty="0">
                          <a:solidFill>
                            <a:schemeClr val="accent3"/>
                          </a:solidFill>
                          <a:latin typeface="Montserrat"/>
                          <a:ea typeface="Montserrat"/>
                          <a:cs typeface="Montserrat"/>
                          <a:sym typeface="Montserrat"/>
                        </a:rPr>
                        <a:t>Rp 3.479.000</a:t>
                      </a:r>
                      <a:endParaRPr sz="1800"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extLst>
                  <a:ext uri="{0D108BD9-81ED-4DB2-BD59-A6C34878D82A}">
                    <a16:rowId xmlns:a16="http://schemas.microsoft.com/office/drawing/2014/main" val="10001"/>
                  </a:ext>
                </a:extLst>
              </a:tr>
              <a:tr h="533575">
                <a:tc>
                  <a:txBody>
                    <a:bodyPr/>
                    <a:lstStyle/>
                    <a:p>
                      <a:pPr marL="0" lvl="0" indent="0" algn="l" rtl="0">
                        <a:spcBef>
                          <a:spcPts val="0"/>
                        </a:spcBef>
                        <a:spcAft>
                          <a:spcPts val="0"/>
                        </a:spcAft>
                        <a:buNone/>
                      </a:pPr>
                      <a:r>
                        <a:rPr lang="id-ID" sz="2000" b="1" dirty="0">
                          <a:solidFill>
                            <a:schemeClr val="accent1"/>
                          </a:solidFill>
                          <a:latin typeface="Corben"/>
                          <a:ea typeface="Corben"/>
                          <a:cs typeface="Corben"/>
                          <a:sym typeface="Corben"/>
                        </a:rPr>
                        <a:t>2</a:t>
                      </a:r>
                      <a:r>
                        <a:rPr lang="en-US" sz="2000" b="1" dirty="0">
                          <a:solidFill>
                            <a:schemeClr val="accent1"/>
                          </a:solidFill>
                          <a:latin typeface="Corben"/>
                          <a:ea typeface="Corben"/>
                          <a:cs typeface="Corben"/>
                          <a:sym typeface="Corben"/>
                        </a:rPr>
                        <a:t>.</a:t>
                      </a:r>
                      <a:endParaRPr sz="2000" b="1" dirty="0">
                        <a:solidFill>
                          <a:schemeClr val="accent1"/>
                        </a:solidFill>
                        <a:latin typeface="Corben"/>
                        <a:ea typeface="Corben"/>
                        <a:cs typeface="Corben"/>
                        <a:sym typeface="Corben"/>
                      </a:endParaRPr>
                    </a:p>
                  </a:txBody>
                  <a:tcPr marL="91425" marR="91425" marT="91425" marB="91425">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alpha val="0"/>
                        </a:schemeClr>
                      </a:solidFill>
                      <a:prstDash val="dot"/>
                      <a:round/>
                      <a:headEnd type="none" w="sm" len="sm"/>
                      <a:tailEnd type="none" w="sm" len="sm"/>
                    </a:lnT>
                    <a:lnB w="28575" cap="flat" cmpd="sng">
                      <a:solidFill>
                        <a:schemeClr val="accent3">
                          <a:alpha val="0"/>
                        </a:schemeClr>
                      </a:solidFill>
                      <a:prstDash val="dot"/>
                      <a:round/>
                      <a:headEnd type="none" w="sm" len="sm"/>
                      <a:tailEnd type="none" w="sm" len="sm"/>
                    </a:lnB>
                    <a:solidFill>
                      <a:schemeClr val="dk2"/>
                    </a:solidFill>
                  </a:tcPr>
                </a:tc>
                <a:tc>
                  <a:txBody>
                    <a:bodyPr/>
                    <a:lstStyle/>
                    <a:p>
                      <a:pPr marL="0" lvl="0" indent="0" algn="ctr" rtl="0">
                        <a:spcBef>
                          <a:spcPts val="0"/>
                        </a:spcBef>
                        <a:spcAft>
                          <a:spcPts val="0"/>
                        </a:spcAft>
                        <a:buNone/>
                      </a:pPr>
                      <a:r>
                        <a:rPr lang="id-ID" sz="1800" dirty="0">
                          <a:solidFill>
                            <a:schemeClr val="accent3"/>
                          </a:solidFill>
                          <a:latin typeface="Montserrat"/>
                          <a:ea typeface="Montserrat"/>
                          <a:cs typeface="Montserrat"/>
                          <a:sym typeface="Montserrat"/>
                        </a:rPr>
                        <a:t>Biaya Variabel</a:t>
                      </a:r>
                      <a:endParaRPr sz="1800"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tc>
                  <a:txBody>
                    <a:bodyPr/>
                    <a:lstStyle/>
                    <a:p>
                      <a:pPr marL="0" lvl="0" indent="0" algn="ctr" rtl="0">
                        <a:spcBef>
                          <a:spcPts val="0"/>
                        </a:spcBef>
                        <a:spcAft>
                          <a:spcPts val="0"/>
                        </a:spcAft>
                        <a:buNone/>
                      </a:pPr>
                      <a:r>
                        <a:rPr lang="id-ID" sz="1800" dirty="0">
                          <a:solidFill>
                            <a:schemeClr val="accent3"/>
                          </a:solidFill>
                          <a:latin typeface="Montserrat"/>
                          <a:ea typeface="Montserrat"/>
                          <a:cs typeface="Montserrat"/>
                          <a:sym typeface="Montserrat"/>
                        </a:rPr>
                        <a:t>Rp 933.000</a:t>
                      </a:r>
                      <a:endParaRPr sz="1800"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extLst>
                  <a:ext uri="{0D108BD9-81ED-4DB2-BD59-A6C34878D82A}">
                    <a16:rowId xmlns:a16="http://schemas.microsoft.com/office/drawing/2014/main" val="10002"/>
                  </a:ext>
                </a:extLst>
              </a:tr>
              <a:tr h="533575">
                <a:tc>
                  <a:txBody>
                    <a:bodyPr/>
                    <a:lstStyle/>
                    <a:p>
                      <a:pPr marL="0" lvl="0" indent="0" algn="l" rtl="0">
                        <a:spcBef>
                          <a:spcPts val="0"/>
                        </a:spcBef>
                        <a:spcAft>
                          <a:spcPts val="0"/>
                        </a:spcAft>
                        <a:buNone/>
                      </a:pPr>
                      <a:endParaRPr sz="2000" b="1" dirty="0">
                        <a:solidFill>
                          <a:schemeClr val="accent1"/>
                        </a:solidFill>
                        <a:latin typeface="Corben"/>
                        <a:ea typeface="Corben"/>
                        <a:cs typeface="Corben"/>
                        <a:sym typeface="Corben"/>
                      </a:endParaRPr>
                    </a:p>
                  </a:txBody>
                  <a:tcPr marL="91425" marR="91425" marT="91425" marB="91425">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alpha val="0"/>
                        </a:schemeClr>
                      </a:solidFill>
                      <a:prstDash val="dot"/>
                      <a:round/>
                      <a:headEnd type="none" w="sm" len="sm"/>
                      <a:tailEnd type="none" w="sm" len="sm"/>
                    </a:lnT>
                    <a:lnB w="28575" cap="flat" cmpd="sng">
                      <a:solidFill>
                        <a:schemeClr val="accent3">
                          <a:alpha val="0"/>
                        </a:schemeClr>
                      </a:solidFill>
                      <a:prstDash val="dot"/>
                      <a:round/>
                      <a:headEnd type="none" w="sm" len="sm"/>
                      <a:tailEnd type="none" w="sm" len="sm"/>
                    </a:lnB>
                    <a:solidFill>
                      <a:schemeClr val="dk2"/>
                    </a:solidFill>
                  </a:tcPr>
                </a:tc>
                <a:tc>
                  <a:txBody>
                    <a:bodyPr/>
                    <a:lstStyle/>
                    <a:p>
                      <a:pPr marL="0" lvl="0" indent="0" algn="ctr" rtl="0">
                        <a:spcBef>
                          <a:spcPts val="0"/>
                        </a:spcBef>
                        <a:spcAft>
                          <a:spcPts val="0"/>
                        </a:spcAft>
                        <a:buNone/>
                      </a:pPr>
                      <a:endParaRPr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tc>
                  <a:txBody>
                    <a:bodyPr/>
                    <a:lstStyle/>
                    <a:p>
                      <a:pPr marL="0" lvl="0" indent="0" algn="ctr" rtl="0">
                        <a:spcBef>
                          <a:spcPts val="0"/>
                        </a:spcBef>
                        <a:spcAft>
                          <a:spcPts val="0"/>
                        </a:spcAft>
                        <a:buNone/>
                      </a:pPr>
                      <a:endParaRPr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extLst>
                  <a:ext uri="{0D108BD9-81ED-4DB2-BD59-A6C34878D82A}">
                    <a16:rowId xmlns:a16="http://schemas.microsoft.com/office/drawing/2014/main" val="10003"/>
                  </a:ext>
                </a:extLst>
              </a:tr>
              <a:tr h="533575">
                <a:tc>
                  <a:txBody>
                    <a:bodyPr/>
                    <a:lstStyle/>
                    <a:p>
                      <a:pPr marL="0" lvl="0" indent="0" algn="l" rtl="0">
                        <a:spcBef>
                          <a:spcPts val="0"/>
                        </a:spcBef>
                        <a:spcAft>
                          <a:spcPts val="0"/>
                        </a:spcAft>
                        <a:buNone/>
                      </a:pPr>
                      <a:r>
                        <a:rPr lang="id-ID" sz="2000" b="1" dirty="0">
                          <a:solidFill>
                            <a:schemeClr val="accent1"/>
                          </a:solidFill>
                          <a:latin typeface="Corben"/>
                          <a:ea typeface="Corben"/>
                          <a:cs typeface="Corben"/>
                          <a:sym typeface="Corben"/>
                        </a:rPr>
                        <a:t>Total</a:t>
                      </a:r>
                      <a:r>
                        <a:rPr lang="en-US" sz="2000" b="1" dirty="0">
                          <a:solidFill>
                            <a:schemeClr val="accent1"/>
                          </a:solidFill>
                          <a:latin typeface="Corben"/>
                          <a:ea typeface="Corben"/>
                          <a:cs typeface="Corben"/>
                          <a:sym typeface="Corben"/>
                        </a:rPr>
                        <a:t> : </a:t>
                      </a:r>
                      <a:endParaRPr sz="2000" b="1" dirty="0">
                        <a:solidFill>
                          <a:schemeClr val="accent1"/>
                        </a:solidFill>
                        <a:latin typeface="Corben"/>
                        <a:ea typeface="Corben"/>
                        <a:cs typeface="Corben"/>
                        <a:sym typeface="Corben"/>
                      </a:endParaRPr>
                    </a:p>
                  </a:txBody>
                  <a:tcPr marL="91425" marR="91425" marT="91425" marB="91425">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alpha val="0"/>
                        </a:schemeClr>
                      </a:solidFill>
                      <a:prstDash val="dot"/>
                      <a:round/>
                      <a:headEnd type="none" w="sm" len="sm"/>
                      <a:tailEnd type="none" w="sm" len="sm"/>
                    </a:lnT>
                    <a:lnB w="28575" cap="flat" cmpd="sng">
                      <a:solidFill>
                        <a:schemeClr val="accent3"/>
                      </a:solidFill>
                      <a:prstDash val="dot"/>
                      <a:round/>
                      <a:headEnd type="none" w="sm" len="sm"/>
                      <a:tailEnd type="none" w="sm" len="sm"/>
                    </a:lnB>
                    <a:solidFill>
                      <a:schemeClr val="dk2"/>
                    </a:solidFill>
                  </a:tcPr>
                </a:tc>
                <a:tc>
                  <a:txBody>
                    <a:bodyPr/>
                    <a:lstStyle/>
                    <a:p>
                      <a:pPr marL="0" lvl="0" indent="0" algn="ctr" rtl="0">
                        <a:spcBef>
                          <a:spcPts val="0"/>
                        </a:spcBef>
                        <a:spcAft>
                          <a:spcPts val="0"/>
                        </a:spcAft>
                        <a:buNone/>
                      </a:pPr>
                      <a:endParaRPr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tc>
                  <a:txBody>
                    <a:bodyPr/>
                    <a:lstStyle/>
                    <a:p>
                      <a:pPr marL="0" lvl="0" indent="0" algn="ctr" rtl="0">
                        <a:spcBef>
                          <a:spcPts val="0"/>
                        </a:spcBef>
                        <a:spcAft>
                          <a:spcPts val="0"/>
                        </a:spcAft>
                        <a:buNone/>
                      </a:pPr>
                      <a:r>
                        <a:rPr lang="id-ID" sz="1800" b="1" dirty="0">
                          <a:solidFill>
                            <a:schemeClr val="accent3"/>
                          </a:solidFill>
                          <a:latin typeface="Montserrat"/>
                          <a:ea typeface="Montserrat"/>
                          <a:cs typeface="Montserrat"/>
                          <a:sym typeface="Montserrat"/>
                        </a:rPr>
                        <a:t>Rp 4.412.000</a:t>
                      </a:r>
                      <a:endParaRPr sz="1800" b="1" dirty="0">
                        <a:solidFill>
                          <a:schemeClr val="accent3"/>
                        </a:solidFill>
                        <a:latin typeface="Montserrat"/>
                        <a:ea typeface="Montserrat"/>
                        <a:cs typeface="Montserrat"/>
                        <a:sym typeface="Montserrat"/>
                      </a:endParaRPr>
                    </a:p>
                  </a:txBody>
                  <a:tcPr marL="91425" marR="91425" marT="91425" marB="91425" anchor="ctr">
                    <a:lnL w="28575" cap="flat" cmpd="sng">
                      <a:solidFill>
                        <a:schemeClr val="accent3"/>
                      </a:solidFill>
                      <a:prstDash val="dot"/>
                      <a:round/>
                      <a:headEnd type="none" w="sm" len="sm"/>
                      <a:tailEnd type="none" w="sm" len="sm"/>
                    </a:lnL>
                    <a:lnR w="28575" cap="flat" cmpd="sng">
                      <a:solidFill>
                        <a:schemeClr val="accent3"/>
                      </a:solidFill>
                      <a:prstDash val="dot"/>
                      <a:round/>
                      <a:headEnd type="none" w="sm" len="sm"/>
                      <a:tailEnd type="none" w="sm" len="sm"/>
                    </a:lnR>
                    <a:lnT w="28575" cap="flat" cmpd="sng">
                      <a:solidFill>
                        <a:schemeClr val="accent3"/>
                      </a:solidFill>
                      <a:prstDash val="dot"/>
                      <a:round/>
                      <a:headEnd type="none" w="sm" len="sm"/>
                      <a:tailEnd type="none" w="sm" len="sm"/>
                    </a:lnT>
                    <a:lnB w="28575" cap="flat" cmpd="sng">
                      <a:solidFill>
                        <a:schemeClr val="accent3"/>
                      </a:solidFill>
                      <a:prstDash val="dot"/>
                      <a:round/>
                      <a:headEnd type="none" w="sm" len="sm"/>
                      <a:tailEnd type="none" w="sm" len="sm"/>
                    </a:lnB>
                  </a:tcPr>
                </a:tc>
                <a:extLst>
                  <a:ext uri="{0D108BD9-81ED-4DB2-BD59-A6C34878D82A}">
                    <a16:rowId xmlns:a16="http://schemas.microsoft.com/office/drawing/2014/main" val="10004"/>
                  </a:ext>
                </a:extLst>
              </a:tr>
            </a:tbl>
          </a:graphicData>
        </a:graphic>
      </p:graphicFrame>
      <p:grpSp>
        <p:nvGrpSpPr>
          <p:cNvPr id="2469" name="Google Shape;2469;p59"/>
          <p:cNvGrpSpPr/>
          <p:nvPr/>
        </p:nvGrpSpPr>
        <p:grpSpPr>
          <a:xfrm>
            <a:off x="7886075" y="524807"/>
            <a:ext cx="474050" cy="278775"/>
            <a:chOff x="3696925" y="2030475"/>
            <a:chExt cx="474050" cy="278775"/>
          </a:xfrm>
        </p:grpSpPr>
        <p:sp>
          <p:nvSpPr>
            <p:cNvPr id="2470" name="Google Shape;2470;p59"/>
            <p:cNvSpPr/>
            <p:nvPr/>
          </p:nvSpPr>
          <p:spPr>
            <a:xfrm>
              <a:off x="3696925" y="2087550"/>
              <a:ext cx="474050" cy="221700"/>
            </a:xfrm>
            <a:custGeom>
              <a:avLst/>
              <a:gdLst/>
              <a:ahLst/>
              <a:cxnLst/>
              <a:rect l="l" t="t" r="r" b="b"/>
              <a:pathLst>
                <a:path w="18962" h="8868" extrusionOk="0">
                  <a:moveTo>
                    <a:pt x="12552" y="1"/>
                  </a:moveTo>
                  <a:cubicBezTo>
                    <a:pt x="12151" y="1"/>
                    <a:pt x="11739" y="75"/>
                    <a:pt x="11329" y="238"/>
                  </a:cubicBezTo>
                  <a:cubicBezTo>
                    <a:pt x="6389" y="2198"/>
                    <a:pt x="7318" y="7124"/>
                    <a:pt x="1562" y="7124"/>
                  </a:cubicBezTo>
                  <a:cubicBezTo>
                    <a:pt x="1089" y="7124"/>
                    <a:pt x="570" y="7090"/>
                    <a:pt x="0" y="7019"/>
                  </a:cubicBezTo>
                  <a:lnTo>
                    <a:pt x="0" y="7019"/>
                  </a:lnTo>
                  <a:cubicBezTo>
                    <a:pt x="0" y="7019"/>
                    <a:pt x="2553" y="8868"/>
                    <a:pt x="6843" y="8868"/>
                  </a:cubicBezTo>
                  <a:cubicBezTo>
                    <a:pt x="8178" y="8868"/>
                    <a:pt x="9682" y="8689"/>
                    <a:pt x="11329" y="8219"/>
                  </a:cubicBezTo>
                  <a:cubicBezTo>
                    <a:pt x="18962" y="6044"/>
                    <a:pt x="16173" y="1"/>
                    <a:pt x="1255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59"/>
            <p:cNvSpPr/>
            <p:nvPr/>
          </p:nvSpPr>
          <p:spPr>
            <a:xfrm>
              <a:off x="3749550" y="2030475"/>
              <a:ext cx="141700" cy="184775"/>
            </a:xfrm>
            <a:custGeom>
              <a:avLst/>
              <a:gdLst/>
              <a:ahLst/>
              <a:cxnLst/>
              <a:rect l="l" t="t" r="r" b="b"/>
              <a:pathLst>
                <a:path w="5668" h="7391" extrusionOk="0">
                  <a:moveTo>
                    <a:pt x="3108" y="0"/>
                  </a:moveTo>
                  <a:cubicBezTo>
                    <a:pt x="2438" y="0"/>
                    <a:pt x="1771" y="346"/>
                    <a:pt x="1485" y="1038"/>
                  </a:cubicBezTo>
                  <a:cubicBezTo>
                    <a:pt x="402" y="3666"/>
                    <a:pt x="2912" y="5045"/>
                    <a:pt x="1" y="7391"/>
                  </a:cubicBezTo>
                  <a:cubicBezTo>
                    <a:pt x="1" y="7391"/>
                    <a:pt x="2637" y="6924"/>
                    <a:pt x="4319" y="3780"/>
                  </a:cubicBezTo>
                  <a:cubicBezTo>
                    <a:pt x="5667" y="1260"/>
                    <a:pt x="4384" y="0"/>
                    <a:pt x="310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72" name="Google Shape;2472;p59"/>
          <p:cNvGrpSpPr/>
          <p:nvPr/>
        </p:nvGrpSpPr>
        <p:grpSpPr>
          <a:xfrm flipH="1">
            <a:off x="978956" y="467732"/>
            <a:ext cx="474050" cy="278775"/>
            <a:chOff x="3696925" y="2030475"/>
            <a:chExt cx="474050" cy="278775"/>
          </a:xfrm>
        </p:grpSpPr>
        <p:sp>
          <p:nvSpPr>
            <p:cNvPr id="2473" name="Google Shape;2473;p59"/>
            <p:cNvSpPr/>
            <p:nvPr/>
          </p:nvSpPr>
          <p:spPr>
            <a:xfrm>
              <a:off x="3696925" y="2087550"/>
              <a:ext cx="474050" cy="221700"/>
            </a:xfrm>
            <a:custGeom>
              <a:avLst/>
              <a:gdLst/>
              <a:ahLst/>
              <a:cxnLst/>
              <a:rect l="l" t="t" r="r" b="b"/>
              <a:pathLst>
                <a:path w="18962" h="8868" extrusionOk="0">
                  <a:moveTo>
                    <a:pt x="12552" y="1"/>
                  </a:moveTo>
                  <a:cubicBezTo>
                    <a:pt x="12151" y="1"/>
                    <a:pt x="11739" y="75"/>
                    <a:pt x="11329" y="238"/>
                  </a:cubicBezTo>
                  <a:cubicBezTo>
                    <a:pt x="6389" y="2198"/>
                    <a:pt x="7318" y="7124"/>
                    <a:pt x="1562" y="7124"/>
                  </a:cubicBezTo>
                  <a:cubicBezTo>
                    <a:pt x="1089" y="7124"/>
                    <a:pt x="570" y="7090"/>
                    <a:pt x="0" y="7019"/>
                  </a:cubicBezTo>
                  <a:lnTo>
                    <a:pt x="0" y="7019"/>
                  </a:lnTo>
                  <a:cubicBezTo>
                    <a:pt x="0" y="7019"/>
                    <a:pt x="2553" y="8868"/>
                    <a:pt x="6843" y="8868"/>
                  </a:cubicBezTo>
                  <a:cubicBezTo>
                    <a:pt x="8178" y="8868"/>
                    <a:pt x="9682" y="8689"/>
                    <a:pt x="11329" y="8219"/>
                  </a:cubicBezTo>
                  <a:cubicBezTo>
                    <a:pt x="18962" y="6044"/>
                    <a:pt x="16173" y="1"/>
                    <a:pt x="1255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59"/>
            <p:cNvSpPr/>
            <p:nvPr/>
          </p:nvSpPr>
          <p:spPr>
            <a:xfrm>
              <a:off x="3749550" y="2030475"/>
              <a:ext cx="141700" cy="184775"/>
            </a:xfrm>
            <a:custGeom>
              <a:avLst/>
              <a:gdLst/>
              <a:ahLst/>
              <a:cxnLst/>
              <a:rect l="l" t="t" r="r" b="b"/>
              <a:pathLst>
                <a:path w="5668" h="7391" extrusionOk="0">
                  <a:moveTo>
                    <a:pt x="3108" y="0"/>
                  </a:moveTo>
                  <a:cubicBezTo>
                    <a:pt x="2438" y="0"/>
                    <a:pt x="1771" y="346"/>
                    <a:pt x="1485" y="1038"/>
                  </a:cubicBezTo>
                  <a:cubicBezTo>
                    <a:pt x="402" y="3666"/>
                    <a:pt x="2912" y="5045"/>
                    <a:pt x="1" y="7391"/>
                  </a:cubicBezTo>
                  <a:cubicBezTo>
                    <a:pt x="1" y="7391"/>
                    <a:pt x="2637" y="6924"/>
                    <a:pt x="4319" y="3780"/>
                  </a:cubicBezTo>
                  <a:cubicBezTo>
                    <a:pt x="5667" y="1260"/>
                    <a:pt x="4384" y="0"/>
                    <a:pt x="310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86" name="Google Shape;2486;p59"/>
          <p:cNvGrpSpPr/>
          <p:nvPr/>
        </p:nvGrpSpPr>
        <p:grpSpPr>
          <a:xfrm>
            <a:off x="1093052" y="1491788"/>
            <a:ext cx="1966896" cy="727170"/>
            <a:chOff x="2691550" y="1770600"/>
            <a:chExt cx="1479425" cy="546950"/>
          </a:xfrm>
        </p:grpSpPr>
        <p:sp>
          <p:nvSpPr>
            <p:cNvPr id="2487" name="Google Shape;2487;p59"/>
            <p:cNvSpPr/>
            <p:nvPr/>
          </p:nvSpPr>
          <p:spPr>
            <a:xfrm>
              <a:off x="3164500" y="2052775"/>
              <a:ext cx="586850" cy="86575"/>
            </a:xfrm>
            <a:custGeom>
              <a:avLst/>
              <a:gdLst/>
              <a:ahLst/>
              <a:cxnLst/>
              <a:rect l="l" t="t" r="r" b="b"/>
              <a:pathLst>
                <a:path w="23474" h="3463" extrusionOk="0">
                  <a:moveTo>
                    <a:pt x="5943" y="1"/>
                  </a:moveTo>
                  <a:cubicBezTo>
                    <a:pt x="2277" y="1"/>
                    <a:pt x="130" y="743"/>
                    <a:pt x="56" y="2109"/>
                  </a:cubicBezTo>
                  <a:cubicBezTo>
                    <a:pt x="0" y="3162"/>
                    <a:pt x="2655" y="3463"/>
                    <a:pt x="6090" y="3463"/>
                  </a:cubicBezTo>
                  <a:cubicBezTo>
                    <a:pt x="9567" y="3463"/>
                    <a:pt x="13843" y="3155"/>
                    <a:pt x="16913" y="3008"/>
                  </a:cubicBezTo>
                  <a:cubicBezTo>
                    <a:pt x="17396" y="2985"/>
                    <a:pt x="17872" y="2975"/>
                    <a:pt x="18332" y="2975"/>
                  </a:cubicBezTo>
                  <a:cubicBezTo>
                    <a:pt x="21195" y="2975"/>
                    <a:pt x="23474" y="3360"/>
                    <a:pt x="23474" y="3360"/>
                  </a:cubicBezTo>
                  <a:cubicBezTo>
                    <a:pt x="23474" y="3360"/>
                    <a:pt x="17817" y="1235"/>
                    <a:pt x="11081" y="370"/>
                  </a:cubicBezTo>
                  <a:cubicBezTo>
                    <a:pt x="9146" y="121"/>
                    <a:pt x="7421" y="1"/>
                    <a:pt x="5943"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8" name="Google Shape;2488;p59"/>
            <p:cNvSpPr/>
            <p:nvPr/>
          </p:nvSpPr>
          <p:spPr>
            <a:xfrm>
              <a:off x="3225550" y="1770600"/>
              <a:ext cx="389525" cy="429625"/>
            </a:xfrm>
            <a:custGeom>
              <a:avLst/>
              <a:gdLst/>
              <a:ahLst/>
              <a:cxnLst/>
              <a:rect l="l" t="t" r="r" b="b"/>
              <a:pathLst>
                <a:path w="15581" h="17185" extrusionOk="0">
                  <a:moveTo>
                    <a:pt x="3832" y="0"/>
                  </a:moveTo>
                  <a:cubicBezTo>
                    <a:pt x="6473" y="2697"/>
                    <a:pt x="5428" y="7942"/>
                    <a:pt x="5428" y="7942"/>
                  </a:cubicBezTo>
                  <a:cubicBezTo>
                    <a:pt x="4317" y="5276"/>
                    <a:pt x="1310" y="4844"/>
                    <a:pt x="1309" y="4844"/>
                  </a:cubicBezTo>
                  <a:lnTo>
                    <a:pt x="1309" y="4844"/>
                  </a:lnTo>
                  <a:cubicBezTo>
                    <a:pt x="1309" y="4844"/>
                    <a:pt x="3971" y="7325"/>
                    <a:pt x="1782" y="10046"/>
                  </a:cubicBezTo>
                  <a:cubicBezTo>
                    <a:pt x="1" y="12258"/>
                    <a:pt x="1023" y="14744"/>
                    <a:pt x="2127" y="16270"/>
                  </a:cubicBezTo>
                  <a:cubicBezTo>
                    <a:pt x="2612" y="14329"/>
                    <a:pt x="4367" y="12922"/>
                    <a:pt x="6416" y="12922"/>
                  </a:cubicBezTo>
                  <a:cubicBezTo>
                    <a:pt x="6495" y="12922"/>
                    <a:pt x="6574" y="12924"/>
                    <a:pt x="6654" y="12928"/>
                  </a:cubicBezTo>
                  <a:cubicBezTo>
                    <a:pt x="8960" y="13051"/>
                    <a:pt x="10760" y="14920"/>
                    <a:pt x="10840" y="17185"/>
                  </a:cubicBezTo>
                  <a:cubicBezTo>
                    <a:pt x="15580" y="13440"/>
                    <a:pt x="12950" y="7335"/>
                    <a:pt x="12950" y="7335"/>
                  </a:cubicBezTo>
                  <a:lnTo>
                    <a:pt x="12950" y="7335"/>
                  </a:lnTo>
                  <a:cubicBezTo>
                    <a:pt x="12041" y="9637"/>
                    <a:pt x="10627" y="10060"/>
                    <a:pt x="10627" y="10060"/>
                  </a:cubicBezTo>
                  <a:cubicBezTo>
                    <a:pt x="11730" y="6631"/>
                    <a:pt x="9899" y="2815"/>
                    <a:pt x="9899" y="2815"/>
                  </a:cubicBezTo>
                  <a:cubicBezTo>
                    <a:pt x="8994" y="4938"/>
                    <a:pt x="8369" y="5289"/>
                    <a:pt x="8369" y="5289"/>
                  </a:cubicBezTo>
                  <a:cubicBezTo>
                    <a:pt x="7988" y="482"/>
                    <a:pt x="3832" y="0"/>
                    <a:pt x="383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9" name="Google Shape;2489;p59"/>
            <p:cNvSpPr/>
            <p:nvPr/>
          </p:nvSpPr>
          <p:spPr>
            <a:xfrm>
              <a:off x="3277150" y="1908525"/>
              <a:ext cx="254925" cy="291625"/>
            </a:xfrm>
            <a:custGeom>
              <a:avLst/>
              <a:gdLst/>
              <a:ahLst/>
              <a:cxnLst/>
              <a:rect l="l" t="t" r="r" b="b"/>
              <a:pathLst>
                <a:path w="10197" h="11665" extrusionOk="0">
                  <a:moveTo>
                    <a:pt x="4249" y="1"/>
                  </a:moveTo>
                  <a:lnTo>
                    <a:pt x="4249" y="1"/>
                  </a:lnTo>
                  <a:cubicBezTo>
                    <a:pt x="4972" y="3057"/>
                    <a:pt x="3622" y="6517"/>
                    <a:pt x="3622" y="6517"/>
                  </a:cubicBezTo>
                  <a:cubicBezTo>
                    <a:pt x="2772" y="4478"/>
                    <a:pt x="1117" y="3785"/>
                    <a:pt x="1117" y="3785"/>
                  </a:cubicBezTo>
                  <a:lnTo>
                    <a:pt x="1117" y="3785"/>
                  </a:lnTo>
                  <a:cubicBezTo>
                    <a:pt x="1117" y="3785"/>
                    <a:pt x="2508" y="6045"/>
                    <a:pt x="833" y="8126"/>
                  </a:cubicBezTo>
                  <a:cubicBezTo>
                    <a:pt x="188" y="8927"/>
                    <a:pt x="0" y="9851"/>
                    <a:pt x="69" y="10725"/>
                  </a:cubicBezTo>
                  <a:cubicBezTo>
                    <a:pt x="562" y="8799"/>
                    <a:pt x="2308" y="7402"/>
                    <a:pt x="4349" y="7402"/>
                  </a:cubicBezTo>
                  <a:cubicBezTo>
                    <a:pt x="4429" y="7402"/>
                    <a:pt x="4509" y="7405"/>
                    <a:pt x="4590" y="7409"/>
                  </a:cubicBezTo>
                  <a:cubicBezTo>
                    <a:pt x="6896" y="7532"/>
                    <a:pt x="8695" y="9400"/>
                    <a:pt x="8776" y="11665"/>
                  </a:cubicBezTo>
                  <a:cubicBezTo>
                    <a:pt x="8794" y="11651"/>
                    <a:pt x="8810" y="11636"/>
                    <a:pt x="8827" y="11622"/>
                  </a:cubicBezTo>
                  <a:cubicBezTo>
                    <a:pt x="10196" y="8978"/>
                    <a:pt x="9377" y="6054"/>
                    <a:pt x="9377" y="6054"/>
                  </a:cubicBezTo>
                  <a:lnTo>
                    <a:pt x="9377" y="6054"/>
                  </a:lnTo>
                  <a:cubicBezTo>
                    <a:pt x="8681" y="7815"/>
                    <a:pt x="7600" y="8138"/>
                    <a:pt x="7600" y="8138"/>
                  </a:cubicBezTo>
                  <a:cubicBezTo>
                    <a:pt x="8444" y="5515"/>
                    <a:pt x="7043" y="2597"/>
                    <a:pt x="7043" y="2597"/>
                  </a:cubicBezTo>
                  <a:cubicBezTo>
                    <a:pt x="6350" y="4221"/>
                    <a:pt x="5873" y="4489"/>
                    <a:pt x="5873" y="4489"/>
                  </a:cubicBezTo>
                  <a:cubicBezTo>
                    <a:pt x="6056" y="1256"/>
                    <a:pt x="4249" y="1"/>
                    <a:pt x="4249"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0" name="Google Shape;2490;p59"/>
            <p:cNvSpPr/>
            <p:nvPr/>
          </p:nvSpPr>
          <p:spPr>
            <a:xfrm>
              <a:off x="3167750" y="2113250"/>
              <a:ext cx="583550" cy="204300"/>
            </a:xfrm>
            <a:custGeom>
              <a:avLst/>
              <a:gdLst/>
              <a:ahLst/>
              <a:cxnLst/>
              <a:rect l="l" t="t" r="r" b="b"/>
              <a:pathLst>
                <a:path w="23342" h="8172" extrusionOk="0">
                  <a:moveTo>
                    <a:pt x="0" y="1"/>
                  </a:moveTo>
                  <a:lnTo>
                    <a:pt x="0" y="1"/>
                  </a:lnTo>
                  <a:cubicBezTo>
                    <a:pt x="1757" y="7482"/>
                    <a:pt x="5997" y="8010"/>
                    <a:pt x="8685" y="8154"/>
                  </a:cubicBezTo>
                  <a:cubicBezTo>
                    <a:pt x="8904" y="8165"/>
                    <a:pt x="9117" y="8171"/>
                    <a:pt x="9326" y="8171"/>
                  </a:cubicBezTo>
                  <a:cubicBezTo>
                    <a:pt x="16348" y="8171"/>
                    <a:pt x="17992" y="1736"/>
                    <a:pt x="23342" y="941"/>
                  </a:cubicBezTo>
                  <a:cubicBezTo>
                    <a:pt x="23342" y="941"/>
                    <a:pt x="21064" y="556"/>
                    <a:pt x="18201" y="556"/>
                  </a:cubicBezTo>
                  <a:cubicBezTo>
                    <a:pt x="17741" y="556"/>
                    <a:pt x="17265" y="566"/>
                    <a:pt x="16782" y="589"/>
                  </a:cubicBezTo>
                  <a:cubicBezTo>
                    <a:pt x="13714" y="736"/>
                    <a:pt x="9440" y="1044"/>
                    <a:pt x="5964" y="1044"/>
                  </a:cubicBezTo>
                  <a:cubicBezTo>
                    <a:pt x="2894" y="1044"/>
                    <a:pt x="446" y="804"/>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1" name="Google Shape;2491;p59"/>
            <p:cNvSpPr/>
            <p:nvPr/>
          </p:nvSpPr>
          <p:spPr>
            <a:xfrm>
              <a:off x="3178525" y="2152375"/>
              <a:ext cx="510100" cy="47500"/>
            </a:xfrm>
            <a:custGeom>
              <a:avLst/>
              <a:gdLst/>
              <a:ahLst/>
              <a:cxnLst/>
              <a:rect l="l" t="t" r="r" b="b"/>
              <a:pathLst>
                <a:path w="20404" h="1900" extrusionOk="0">
                  <a:moveTo>
                    <a:pt x="1" y="0"/>
                  </a:moveTo>
                  <a:lnTo>
                    <a:pt x="1" y="0"/>
                  </a:lnTo>
                  <a:cubicBezTo>
                    <a:pt x="177" y="548"/>
                    <a:pt x="372" y="1047"/>
                    <a:pt x="577" y="1505"/>
                  </a:cubicBezTo>
                  <a:cubicBezTo>
                    <a:pt x="1668" y="1798"/>
                    <a:pt x="3404" y="1899"/>
                    <a:pt x="5405" y="1899"/>
                  </a:cubicBezTo>
                  <a:cubicBezTo>
                    <a:pt x="8881" y="1899"/>
                    <a:pt x="13154" y="1592"/>
                    <a:pt x="16222" y="1446"/>
                  </a:cubicBezTo>
                  <a:cubicBezTo>
                    <a:pt x="16699" y="1424"/>
                    <a:pt x="17167" y="1414"/>
                    <a:pt x="17621" y="1414"/>
                  </a:cubicBezTo>
                  <a:cubicBezTo>
                    <a:pt x="17984" y="1414"/>
                    <a:pt x="18338" y="1420"/>
                    <a:pt x="18679" y="1431"/>
                  </a:cubicBezTo>
                  <a:cubicBezTo>
                    <a:pt x="19228" y="989"/>
                    <a:pt x="19794" y="583"/>
                    <a:pt x="20403" y="246"/>
                  </a:cubicBezTo>
                  <a:cubicBezTo>
                    <a:pt x="19623" y="185"/>
                    <a:pt x="18703" y="140"/>
                    <a:pt x="17713" y="140"/>
                  </a:cubicBezTo>
                  <a:cubicBezTo>
                    <a:pt x="17251" y="140"/>
                    <a:pt x="16774" y="150"/>
                    <a:pt x="16289" y="173"/>
                  </a:cubicBezTo>
                  <a:cubicBezTo>
                    <a:pt x="13221" y="319"/>
                    <a:pt x="8947" y="627"/>
                    <a:pt x="5471" y="627"/>
                  </a:cubicBezTo>
                  <a:cubicBezTo>
                    <a:pt x="3012" y="627"/>
                    <a:pt x="953" y="473"/>
                    <a:pt x="1"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2" name="Google Shape;2492;p59"/>
            <p:cNvSpPr/>
            <p:nvPr/>
          </p:nvSpPr>
          <p:spPr>
            <a:xfrm>
              <a:off x="2691550" y="2087550"/>
              <a:ext cx="474075" cy="221700"/>
            </a:xfrm>
            <a:custGeom>
              <a:avLst/>
              <a:gdLst/>
              <a:ahLst/>
              <a:cxnLst/>
              <a:rect l="l" t="t" r="r" b="b"/>
              <a:pathLst>
                <a:path w="18963" h="8868" extrusionOk="0">
                  <a:moveTo>
                    <a:pt x="6410" y="1"/>
                  </a:moveTo>
                  <a:cubicBezTo>
                    <a:pt x="2790" y="1"/>
                    <a:pt x="0" y="6044"/>
                    <a:pt x="7633" y="8219"/>
                  </a:cubicBezTo>
                  <a:cubicBezTo>
                    <a:pt x="9280" y="8689"/>
                    <a:pt x="10784" y="8868"/>
                    <a:pt x="12119" y="8868"/>
                  </a:cubicBezTo>
                  <a:cubicBezTo>
                    <a:pt x="16409" y="8868"/>
                    <a:pt x="18962" y="7019"/>
                    <a:pt x="18962" y="7019"/>
                  </a:cubicBezTo>
                  <a:lnTo>
                    <a:pt x="18962" y="7019"/>
                  </a:lnTo>
                  <a:cubicBezTo>
                    <a:pt x="18392" y="7090"/>
                    <a:pt x="17874" y="7124"/>
                    <a:pt x="17401" y="7124"/>
                  </a:cubicBezTo>
                  <a:cubicBezTo>
                    <a:pt x="11644" y="7124"/>
                    <a:pt x="12573" y="2198"/>
                    <a:pt x="7633" y="238"/>
                  </a:cubicBezTo>
                  <a:cubicBezTo>
                    <a:pt x="7224" y="75"/>
                    <a:pt x="6812" y="1"/>
                    <a:pt x="641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59"/>
            <p:cNvSpPr/>
            <p:nvPr/>
          </p:nvSpPr>
          <p:spPr>
            <a:xfrm>
              <a:off x="3696925" y="2087550"/>
              <a:ext cx="474050" cy="221700"/>
            </a:xfrm>
            <a:custGeom>
              <a:avLst/>
              <a:gdLst/>
              <a:ahLst/>
              <a:cxnLst/>
              <a:rect l="l" t="t" r="r" b="b"/>
              <a:pathLst>
                <a:path w="18962" h="8868" extrusionOk="0">
                  <a:moveTo>
                    <a:pt x="12552" y="1"/>
                  </a:moveTo>
                  <a:cubicBezTo>
                    <a:pt x="12151" y="1"/>
                    <a:pt x="11739" y="75"/>
                    <a:pt x="11329" y="238"/>
                  </a:cubicBezTo>
                  <a:cubicBezTo>
                    <a:pt x="6389" y="2198"/>
                    <a:pt x="7318" y="7124"/>
                    <a:pt x="1562" y="7124"/>
                  </a:cubicBezTo>
                  <a:cubicBezTo>
                    <a:pt x="1089" y="7124"/>
                    <a:pt x="570" y="7090"/>
                    <a:pt x="0" y="7019"/>
                  </a:cubicBezTo>
                  <a:lnTo>
                    <a:pt x="0" y="7019"/>
                  </a:lnTo>
                  <a:cubicBezTo>
                    <a:pt x="0" y="7019"/>
                    <a:pt x="2553" y="8868"/>
                    <a:pt x="6843" y="8868"/>
                  </a:cubicBezTo>
                  <a:cubicBezTo>
                    <a:pt x="8178" y="8868"/>
                    <a:pt x="9682" y="8689"/>
                    <a:pt x="11329" y="8219"/>
                  </a:cubicBezTo>
                  <a:cubicBezTo>
                    <a:pt x="18962" y="6044"/>
                    <a:pt x="16173" y="1"/>
                    <a:pt x="1255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59"/>
            <p:cNvSpPr/>
            <p:nvPr/>
          </p:nvSpPr>
          <p:spPr>
            <a:xfrm>
              <a:off x="2971275" y="2030475"/>
              <a:ext cx="141700" cy="184775"/>
            </a:xfrm>
            <a:custGeom>
              <a:avLst/>
              <a:gdLst/>
              <a:ahLst/>
              <a:cxnLst/>
              <a:rect l="l" t="t" r="r" b="b"/>
              <a:pathLst>
                <a:path w="5668" h="7391" extrusionOk="0">
                  <a:moveTo>
                    <a:pt x="2561" y="0"/>
                  </a:moveTo>
                  <a:cubicBezTo>
                    <a:pt x="1284" y="0"/>
                    <a:pt x="1" y="1260"/>
                    <a:pt x="1349" y="3780"/>
                  </a:cubicBezTo>
                  <a:cubicBezTo>
                    <a:pt x="3031" y="6924"/>
                    <a:pt x="5667" y="7391"/>
                    <a:pt x="5667" y="7391"/>
                  </a:cubicBezTo>
                  <a:cubicBezTo>
                    <a:pt x="2756" y="5045"/>
                    <a:pt x="5267" y="3666"/>
                    <a:pt x="4183" y="1038"/>
                  </a:cubicBezTo>
                  <a:cubicBezTo>
                    <a:pt x="3897" y="346"/>
                    <a:pt x="3230" y="0"/>
                    <a:pt x="2561"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5" name="Google Shape;2495;p59"/>
            <p:cNvSpPr/>
            <p:nvPr/>
          </p:nvSpPr>
          <p:spPr>
            <a:xfrm>
              <a:off x="3749550" y="2030475"/>
              <a:ext cx="141700" cy="184775"/>
            </a:xfrm>
            <a:custGeom>
              <a:avLst/>
              <a:gdLst/>
              <a:ahLst/>
              <a:cxnLst/>
              <a:rect l="l" t="t" r="r" b="b"/>
              <a:pathLst>
                <a:path w="5668" h="7391" extrusionOk="0">
                  <a:moveTo>
                    <a:pt x="3108" y="0"/>
                  </a:moveTo>
                  <a:cubicBezTo>
                    <a:pt x="2438" y="0"/>
                    <a:pt x="1771" y="346"/>
                    <a:pt x="1485" y="1038"/>
                  </a:cubicBezTo>
                  <a:cubicBezTo>
                    <a:pt x="402" y="3666"/>
                    <a:pt x="2912" y="5045"/>
                    <a:pt x="1" y="7391"/>
                  </a:cubicBezTo>
                  <a:cubicBezTo>
                    <a:pt x="1" y="7391"/>
                    <a:pt x="2637" y="6924"/>
                    <a:pt x="4319" y="3780"/>
                  </a:cubicBezTo>
                  <a:cubicBezTo>
                    <a:pt x="5667" y="1260"/>
                    <a:pt x="4384" y="0"/>
                    <a:pt x="310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Judul 2">
            <a:extLst>
              <a:ext uri="{FF2B5EF4-FFF2-40B4-BE49-F238E27FC236}">
                <a16:creationId xmlns:a16="http://schemas.microsoft.com/office/drawing/2014/main" id="{53D0F52F-217A-2306-81CB-7289317587B6}"/>
              </a:ext>
            </a:extLst>
          </p:cNvPr>
          <p:cNvSpPr>
            <a:spLocks noGrp="1"/>
          </p:cNvSpPr>
          <p:nvPr>
            <p:ph type="title"/>
          </p:nvPr>
        </p:nvSpPr>
        <p:spPr>
          <a:xfrm>
            <a:off x="978956" y="255415"/>
            <a:ext cx="7478251" cy="1026550"/>
          </a:xfrm>
        </p:spPr>
        <p:txBody>
          <a:bodyPr/>
          <a:lstStyle/>
          <a:p>
            <a:r>
              <a:rPr lang="id-ID" dirty="0"/>
              <a:t>Kesimpulan biaya yang dikeluarkan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18129"/>
            <a:ext cx="9187736" cy="576322"/>
          </a:xfrm>
        </p:spPr>
        <p:txBody>
          <a:bodyPr/>
          <a:lstStyle/>
          <a:p>
            <a:r>
              <a:rPr lang="en-US" sz="4000" dirty="0" err="1"/>
              <a:t>Biaya</a:t>
            </a:r>
            <a:r>
              <a:rPr lang="en-US" sz="4000" dirty="0"/>
              <a:t> yang </a:t>
            </a:r>
            <a:r>
              <a:rPr lang="en-US" sz="4000" dirty="0" err="1"/>
              <a:t>Dikeluarkan</a:t>
            </a:r>
            <a:r>
              <a:rPr lang="en-US" sz="4000" dirty="0"/>
              <a:t> Per </a:t>
            </a:r>
            <a:r>
              <a:rPr lang="id-ID" sz="4000" dirty="0"/>
              <a:t>Bulan</a:t>
            </a:r>
            <a:endParaRPr lang="en-US" sz="4000" dirty="0"/>
          </a:p>
        </p:txBody>
      </p:sp>
      <p:graphicFrame>
        <p:nvGraphicFramePr>
          <p:cNvPr id="4" name="Tabel 4">
            <a:extLst>
              <a:ext uri="{FF2B5EF4-FFF2-40B4-BE49-F238E27FC236}">
                <a16:creationId xmlns:a16="http://schemas.microsoft.com/office/drawing/2014/main" id="{7E63E66B-0EAF-52B5-317F-5729EE735A4D}"/>
              </a:ext>
            </a:extLst>
          </p:cNvPr>
          <p:cNvGraphicFramePr>
            <a:graphicFrameLocks noGrp="1"/>
          </p:cNvGraphicFramePr>
          <p:nvPr>
            <p:extLst>
              <p:ext uri="{D42A27DB-BD31-4B8C-83A1-F6EECF244321}">
                <p14:modId xmlns:p14="http://schemas.microsoft.com/office/powerpoint/2010/main" val="2167023424"/>
              </p:ext>
            </p:extLst>
          </p:nvPr>
        </p:nvGraphicFramePr>
        <p:xfrm>
          <a:off x="1188357" y="1474106"/>
          <a:ext cx="7347858" cy="2898324"/>
        </p:xfrm>
        <a:graphic>
          <a:graphicData uri="http://schemas.openxmlformats.org/drawingml/2006/table">
            <a:tbl>
              <a:tblPr firstRow="1" bandRow="1">
                <a:tableStyleId>{546512C6-DA87-4D4C-8B89-92D934D12C46}</a:tableStyleId>
              </a:tblPr>
              <a:tblGrid>
                <a:gridCol w="2449286">
                  <a:extLst>
                    <a:ext uri="{9D8B030D-6E8A-4147-A177-3AD203B41FA5}">
                      <a16:colId xmlns:a16="http://schemas.microsoft.com/office/drawing/2014/main" val="508902071"/>
                    </a:ext>
                  </a:extLst>
                </a:gridCol>
                <a:gridCol w="2449286">
                  <a:extLst>
                    <a:ext uri="{9D8B030D-6E8A-4147-A177-3AD203B41FA5}">
                      <a16:colId xmlns:a16="http://schemas.microsoft.com/office/drawing/2014/main" val="2360870088"/>
                    </a:ext>
                  </a:extLst>
                </a:gridCol>
                <a:gridCol w="2449286">
                  <a:extLst>
                    <a:ext uri="{9D8B030D-6E8A-4147-A177-3AD203B41FA5}">
                      <a16:colId xmlns:a16="http://schemas.microsoft.com/office/drawing/2014/main" val="552376637"/>
                    </a:ext>
                  </a:extLst>
                </a:gridCol>
              </a:tblGrid>
              <a:tr h="724581">
                <a:tc>
                  <a:txBody>
                    <a:bodyPr/>
                    <a:lstStyle/>
                    <a:p>
                      <a:pPr algn="ctr"/>
                      <a:r>
                        <a:rPr lang="id-ID" sz="1800" dirty="0"/>
                        <a:t>Keluar/Bulan</a:t>
                      </a:r>
                    </a:p>
                  </a:txBody>
                  <a:tcPr anchor="ctr"/>
                </a:tc>
                <a:tc>
                  <a:txBody>
                    <a:bodyPr/>
                    <a:lstStyle/>
                    <a:p>
                      <a:pPr algn="ctr"/>
                      <a:r>
                        <a:rPr lang="id-ID" sz="1800" dirty="0"/>
                        <a:t>30 hari</a:t>
                      </a:r>
                      <a:r>
                        <a:rPr lang="id-ID" dirty="0"/>
                        <a:t> </a:t>
                      </a:r>
                    </a:p>
                  </a:txBody>
                  <a:tcPr anchor="ctr"/>
                </a:tc>
                <a:tc>
                  <a:txBody>
                    <a:bodyPr/>
                    <a:lstStyle/>
                    <a:p>
                      <a:pPr algn="ctr"/>
                      <a:r>
                        <a:rPr lang="id-ID" sz="1800" dirty="0"/>
                        <a:t>Total</a:t>
                      </a:r>
                      <a:r>
                        <a:rPr lang="id-ID" dirty="0"/>
                        <a:t> </a:t>
                      </a:r>
                    </a:p>
                  </a:txBody>
                  <a:tcPr anchor="ctr"/>
                </a:tc>
                <a:extLst>
                  <a:ext uri="{0D108BD9-81ED-4DB2-BD59-A6C34878D82A}">
                    <a16:rowId xmlns:a16="http://schemas.microsoft.com/office/drawing/2014/main" val="556265346"/>
                  </a:ext>
                </a:extLst>
              </a:tr>
              <a:tr h="724581">
                <a:tc>
                  <a:txBody>
                    <a:bodyPr/>
                    <a:lstStyle/>
                    <a:p>
                      <a:pPr algn="ctr"/>
                      <a:r>
                        <a:rPr lang="id-ID" sz="1600" dirty="0"/>
                        <a:t>Tetap</a:t>
                      </a:r>
                      <a:r>
                        <a:rPr lang="id-ID" dirty="0"/>
                        <a:t> </a:t>
                      </a:r>
                    </a:p>
                  </a:txBody>
                  <a:tcPr anchor="ctr"/>
                </a:tc>
                <a:tc>
                  <a:txBody>
                    <a:bodyPr/>
                    <a:lstStyle/>
                    <a:p>
                      <a:endParaRPr lang="id-ID" dirty="0"/>
                    </a:p>
                  </a:txBody>
                  <a:tcPr/>
                </a:tc>
                <a:tc>
                  <a:txBody>
                    <a:bodyPr/>
                    <a:lstStyle/>
                    <a:p>
                      <a:pPr algn="ctr"/>
                      <a:r>
                        <a:rPr lang="id-ID" sz="1600" dirty="0"/>
                        <a:t>Rp. 165.000</a:t>
                      </a:r>
                    </a:p>
                  </a:txBody>
                  <a:tcPr anchor="ctr"/>
                </a:tc>
                <a:extLst>
                  <a:ext uri="{0D108BD9-81ED-4DB2-BD59-A6C34878D82A}">
                    <a16:rowId xmlns:a16="http://schemas.microsoft.com/office/drawing/2014/main" val="3778421940"/>
                  </a:ext>
                </a:extLst>
              </a:tr>
              <a:tr h="724581">
                <a:tc>
                  <a:txBody>
                    <a:bodyPr/>
                    <a:lstStyle/>
                    <a:p>
                      <a:pPr algn="ctr"/>
                      <a:r>
                        <a:rPr lang="id-ID" sz="1600" dirty="0"/>
                        <a:t>Variabel</a:t>
                      </a:r>
                      <a:r>
                        <a:rPr lang="id-ID" dirty="0"/>
                        <a:t> </a:t>
                      </a:r>
                    </a:p>
                  </a:txBody>
                  <a:tcPr anchor="ctr"/>
                </a:tc>
                <a:tc>
                  <a:txBody>
                    <a:bodyPr/>
                    <a:lstStyle/>
                    <a:p>
                      <a:pPr algn="ctr"/>
                      <a:r>
                        <a:rPr lang="id-ID" sz="1600" dirty="0"/>
                        <a:t>Rp. 933.000</a:t>
                      </a:r>
                    </a:p>
                  </a:txBody>
                  <a:tcPr anchor="ctr"/>
                </a:tc>
                <a:tc>
                  <a:txBody>
                    <a:bodyPr/>
                    <a:lstStyle/>
                    <a:p>
                      <a:pPr algn="ctr"/>
                      <a:r>
                        <a:rPr lang="id-ID" sz="1600" dirty="0"/>
                        <a:t>Rp. 27.990.000</a:t>
                      </a:r>
                    </a:p>
                  </a:txBody>
                  <a:tcPr anchor="ctr"/>
                </a:tc>
                <a:extLst>
                  <a:ext uri="{0D108BD9-81ED-4DB2-BD59-A6C34878D82A}">
                    <a16:rowId xmlns:a16="http://schemas.microsoft.com/office/drawing/2014/main" val="1114971663"/>
                  </a:ext>
                </a:extLst>
              </a:tr>
              <a:tr h="724581">
                <a:tc>
                  <a:txBody>
                    <a:bodyPr/>
                    <a:lstStyle/>
                    <a:p>
                      <a:pPr algn="ctr"/>
                      <a:r>
                        <a:rPr lang="id-ID" sz="1800" b="1" dirty="0"/>
                        <a:t>Biaya Produksi </a:t>
                      </a:r>
                    </a:p>
                  </a:txBody>
                  <a:tcPr anchor="ctr"/>
                </a:tc>
                <a:tc>
                  <a:txBody>
                    <a:bodyPr/>
                    <a:lstStyle/>
                    <a:p>
                      <a:endParaRPr lang="id-ID" dirty="0"/>
                    </a:p>
                  </a:txBody>
                  <a:tcPr/>
                </a:tc>
                <a:tc>
                  <a:txBody>
                    <a:bodyPr/>
                    <a:lstStyle/>
                    <a:p>
                      <a:pPr algn="ctr"/>
                      <a:r>
                        <a:rPr lang="id-ID" sz="1800" b="1" dirty="0"/>
                        <a:t>Rp.28.155.000</a:t>
                      </a:r>
                    </a:p>
                  </a:txBody>
                  <a:tcPr anchor="ctr"/>
                </a:tc>
                <a:extLst>
                  <a:ext uri="{0D108BD9-81ED-4DB2-BD59-A6C34878D82A}">
                    <a16:rowId xmlns:a16="http://schemas.microsoft.com/office/drawing/2014/main" val="2588851629"/>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43"/>
        <p:cNvGrpSpPr/>
        <p:nvPr/>
      </p:nvGrpSpPr>
      <p:grpSpPr>
        <a:xfrm>
          <a:off x="0" y="0"/>
          <a:ext cx="0" cy="0"/>
          <a:chOff x="0" y="0"/>
          <a:chExt cx="0" cy="0"/>
        </a:xfrm>
      </p:grpSpPr>
      <p:grpSp>
        <p:nvGrpSpPr>
          <p:cNvPr id="2547" name="Google Shape;2547;p61"/>
          <p:cNvGrpSpPr/>
          <p:nvPr/>
        </p:nvGrpSpPr>
        <p:grpSpPr>
          <a:xfrm>
            <a:off x="713225" y="3620175"/>
            <a:ext cx="1363050" cy="975800"/>
            <a:chOff x="7294550" y="3620175"/>
            <a:chExt cx="1363050" cy="975800"/>
          </a:xfrm>
        </p:grpSpPr>
        <p:sp>
          <p:nvSpPr>
            <p:cNvPr id="2548" name="Google Shape;2548;p61"/>
            <p:cNvSpPr/>
            <p:nvPr/>
          </p:nvSpPr>
          <p:spPr>
            <a:xfrm>
              <a:off x="7498225" y="3950650"/>
              <a:ext cx="96575" cy="79725"/>
            </a:xfrm>
            <a:custGeom>
              <a:avLst/>
              <a:gdLst/>
              <a:ahLst/>
              <a:cxnLst/>
              <a:rect l="l" t="t" r="r" b="b"/>
              <a:pathLst>
                <a:path w="3863" h="3189" extrusionOk="0">
                  <a:moveTo>
                    <a:pt x="630" y="0"/>
                  </a:moveTo>
                  <a:lnTo>
                    <a:pt x="551" y="287"/>
                  </a:lnTo>
                  <a:lnTo>
                    <a:pt x="1992" y="680"/>
                  </a:lnTo>
                  <a:lnTo>
                    <a:pt x="1521" y="2407"/>
                  </a:lnTo>
                  <a:lnTo>
                    <a:pt x="79" y="2015"/>
                  </a:lnTo>
                  <a:lnTo>
                    <a:pt x="0" y="2306"/>
                  </a:lnTo>
                  <a:lnTo>
                    <a:pt x="3234" y="3189"/>
                  </a:lnTo>
                  <a:lnTo>
                    <a:pt x="3313" y="2898"/>
                  </a:lnTo>
                  <a:lnTo>
                    <a:pt x="1822" y="2490"/>
                  </a:lnTo>
                  <a:lnTo>
                    <a:pt x="2292" y="763"/>
                  </a:lnTo>
                  <a:lnTo>
                    <a:pt x="3785" y="1170"/>
                  </a:lnTo>
                  <a:lnTo>
                    <a:pt x="3863" y="883"/>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61"/>
            <p:cNvSpPr/>
            <p:nvPr/>
          </p:nvSpPr>
          <p:spPr>
            <a:xfrm>
              <a:off x="7546750" y="3871075"/>
              <a:ext cx="92850" cy="75500"/>
            </a:xfrm>
            <a:custGeom>
              <a:avLst/>
              <a:gdLst/>
              <a:ahLst/>
              <a:cxnLst/>
              <a:rect l="l" t="t" r="r" b="b"/>
              <a:pathLst>
                <a:path w="3714" h="3020" extrusionOk="0">
                  <a:moveTo>
                    <a:pt x="394" y="310"/>
                  </a:moveTo>
                  <a:lnTo>
                    <a:pt x="2303" y="574"/>
                  </a:lnTo>
                  <a:lnTo>
                    <a:pt x="1643" y="1777"/>
                  </a:lnTo>
                  <a:lnTo>
                    <a:pt x="394" y="310"/>
                  </a:lnTo>
                  <a:close/>
                  <a:moveTo>
                    <a:pt x="145" y="1"/>
                  </a:moveTo>
                  <a:lnTo>
                    <a:pt x="1" y="263"/>
                  </a:lnTo>
                  <a:lnTo>
                    <a:pt x="2312" y="3020"/>
                  </a:lnTo>
                  <a:lnTo>
                    <a:pt x="2464" y="2744"/>
                  </a:lnTo>
                  <a:lnTo>
                    <a:pt x="1844" y="2013"/>
                  </a:lnTo>
                  <a:lnTo>
                    <a:pt x="2609" y="615"/>
                  </a:lnTo>
                  <a:lnTo>
                    <a:pt x="3560" y="743"/>
                  </a:lnTo>
                  <a:lnTo>
                    <a:pt x="3713" y="463"/>
                  </a:lnTo>
                  <a:lnTo>
                    <a:pt x="14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61"/>
            <p:cNvSpPr/>
            <p:nvPr/>
          </p:nvSpPr>
          <p:spPr>
            <a:xfrm>
              <a:off x="7593725" y="3773950"/>
              <a:ext cx="69575" cy="86550"/>
            </a:xfrm>
            <a:custGeom>
              <a:avLst/>
              <a:gdLst/>
              <a:ahLst/>
              <a:cxnLst/>
              <a:rect l="l" t="t" r="r" b="b"/>
              <a:pathLst>
                <a:path w="2783" h="3462" extrusionOk="0">
                  <a:moveTo>
                    <a:pt x="1579" y="308"/>
                  </a:moveTo>
                  <a:cubicBezTo>
                    <a:pt x="1769" y="308"/>
                    <a:pt x="1956" y="390"/>
                    <a:pt x="2142" y="554"/>
                  </a:cubicBezTo>
                  <a:cubicBezTo>
                    <a:pt x="2341" y="728"/>
                    <a:pt x="2445" y="921"/>
                    <a:pt x="2456" y="1129"/>
                  </a:cubicBezTo>
                  <a:cubicBezTo>
                    <a:pt x="2466" y="1337"/>
                    <a:pt x="2378" y="1548"/>
                    <a:pt x="2191" y="1761"/>
                  </a:cubicBezTo>
                  <a:lnTo>
                    <a:pt x="1689" y="2331"/>
                  </a:lnTo>
                  <a:lnTo>
                    <a:pt x="431" y="1224"/>
                  </a:lnTo>
                  <a:lnTo>
                    <a:pt x="932" y="654"/>
                  </a:lnTo>
                  <a:cubicBezTo>
                    <a:pt x="1119" y="441"/>
                    <a:pt x="1316" y="327"/>
                    <a:pt x="1524" y="310"/>
                  </a:cubicBezTo>
                  <a:cubicBezTo>
                    <a:pt x="1542" y="309"/>
                    <a:pt x="1561" y="308"/>
                    <a:pt x="1579" y="308"/>
                  </a:cubicBezTo>
                  <a:close/>
                  <a:moveTo>
                    <a:pt x="1574" y="1"/>
                  </a:moveTo>
                  <a:cubicBezTo>
                    <a:pt x="1551" y="1"/>
                    <a:pt x="1528" y="1"/>
                    <a:pt x="1504" y="3"/>
                  </a:cubicBezTo>
                  <a:cubicBezTo>
                    <a:pt x="1214" y="24"/>
                    <a:pt x="948" y="171"/>
                    <a:pt x="708" y="445"/>
                  </a:cubicBezTo>
                  <a:lnTo>
                    <a:pt x="1" y="1248"/>
                  </a:lnTo>
                  <a:lnTo>
                    <a:pt x="2516" y="3462"/>
                  </a:lnTo>
                  <a:lnTo>
                    <a:pt x="2716" y="3235"/>
                  </a:lnTo>
                  <a:lnTo>
                    <a:pt x="1921" y="2536"/>
                  </a:lnTo>
                  <a:lnTo>
                    <a:pt x="2428" y="1960"/>
                  </a:lnTo>
                  <a:cubicBezTo>
                    <a:pt x="2670" y="1687"/>
                    <a:pt x="2782" y="1404"/>
                    <a:pt x="2767" y="1114"/>
                  </a:cubicBezTo>
                  <a:cubicBezTo>
                    <a:pt x="2752" y="825"/>
                    <a:pt x="2611" y="563"/>
                    <a:pt x="2343" y="327"/>
                  </a:cubicBezTo>
                  <a:cubicBezTo>
                    <a:pt x="2094" y="109"/>
                    <a:pt x="1839" y="1"/>
                    <a:pt x="1574"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61"/>
            <p:cNvSpPr/>
            <p:nvPr/>
          </p:nvSpPr>
          <p:spPr>
            <a:xfrm>
              <a:off x="7668725" y="3706750"/>
              <a:ext cx="69475" cy="90175"/>
            </a:xfrm>
            <a:custGeom>
              <a:avLst/>
              <a:gdLst/>
              <a:ahLst/>
              <a:cxnLst/>
              <a:rect l="l" t="t" r="r" b="b"/>
              <a:pathLst>
                <a:path w="2779" h="3607" extrusionOk="0">
                  <a:moveTo>
                    <a:pt x="1602" y="308"/>
                  </a:moveTo>
                  <a:cubicBezTo>
                    <a:pt x="1632" y="308"/>
                    <a:pt x="1662" y="310"/>
                    <a:pt x="1692" y="314"/>
                  </a:cubicBezTo>
                  <a:cubicBezTo>
                    <a:pt x="1899" y="344"/>
                    <a:pt x="2082" y="467"/>
                    <a:pt x="2243" y="687"/>
                  </a:cubicBezTo>
                  <a:cubicBezTo>
                    <a:pt x="2399" y="899"/>
                    <a:pt x="2459" y="1110"/>
                    <a:pt x="2424" y="1316"/>
                  </a:cubicBezTo>
                  <a:cubicBezTo>
                    <a:pt x="2388" y="1521"/>
                    <a:pt x="2257" y="1708"/>
                    <a:pt x="2028" y="1875"/>
                  </a:cubicBezTo>
                  <a:lnTo>
                    <a:pt x="1413" y="2324"/>
                  </a:lnTo>
                  <a:lnTo>
                    <a:pt x="424" y="970"/>
                  </a:lnTo>
                  <a:lnTo>
                    <a:pt x="1039" y="523"/>
                  </a:lnTo>
                  <a:cubicBezTo>
                    <a:pt x="1235" y="378"/>
                    <a:pt x="1422" y="308"/>
                    <a:pt x="1602" y="308"/>
                  </a:cubicBezTo>
                  <a:close/>
                  <a:moveTo>
                    <a:pt x="1594" y="0"/>
                  </a:moveTo>
                  <a:cubicBezTo>
                    <a:pt x="1353" y="0"/>
                    <a:pt x="1110" y="90"/>
                    <a:pt x="864" y="268"/>
                  </a:cubicBezTo>
                  <a:lnTo>
                    <a:pt x="0" y="899"/>
                  </a:lnTo>
                  <a:lnTo>
                    <a:pt x="1977" y="3606"/>
                  </a:lnTo>
                  <a:lnTo>
                    <a:pt x="2221" y="3429"/>
                  </a:lnTo>
                  <a:lnTo>
                    <a:pt x="1597" y="2574"/>
                  </a:lnTo>
                  <a:lnTo>
                    <a:pt x="2218" y="2121"/>
                  </a:lnTo>
                  <a:cubicBezTo>
                    <a:pt x="2513" y="1906"/>
                    <a:pt x="2683" y="1657"/>
                    <a:pt x="2731" y="1370"/>
                  </a:cubicBezTo>
                  <a:cubicBezTo>
                    <a:pt x="2779" y="1084"/>
                    <a:pt x="2696" y="797"/>
                    <a:pt x="2486" y="508"/>
                  </a:cubicBezTo>
                  <a:cubicBezTo>
                    <a:pt x="2275" y="221"/>
                    <a:pt x="2026" y="54"/>
                    <a:pt x="1738" y="11"/>
                  </a:cubicBezTo>
                  <a:cubicBezTo>
                    <a:pt x="1690" y="4"/>
                    <a:pt x="1642" y="0"/>
                    <a:pt x="1594"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2" name="Google Shape;2552;p61"/>
            <p:cNvSpPr/>
            <p:nvPr/>
          </p:nvSpPr>
          <p:spPr>
            <a:xfrm>
              <a:off x="7747225" y="3650225"/>
              <a:ext cx="67250" cy="91225"/>
            </a:xfrm>
            <a:custGeom>
              <a:avLst/>
              <a:gdLst/>
              <a:ahLst/>
              <a:cxnLst/>
              <a:rect l="l" t="t" r="r" b="b"/>
              <a:pathLst>
                <a:path w="2690" h="3649" extrusionOk="0">
                  <a:moveTo>
                    <a:pt x="2361" y="1"/>
                  </a:moveTo>
                  <a:lnTo>
                    <a:pt x="2084" y="124"/>
                  </a:lnTo>
                  <a:lnTo>
                    <a:pt x="1960" y="2242"/>
                  </a:lnTo>
                  <a:lnTo>
                    <a:pt x="295" y="927"/>
                  </a:lnTo>
                  <a:lnTo>
                    <a:pt x="0" y="1060"/>
                  </a:lnTo>
                  <a:lnTo>
                    <a:pt x="1942" y="2592"/>
                  </a:lnTo>
                  <a:lnTo>
                    <a:pt x="2417" y="3648"/>
                  </a:lnTo>
                  <a:lnTo>
                    <a:pt x="2690" y="3527"/>
                  </a:lnTo>
                  <a:lnTo>
                    <a:pt x="2214" y="2470"/>
                  </a:lnTo>
                  <a:lnTo>
                    <a:pt x="236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61"/>
            <p:cNvSpPr/>
            <p:nvPr/>
          </p:nvSpPr>
          <p:spPr>
            <a:xfrm>
              <a:off x="7904025" y="3620175"/>
              <a:ext cx="66825" cy="88650"/>
            </a:xfrm>
            <a:custGeom>
              <a:avLst/>
              <a:gdLst/>
              <a:ahLst/>
              <a:cxnLst/>
              <a:rect l="l" t="t" r="r" b="b"/>
              <a:pathLst>
                <a:path w="2673" h="3546" extrusionOk="0">
                  <a:moveTo>
                    <a:pt x="2384" y="1"/>
                  </a:moveTo>
                  <a:lnTo>
                    <a:pt x="2086" y="27"/>
                  </a:lnTo>
                  <a:lnTo>
                    <a:pt x="2319" y="2736"/>
                  </a:lnTo>
                  <a:lnTo>
                    <a:pt x="249" y="185"/>
                  </a:lnTo>
                  <a:lnTo>
                    <a:pt x="0" y="206"/>
                  </a:lnTo>
                  <a:lnTo>
                    <a:pt x="288" y="3546"/>
                  </a:lnTo>
                  <a:lnTo>
                    <a:pt x="590" y="3520"/>
                  </a:lnTo>
                  <a:lnTo>
                    <a:pt x="358" y="811"/>
                  </a:lnTo>
                  <a:lnTo>
                    <a:pt x="358" y="811"/>
                  </a:lnTo>
                  <a:lnTo>
                    <a:pt x="2423" y="3363"/>
                  </a:lnTo>
                  <a:lnTo>
                    <a:pt x="2672" y="3340"/>
                  </a:lnTo>
                  <a:lnTo>
                    <a:pt x="2384"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61"/>
            <p:cNvSpPr/>
            <p:nvPr/>
          </p:nvSpPr>
          <p:spPr>
            <a:xfrm>
              <a:off x="7998625" y="3625475"/>
              <a:ext cx="72150" cy="88750"/>
            </a:xfrm>
            <a:custGeom>
              <a:avLst/>
              <a:gdLst/>
              <a:ahLst/>
              <a:cxnLst/>
              <a:rect l="l" t="t" r="r" b="b"/>
              <a:pathLst>
                <a:path w="2886" h="3550" extrusionOk="0">
                  <a:moveTo>
                    <a:pt x="1869" y="389"/>
                  </a:moveTo>
                  <a:lnTo>
                    <a:pt x="2289" y="2269"/>
                  </a:lnTo>
                  <a:lnTo>
                    <a:pt x="930" y="2070"/>
                  </a:lnTo>
                  <a:lnTo>
                    <a:pt x="1869" y="389"/>
                  </a:lnTo>
                  <a:close/>
                  <a:moveTo>
                    <a:pt x="1778" y="1"/>
                  </a:moveTo>
                  <a:lnTo>
                    <a:pt x="1" y="3128"/>
                  </a:lnTo>
                  <a:lnTo>
                    <a:pt x="312" y="3174"/>
                  </a:lnTo>
                  <a:lnTo>
                    <a:pt x="780" y="2337"/>
                  </a:lnTo>
                  <a:lnTo>
                    <a:pt x="2357" y="2568"/>
                  </a:lnTo>
                  <a:lnTo>
                    <a:pt x="2569" y="3503"/>
                  </a:lnTo>
                  <a:lnTo>
                    <a:pt x="2885" y="3550"/>
                  </a:lnTo>
                  <a:lnTo>
                    <a:pt x="2074" y="45"/>
                  </a:lnTo>
                  <a:lnTo>
                    <a:pt x="1778"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5" name="Google Shape;2555;p61"/>
            <p:cNvSpPr/>
            <p:nvPr/>
          </p:nvSpPr>
          <p:spPr>
            <a:xfrm>
              <a:off x="8112700" y="3639050"/>
              <a:ext cx="66350" cy="92200"/>
            </a:xfrm>
            <a:custGeom>
              <a:avLst/>
              <a:gdLst/>
              <a:ahLst/>
              <a:cxnLst/>
              <a:rect l="l" t="t" r="r" b="b"/>
              <a:pathLst>
                <a:path w="2654" h="3688" extrusionOk="0">
                  <a:moveTo>
                    <a:pt x="1" y="1"/>
                  </a:moveTo>
                  <a:lnTo>
                    <a:pt x="19" y="3584"/>
                  </a:lnTo>
                  <a:lnTo>
                    <a:pt x="300" y="3688"/>
                  </a:lnTo>
                  <a:lnTo>
                    <a:pt x="2654" y="987"/>
                  </a:lnTo>
                  <a:lnTo>
                    <a:pt x="2368" y="882"/>
                  </a:lnTo>
                  <a:lnTo>
                    <a:pt x="319" y="3225"/>
                  </a:lnTo>
                  <a:lnTo>
                    <a:pt x="307" y="115"/>
                  </a:lnTo>
                  <a:lnTo>
                    <a:pt x="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6" name="Google Shape;2556;p61"/>
            <p:cNvSpPr/>
            <p:nvPr/>
          </p:nvSpPr>
          <p:spPr>
            <a:xfrm>
              <a:off x="8173100" y="3684750"/>
              <a:ext cx="83375" cy="101375"/>
            </a:xfrm>
            <a:custGeom>
              <a:avLst/>
              <a:gdLst/>
              <a:ahLst/>
              <a:cxnLst/>
              <a:rect l="l" t="t" r="r" b="b"/>
              <a:pathLst>
                <a:path w="3335" h="4055" extrusionOk="0">
                  <a:moveTo>
                    <a:pt x="1906" y="420"/>
                  </a:moveTo>
                  <a:lnTo>
                    <a:pt x="2544" y="832"/>
                  </a:lnTo>
                  <a:cubicBezTo>
                    <a:pt x="2781" y="986"/>
                    <a:pt x="2924" y="1165"/>
                    <a:pt x="2972" y="1368"/>
                  </a:cubicBezTo>
                  <a:cubicBezTo>
                    <a:pt x="3019" y="1571"/>
                    <a:pt x="2969" y="1788"/>
                    <a:pt x="2821" y="2015"/>
                  </a:cubicBezTo>
                  <a:cubicBezTo>
                    <a:pt x="2678" y="2237"/>
                    <a:pt x="2503" y="2369"/>
                    <a:pt x="2298" y="2411"/>
                  </a:cubicBezTo>
                  <a:cubicBezTo>
                    <a:pt x="2253" y="2421"/>
                    <a:pt x="2207" y="2425"/>
                    <a:pt x="2160" y="2425"/>
                  </a:cubicBezTo>
                  <a:cubicBezTo>
                    <a:pt x="1994" y="2425"/>
                    <a:pt x="1819" y="2365"/>
                    <a:pt x="1635" y="2245"/>
                  </a:cubicBezTo>
                  <a:lnTo>
                    <a:pt x="996" y="1833"/>
                  </a:lnTo>
                  <a:lnTo>
                    <a:pt x="1906" y="420"/>
                  </a:lnTo>
                  <a:close/>
                  <a:moveTo>
                    <a:pt x="1818" y="0"/>
                  </a:moveTo>
                  <a:lnTo>
                    <a:pt x="1" y="2817"/>
                  </a:lnTo>
                  <a:lnTo>
                    <a:pt x="254" y="2981"/>
                  </a:lnTo>
                  <a:lnTo>
                    <a:pt x="830" y="2088"/>
                  </a:lnTo>
                  <a:lnTo>
                    <a:pt x="1476" y="2504"/>
                  </a:lnTo>
                  <a:cubicBezTo>
                    <a:pt x="1543" y="2547"/>
                    <a:pt x="1609" y="2584"/>
                    <a:pt x="1676" y="2616"/>
                  </a:cubicBezTo>
                  <a:lnTo>
                    <a:pt x="1642" y="3875"/>
                  </a:lnTo>
                  <a:lnTo>
                    <a:pt x="1921" y="4055"/>
                  </a:lnTo>
                  <a:lnTo>
                    <a:pt x="1956" y="2711"/>
                  </a:lnTo>
                  <a:cubicBezTo>
                    <a:pt x="2030" y="2727"/>
                    <a:pt x="2103" y="2735"/>
                    <a:pt x="2174" y="2735"/>
                  </a:cubicBezTo>
                  <a:cubicBezTo>
                    <a:pt x="2314" y="2735"/>
                    <a:pt x="2448" y="2705"/>
                    <a:pt x="2575" y="2645"/>
                  </a:cubicBezTo>
                  <a:cubicBezTo>
                    <a:pt x="2768" y="2555"/>
                    <a:pt x="2935" y="2400"/>
                    <a:pt x="3077" y="2180"/>
                  </a:cubicBezTo>
                  <a:cubicBezTo>
                    <a:pt x="3269" y="1880"/>
                    <a:pt x="3335" y="1587"/>
                    <a:pt x="3272" y="1304"/>
                  </a:cubicBezTo>
                  <a:cubicBezTo>
                    <a:pt x="3210" y="1019"/>
                    <a:pt x="3025" y="778"/>
                    <a:pt x="2718" y="581"/>
                  </a:cubicBezTo>
                  <a:lnTo>
                    <a:pt x="1818"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7" name="Google Shape;2557;p61"/>
            <p:cNvSpPr/>
            <p:nvPr/>
          </p:nvSpPr>
          <p:spPr>
            <a:xfrm>
              <a:off x="8238050" y="3763775"/>
              <a:ext cx="87900" cy="87400"/>
            </a:xfrm>
            <a:custGeom>
              <a:avLst/>
              <a:gdLst/>
              <a:ahLst/>
              <a:cxnLst/>
              <a:rect l="l" t="t" r="r" b="b"/>
              <a:pathLst>
                <a:path w="3516" h="3496" extrusionOk="0">
                  <a:moveTo>
                    <a:pt x="3148" y="364"/>
                  </a:moveTo>
                  <a:lnTo>
                    <a:pt x="2345" y="2116"/>
                  </a:lnTo>
                  <a:lnTo>
                    <a:pt x="1382" y="1137"/>
                  </a:lnTo>
                  <a:lnTo>
                    <a:pt x="3148" y="364"/>
                  </a:lnTo>
                  <a:close/>
                  <a:moveTo>
                    <a:pt x="3307" y="0"/>
                  </a:moveTo>
                  <a:lnTo>
                    <a:pt x="0" y="1418"/>
                  </a:lnTo>
                  <a:lnTo>
                    <a:pt x="221" y="1643"/>
                  </a:lnTo>
                  <a:lnTo>
                    <a:pt x="1101" y="1261"/>
                  </a:lnTo>
                  <a:lnTo>
                    <a:pt x="2218" y="2397"/>
                  </a:lnTo>
                  <a:lnTo>
                    <a:pt x="1821" y="3268"/>
                  </a:lnTo>
                  <a:lnTo>
                    <a:pt x="2045" y="3496"/>
                  </a:lnTo>
                  <a:lnTo>
                    <a:pt x="3516" y="214"/>
                  </a:lnTo>
                  <a:lnTo>
                    <a:pt x="330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8" name="Google Shape;2558;p61"/>
            <p:cNvSpPr/>
            <p:nvPr/>
          </p:nvSpPr>
          <p:spPr>
            <a:xfrm>
              <a:off x="8311125" y="3816375"/>
              <a:ext cx="88000" cy="73425"/>
            </a:xfrm>
            <a:custGeom>
              <a:avLst/>
              <a:gdLst/>
              <a:ahLst/>
              <a:cxnLst/>
              <a:rect l="l" t="t" r="r" b="b"/>
              <a:pathLst>
                <a:path w="3520" h="2937" extrusionOk="0">
                  <a:moveTo>
                    <a:pt x="2249" y="1"/>
                  </a:moveTo>
                  <a:lnTo>
                    <a:pt x="1993" y="169"/>
                  </a:lnTo>
                  <a:lnTo>
                    <a:pt x="2544" y="1009"/>
                  </a:lnTo>
                  <a:lnTo>
                    <a:pt x="1" y="2683"/>
                  </a:lnTo>
                  <a:lnTo>
                    <a:pt x="168" y="2937"/>
                  </a:lnTo>
                  <a:lnTo>
                    <a:pt x="2712" y="1262"/>
                  </a:lnTo>
                  <a:lnTo>
                    <a:pt x="3263" y="2102"/>
                  </a:lnTo>
                  <a:lnTo>
                    <a:pt x="3519" y="1933"/>
                  </a:lnTo>
                  <a:lnTo>
                    <a:pt x="224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61"/>
            <p:cNvSpPr/>
            <p:nvPr/>
          </p:nvSpPr>
          <p:spPr>
            <a:xfrm>
              <a:off x="8341925" y="3905250"/>
              <a:ext cx="91425" cy="83950"/>
            </a:xfrm>
            <a:custGeom>
              <a:avLst/>
              <a:gdLst/>
              <a:ahLst/>
              <a:cxnLst/>
              <a:rect l="l" t="t" r="r" b="b"/>
              <a:pathLst>
                <a:path w="3657" h="3358" extrusionOk="0">
                  <a:moveTo>
                    <a:pt x="2940" y="395"/>
                  </a:moveTo>
                  <a:lnTo>
                    <a:pt x="3221" y="1100"/>
                  </a:lnTo>
                  <a:cubicBezTo>
                    <a:pt x="3326" y="1364"/>
                    <a:pt x="3338" y="1592"/>
                    <a:pt x="3258" y="1785"/>
                  </a:cubicBezTo>
                  <a:cubicBezTo>
                    <a:pt x="3179" y="1977"/>
                    <a:pt x="3011" y="2124"/>
                    <a:pt x="2760" y="2224"/>
                  </a:cubicBezTo>
                  <a:cubicBezTo>
                    <a:pt x="2628" y="2276"/>
                    <a:pt x="2504" y="2302"/>
                    <a:pt x="2388" y="2302"/>
                  </a:cubicBezTo>
                  <a:cubicBezTo>
                    <a:pt x="2287" y="2302"/>
                    <a:pt x="2191" y="2282"/>
                    <a:pt x="2102" y="2242"/>
                  </a:cubicBezTo>
                  <a:cubicBezTo>
                    <a:pt x="1911" y="2157"/>
                    <a:pt x="1762" y="1983"/>
                    <a:pt x="1659" y="1720"/>
                  </a:cubicBezTo>
                  <a:lnTo>
                    <a:pt x="1378" y="1013"/>
                  </a:lnTo>
                  <a:lnTo>
                    <a:pt x="2940" y="395"/>
                  </a:lnTo>
                  <a:close/>
                  <a:moveTo>
                    <a:pt x="3117" y="0"/>
                  </a:moveTo>
                  <a:lnTo>
                    <a:pt x="1" y="1234"/>
                  </a:lnTo>
                  <a:lnTo>
                    <a:pt x="113" y="1515"/>
                  </a:lnTo>
                  <a:lnTo>
                    <a:pt x="1100" y="1124"/>
                  </a:lnTo>
                  <a:lnTo>
                    <a:pt x="1382" y="1838"/>
                  </a:lnTo>
                  <a:cubicBezTo>
                    <a:pt x="1412" y="1912"/>
                    <a:pt x="1444" y="1982"/>
                    <a:pt x="1480" y="2045"/>
                  </a:cubicBezTo>
                  <a:lnTo>
                    <a:pt x="719" y="3051"/>
                  </a:lnTo>
                  <a:lnTo>
                    <a:pt x="843" y="3357"/>
                  </a:lnTo>
                  <a:lnTo>
                    <a:pt x="1653" y="2285"/>
                  </a:lnTo>
                  <a:cubicBezTo>
                    <a:pt x="1803" y="2450"/>
                    <a:pt x="1984" y="2553"/>
                    <a:pt x="2194" y="2592"/>
                  </a:cubicBezTo>
                  <a:cubicBezTo>
                    <a:pt x="2254" y="2603"/>
                    <a:pt x="2315" y="2608"/>
                    <a:pt x="2378" y="2608"/>
                  </a:cubicBezTo>
                  <a:cubicBezTo>
                    <a:pt x="2534" y="2608"/>
                    <a:pt x="2699" y="2574"/>
                    <a:pt x="2873" y="2505"/>
                  </a:cubicBezTo>
                  <a:cubicBezTo>
                    <a:pt x="3206" y="2373"/>
                    <a:pt x="3427" y="2174"/>
                    <a:pt x="3541" y="1906"/>
                  </a:cubicBezTo>
                  <a:cubicBezTo>
                    <a:pt x="3656" y="1638"/>
                    <a:pt x="3646" y="1334"/>
                    <a:pt x="3511" y="995"/>
                  </a:cubicBezTo>
                  <a:lnTo>
                    <a:pt x="311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61"/>
            <p:cNvSpPr/>
            <p:nvPr/>
          </p:nvSpPr>
          <p:spPr>
            <a:xfrm>
              <a:off x="8370225" y="4005150"/>
              <a:ext cx="83625" cy="24425"/>
            </a:xfrm>
            <a:custGeom>
              <a:avLst/>
              <a:gdLst/>
              <a:ahLst/>
              <a:cxnLst/>
              <a:rect l="l" t="t" r="r" b="b"/>
              <a:pathLst>
                <a:path w="3345" h="977" extrusionOk="0">
                  <a:moveTo>
                    <a:pt x="3283" y="1"/>
                  </a:moveTo>
                  <a:lnTo>
                    <a:pt x="1" y="680"/>
                  </a:lnTo>
                  <a:lnTo>
                    <a:pt x="62" y="977"/>
                  </a:lnTo>
                  <a:lnTo>
                    <a:pt x="3344" y="298"/>
                  </a:lnTo>
                  <a:lnTo>
                    <a:pt x="3283"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61"/>
            <p:cNvSpPr/>
            <p:nvPr/>
          </p:nvSpPr>
          <p:spPr>
            <a:xfrm>
              <a:off x="8357300" y="4185775"/>
              <a:ext cx="96575" cy="79750"/>
            </a:xfrm>
            <a:custGeom>
              <a:avLst/>
              <a:gdLst/>
              <a:ahLst/>
              <a:cxnLst/>
              <a:rect l="l" t="t" r="r" b="b"/>
              <a:pathLst>
                <a:path w="3863" h="3190" extrusionOk="0">
                  <a:moveTo>
                    <a:pt x="630" y="0"/>
                  </a:moveTo>
                  <a:lnTo>
                    <a:pt x="549" y="292"/>
                  </a:lnTo>
                  <a:lnTo>
                    <a:pt x="2042" y="699"/>
                  </a:lnTo>
                  <a:lnTo>
                    <a:pt x="1570" y="2426"/>
                  </a:lnTo>
                  <a:lnTo>
                    <a:pt x="79" y="2019"/>
                  </a:lnTo>
                  <a:lnTo>
                    <a:pt x="1" y="2307"/>
                  </a:lnTo>
                  <a:lnTo>
                    <a:pt x="3234" y="3190"/>
                  </a:lnTo>
                  <a:lnTo>
                    <a:pt x="3312" y="2903"/>
                  </a:lnTo>
                  <a:lnTo>
                    <a:pt x="1871" y="2509"/>
                  </a:lnTo>
                  <a:lnTo>
                    <a:pt x="2343" y="782"/>
                  </a:lnTo>
                  <a:lnTo>
                    <a:pt x="3783" y="1176"/>
                  </a:lnTo>
                  <a:lnTo>
                    <a:pt x="3862" y="884"/>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61"/>
            <p:cNvSpPr/>
            <p:nvPr/>
          </p:nvSpPr>
          <p:spPr>
            <a:xfrm>
              <a:off x="8312550" y="4269600"/>
              <a:ext cx="92800" cy="75475"/>
            </a:xfrm>
            <a:custGeom>
              <a:avLst/>
              <a:gdLst/>
              <a:ahLst/>
              <a:cxnLst/>
              <a:rect l="l" t="t" r="r" b="b"/>
              <a:pathLst>
                <a:path w="3712" h="3019" extrusionOk="0">
                  <a:moveTo>
                    <a:pt x="2069" y="1241"/>
                  </a:moveTo>
                  <a:lnTo>
                    <a:pt x="3318" y="2708"/>
                  </a:lnTo>
                  <a:lnTo>
                    <a:pt x="3318" y="2708"/>
                  </a:lnTo>
                  <a:lnTo>
                    <a:pt x="1409" y="2446"/>
                  </a:lnTo>
                  <a:lnTo>
                    <a:pt x="2069" y="1241"/>
                  </a:lnTo>
                  <a:close/>
                  <a:moveTo>
                    <a:pt x="1401" y="0"/>
                  </a:moveTo>
                  <a:lnTo>
                    <a:pt x="1249" y="276"/>
                  </a:lnTo>
                  <a:lnTo>
                    <a:pt x="1869" y="1007"/>
                  </a:lnTo>
                  <a:lnTo>
                    <a:pt x="1104" y="2405"/>
                  </a:lnTo>
                  <a:lnTo>
                    <a:pt x="154" y="2276"/>
                  </a:lnTo>
                  <a:lnTo>
                    <a:pt x="0" y="2555"/>
                  </a:lnTo>
                  <a:lnTo>
                    <a:pt x="3568" y="3018"/>
                  </a:lnTo>
                  <a:lnTo>
                    <a:pt x="3712" y="2756"/>
                  </a:lnTo>
                  <a:lnTo>
                    <a:pt x="140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61"/>
            <p:cNvSpPr/>
            <p:nvPr/>
          </p:nvSpPr>
          <p:spPr>
            <a:xfrm>
              <a:off x="8288700" y="4355750"/>
              <a:ext cx="69600" cy="86575"/>
            </a:xfrm>
            <a:custGeom>
              <a:avLst/>
              <a:gdLst/>
              <a:ahLst/>
              <a:cxnLst/>
              <a:rect l="l" t="t" r="r" b="b"/>
              <a:pathLst>
                <a:path w="2784" h="3463" extrusionOk="0">
                  <a:moveTo>
                    <a:pt x="1096" y="1133"/>
                  </a:moveTo>
                  <a:lnTo>
                    <a:pt x="2355" y="2240"/>
                  </a:lnTo>
                  <a:lnTo>
                    <a:pt x="1852" y="2810"/>
                  </a:lnTo>
                  <a:cubicBezTo>
                    <a:pt x="1664" y="3023"/>
                    <a:pt x="1467" y="3137"/>
                    <a:pt x="1259" y="3154"/>
                  </a:cubicBezTo>
                  <a:cubicBezTo>
                    <a:pt x="1241" y="3156"/>
                    <a:pt x="1224" y="3156"/>
                    <a:pt x="1206" y="3156"/>
                  </a:cubicBezTo>
                  <a:cubicBezTo>
                    <a:pt x="1016" y="3156"/>
                    <a:pt x="827" y="3074"/>
                    <a:pt x="641" y="2910"/>
                  </a:cubicBezTo>
                  <a:cubicBezTo>
                    <a:pt x="442" y="2735"/>
                    <a:pt x="338" y="2543"/>
                    <a:pt x="328" y="2334"/>
                  </a:cubicBezTo>
                  <a:cubicBezTo>
                    <a:pt x="318" y="2127"/>
                    <a:pt x="406" y="1916"/>
                    <a:pt x="594" y="1703"/>
                  </a:cubicBezTo>
                  <a:lnTo>
                    <a:pt x="1096" y="1133"/>
                  </a:lnTo>
                  <a:close/>
                  <a:moveTo>
                    <a:pt x="269" y="1"/>
                  </a:moveTo>
                  <a:lnTo>
                    <a:pt x="69" y="228"/>
                  </a:lnTo>
                  <a:lnTo>
                    <a:pt x="862" y="927"/>
                  </a:lnTo>
                  <a:lnTo>
                    <a:pt x="355" y="1503"/>
                  </a:lnTo>
                  <a:cubicBezTo>
                    <a:pt x="113" y="1777"/>
                    <a:pt x="0" y="2059"/>
                    <a:pt x="16" y="2349"/>
                  </a:cubicBezTo>
                  <a:cubicBezTo>
                    <a:pt x="31" y="2637"/>
                    <a:pt x="173" y="2900"/>
                    <a:pt x="441" y="3137"/>
                  </a:cubicBezTo>
                  <a:cubicBezTo>
                    <a:pt x="687" y="3354"/>
                    <a:pt x="944" y="3463"/>
                    <a:pt x="1209" y="3463"/>
                  </a:cubicBezTo>
                  <a:cubicBezTo>
                    <a:pt x="1232" y="3463"/>
                    <a:pt x="1255" y="3462"/>
                    <a:pt x="1278" y="3460"/>
                  </a:cubicBezTo>
                  <a:cubicBezTo>
                    <a:pt x="1569" y="3440"/>
                    <a:pt x="1834" y="3294"/>
                    <a:pt x="2077" y="3019"/>
                  </a:cubicBezTo>
                  <a:lnTo>
                    <a:pt x="2784" y="2215"/>
                  </a:lnTo>
                  <a:lnTo>
                    <a:pt x="26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61"/>
            <p:cNvSpPr/>
            <p:nvPr/>
          </p:nvSpPr>
          <p:spPr>
            <a:xfrm>
              <a:off x="8213900" y="4419250"/>
              <a:ext cx="69500" cy="90175"/>
            </a:xfrm>
            <a:custGeom>
              <a:avLst/>
              <a:gdLst/>
              <a:ahLst/>
              <a:cxnLst/>
              <a:rect l="l" t="t" r="r" b="b"/>
              <a:pathLst>
                <a:path w="2780" h="3607" extrusionOk="0">
                  <a:moveTo>
                    <a:pt x="1364" y="1283"/>
                  </a:moveTo>
                  <a:lnTo>
                    <a:pt x="2353" y="2636"/>
                  </a:lnTo>
                  <a:lnTo>
                    <a:pt x="1739" y="3085"/>
                  </a:lnTo>
                  <a:cubicBezTo>
                    <a:pt x="1544" y="3227"/>
                    <a:pt x="1356" y="3298"/>
                    <a:pt x="1178" y="3298"/>
                  </a:cubicBezTo>
                  <a:cubicBezTo>
                    <a:pt x="1147" y="3298"/>
                    <a:pt x="1116" y="3296"/>
                    <a:pt x="1086" y="3292"/>
                  </a:cubicBezTo>
                  <a:cubicBezTo>
                    <a:pt x="879" y="3262"/>
                    <a:pt x="696" y="3139"/>
                    <a:pt x="536" y="2920"/>
                  </a:cubicBezTo>
                  <a:cubicBezTo>
                    <a:pt x="381" y="2707"/>
                    <a:pt x="320" y="2496"/>
                    <a:pt x="355" y="2291"/>
                  </a:cubicBezTo>
                  <a:cubicBezTo>
                    <a:pt x="391" y="2085"/>
                    <a:pt x="524" y="1899"/>
                    <a:pt x="751" y="1731"/>
                  </a:cubicBezTo>
                  <a:lnTo>
                    <a:pt x="1364" y="1283"/>
                  </a:lnTo>
                  <a:close/>
                  <a:moveTo>
                    <a:pt x="802" y="1"/>
                  </a:moveTo>
                  <a:lnTo>
                    <a:pt x="558" y="180"/>
                  </a:lnTo>
                  <a:lnTo>
                    <a:pt x="1182" y="1033"/>
                  </a:lnTo>
                  <a:lnTo>
                    <a:pt x="562" y="1486"/>
                  </a:lnTo>
                  <a:cubicBezTo>
                    <a:pt x="268" y="1701"/>
                    <a:pt x="95" y="1952"/>
                    <a:pt x="48" y="2238"/>
                  </a:cubicBezTo>
                  <a:cubicBezTo>
                    <a:pt x="1" y="2523"/>
                    <a:pt x="83" y="2810"/>
                    <a:pt x="294" y="3099"/>
                  </a:cubicBezTo>
                  <a:cubicBezTo>
                    <a:pt x="504" y="3388"/>
                    <a:pt x="753" y="3554"/>
                    <a:pt x="1040" y="3596"/>
                  </a:cubicBezTo>
                  <a:cubicBezTo>
                    <a:pt x="1088" y="3603"/>
                    <a:pt x="1137" y="3607"/>
                    <a:pt x="1185" y="3607"/>
                  </a:cubicBezTo>
                  <a:cubicBezTo>
                    <a:pt x="1426" y="3607"/>
                    <a:pt x="1669" y="3517"/>
                    <a:pt x="1916" y="3339"/>
                  </a:cubicBezTo>
                  <a:lnTo>
                    <a:pt x="2780" y="2708"/>
                  </a:lnTo>
                  <a:lnTo>
                    <a:pt x="80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61"/>
            <p:cNvSpPr/>
            <p:nvPr/>
          </p:nvSpPr>
          <p:spPr>
            <a:xfrm>
              <a:off x="8137650" y="4474700"/>
              <a:ext cx="67225" cy="91225"/>
            </a:xfrm>
            <a:custGeom>
              <a:avLst/>
              <a:gdLst/>
              <a:ahLst/>
              <a:cxnLst/>
              <a:rect l="l" t="t" r="r" b="b"/>
              <a:pathLst>
                <a:path w="2689" h="3649" extrusionOk="0">
                  <a:moveTo>
                    <a:pt x="272" y="1"/>
                  </a:moveTo>
                  <a:lnTo>
                    <a:pt x="0" y="123"/>
                  </a:lnTo>
                  <a:lnTo>
                    <a:pt x="475" y="1179"/>
                  </a:lnTo>
                  <a:lnTo>
                    <a:pt x="329" y="3648"/>
                  </a:lnTo>
                  <a:lnTo>
                    <a:pt x="605" y="3525"/>
                  </a:lnTo>
                  <a:lnTo>
                    <a:pt x="729" y="1407"/>
                  </a:lnTo>
                  <a:lnTo>
                    <a:pt x="2395" y="2722"/>
                  </a:lnTo>
                  <a:lnTo>
                    <a:pt x="2688" y="2589"/>
                  </a:lnTo>
                  <a:lnTo>
                    <a:pt x="747" y="1058"/>
                  </a:lnTo>
                  <a:lnTo>
                    <a:pt x="27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61"/>
            <p:cNvSpPr/>
            <p:nvPr/>
          </p:nvSpPr>
          <p:spPr>
            <a:xfrm>
              <a:off x="7981475" y="4507350"/>
              <a:ext cx="66825" cy="88625"/>
            </a:xfrm>
            <a:custGeom>
              <a:avLst/>
              <a:gdLst/>
              <a:ahLst/>
              <a:cxnLst/>
              <a:rect l="l" t="t" r="r" b="b"/>
              <a:pathLst>
                <a:path w="2673" h="3545" extrusionOk="0">
                  <a:moveTo>
                    <a:pt x="2384" y="0"/>
                  </a:moveTo>
                  <a:lnTo>
                    <a:pt x="2082" y="26"/>
                  </a:lnTo>
                  <a:lnTo>
                    <a:pt x="2315" y="2736"/>
                  </a:lnTo>
                  <a:lnTo>
                    <a:pt x="249" y="184"/>
                  </a:lnTo>
                  <a:lnTo>
                    <a:pt x="1" y="206"/>
                  </a:lnTo>
                  <a:lnTo>
                    <a:pt x="289" y="3544"/>
                  </a:lnTo>
                  <a:lnTo>
                    <a:pt x="587" y="3522"/>
                  </a:lnTo>
                  <a:lnTo>
                    <a:pt x="353" y="812"/>
                  </a:lnTo>
                  <a:lnTo>
                    <a:pt x="2423" y="3362"/>
                  </a:lnTo>
                  <a:lnTo>
                    <a:pt x="2672" y="3341"/>
                  </a:lnTo>
                  <a:lnTo>
                    <a:pt x="238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7" name="Google Shape;2567;p61"/>
            <p:cNvSpPr/>
            <p:nvPr/>
          </p:nvSpPr>
          <p:spPr>
            <a:xfrm>
              <a:off x="7881350" y="4501925"/>
              <a:ext cx="72100" cy="88750"/>
            </a:xfrm>
            <a:custGeom>
              <a:avLst/>
              <a:gdLst/>
              <a:ahLst/>
              <a:cxnLst/>
              <a:rect l="l" t="t" r="r" b="b"/>
              <a:pathLst>
                <a:path w="2884" h="3550" extrusionOk="0">
                  <a:moveTo>
                    <a:pt x="596" y="1283"/>
                  </a:moveTo>
                  <a:lnTo>
                    <a:pt x="1954" y="1480"/>
                  </a:lnTo>
                  <a:lnTo>
                    <a:pt x="1016" y="3162"/>
                  </a:lnTo>
                  <a:lnTo>
                    <a:pt x="596" y="1283"/>
                  </a:lnTo>
                  <a:close/>
                  <a:moveTo>
                    <a:pt x="0" y="1"/>
                  </a:moveTo>
                  <a:lnTo>
                    <a:pt x="812" y="3506"/>
                  </a:lnTo>
                  <a:lnTo>
                    <a:pt x="1107" y="3550"/>
                  </a:lnTo>
                  <a:lnTo>
                    <a:pt x="2884" y="422"/>
                  </a:lnTo>
                  <a:lnTo>
                    <a:pt x="2574" y="377"/>
                  </a:lnTo>
                  <a:lnTo>
                    <a:pt x="2105" y="1213"/>
                  </a:lnTo>
                  <a:lnTo>
                    <a:pt x="528" y="983"/>
                  </a:lnTo>
                  <a:lnTo>
                    <a:pt x="316" y="47"/>
                  </a:lnTo>
                  <a:lnTo>
                    <a:pt x="0"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61"/>
            <p:cNvSpPr/>
            <p:nvPr/>
          </p:nvSpPr>
          <p:spPr>
            <a:xfrm>
              <a:off x="7773075" y="4484925"/>
              <a:ext cx="66350" cy="92175"/>
            </a:xfrm>
            <a:custGeom>
              <a:avLst/>
              <a:gdLst/>
              <a:ahLst/>
              <a:cxnLst/>
              <a:rect l="l" t="t" r="r" b="b"/>
              <a:pathLst>
                <a:path w="2654" h="3687" extrusionOk="0">
                  <a:moveTo>
                    <a:pt x="2355" y="1"/>
                  </a:moveTo>
                  <a:lnTo>
                    <a:pt x="1" y="2700"/>
                  </a:lnTo>
                  <a:lnTo>
                    <a:pt x="286" y="2806"/>
                  </a:lnTo>
                  <a:lnTo>
                    <a:pt x="2336" y="463"/>
                  </a:lnTo>
                  <a:lnTo>
                    <a:pt x="2348" y="3572"/>
                  </a:lnTo>
                  <a:lnTo>
                    <a:pt x="2654" y="3686"/>
                  </a:lnTo>
                  <a:lnTo>
                    <a:pt x="2635" y="104"/>
                  </a:lnTo>
                  <a:lnTo>
                    <a:pt x="235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61"/>
            <p:cNvSpPr/>
            <p:nvPr/>
          </p:nvSpPr>
          <p:spPr>
            <a:xfrm>
              <a:off x="7695675" y="4430050"/>
              <a:ext cx="83350" cy="101400"/>
            </a:xfrm>
            <a:custGeom>
              <a:avLst/>
              <a:gdLst/>
              <a:ahLst/>
              <a:cxnLst/>
              <a:rect l="l" t="t" r="r" b="b"/>
              <a:pathLst>
                <a:path w="3334" h="4056" extrusionOk="0">
                  <a:moveTo>
                    <a:pt x="1171" y="1629"/>
                  </a:moveTo>
                  <a:cubicBezTo>
                    <a:pt x="1338" y="1629"/>
                    <a:pt x="1515" y="1689"/>
                    <a:pt x="1701" y="1809"/>
                  </a:cubicBezTo>
                  <a:lnTo>
                    <a:pt x="2339" y="2222"/>
                  </a:lnTo>
                  <a:lnTo>
                    <a:pt x="1428" y="3635"/>
                  </a:lnTo>
                  <a:lnTo>
                    <a:pt x="789" y="3222"/>
                  </a:lnTo>
                  <a:cubicBezTo>
                    <a:pt x="551" y="3068"/>
                    <a:pt x="408" y="2890"/>
                    <a:pt x="361" y="2687"/>
                  </a:cubicBezTo>
                  <a:cubicBezTo>
                    <a:pt x="315" y="2484"/>
                    <a:pt x="365" y="2267"/>
                    <a:pt x="511" y="2039"/>
                  </a:cubicBezTo>
                  <a:cubicBezTo>
                    <a:pt x="655" y="1818"/>
                    <a:pt x="830" y="1685"/>
                    <a:pt x="1035" y="1643"/>
                  </a:cubicBezTo>
                  <a:cubicBezTo>
                    <a:pt x="1080" y="1634"/>
                    <a:pt x="1125" y="1629"/>
                    <a:pt x="1171" y="1629"/>
                  </a:cubicBezTo>
                  <a:close/>
                  <a:moveTo>
                    <a:pt x="1415" y="0"/>
                  </a:moveTo>
                  <a:lnTo>
                    <a:pt x="1379" y="1345"/>
                  </a:lnTo>
                  <a:cubicBezTo>
                    <a:pt x="1304" y="1329"/>
                    <a:pt x="1231" y="1321"/>
                    <a:pt x="1160" y="1321"/>
                  </a:cubicBezTo>
                  <a:cubicBezTo>
                    <a:pt x="1021" y="1321"/>
                    <a:pt x="888" y="1351"/>
                    <a:pt x="761" y="1411"/>
                  </a:cubicBezTo>
                  <a:cubicBezTo>
                    <a:pt x="568" y="1500"/>
                    <a:pt x="401" y="1655"/>
                    <a:pt x="258" y="1875"/>
                  </a:cubicBezTo>
                  <a:cubicBezTo>
                    <a:pt x="66" y="2176"/>
                    <a:pt x="1" y="2469"/>
                    <a:pt x="63" y="2752"/>
                  </a:cubicBezTo>
                  <a:cubicBezTo>
                    <a:pt x="126" y="3036"/>
                    <a:pt x="311" y="3277"/>
                    <a:pt x="618" y="3475"/>
                  </a:cubicBezTo>
                  <a:lnTo>
                    <a:pt x="1518" y="4056"/>
                  </a:lnTo>
                  <a:lnTo>
                    <a:pt x="3334" y="1238"/>
                  </a:lnTo>
                  <a:lnTo>
                    <a:pt x="3079" y="1074"/>
                  </a:lnTo>
                  <a:lnTo>
                    <a:pt x="2503" y="1967"/>
                  </a:lnTo>
                  <a:lnTo>
                    <a:pt x="1857" y="1551"/>
                  </a:lnTo>
                  <a:cubicBezTo>
                    <a:pt x="1790" y="1509"/>
                    <a:pt x="1723" y="1472"/>
                    <a:pt x="1657" y="1441"/>
                  </a:cubicBezTo>
                  <a:lnTo>
                    <a:pt x="1691" y="180"/>
                  </a:lnTo>
                  <a:lnTo>
                    <a:pt x="1415"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61"/>
            <p:cNvSpPr/>
            <p:nvPr/>
          </p:nvSpPr>
          <p:spPr>
            <a:xfrm>
              <a:off x="7626125" y="4364975"/>
              <a:ext cx="87950" cy="87400"/>
            </a:xfrm>
            <a:custGeom>
              <a:avLst/>
              <a:gdLst/>
              <a:ahLst/>
              <a:cxnLst/>
              <a:rect l="l" t="t" r="r" b="b"/>
              <a:pathLst>
                <a:path w="3518" h="3496" extrusionOk="0">
                  <a:moveTo>
                    <a:pt x="1172" y="1380"/>
                  </a:moveTo>
                  <a:lnTo>
                    <a:pt x="2135" y="2360"/>
                  </a:lnTo>
                  <a:lnTo>
                    <a:pt x="370" y="3132"/>
                  </a:lnTo>
                  <a:lnTo>
                    <a:pt x="370" y="3132"/>
                  </a:lnTo>
                  <a:lnTo>
                    <a:pt x="1172" y="1380"/>
                  </a:lnTo>
                  <a:close/>
                  <a:moveTo>
                    <a:pt x="1473" y="0"/>
                  </a:moveTo>
                  <a:lnTo>
                    <a:pt x="1" y="3282"/>
                  </a:lnTo>
                  <a:lnTo>
                    <a:pt x="210" y="3496"/>
                  </a:lnTo>
                  <a:lnTo>
                    <a:pt x="3517" y="2078"/>
                  </a:lnTo>
                  <a:lnTo>
                    <a:pt x="3296" y="1853"/>
                  </a:lnTo>
                  <a:lnTo>
                    <a:pt x="2417" y="2237"/>
                  </a:lnTo>
                  <a:lnTo>
                    <a:pt x="1299" y="1100"/>
                  </a:lnTo>
                  <a:lnTo>
                    <a:pt x="1696" y="228"/>
                  </a:lnTo>
                  <a:lnTo>
                    <a:pt x="1473"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61"/>
            <p:cNvSpPr/>
            <p:nvPr/>
          </p:nvSpPr>
          <p:spPr>
            <a:xfrm>
              <a:off x="7553025" y="4326400"/>
              <a:ext cx="87950" cy="73375"/>
            </a:xfrm>
            <a:custGeom>
              <a:avLst/>
              <a:gdLst/>
              <a:ahLst/>
              <a:cxnLst/>
              <a:rect l="l" t="t" r="r" b="b"/>
              <a:pathLst>
                <a:path w="3518" h="2935" extrusionOk="0">
                  <a:moveTo>
                    <a:pt x="3351" y="0"/>
                  </a:moveTo>
                  <a:lnTo>
                    <a:pt x="808" y="1675"/>
                  </a:lnTo>
                  <a:lnTo>
                    <a:pt x="256" y="836"/>
                  </a:lnTo>
                  <a:lnTo>
                    <a:pt x="0" y="1002"/>
                  </a:lnTo>
                  <a:lnTo>
                    <a:pt x="1271" y="2934"/>
                  </a:lnTo>
                  <a:lnTo>
                    <a:pt x="1527" y="2767"/>
                  </a:lnTo>
                  <a:lnTo>
                    <a:pt x="975" y="1927"/>
                  </a:lnTo>
                  <a:lnTo>
                    <a:pt x="3518" y="253"/>
                  </a:lnTo>
                  <a:lnTo>
                    <a:pt x="335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2" name="Google Shape;2572;p61"/>
            <p:cNvSpPr/>
            <p:nvPr/>
          </p:nvSpPr>
          <p:spPr>
            <a:xfrm>
              <a:off x="7518800" y="4227025"/>
              <a:ext cx="91425" cy="83950"/>
            </a:xfrm>
            <a:custGeom>
              <a:avLst/>
              <a:gdLst/>
              <a:ahLst/>
              <a:cxnLst/>
              <a:rect l="l" t="t" r="r" b="b"/>
              <a:pathLst>
                <a:path w="3657" h="3358" extrusionOk="0">
                  <a:moveTo>
                    <a:pt x="1266" y="1053"/>
                  </a:moveTo>
                  <a:cubicBezTo>
                    <a:pt x="1368" y="1053"/>
                    <a:pt x="1463" y="1073"/>
                    <a:pt x="1553" y="1114"/>
                  </a:cubicBezTo>
                  <a:cubicBezTo>
                    <a:pt x="1744" y="1198"/>
                    <a:pt x="1893" y="1373"/>
                    <a:pt x="1997" y="1635"/>
                  </a:cubicBezTo>
                  <a:lnTo>
                    <a:pt x="2277" y="2342"/>
                  </a:lnTo>
                  <a:lnTo>
                    <a:pt x="714" y="2962"/>
                  </a:lnTo>
                  <a:lnTo>
                    <a:pt x="435" y="2255"/>
                  </a:lnTo>
                  <a:cubicBezTo>
                    <a:pt x="329" y="1992"/>
                    <a:pt x="318" y="1763"/>
                    <a:pt x="398" y="1571"/>
                  </a:cubicBezTo>
                  <a:cubicBezTo>
                    <a:pt x="477" y="1378"/>
                    <a:pt x="643" y="1232"/>
                    <a:pt x="896" y="1131"/>
                  </a:cubicBezTo>
                  <a:cubicBezTo>
                    <a:pt x="1027" y="1079"/>
                    <a:pt x="1150" y="1053"/>
                    <a:pt x="1266" y="1053"/>
                  </a:cubicBezTo>
                  <a:close/>
                  <a:moveTo>
                    <a:pt x="2814" y="0"/>
                  </a:moveTo>
                  <a:lnTo>
                    <a:pt x="2003" y="1073"/>
                  </a:lnTo>
                  <a:cubicBezTo>
                    <a:pt x="1853" y="907"/>
                    <a:pt x="1672" y="804"/>
                    <a:pt x="1463" y="765"/>
                  </a:cubicBezTo>
                  <a:cubicBezTo>
                    <a:pt x="1403" y="755"/>
                    <a:pt x="1341" y="749"/>
                    <a:pt x="1278" y="749"/>
                  </a:cubicBezTo>
                  <a:cubicBezTo>
                    <a:pt x="1122" y="749"/>
                    <a:pt x="957" y="783"/>
                    <a:pt x="784" y="852"/>
                  </a:cubicBezTo>
                  <a:cubicBezTo>
                    <a:pt x="451" y="984"/>
                    <a:pt x="229" y="1182"/>
                    <a:pt x="115" y="1452"/>
                  </a:cubicBezTo>
                  <a:cubicBezTo>
                    <a:pt x="0" y="1719"/>
                    <a:pt x="10" y="2023"/>
                    <a:pt x="146" y="2362"/>
                  </a:cubicBezTo>
                  <a:lnTo>
                    <a:pt x="539" y="3357"/>
                  </a:lnTo>
                  <a:lnTo>
                    <a:pt x="3656" y="2122"/>
                  </a:lnTo>
                  <a:lnTo>
                    <a:pt x="3544" y="1842"/>
                  </a:lnTo>
                  <a:lnTo>
                    <a:pt x="2556" y="2233"/>
                  </a:lnTo>
                  <a:lnTo>
                    <a:pt x="2273" y="1519"/>
                  </a:lnTo>
                  <a:cubicBezTo>
                    <a:pt x="2244" y="1444"/>
                    <a:pt x="2212" y="1376"/>
                    <a:pt x="2176" y="1311"/>
                  </a:cubicBezTo>
                  <a:lnTo>
                    <a:pt x="2937" y="306"/>
                  </a:lnTo>
                  <a:lnTo>
                    <a:pt x="281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3" name="Google Shape;2573;p61"/>
            <p:cNvSpPr/>
            <p:nvPr/>
          </p:nvSpPr>
          <p:spPr>
            <a:xfrm>
              <a:off x="7498250" y="4186575"/>
              <a:ext cx="83600" cy="24425"/>
            </a:xfrm>
            <a:custGeom>
              <a:avLst/>
              <a:gdLst/>
              <a:ahLst/>
              <a:cxnLst/>
              <a:rect l="l" t="t" r="r" b="b"/>
              <a:pathLst>
                <a:path w="3344" h="977" extrusionOk="0">
                  <a:moveTo>
                    <a:pt x="3282" y="0"/>
                  </a:moveTo>
                  <a:lnTo>
                    <a:pt x="0" y="679"/>
                  </a:lnTo>
                  <a:lnTo>
                    <a:pt x="62" y="976"/>
                  </a:lnTo>
                  <a:lnTo>
                    <a:pt x="3344" y="297"/>
                  </a:lnTo>
                  <a:lnTo>
                    <a:pt x="3282"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61"/>
            <p:cNvSpPr/>
            <p:nvPr/>
          </p:nvSpPr>
          <p:spPr>
            <a:xfrm>
              <a:off x="7657025" y="3791450"/>
              <a:ext cx="634600" cy="633225"/>
            </a:xfrm>
            <a:custGeom>
              <a:avLst/>
              <a:gdLst/>
              <a:ahLst/>
              <a:cxnLst/>
              <a:rect l="l" t="t" r="r" b="b"/>
              <a:pathLst>
                <a:path w="25384" h="25329" extrusionOk="0">
                  <a:moveTo>
                    <a:pt x="11787" y="3391"/>
                  </a:moveTo>
                  <a:cubicBezTo>
                    <a:pt x="12142" y="3930"/>
                    <a:pt x="12726" y="4305"/>
                    <a:pt x="13418" y="4367"/>
                  </a:cubicBezTo>
                  <a:lnTo>
                    <a:pt x="13421" y="4367"/>
                  </a:lnTo>
                  <a:cubicBezTo>
                    <a:pt x="13485" y="4373"/>
                    <a:pt x="13549" y="4375"/>
                    <a:pt x="13612" y="4375"/>
                  </a:cubicBezTo>
                  <a:cubicBezTo>
                    <a:pt x="14228" y="4375"/>
                    <a:pt x="14794" y="4116"/>
                    <a:pt x="15195" y="3694"/>
                  </a:cubicBezTo>
                  <a:cubicBezTo>
                    <a:pt x="15333" y="4324"/>
                    <a:pt x="15743" y="4884"/>
                    <a:pt x="16362" y="5193"/>
                  </a:cubicBezTo>
                  <a:cubicBezTo>
                    <a:pt x="16675" y="5347"/>
                    <a:pt x="17007" y="5420"/>
                    <a:pt x="17333" y="5420"/>
                  </a:cubicBezTo>
                  <a:cubicBezTo>
                    <a:pt x="17656" y="5420"/>
                    <a:pt x="17974" y="5348"/>
                    <a:pt x="18263" y="5213"/>
                  </a:cubicBezTo>
                  <a:lnTo>
                    <a:pt x="18263" y="5213"/>
                  </a:lnTo>
                  <a:cubicBezTo>
                    <a:pt x="18165" y="5846"/>
                    <a:pt x="18346" y="6522"/>
                    <a:pt x="18813" y="7033"/>
                  </a:cubicBezTo>
                  <a:cubicBezTo>
                    <a:pt x="19246" y="7502"/>
                    <a:pt x="19839" y="7740"/>
                    <a:pt x="20430" y="7740"/>
                  </a:cubicBezTo>
                  <a:cubicBezTo>
                    <a:pt x="20479" y="7740"/>
                    <a:pt x="20529" y="7739"/>
                    <a:pt x="20578" y="7735"/>
                  </a:cubicBezTo>
                  <a:lnTo>
                    <a:pt x="20578" y="7735"/>
                  </a:lnTo>
                  <a:cubicBezTo>
                    <a:pt x="20258" y="8290"/>
                    <a:pt x="20184" y="8982"/>
                    <a:pt x="20436" y="9627"/>
                  </a:cubicBezTo>
                  <a:cubicBezTo>
                    <a:pt x="20688" y="10273"/>
                    <a:pt x="21213" y="10729"/>
                    <a:pt x="21825" y="10917"/>
                  </a:cubicBezTo>
                  <a:cubicBezTo>
                    <a:pt x="21325" y="11321"/>
                    <a:pt x="21004" y="11939"/>
                    <a:pt x="21007" y="12634"/>
                  </a:cubicBezTo>
                  <a:lnTo>
                    <a:pt x="21007" y="12667"/>
                  </a:lnTo>
                  <a:cubicBezTo>
                    <a:pt x="21007" y="13362"/>
                    <a:pt x="21330" y="13980"/>
                    <a:pt x="21833" y="14378"/>
                  </a:cubicBezTo>
                  <a:cubicBezTo>
                    <a:pt x="21220" y="14573"/>
                    <a:pt x="20699" y="15033"/>
                    <a:pt x="20447" y="15677"/>
                  </a:cubicBezTo>
                  <a:cubicBezTo>
                    <a:pt x="20198" y="16322"/>
                    <a:pt x="20275" y="17013"/>
                    <a:pt x="20597" y="17568"/>
                  </a:cubicBezTo>
                  <a:cubicBezTo>
                    <a:pt x="20548" y="17565"/>
                    <a:pt x="20498" y="17563"/>
                    <a:pt x="20448" y="17563"/>
                  </a:cubicBezTo>
                  <a:cubicBezTo>
                    <a:pt x="19855" y="17563"/>
                    <a:pt x="19266" y="17805"/>
                    <a:pt x="18835" y="18279"/>
                  </a:cubicBezTo>
                  <a:cubicBezTo>
                    <a:pt x="18367" y="18789"/>
                    <a:pt x="18190" y="19465"/>
                    <a:pt x="18294" y="20099"/>
                  </a:cubicBezTo>
                  <a:cubicBezTo>
                    <a:pt x="18004" y="19965"/>
                    <a:pt x="17688" y="19894"/>
                    <a:pt x="17368" y="19894"/>
                  </a:cubicBezTo>
                  <a:cubicBezTo>
                    <a:pt x="17039" y="19894"/>
                    <a:pt x="16707" y="19968"/>
                    <a:pt x="16393" y="20126"/>
                  </a:cubicBezTo>
                  <a:cubicBezTo>
                    <a:pt x="15774" y="20436"/>
                    <a:pt x="15365" y="20998"/>
                    <a:pt x="15231" y="21624"/>
                  </a:cubicBezTo>
                  <a:cubicBezTo>
                    <a:pt x="14830" y="21208"/>
                    <a:pt x="14269" y="20954"/>
                    <a:pt x="13655" y="20954"/>
                  </a:cubicBezTo>
                  <a:cubicBezTo>
                    <a:pt x="13588" y="20954"/>
                    <a:pt x="13520" y="20957"/>
                    <a:pt x="13452" y="20963"/>
                  </a:cubicBezTo>
                  <a:cubicBezTo>
                    <a:pt x="12762" y="21027"/>
                    <a:pt x="12175" y="21407"/>
                    <a:pt x="11822" y="21944"/>
                  </a:cubicBezTo>
                  <a:cubicBezTo>
                    <a:pt x="11573" y="21351"/>
                    <a:pt x="11069" y="20876"/>
                    <a:pt x="10401" y="20688"/>
                  </a:cubicBezTo>
                  <a:lnTo>
                    <a:pt x="10401" y="20685"/>
                  </a:lnTo>
                  <a:cubicBezTo>
                    <a:pt x="10202" y="20629"/>
                    <a:pt x="10002" y="20602"/>
                    <a:pt x="9806" y="20602"/>
                  </a:cubicBezTo>
                  <a:cubicBezTo>
                    <a:pt x="9344" y="20602"/>
                    <a:pt x="8898" y="20750"/>
                    <a:pt x="8533" y="21012"/>
                  </a:cubicBezTo>
                  <a:cubicBezTo>
                    <a:pt x="8516" y="20368"/>
                    <a:pt x="8218" y="19741"/>
                    <a:pt x="7664" y="19325"/>
                  </a:cubicBezTo>
                  <a:cubicBezTo>
                    <a:pt x="7270" y="19027"/>
                    <a:pt x="6807" y="18882"/>
                    <a:pt x="6349" y="18882"/>
                  </a:cubicBezTo>
                  <a:cubicBezTo>
                    <a:pt x="6163" y="18882"/>
                    <a:pt x="5979" y="18906"/>
                    <a:pt x="5799" y="18953"/>
                  </a:cubicBezTo>
                  <a:cubicBezTo>
                    <a:pt x="6015" y="18347"/>
                    <a:pt x="5963" y="17652"/>
                    <a:pt x="5596" y="17062"/>
                  </a:cubicBezTo>
                  <a:cubicBezTo>
                    <a:pt x="5229" y="16473"/>
                    <a:pt x="4630" y="16122"/>
                    <a:pt x="3991" y="16047"/>
                  </a:cubicBezTo>
                  <a:cubicBezTo>
                    <a:pt x="4408" y="15560"/>
                    <a:pt x="4612" y="14894"/>
                    <a:pt x="4486" y="14216"/>
                  </a:cubicBezTo>
                  <a:cubicBezTo>
                    <a:pt x="4357" y="13533"/>
                    <a:pt x="3926" y="12986"/>
                    <a:pt x="3357" y="12686"/>
                  </a:cubicBezTo>
                  <a:cubicBezTo>
                    <a:pt x="3926" y="12382"/>
                    <a:pt x="4355" y="11833"/>
                    <a:pt x="4480" y="11149"/>
                  </a:cubicBezTo>
                  <a:cubicBezTo>
                    <a:pt x="4604" y="10469"/>
                    <a:pt x="4398" y="9805"/>
                    <a:pt x="3977" y="9321"/>
                  </a:cubicBezTo>
                  <a:cubicBezTo>
                    <a:pt x="4617" y="9242"/>
                    <a:pt x="5213" y="8887"/>
                    <a:pt x="5575" y="8298"/>
                  </a:cubicBezTo>
                  <a:cubicBezTo>
                    <a:pt x="5939" y="7708"/>
                    <a:pt x="5990" y="7011"/>
                    <a:pt x="5773" y="6407"/>
                  </a:cubicBezTo>
                  <a:lnTo>
                    <a:pt x="5773" y="6407"/>
                  </a:lnTo>
                  <a:cubicBezTo>
                    <a:pt x="5949" y="6452"/>
                    <a:pt x="6131" y="6475"/>
                    <a:pt x="6313" y="6475"/>
                  </a:cubicBezTo>
                  <a:cubicBezTo>
                    <a:pt x="6775" y="6475"/>
                    <a:pt x="7241" y="6329"/>
                    <a:pt x="7637" y="6027"/>
                  </a:cubicBezTo>
                  <a:cubicBezTo>
                    <a:pt x="8187" y="5609"/>
                    <a:pt x="8484" y="4977"/>
                    <a:pt x="8498" y="4335"/>
                  </a:cubicBezTo>
                  <a:cubicBezTo>
                    <a:pt x="8866" y="4595"/>
                    <a:pt x="9309" y="4741"/>
                    <a:pt x="9770" y="4741"/>
                  </a:cubicBezTo>
                  <a:cubicBezTo>
                    <a:pt x="9968" y="4741"/>
                    <a:pt x="10168" y="4714"/>
                    <a:pt x="10367" y="4658"/>
                  </a:cubicBezTo>
                  <a:lnTo>
                    <a:pt x="10370" y="4658"/>
                  </a:lnTo>
                  <a:cubicBezTo>
                    <a:pt x="11035" y="4466"/>
                    <a:pt x="11540" y="3985"/>
                    <a:pt x="11787" y="3391"/>
                  </a:cubicBezTo>
                  <a:close/>
                  <a:moveTo>
                    <a:pt x="13611" y="1"/>
                  </a:moveTo>
                  <a:cubicBezTo>
                    <a:pt x="12715" y="1"/>
                    <a:pt x="11926" y="548"/>
                    <a:pt x="11595" y="1348"/>
                  </a:cubicBezTo>
                  <a:cubicBezTo>
                    <a:pt x="11191" y="739"/>
                    <a:pt x="10504" y="367"/>
                    <a:pt x="9771" y="367"/>
                  </a:cubicBezTo>
                  <a:cubicBezTo>
                    <a:pt x="9570" y="367"/>
                    <a:pt x="9367" y="394"/>
                    <a:pt x="9164" y="452"/>
                  </a:cubicBezTo>
                  <a:cubicBezTo>
                    <a:pt x="8220" y="724"/>
                    <a:pt x="7603" y="1571"/>
                    <a:pt x="7582" y="2503"/>
                  </a:cubicBezTo>
                  <a:cubicBezTo>
                    <a:pt x="7207" y="2238"/>
                    <a:pt x="6762" y="2100"/>
                    <a:pt x="6314" y="2100"/>
                  </a:cubicBezTo>
                  <a:cubicBezTo>
                    <a:pt x="5853" y="2100"/>
                    <a:pt x="5388" y="2246"/>
                    <a:pt x="4993" y="2547"/>
                  </a:cubicBezTo>
                  <a:cubicBezTo>
                    <a:pt x="4211" y="3140"/>
                    <a:pt x="3940" y="4155"/>
                    <a:pt x="4257" y="5029"/>
                  </a:cubicBezTo>
                  <a:cubicBezTo>
                    <a:pt x="4080" y="4983"/>
                    <a:pt x="3899" y="4961"/>
                    <a:pt x="3720" y="4961"/>
                  </a:cubicBezTo>
                  <a:cubicBezTo>
                    <a:pt x="2986" y="4961"/>
                    <a:pt x="2269" y="5330"/>
                    <a:pt x="1857" y="5999"/>
                  </a:cubicBezTo>
                  <a:cubicBezTo>
                    <a:pt x="1341" y="6837"/>
                    <a:pt x="1455" y="7880"/>
                    <a:pt x="2065" y="8583"/>
                  </a:cubicBezTo>
                  <a:cubicBezTo>
                    <a:pt x="1141" y="8696"/>
                    <a:pt x="356" y="9394"/>
                    <a:pt x="179" y="10360"/>
                  </a:cubicBezTo>
                  <a:cubicBezTo>
                    <a:pt x="1" y="11322"/>
                    <a:pt x="484" y="12255"/>
                    <a:pt x="1307" y="12689"/>
                  </a:cubicBezTo>
                  <a:cubicBezTo>
                    <a:pt x="488" y="13126"/>
                    <a:pt x="7" y="14062"/>
                    <a:pt x="187" y="15024"/>
                  </a:cubicBezTo>
                  <a:cubicBezTo>
                    <a:pt x="369" y="15985"/>
                    <a:pt x="1157" y="16683"/>
                    <a:pt x="2081" y="16791"/>
                  </a:cubicBezTo>
                  <a:cubicBezTo>
                    <a:pt x="1475" y="17496"/>
                    <a:pt x="1366" y="18544"/>
                    <a:pt x="1881" y="19375"/>
                  </a:cubicBezTo>
                  <a:cubicBezTo>
                    <a:pt x="2297" y="20040"/>
                    <a:pt x="3010" y="20406"/>
                    <a:pt x="3740" y="20406"/>
                  </a:cubicBezTo>
                  <a:cubicBezTo>
                    <a:pt x="3923" y="20406"/>
                    <a:pt x="4106" y="20383"/>
                    <a:pt x="4286" y="20336"/>
                  </a:cubicBezTo>
                  <a:lnTo>
                    <a:pt x="4286" y="20336"/>
                  </a:lnTo>
                  <a:cubicBezTo>
                    <a:pt x="3972" y="21213"/>
                    <a:pt x="4248" y="22225"/>
                    <a:pt x="5030" y="22816"/>
                  </a:cubicBezTo>
                  <a:cubicBezTo>
                    <a:pt x="5424" y="23114"/>
                    <a:pt x="5887" y="23258"/>
                    <a:pt x="6346" y="23258"/>
                  </a:cubicBezTo>
                  <a:cubicBezTo>
                    <a:pt x="6797" y="23258"/>
                    <a:pt x="7246" y="23118"/>
                    <a:pt x="7622" y="22850"/>
                  </a:cubicBezTo>
                  <a:cubicBezTo>
                    <a:pt x="7643" y="23782"/>
                    <a:pt x="8266" y="24630"/>
                    <a:pt x="9212" y="24895"/>
                  </a:cubicBezTo>
                  <a:cubicBezTo>
                    <a:pt x="9411" y="24951"/>
                    <a:pt x="9611" y="24978"/>
                    <a:pt x="9808" y="24978"/>
                  </a:cubicBezTo>
                  <a:cubicBezTo>
                    <a:pt x="10544" y="24978"/>
                    <a:pt x="11235" y="24602"/>
                    <a:pt x="11636" y="23987"/>
                  </a:cubicBezTo>
                  <a:cubicBezTo>
                    <a:pt x="11970" y="24784"/>
                    <a:pt x="12761" y="25329"/>
                    <a:pt x="13652" y="25329"/>
                  </a:cubicBezTo>
                  <a:cubicBezTo>
                    <a:pt x="13721" y="25329"/>
                    <a:pt x="13789" y="25326"/>
                    <a:pt x="13858" y="25317"/>
                  </a:cubicBezTo>
                  <a:cubicBezTo>
                    <a:pt x="14835" y="25228"/>
                    <a:pt x="15600" y="24509"/>
                    <a:pt x="15796" y="23598"/>
                  </a:cubicBezTo>
                  <a:cubicBezTo>
                    <a:pt x="16211" y="24030"/>
                    <a:pt x="16784" y="24269"/>
                    <a:pt x="17373" y="24269"/>
                  </a:cubicBezTo>
                  <a:cubicBezTo>
                    <a:pt x="17702" y="24269"/>
                    <a:pt x="18035" y="24195"/>
                    <a:pt x="18349" y="24038"/>
                  </a:cubicBezTo>
                  <a:cubicBezTo>
                    <a:pt x="19227" y="23601"/>
                    <a:pt x="19681" y="22652"/>
                    <a:pt x="19530" y="21733"/>
                  </a:cubicBezTo>
                  <a:lnTo>
                    <a:pt x="19530" y="21733"/>
                  </a:lnTo>
                  <a:cubicBezTo>
                    <a:pt x="19823" y="21869"/>
                    <a:pt x="20138" y="21936"/>
                    <a:pt x="20453" y="21936"/>
                  </a:cubicBezTo>
                  <a:cubicBezTo>
                    <a:pt x="21047" y="21936"/>
                    <a:pt x="21638" y="21696"/>
                    <a:pt x="22070" y="21223"/>
                  </a:cubicBezTo>
                  <a:cubicBezTo>
                    <a:pt x="22729" y="20498"/>
                    <a:pt x="22811" y="19451"/>
                    <a:pt x="22344" y="18647"/>
                  </a:cubicBezTo>
                  <a:lnTo>
                    <a:pt x="22344" y="18647"/>
                  </a:lnTo>
                  <a:cubicBezTo>
                    <a:pt x="22393" y="18650"/>
                    <a:pt x="22442" y="18652"/>
                    <a:pt x="22491" y="18652"/>
                  </a:cubicBezTo>
                  <a:cubicBezTo>
                    <a:pt x="23368" y="18652"/>
                    <a:pt x="24194" y="18119"/>
                    <a:pt x="24528" y="17255"/>
                  </a:cubicBezTo>
                  <a:cubicBezTo>
                    <a:pt x="24884" y="16339"/>
                    <a:pt x="24579" y="15334"/>
                    <a:pt x="23850" y="14751"/>
                  </a:cubicBezTo>
                  <a:cubicBezTo>
                    <a:pt x="24738" y="14475"/>
                    <a:pt x="25383" y="13644"/>
                    <a:pt x="25383" y="12666"/>
                  </a:cubicBezTo>
                  <a:lnTo>
                    <a:pt x="25383" y="12647"/>
                  </a:lnTo>
                  <a:lnTo>
                    <a:pt x="25383" y="12614"/>
                  </a:lnTo>
                  <a:cubicBezTo>
                    <a:pt x="25377" y="11635"/>
                    <a:pt x="24732" y="10809"/>
                    <a:pt x="23841" y="10534"/>
                  </a:cubicBezTo>
                  <a:cubicBezTo>
                    <a:pt x="24568" y="9951"/>
                    <a:pt x="24866" y="8942"/>
                    <a:pt x="24507" y="8029"/>
                  </a:cubicBezTo>
                  <a:cubicBezTo>
                    <a:pt x="24171" y="7166"/>
                    <a:pt x="23346" y="6641"/>
                    <a:pt x="22472" y="6641"/>
                  </a:cubicBezTo>
                  <a:cubicBezTo>
                    <a:pt x="22421" y="6641"/>
                    <a:pt x="22369" y="6643"/>
                    <a:pt x="22318" y="6647"/>
                  </a:cubicBezTo>
                  <a:cubicBezTo>
                    <a:pt x="22785" y="5840"/>
                    <a:pt x="22698" y="4793"/>
                    <a:pt x="22037" y="4072"/>
                  </a:cubicBezTo>
                  <a:cubicBezTo>
                    <a:pt x="21605" y="3602"/>
                    <a:pt x="21017" y="3365"/>
                    <a:pt x="20426" y="3365"/>
                  </a:cubicBezTo>
                  <a:cubicBezTo>
                    <a:pt x="20108" y="3365"/>
                    <a:pt x="19790" y="3433"/>
                    <a:pt x="19494" y="3571"/>
                  </a:cubicBezTo>
                  <a:cubicBezTo>
                    <a:pt x="19640" y="2653"/>
                    <a:pt x="19183" y="1707"/>
                    <a:pt x="18306" y="1273"/>
                  </a:cubicBezTo>
                  <a:cubicBezTo>
                    <a:pt x="17994" y="1118"/>
                    <a:pt x="17663" y="1044"/>
                    <a:pt x="17337" y="1044"/>
                  </a:cubicBezTo>
                  <a:cubicBezTo>
                    <a:pt x="16744" y="1044"/>
                    <a:pt x="16167" y="1288"/>
                    <a:pt x="15753" y="1723"/>
                  </a:cubicBezTo>
                  <a:cubicBezTo>
                    <a:pt x="15553" y="813"/>
                    <a:pt x="14784" y="94"/>
                    <a:pt x="13806" y="10"/>
                  </a:cubicBezTo>
                  <a:lnTo>
                    <a:pt x="13809" y="10"/>
                  </a:lnTo>
                  <a:cubicBezTo>
                    <a:pt x="13742" y="4"/>
                    <a:pt x="13676" y="1"/>
                    <a:pt x="13611"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61"/>
            <p:cNvSpPr/>
            <p:nvPr/>
          </p:nvSpPr>
          <p:spPr>
            <a:xfrm>
              <a:off x="7710875" y="3845125"/>
              <a:ext cx="526050" cy="526000"/>
            </a:xfrm>
            <a:custGeom>
              <a:avLst/>
              <a:gdLst/>
              <a:ahLst/>
              <a:cxnLst/>
              <a:rect l="l" t="t" r="r" b="b"/>
              <a:pathLst>
                <a:path w="21042" h="21040" extrusionOk="0">
                  <a:moveTo>
                    <a:pt x="10520" y="0"/>
                  </a:moveTo>
                  <a:cubicBezTo>
                    <a:pt x="7731" y="0"/>
                    <a:pt x="5055" y="1109"/>
                    <a:pt x="3082" y="3081"/>
                  </a:cubicBezTo>
                  <a:cubicBezTo>
                    <a:pt x="1109" y="5054"/>
                    <a:pt x="1" y="7730"/>
                    <a:pt x="1" y="10520"/>
                  </a:cubicBezTo>
                  <a:cubicBezTo>
                    <a:pt x="1" y="13310"/>
                    <a:pt x="1109" y="15986"/>
                    <a:pt x="3082" y="17959"/>
                  </a:cubicBezTo>
                  <a:cubicBezTo>
                    <a:pt x="5055" y="19932"/>
                    <a:pt x="7731" y="21040"/>
                    <a:pt x="10520" y="21040"/>
                  </a:cubicBezTo>
                  <a:cubicBezTo>
                    <a:pt x="13311" y="21040"/>
                    <a:pt x="15987" y="19932"/>
                    <a:pt x="17960" y="17959"/>
                  </a:cubicBezTo>
                  <a:cubicBezTo>
                    <a:pt x="19933" y="15986"/>
                    <a:pt x="21041" y="13310"/>
                    <a:pt x="21041" y="10520"/>
                  </a:cubicBezTo>
                  <a:cubicBezTo>
                    <a:pt x="21041" y="7730"/>
                    <a:pt x="19933" y="5054"/>
                    <a:pt x="17960" y="3081"/>
                  </a:cubicBezTo>
                  <a:cubicBezTo>
                    <a:pt x="15987" y="1109"/>
                    <a:pt x="13311" y="0"/>
                    <a:pt x="105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61"/>
            <p:cNvSpPr/>
            <p:nvPr/>
          </p:nvSpPr>
          <p:spPr>
            <a:xfrm>
              <a:off x="7936300" y="4070525"/>
              <a:ext cx="75200" cy="75200"/>
            </a:xfrm>
            <a:custGeom>
              <a:avLst/>
              <a:gdLst/>
              <a:ahLst/>
              <a:cxnLst/>
              <a:rect l="l" t="t" r="r" b="b"/>
              <a:pathLst>
                <a:path w="3008" h="3008" extrusionOk="0">
                  <a:moveTo>
                    <a:pt x="1503" y="0"/>
                  </a:moveTo>
                  <a:cubicBezTo>
                    <a:pt x="673" y="0"/>
                    <a:pt x="1" y="674"/>
                    <a:pt x="1" y="1504"/>
                  </a:cubicBezTo>
                  <a:cubicBezTo>
                    <a:pt x="1" y="2334"/>
                    <a:pt x="673" y="3008"/>
                    <a:pt x="1503" y="3008"/>
                  </a:cubicBezTo>
                  <a:cubicBezTo>
                    <a:pt x="2335" y="3008"/>
                    <a:pt x="3007" y="2334"/>
                    <a:pt x="3007" y="1504"/>
                  </a:cubicBezTo>
                  <a:cubicBezTo>
                    <a:pt x="3007" y="674"/>
                    <a:pt x="2335" y="0"/>
                    <a:pt x="150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61"/>
            <p:cNvSpPr/>
            <p:nvPr/>
          </p:nvSpPr>
          <p:spPr>
            <a:xfrm>
              <a:off x="7938725" y="3868500"/>
              <a:ext cx="70375" cy="173150"/>
            </a:xfrm>
            <a:custGeom>
              <a:avLst/>
              <a:gdLst/>
              <a:ahLst/>
              <a:cxnLst/>
              <a:rect l="l" t="t" r="r" b="b"/>
              <a:pathLst>
                <a:path w="2815" h="6926" extrusionOk="0">
                  <a:moveTo>
                    <a:pt x="1408" y="0"/>
                  </a:moveTo>
                  <a:cubicBezTo>
                    <a:pt x="630" y="0"/>
                    <a:pt x="0" y="683"/>
                    <a:pt x="0" y="1884"/>
                  </a:cubicBezTo>
                  <a:cubicBezTo>
                    <a:pt x="0" y="3084"/>
                    <a:pt x="851" y="6926"/>
                    <a:pt x="1408" y="6926"/>
                  </a:cubicBezTo>
                  <a:cubicBezTo>
                    <a:pt x="1955" y="6926"/>
                    <a:pt x="2815" y="3084"/>
                    <a:pt x="2815" y="1884"/>
                  </a:cubicBezTo>
                  <a:cubicBezTo>
                    <a:pt x="2815" y="683"/>
                    <a:pt x="2184" y="0"/>
                    <a:pt x="1408"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61"/>
            <p:cNvSpPr/>
            <p:nvPr/>
          </p:nvSpPr>
          <p:spPr>
            <a:xfrm>
              <a:off x="7953325" y="3883275"/>
              <a:ext cx="41075" cy="41075"/>
            </a:xfrm>
            <a:custGeom>
              <a:avLst/>
              <a:gdLst/>
              <a:ahLst/>
              <a:cxnLst/>
              <a:rect l="l" t="t" r="r" b="b"/>
              <a:pathLst>
                <a:path w="1643" h="1643" extrusionOk="0">
                  <a:moveTo>
                    <a:pt x="821" y="1"/>
                  </a:moveTo>
                  <a:cubicBezTo>
                    <a:pt x="368" y="1"/>
                    <a:pt x="1" y="369"/>
                    <a:pt x="1" y="822"/>
                  </a:cubicBezTo>
                  <a:cubicBezTo>
                    <a:pt x="1" y="1275"/>
                    <a:pt x="368" y="1642"/>
                    <a:pt x="821" y="1642"/>
                  </a:cubicBezTo>
                  <a:cubicBezTo>
                    <a:pt x="1275" y="1642"/>
                    <a:pt x="1642" y="1275"/>
                    <a:pt x="1642" y="822"/>
                  </a:cubicBezTo>
                  <a:cubicBezTo>
                    <a:pt x="1642" y="370"/>
                    <a:pt x="1277" y="2"/>
                    <a:pt x="8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61"/>
            <p:cNvSpPr/>
            <p:nvPr/>
          </p:nvSpPr>
          <p:spPr>
            <a:xfrm>
              <a:off x="7832100" y="3896400"/>
              <a:ext cx="120425" cy="154625"/>
            </a:xfrm>
            <a:custGeom>
              <a:avLst/>
              <a:gdLst/>
              <a:ahLst/>
              <a:cxnLst/>
              <a:rect l="l" t="t" r="r" b="b"/>
              <a:pathLst>
                <a:path w="4817" h="6185" extrusionOk="0">
                  <a:moveTo>
                    <a:pt x="1498" y="0"/>
                  </a:moveTo>
                  <a:cubicBezTo>
                    <a:pt x="1282" y="0"/>
                    <a:pt x="1072" y="57"/>
                    <a:pt x="878" y="168"/>
                  </a:cubicBezTo>
                  <a:cubicBezTo>
                    <a:pt x="206" y="557"/>
                    <a:pt x="0" y="1462"/>
                    <a:pt x="601" y="2502"/>
                  </a:cubicBezTo>
                  <a:cubicBezTo>
                    <a:pt x="1175" y="3495"/>
                    <a:pt x="3624" y="6185"/>
                    <a:pt x="4264" y="6185"/>
                  </a:cubicBezTo>
                  <a:cubicBezTo>
                    <a:pt x="4294" y="6185"/>
                    <a:pt x="4320" y="6179"/>
                    <a:pt x="4342" y="6166"/>
                  </a:cubicBezTo>
                  <a:cubicBezTo>
                    <a:pt x="4817" y="5891"/>
                    <a:pt x="3641" y="2135"/>
                    <a:pt x="3040" y="1095"/>
                  </a:cubicBezTo>
                  <a:cubicBezTo>
                    <a:pt x="2611" y="353"/>
                    <a:pt x="2037" y="0"/>
                    <a:pt x="149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61"/>
            <p:cNvSpPr/>
            <p:nvPr/>
          </p:nvSpPr>
          <p:spPr>
            <a:xfrm>
              <a:off x="7848350" y="3910675"/>
              <a:ext cx="46825" cy="41025"/>
            </a:xfrm>
            <a:custGeom>
              <a:avLst/>
              <a:gdLst/>
              <a:ahLst/>
              <a:cxnLst/>
              <a:rect l="l" t="t" r="r" b="b"/>
              <a:pathLst>
                <a:path w="1873" h="1641" extrusionOk="0">
                  <a:moveTo>
                    <a:pt x="936" y="1"/>
                  </a:moveTo>
                  <a:cubicBezTo>
                    <a:pt x="797" y="1"/>
                    <a:pt x="656" y="36"/>
                    <a:pt x="526" y="111"/>
                  </a:cubicBezTo>
                  <a:cubicBezTo>
                    <a:pt x="134" y="337"/>
                    <a:pt x="0" y="839"/>
                    <a:pt x="226" y="1230"/>
                  </a:cubicBezTo>
                  <a:cubicBezTo>
                    <a:pt x="378" y="1494"/>
                    <a:pt x="654" y="1640"/>
                    <a:pt x="937" y="1640"/>
                  </a:cubicBezTo>
                  <a:cubicBezTo>
                    <a:pt x="1076" y="1640"/>
                    <a:pt x="1217" y="1605"/>
                    <a:pt x="1346" y="1530"/>
                  </a:cubicBezTo>
                  <a:cubicBezTo>
                    <a:pt x="1738" y="1304"/>
                    <a:pt x="1872" y="803"/>
                    <a:pt x="1646" y="411"/>
                  </a:cubicBezTo>
                  <a:cubicBezTo>
                    <a:pt x="1494" y="148"/>
                    <a:pt x="1219"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61"/>
            <p:cNvSpPr/>
            <p:nvPr/>
          </p:nvSpPr>
          <p:spPr>
            <a:xfrm>
              <a:off x="7756650" y="3972475"/>
              <a:ext cx="166500" cy="105250"/>
            </a:xfrm>
            <a:custGeom>
              <a:avLst/>
              <a:gdLst/>
              <a:ahLst/>
              <a:cxnLst/>
              <a:rect l="l" t="t" r="r" b="b"/>
              <a:pathLst>
                <a:path w="6660" h="4210" extrusionOk="0">
                  <a:moveTo>
                    <a:pt x="1545" y="1"/>
                  </a:moveTo>
                  <a:cubicBezTo>
                    <a:pt x="1031" y="1"/>
                    <a:pt x="619" y="235"/>
                    <a:pt x="389" y="634"/>
                  </a:cubicBezTo>
                  <a:cubicBezTo>
                    <a:pt x="0" y="1308"/>
                    <a:pt x="276" y="2194"/>
                    <a:pt x="1316" y="2795"/>
                  </a:cubicBezTo>
                  <a:cubicBezTo>
                    <a:pt x="2187" y="3299"/>
                    <a:pt x="4960" y="4210"/>
                    <a:pt x="6002" y="4210"/>
                  </a:cubicBezTo>
                  <a:cubicBezTo>
                    <a:pt x="6204" y="4210"/>
                    <a:pt x="6341" y="4175"/>
                    <a:pt x="6386" y="4097"/>
                  </a:cubicBezTo>
                  <a:cubicBezTo>
                    <a:pt x="6660" y="3622"/>
                    <a:pt x="3763" y="958"/>
                    <a:pt x="2723" y="357"/>
                  </a:cubicBezTo>
                  <a:cubicBezTo>
                    <a:pt x="2300" y="112"/>
                    <a:pt x="1898" y="1"/>
                    <a:pt x="1545"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61"/>
            <p:cNvSpPr/>
            <p:nvPr/>
          </p:nvSpPr>
          <p:spPr>
            <a:xfrm>
              <a:off x="7773550" y="3985450"/>
              <a:ext cx="46825" cy="41050"/>
            </a:xfrm>
            <a:custGeom>
              <a:avLst/>
              <a:gdLst/>
              <a:ahLst/>
              <a:cxnLst/>
              <a:rect l="l" t="t" r="r" b="b"/>
              <a:pathLst>
                <a:path w="1873" h="1642" extrusionOk="0">
                  <a:moveTo>
                    <a:pt x="937" y="1"/>
                  </a:moveTo>
                  <a:cubicBezTo>
                    <a:pt x="654" y="1"/>
                    <a:pt x="378" y="148"/>
                    <a:pt x="226" y="412"/>
                  </a:cubicBezTo>
                  <a:cubicBezTo>
                    <a:pt x="0" y="803"/>
                    <a:pt x="136" y="1306"/>
                    <a:pt x="527" y="1532"/>
                  </a:cubicBezTo>
                  <a:cubicBezTo>
                    <a:pt x="656" y="1606"/>
                    <a:pt x="796" y="1641"/>
                    <a:pt x="935" y="1641"/>
                  </a:cubicBezTo>
                  <a:cubicBezTo>
                    <a:pt x="1219" y="1641"/>
                    <a:pt x="1495" y="1494"/>
                    <a:pt x="1647" y="1231"/>
                  </a:cubicBezTo>
                  <a:cubicBezTo>
                    <a:pt x="1873" y="839"/>
                    <a:pt x="1738" y="337"/>
                    <a:pt x="1346" y="111"/>
                  </a:cubicBezTo>
                  <a:cubicBezTo>
                    <a:pt x="1217" y="36"/>
                    <a:pt x="1076"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61"/>
            <p:cNvSpPr/>
            <p:nvPr/>
          </p:nvSpPr>
          <p:spPr>
            <a:xfrm>
              <a:off x="7734250" y="4072925"/>
              <a:ext cx="173200" cy="70400"/>
            </a:xfrm>
            <a:custGeom>
              <a:avLst/>
              <a:gdLst/>
              <a:ahLst/>
              <a:cxnLst/>
              <a:rect l="l" t="t" r="r" b="b"/>
              <a:pathLst>
                <a:path w="6928" h="2816" extrusionOk="0">
                  <a:moveTo>
                    <a:pt x="1884" y="1"/>
                  </a:moveTo>
                  <a:cubicBezTo>
                    <a:pt x="684" y="1"/>
                    <a:pt x="1" y="632"/>
                    <a:pt x="1" y="1408"/>
                  </a:cubicBezTo>
                  <a:cubicBezTo>
                    <a:pt x="1" y="2185"/>
                    <a:pt x="684" y="2815"/>
                    <a:pt x="1884" y="2815"/>
                  </a:cubicBezTo>
                  <a:cubicBezTo>
                    <a:pt x="3085" y="2815"/>
                    <a:pt x="6927" y="1964"/>
                    <a:pt x="6927" y="1408"/>
                  </a:cubicBezTo>
                  <a:cubicBezTo>
                    <a:pt x="6927" y="860"/>
                    <a:pt x="3085" y="1"/>
                    <a:pt x="188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61"/>
            <p:cNvSpPr/>
            <p:nvPr/>
          </p:nvSpPr>
          <p:spPr>
            <a:xfrm>
              <a:off x="7749075" y="4087600"/>
              <a:ext cx="41025" cy="41050"/>
            </a:xfrm>
            <a:custGeom>
              <a:avLst/>
              <a:gdLst/>
              <a:ahLst/>
              <a:cxnLst/>
              <a:rect l="l" t="t" r="r" b="b"/>
              <a:pathLst>
                <a:path w="1641" h="1642" extrusionOk="0">
                  <a:moveTo>
                    <a:pt x="820" y="0"/>
                  </a:moveTo>
                  <a:cubicBezTo>
                    <a:pt x="367" y="0"/>
                    <a:pt x="0" y="368"/>
                    <a:pt x="0" y="821"/>
                  </a:cubicBezTo>
                  <a:cubicBezTo>
                    <a:pt x="0" y="1274"/>
                    <a:pt x="367" y="1642"/>
                    <a:pt x="820" y="1642"/>
                  </a:cubicBezTo>
                  <a:cubicBezTo>
                    <a:pt x="1274" y="1642"/>
                    <a:pt x="1641" y="1274"/>
                    <a:pt x="1641" y="821"/>
                  </a:cubicBezTo>
                  <a:cubicBezTo>
                    <a:pt x="1641" y="368"/>
                    <a:pt x="1274" y="0"/>
                    <a:pt x="8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61"/>
            <p:cNvSpPr/>
            <p:nvPr/>
          </p:nvSpPr>
          <p:spPr>
            <a:xfrm>
              <a:off x="7756675" y="4138625"/>
              <a:ext cx="166575" cy="105175"/>
            </a:xfrm>
            <a:custGeom>
              <a:avLst/>
              <a:gdLst/>
              <a:ahLst/>
              <a:cxnLst/>
              <a:rect l="l" t="t" r="r" b="b"/>
              <a:pathLst>
                <a:path w="6663" h="4207" extrusionOk="0">
                  <a:moveTo>
                    <a:pt x="6007" y="0"/>
                  </a:moveTo>
                  <a:cubicBezTo>
                    <a:pt x="4970" y="0"/>
                    <a:pt x="2187" y="909"/>
                    <a:pt x="1315" y="1413"/>
                  </a:cubicBezTo>
                  <a:cubicBezTo>
                    <a:pt x="275" y="2012"/>
                    <a:pt x="0" y="2899"/>
                    <a:pt x="388" y="3573"/>
                  </a:cubicBezTo>
                  <a:cubicBezTo>
                    <a:pt x="618" y="3972"/>
                    <a:pt x="1030" y="4206"/>
                    <a:pt x="1544" y="4206"/>
                  </a:cubicBezTo>
                  <a:cubicBezTo>
                    <a:pt x="1897" y="4206"/>
                    <a:pt x="2298" y="4095"/>
                    <a:pt x="2722" y="3850"/>
                  </a:cubicBezTo>
                  <a:cubicBezTo>
                    <a:pt x="3762" y="3250"/>
                    <a:pt x="6663" y="592"/>
                    <a:pt x="6385" y="110"/>
                  </a:cubicBezTo>
                  <a:cubicBezTo>
                    <a:pt x="6341" y="34"/>
                    <a:pt x="6206" y="0"/>
                    <a:pt x="600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61"/>
            <p:cNvSpPr/>
            <p:nvPr/>
          </p:nvSpPr>
          <p:spPr>
            <a:xfrm>
              <a:off x="7773525" y="4189750"/>
              <a:ext cx="46850" cy="41050"/>
            </a:xfrm>
            <a:custGeom>
              <a:avLst/>
              <a:gdLst/>
              <a:ahLst/>
              <a:cxnLst/>
              <a:rect l="l" t="t" r="r" b="b"/>
              <a:pathLst>
                <a:path w="1874" h="1642" extrusionOk="0">
                  <a:moveTo>
                    <a:pt x="937" y="1"/>
                  </a:moveTo>
                  <a:cubicBezTo>
                    <a:pt x="798" y="1"/>
                    <a:pt x="657" y="36"/>
                    <a:pt x="528" y="111"/>
                  </a:cubicBezTo>
                  <a:cubicBezTo>
                    <a:pt x="135" y="339"/>
                    <a:pt x="0" y="839"/>
                    <a:pt x="227" y="1230"/>
                  </a:cubicBezTo>
                  <a:cubicBezTo>
                    <a:pt x="379" y="1494"/>
                    <a:pt x="655" y="1641"/>
                    <a:pt x="938" y="1641"/>
                  </a:cubicBezTo>
                  <a:cubicBezTo>
                    <a:pt x="1077" y="1641"/>
                    <a:pt x="1218" y="1606"/>
                    <a:pt x="1347" y="1531"/>
                  </a:cubicBezTo>
                  <a:cubicBezTo>
                    <a:pt x="1740" y="1305"/>
                    <a:pt x="1874" y="803"/>
                    <a:pt x="1648" y="412"/>
                  </a:cubicBezTo>
                  <a:cubicBezTo>
                    <a:pt x="1496" y="148"/>
                    <a:pt x="1220"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61"/>
            <p:cNvSpPr/>
            <p:nvPr/>
          </p:nvSpPr>
          <p:spPr>
            <a:xfrm>
              <a:off x="7832150" y="4165225"/>
              <a:ext cx="120525" cy="154625"/>
            </a:xfrm>
            <a:custGeom>
              <a:avLst/>
              <a:gdLst/>
              <a:ahLst/>
              <a:cxnLst/>
              <a:rect l="l" t="t" r="r" b="b"/>
              <a:pathLst>
                <a:path w="4821" h="6185" extrusionOk="0">
                  <a:moveTo>
                    <a:pt x="4264" y="0"/>
                  </a:moveTo>
                  <a:cubicBezTo>
                    <a:pt x="3631" y="0"/>
                    <a:pt x="1173" y="2688"/>
                    <a:pt x="599" y="3682"/>
                  </a:cubicBezTo>
                  <a:cubicBezTo>
                    <a:pt x="0" y="4722"/>
                    <a:pt x="204" y="5629"/>
                    <a:pt x="876" y="6016"/>
                  </a:cubicBezTo>
                  <a:cubicBezTo>
                    <a:pt x="1070" y="6128"/>
                    <a:pt x="1280" y="6184"/>
                    <a:pt x="1497" y="6184"/>
                  </a:cubicBezTo>
                  <a:cubicBezTo>
                    <a:pt x="2035" y="6184"/>
                    <a:pt x="2609" y="5831"/>
                    <a:pt x="3038" y="5090"/>
                  </a:cubicBezTo>
                  <a:cubicBezTo>
                    <a:pt x="3639" y="4049"/>
                    <a:pt x="4821" y="295"/>
                    <a:pt x="4340" y="18"/>
                  </a:cubicBezTo>
                  <a:cubicBezTo>
                    <a:pt x="4319" y="6"/>
                    <a:pt x="4293" y="0"/>
                    <a:pt x="4264"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61"/>
            <p:cNvSpPr/>
            <p:nvPr/>
          </p:nvSpPr>
          <p:spPr>
            <a:xfrm>
              <a:off x="7848325" y="4264575"/>
              <a:ext cx="46800" cy="41000"/>
            </a:xfrm>
            <a:custGeom>
              <a:avLst/>
              <a:gdLst/>
              <a:ahLst/>
              <a:cxnLst/>
              <a:rect l="l" t="t" r="r" b="b"/>
              <a:pathLst>
                <a:path w="1872" h="1640" extrusionOk="0">
                  <a:moveTo>
                    <a:pt x="937" y="0"/>
                  </a:moveTo>
                  <a:cubicBezTo>
                    <a:pt x="653" y="0"/>
                    <a:pt x="377" y="147"/>
                    <a:pt x="226" y="410"/>
                  </a:cubicBezTo>
                  <a:cubicBezTo>
                    <a:pt x="0" y="801"/>
                    <a:pt x="135" y="1303"/>
                    <a:pt x="526" y="1529"/>
                  </a:cubicBezTo>
                  <a:cubicBezTo>
                    <a:pt x="655" y="1604"/>
                    <a:pt x="796" y="1639"/>
                    <a:pt x="935" y="1639"/>
                  </a:cubicBezTo>
                  <a:cubicBezTo>
                    <a:pt x="1218" y="1639"/>
                    <a:pt x="1494" y="1492"/>
                    <a:pt x="1646" y="1230"/>
                  </a:cubicBezTo>
                  <a:cubicBezTo>
                    <a:pt x="1872" y="838"/>
                    <a:pt x="1737" y="336"/>
                    <a:pt x="1346" y="110"/>
                  </a:cubicBezTo>
                  <a:cubicBezTo>
                    <a:pt x="1217" y="36"/>
                    <a:pt x="1076" y="0"/>
                    <a:pt x="937"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61"/>
            <p:cNvSpPr/>
            <p:nvPr/>
          </p:nvSpPr>
          <p:spPr>
            <a:xfrm>
              <a:off x="7938725" y="4174600"/>
              <a:ext cx="70350" cy="173175"/>
            </a:xfrm>
            <a:custGeom>
              <a:avLst/>
              <a:gdLst/>
              <a:ahLst/>
              <a:cxnLst/>
              <a:rect l="l" t="t" r="r" b="b"/>
              <a:pathLst>
                <a:path w="2814" h="6927" extrusionOk="0">
                  <a:moveTo>
                    <a:pt x="1406" y="1"/>
                  </a:moveTo>
                  <a:cubicBezTo>
                    <a:pt x="859" y="1"/>
                    <a:pt x="0" y="3842"/>
                    <a:pt x="0" y="5042"/>
                  </a:cubicBezTo>
                  <a:cubicBezTo>
                    <a:pt x="0" y="6243"/>
                    <a:pt x="629" y="6926"/>
                    <a:pt x="1406" y="6926"/>
                  </a:cubicBezTo>
                  <a:cubicBezTo>
                    <a:pt x="2184" y="6926"/>
                    <a:pt x="2814" y="6243"/>
                    <a:pt x="2814" y="5042"/>
                  </a:cubicBezTo>
                  <a:cubicBezTo>
                    <a:pt x="2814" y="3842"/>
                    <a:pt x="1963" y="1"/>
                    <a:pt x="140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61"/>
            <p:cNvSpPr/>
            <p:nvPr/>
          </p:nvSpPr>
          <p:spPr>
            <a:xfrm>
              <a:off x="7953375" y="4291925"/>
              <a:ext cx="41050" cy="41050"/>
            </a:xfrm>
            <a:custGeom>
              <a:avLst/>
              <a:gdLst/>
              <a:ahLst/>
              <a:cxnLst/>
              <a:rect l="l" t="t" r="r" b="b"/>
              <a:pathLst>
                <a:path w="1642" h="1642" extrusionOk="0">
                  <a:moveTo>
                    <a:pt x="822" y="1"/>
                  </a:moveTo>
                  <a:cubicBezTo>
                    <a:pt x="367" y="1"/>
                    <a:pt x="1" y="368"/>
                    <a:pt x="1" y="821"/>
                  </a:cubicBezTo>
                  <a:cubicBezTo>
                    <a:pt x="1" y="1273"/>
                    <a:pt x="367" y="1640"/>
                    <a:pt x="822" y="1641"/>
                  </a:cubicBezTo>
                  <a:cubicBezTo>
                    <a:pt x="1275" y="1641"/>
                    <a:pt x="1641" y="1274"/>
                    <a:pt x="1641" y="821"/>
                  </a:cubicBezTo>
                  <a:cubicBezTo>
                    <a:pt x="1641" y="368"/>
                    <a:pt x="1275" y="1"/>
                    <a:pt x="8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61"/>
            <p:cNvSpPr/>
            <p:nvPr/>
          </p:nvSpPr>
          <p:spPr>
            <a:xfrm>
              <a:off x="7995275" y="4165200"/>
              <a:ext cx="120425" cy="154650"/>
            </a:xfrm>
            <a:custGeom>
              <a:avLst/>
              <a:gdLst/>
              <a:ahLst/>
              <a:cxnLst/>
              <a:rect l="l" t="t" r="r" b="b"/>
              <a:pathLst>
                <a:path w="4817" h="6186" extrusionOk="0">
                  <a:moveTo>
                    <a:pt x="553" y="1"/>
                  </a:moveTo>
                  <a:cubicBezTo>
                    <a:pt x="523" y="1"/>
                    <a:pt x="497" y="7"/>
                    <a:pt x="475" y="19"/>
                  </a:cubicBezTo>
                  <a:cubicBezTo>
                    <a:pt x="0" y="294"/>
                    <a:pt x="1176" y="4050"/>
                    <a:pt x="1777" y="5091"/>
                  </a:cubicBezTo>
                  <a:cubicBezTo>
                    <a:pt x="2205" y="5832"/>
                    <a:pt x="2780" y="6185"/>
                    <a:pt x="3319" y="6185"/>
                  </a:cubicBezTo>
                  <a:cubicBezTo>
                    <a:pt x="3535" y="6185"/>
                    <a:pt x="3746" y="6129"/>
                    <a:pt x="3939" y="6017"/>
                  </a:cubicBezTo>
                  <a:cubicBezTo>
                    <a:pt x="4611" y="5628"/>
                    <a:pt x="4817" y="4723"/>
                    <a:pt x="4216" y="3683"/>
                  </a:cubicBezTo>
                  <a:cubicBezTo>
                    <a:pt x="3642" y="2690"/>
                    <a:pt x="1193" y="1"/>
                    <a:pt x="553"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61"/>
            <p:cNvSpPr/>
            <p:nvPr/>
          </p:nvSpPr>
          <p:spPr>
            <a:xfrm>
              <a:off x="8052625" y="4264550"/>
              <a:ext cx="46825" cy="41025"/>
            </a:xfrm>
            <a:custGeom>
              <a:avLst/>
              <a:gdLst/>
              <a:ahLst/>
              <a:cxnLst/>
              <a:rect l="l" t="t" r="r" b="b"/>
              <a:pathLst>
                <a:path w="1873" h="1641" extrusionOk="0">
                  <a:moveTo>
                    <a:pt x="936" y="1"/>
                  </a:moveTo>
                  <a:cubicBezTo>
                    <a:pt x="797" y="1"/>
                    <a:pt x="656" y="36"/>
                    <a:pt x="527" y="111"/>
                  </a:cubicBezTo>
                  <a:cubicBezTo>
                    <a:pt x="135" y="337"/>
                    <a:pt x="1" y="839"/>
                    <a:pt x="227" y="1231"/>
                  </a:cubicBezTo>
                  <a:cubicBezTo>
                    <a:pt x="378" y="1494"/>
                    <a:pt x="654" y="1640"/>
                    <a:pt x="937" y="1640"/>
                  </a:cubicBezTo>
                  <a:cubicBezTo>
                    <a:pt x="1077" y="1640"/>
                    <a:pt x="1218" y="1605"/>
                    <a:pt x="1347" y="1530"/>
                  </a:cubicBezTo>
                  <a:cubicBezTo>
                    <a:pt x="1739" y="1304"/>
                    <a:pt x="1873" y="802"/>
                    <a:pt x="1647" y="411"/>
                  </a:cubicBezTo>
                  <a:cubicBezTo>
                    <a:pt x="1495" y="148"/>
                    <a:pt x="1220"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61"/>
            <p:cNvSpPr/>
            <p:nvPr/>
          </p:nvSpPr>
          <p:spPr>
            <a:xfrm>
              <a:off x="8024625" y="4138525"/>
              <a:ext cx="166500" cy="105250"/>
            </a:xfrm>
            <a:custGeom>
              <a:avLst/>
              <a:gdLst/>
              <a:ahLst/>
              <a:cxnLst/>
              <a:rect l="l" t="t" r="r" b="b"/>
              <a:pathLst>
                <a:path w="6660" h="4210" extrusionOk="0">
                  <a:moveTo>
                    <a:pt x="658" y="1"/>
                  </a:moveTo>
                  <a:cubicBezTo>
                    <a:pt x="456" y="1"/>
                    <a:pt x="319" y="35"/>
                    <a:pt x="274" y="113"/>
                  </a:cubicBezTo>
                  <a:cubicBezTo>
                    <a:pt x="0" y="588"/>
                    <a:pt x="2897" y="3253"/>
                    <a:pt x="3937" y="3853"/>
                  </a:cubicBezTo>
                  <a:cubicBezTo>
                    <a:pt x="4361" y="4098"/>
                    <a:pt x="4763" y="4210"/>
                    <a:pt x="5116" y="4210"/>
                  </a:cubicBezTo>
                  <a:cubicBezTo>
                    <a:pt x="5630" y="4210"/>
                    <a:pt x="6041" y="3975"/>
                    <a:pt x="6271" y="3576"/>
                  </a:cubicBezTo>
                  <a:cubicBezTo>
                    <a:pt x="6660" y="2902"/>
                    <a:pt x="6384" y="2016"/>
                    <a:pt x="5344" y="1415"/>
                  </a:cubicBezTo>
                  <a:cubicBezTo>
                    <a:pt x="4473" y="912"/>
                    <a:pt x="1700" y="1"/>
                    <a:pt x="658"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61"/>
            <p:cNvSpPr/>
            <p:nvPr/>
          </p:nvSpPr>
          <p:spPr>
            <a:xfrm>
              <a:off x="8127400" y="4189750"/>
              <a:ext cx="46825" cy="41050"/>
            </a:xfrm>
            <a:custGeom>
              <a:avLst/>
              <a:gdLst/>
              <a:ahLst/>
              <a:cxnLst/>
              <a:rect l="l" t="t" r="r" b="b"/>
              <a:pathLst>
                <a:path w="1873" h="1642" extrusionOk="0">
                  <a:moveTo>
                    <a:pt x="938" y="1"/>
                  </a:moveTo>
                  <a:cubicBezTo>
                    <a:pt x="654" y="1"/>
                    <a:pt x="378" y="148"/>
                    <a:pt x="226" y="412"/>
                  </a:cubicBezTo>
                  <a:cubicBezTo>
                    <a:pt x="0" y="803"/>
                    <a:pt x="135" y="1305"/>
                    <a:pt x="527" y="1531"/>
                  </a:cubicBezTo>
                  <a:cubicBezTo>
                    <a:pt x="656" y="1606"/>
                    <a:pt x="797" y="1642"/>
                    <a:pt x="937" y="1642"/>
                  </a:cubicBezTo>
                  <a:cubicBezTo>
                    <a:pt x="1220" y="1642"/>
                    <a:pt x="1495" y="1494"/>
                    <a:pt x="1647" y="1230"/>
                  </a:cubicBezTo>
                  <a:cubicBezTo>
                    <a:pt x="1873" y="839"/>
                    <a:pt x="1737" y="337"/>
                    <a:pt x="1346" y="111"/>
                  </a:cubicBezTo>
                  <a:cubicBezTo>
                    <a:pt x="1217" y="36"/>
                    <a:pt x="1077" y="1"/>
                    <a:pt x="9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61"/>
            <p:cNvSpPr/>
            <p:nvPr/>
          </p:nvSpPr>
          <p:spPr>
            <a:xfrm>
              <a:off x="8040350" y="4072925"/>
              <a:ext cx="173200" cy="70400"/>
            </a:xfrm>
            <a:custGeom>
              <a:avLst/>
              <a:gdLst/>
              <a:ahLst/>
              <a:cxnLst/>
              <a:rect l="l" t="t" r="r" b="b"/>
              <a:pathLst>
                <a:path w="6928" h="2816" extrusionOk="0">
                  <a:moveTo>
                    <a:pt x="5044" y="1"/>
                  </a:moveTo>
                  <a:cubicBezTo>
                    <a:pt x="3843" y="1"/>
                    <a:pt x="1" y="852"/>
                    <a:pt x="1" y="1408"/>
                  </a:cubicBezTo>
                  <a:cubicBezTo>
                    <a:pt x="1" y="1957"/>
                    <a:pt x="3843" y="2815"/>
                    <a:pt x="5044" y="2815"/>
                  </a:cubicBezTo>
                  <a:cubicBezTo>
                    <a:pt x="6244" y="2815"/>
                    <a:pt x="6926" y="2185"/>
                    <a:pt x="6927" y="1408"/>
                  </a:cubicBezTo>
                  <a:cubicBezTo>
                    <a:pt x="6927" y="632"/>
                    <a:pt x="6244" y="1"/>
                    <a:pt x="504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61"/>
            <p:cNvSpPr/>
            <p:nvPr/>
          </p:nvSpPr>
          <p:spPr>
            <a:xfrm>
              <a:off x="8157675" y="4087600"/>
              <a:ext cx="41025" cy="41050"/>
            </a:xfrm>
            <a:custGeom>
              <a:avLst/>
              <a:gdLst/>
              <a:ahLst/>
              <a:cxnLst/>
              <a:rect l="l" t="t" r="r" b="b"/>
              <a:pathLst>
                <a:path w="1641" h="1642" extrusionOk="0">
                  <a:moveTo>
                    <a:pt x="821" y="0"/>
                  </a:moveTo>
                  <a:cubicBezTo>
                    <a:pt x="367" y="0"/>
                    <a:pt x="0" y="368"/>
                    <a:pt x="0" y="821"/>
                  </a:cubicBezTo>
                  <a:cubicBezTo>
                    <a:pt x="0" y="1274"/>
                    <a:pt x="367" y="1642"/>
                    <a:pt x="821" y="1642"/>
                  </a:cubicBezTo>
                  <a:cubicBezTo>
                    <a:pt x="1274" y="1642"/>
                    <a:pt x="1641" y="1274"/>
                    <a:pt x="1641" y="821"/>
                  </a:cubicBezTo>
                  <a:cubicBezTo>
                    <a:pt x="1641" y="368"/>
                    <a:pt x="1274" y="0"/>
                    <a:pt x="821"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61"/>
            <p:cNvSpPr/>
            <p:nvPr/>
          </p:nvSpPr>
          <p:spPr>
            <a:xfrm>
              <a:off x="8024525" y="3972450"/>
              <a:ext cx="166600" cy="105200"/>
            </a:xfrm>
            <a:custGeom>
              <a:avLst/>
              <a:gdLst/>
              <a:ahLst/>
              <a:cxnLst/>
              <a:rect l="l" t="t" r="r" b="b"/>
              <a:pathLst>
                <a:path w="6664" h="4208" extrusionOk="0">
                  <a:moveTo>
                    <a:pt x="5119" y="1"/>
                  </a:moveTo>
                  <a:cubicBezTo>
                    <a:pt x="4766" y="1"/>
                    <a:pt x="4365" y="112"/>
                    <a:pt x="3941" y="357"/>
                  </a:cubicBezTo>
                  <a:cubicBezTo>
                    <a:pt x="2901" y="958"/>
                    <a:pt x="0" y="3615"/>
                    <a:pt x="278" y="4097"/>
                  </a:cubicBezTo>
                  <a:cubicBezTo>
                    <a:pt x="322" y="4174"/>
                    <a:pt x="457" y="4207"/>
                    <a:pt x="657" y="4207"/>
                  </a:cubicBezTo>
                  <a:cubicBezTo>
                    <a:pt x="1694" y="4207"/>
                    <a:pt x="4476" y="3298"/>
                    <a:pt x="5348" y="2795"/>
                  </a:cubicBezTo>
                  <a:cubicBezTo>
                    <a:pt x="6388" y="2195"/>
                    <a:pt x="6664" y="1308"/>
                    <a:pt x="6275" y="634"/>
                  </a:cubicBezTo>
                  <a:cubicBezTo>
                    <a:pt x="6045" y="235"/>
                    <a:pt x="5633" y="1"/>
                    <a:pt x="5119"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61"/>
            <p:cNvSpPr/>
            <p:nvPr/>
          </p:nvSpPr>
          <p:spPr>
            <a:xfrm>
              <a:off x="8127425" y="3985475"/>
              <a:ext cx="46825" cy="41025"/>
            </a:xfrm>
            <a:custGeom>
              <a:avLst/>
              <a:gdLst/>
              <a:ahLst/>
              <a:cxnLst/>
              <a:rect l="l" t="t" r="r" b="b"/>
              <a:pathLst>
                <a:path w="1873" h="1641" extrusionOk="0">
                  <a:moveTo>
                    <a:pt x="936" y="0"/>
                  </a:moveTo>
                  <a:cubicBezTo>
                    <a:pt x="797" y="0"/>
                    <a:pt x="656" y="36"/>
                    <a:pt x="527" y="110"/>
                  </a:cubicBezTo>
                  <a:cubicBezTo>
                    <a:pt x="134" y="336"/>
                    <a:pt x="0" y="838"/>
                    <a:pt x="226" y="1230"/>
                  </a:cubicBezTo>
                  <a:cubicBezTo>
                    <a:pt x="378" y="1494"/>
                    <a:pt x="654" y="1641"/>
                    <a:pt x="937" y="1641"/>
                  </a:cubicBezTo>
                  <a:cubicBezTo>
                    <a:pt x="1076" y="1641"/>
                    <a:pt x="1217" y="1605"/>
                    <a:pt x="1346" y="1531"/>
                  </a:cubicBezTo>
                  <a:cubicBezTo>
                    <a:pt x="1738" y="1304"/>
                    <a:pt x="1873" y="802"/>
                    <a:pt x="1647" y="411"/>
                  </a:cubicBezTo>
                  <a:cubicBezTo>
                    <a:pt x="1495" y="147"/>
                    <a:pt x="1219" y="0"/>
                    <a:pt x="9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61"/>
            <p:cNvSpPr/>
            <p:nvPr/>
          </p:nvSpPr>
          <p:spPr>
            <a:xfrm>
              <a:off x="7995050" y="3896400"/>
              <a:ext cx="120625" cy="154650"/>
            </a:xfrm>
            <a:custGeom>
              <a:avLst/>
              <a:gdLst/>
              <a:ahLst/>
              <a:cxnLst/>
              <a:rect l="l" t="t" r="r" b="b"/>
              <a:pathLst>
                <a:path w="4825" h="6186" extrusionOk="0">
                  <a:moveTo>
                    <a:pt x="3326" y="1"/>
                  </a:moveTo>
                  <a:cubicBezTo>
                    <a:pt x="2788" y="1"/>
                    <a:pt x="2214" y="354"/>
                    <a:pt x="1785" y="1096"/>
                  </a:cubicBezTo>
                  <a:cubicBezTo>
                    <a:pt x="1184" y="2136"/>
                    <a:pt x="1" y="5890"/>
                    <a:pt x="483" y="6167"/>
                  </a:cubicBezTo>
                  <a:cubicBezTo>
                    <a:pt x="504" y="6179"/>
                    <a:pt x="530" y="6185"/>
                    <a:pt x="559" y="6185"/>
                  </a:cubicBezTo>
                  <a:cubicBezTo>
                    <a:pt x="1192" y="6185"/>
                    <a:pt x="3649" y="3497"/>
                    <a:pt x="4224" y="2504"/>
                  </a:cubicBezTo>
                  <a:cubicBezTo>
                    <a:pt x="4825" y="1463"/>
                    <a:pt x="4619" y="556"/>
                    <a:pt x="3946" y="169"/>
                  </a:cubicBezTo>
                  <a:cubicBezTo>
                    <a:pt x="3753" y="58"/>
                    <a:pt x="3543" y="1"/>
                    <a:pt x="3326"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61"/>
            <p:cNvSpPr/>
            <p:nvPr/>
          </p:nvSpPr>
          <p:spPr>
            <a:xfrm>
              <a:off x="8052625" y="3910700"/>
              <a:ext cx="46875" cy="41000"/>
            </a:xfrm>
            <a:custGeom>
              <a:avLst/>
              <a:gdLst/>
              <a:ahLst/>
              <a:cxnLst/>
              <a:rect l="l" t="t" r="r" b="b"/>
              <a:pathLst>
                <a:path w="1875" h="1640" extrusionOk="0">
                  <a:moveTo>
                    <a:pt x="938" y="0"/>
                  </a:moveTo>
                  <a:cubicBezTo>
                    <a:pt x="654" y="0"/>
                    <a:pt x="379" y="147"/>
                    <a:pt x="227" y="410"/>
                  </a:cubicBezTo>
                  <a:cubicBezTo>
                    <a:pt x="1" y="802"/>
                    <a:pt x="136" y="1303"/>
                    <a:pt x="527" y="1529"/>
                  </a:cubicBezTo>
                  <a:cubicBezTo>
                    <a:pt x="656" y="1604"/>
                    <a:pt x="797" y="1639"/>
                    <a:pt x="936" y="1639"/>
                  </a:cubicBezTo>
                  <a:cubicBezTo>
                    <a:pt x="1219" y="1639"/>
                    <a:pt x="1495" y="1492"/>
                    <a:pt x="1647" y="1229"/>
                  </a:cubicBezTo>
                  <a:cubicBezTo>
                    <a:pt x="1875" y="838"/>
                    <a:pt x="1739" y="336"/>
                    <a:pt x="1347" y="110"/>
                  </a:cubicBezTo>
                  <a:cubicBezTo>
                    <a:pt x="1218" y="35"/>
                    <a:pt x="1077" y="0"/>
                    <a:pt x="938"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61"/>
            <p:cNvSpPr/>
            <p:nvPr/>
          </p:nvSpPr>
          <p:spPr>
            <a:xfrm>
              <a:off x="8359325" y="4038925"/>
              <a:ext cx="298275" cy="138325"/>
            </a:xfrm>
            <a:custGeom>
              <a:avLst/>
              <a:gdLst/>
              <a:ahLst/>
              <a:cxnLst/>
              <a:rect l="l" t="t" r="r" b="b"/>
              <a:pathLst>
                <a:path w="11931" h="5533" extrusionOk="0">
                  <a:moveTo>
                    <a:pt x="3332" y="1"/>
                  </a:moveTo>
                  <a:cubicBezTo>
                    <a:pt x="1235" y="1"/>
                    <a:pt x="0" y="1239"/>
                    <a:pt x="0" y="2767"/>
                  </a:cubicBezTo>
                  <a:cubicBezTo>
                    <a:pt x="0" y="4295"/>
                    <a:pt x="1235" y="5532"/>
                    <a:pt x="3332" y="5532"/>
                  </a:cubicBezTo>
                  <a:cubicBezTo>
                    <a:pt x="5429" y="5532"/>
                    <a:pt x="11930" y="2767"/>
                    <a:pt x="11930" y="2767"/>
                  </a:cubicBezTo>
                  <a:cubicBezTo>
                    <a:pt x="11930" y="2767"/>
                    <a:pt x="5431" y="1"/>
                    <a:pt x="333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2" name="Google Shape;2602;p61"/>
            <p:cNvSpPr/>
            <p:nvPr/>
          </p:nvSpPr>
          <p:spPr>
            <a:xfrm>
              <a:off x="8433875" y="4073500"/>
              <a:ext cx="149150" cy="69175"/>
            </a:xfrm>
            <a:custGeom>
              <a:avLst/>
              <a:gdLst/>
              <a:ahLst/>
              <a:cxnLst/>
              <a:rect l="l" t="t" r="r" b="b"/>
              <a:pathLst>
                <a:path w="5966" h="2767" extrusionOk="0">
                  <a:moveTo>
                    <a:pt x="1666" y="0"/>
                  </a:moveTo>
                  <a:cubicBezTo>
                    <a:pt x="617" y="0"/>
                    <a:pt x="0" y="620"/>
                    <a:pt x="0" y="1384"/>
                  </a:cubicBezTo>
                  <a:cubicBezTo>
                    <a:pt x="0" y="2148"/>
                    <a:pt x="617" y="2767"/>
                    <a:pt x="1666" y="2767"/>
                  </a:cubicBezTo>
                  <a:cubicBezTo>
                    <a:pt x="2716" y="2767"/>
                    <a:pt x="5965" y="1384"/>
                    <a:pt x="5965" y="1384"/>
                  </a:cubicBezTo>
                  <a:cubicBezTo>
                    <a:pt x="5965" y="1384"/>
                    <a:pt x="2716" y="0"/>
                    <a:pt x="1666"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3" name="Google Shape;2603;p61"/>
            <p:cNvSpPr/>
            <p:nvPr/>
          </p:nvSpPr>
          <p:spPr>
            <a:xfrm>
              <a:off x="8315625" y="4064375"/>
              <a:ext cx="87425" cy="87425"/>
            </a:xfrm>
            <a:custGeom>
              <a:avLst/>
              <a:gdLst/>
              <a:ahLst/>
              <a:cxnLst/>
              <a:rect l="l" t="t" r="r" b="b"/>
              <a:pathLst>
                <a:path w="3497" h="3497" extrusionOk="0">
                  <a:moveTo>
                    <a:pt x="1748" y="1"/>
                  </a:moveTo>
                  <a:cubicBezTo>
                    <a:pt x="782" y="1"/>
                    <a:pt x="1" y="783"/>
                    <a:pt x="1" y="1749"/>
                  </a:cubicBezTo>
                  <a:cubicBezTo>
                    <a:pt x="1" y="2715"/>
                    <a:pt x="782" y="3496"/>
                    <a:pt x="1748" y="3496"/>
                  </a:cubicBezTo>
                  <a:cubicBezTo>
                    <a:pt x="2713" y="3496"/>
                    <a:pt x="3494" y="2714"/>
                    <a:pt x="3496" y="1749"/>
                  </a:cubicBezTo>
                  <a:cubicBezTo>
                    <a:pt x="3496" y="783"/>
                    <a:pt x="2714" y="1"/>
                    <a:pt x="174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61"/>
            <p:cNvSpPr/>
            <p:nvPr/>
          </p:nvSpPr>
          <p:spPr>
            <a:xfrm>
              <a:off x="7294550" y="4038925"/>
              <a:ext cx="298275" cy="138325"/>
            </a:xfrm>
            <a:custGeom>
              <a:avLst/>
              <a:gdLst/>
              <a:ahLst/>
              <a:cxnLst/>
              <a:rect l="l" t="t" r="r" b="b"/>
              <a:pathLst>
                <a:path w="11931" h="5533" extrusionOk="0">
                  <a:moveTo>
                    <a:pt x="8598" y="1"/>
                  </a:moveTo>
                  <a:cubicBezTo>
                    <a:pt x="6500" y="1"/>
                    <a:pt x="0" y="2767"/>
                    <a:pt x="0" y="2767"/>
                  </a:cubicBezTo>
                  <a:cubicBezTo>
                    <a:pt x="0" y="2767"/>
                    <a:pt x="6500" y="5532"/>
                    <a:pt x="8598" y="5532"/>
                  </a:cubicBezTo>
                  <a:cubicBezTo>
                    <a:pt x="10696" y="5532"/>
                    <a:pt x="11931" y="4295"/>
                    <a:pt x="11931" y="2767"/>
                  </a:cubicBezTo>
                  <a:cubicBezTo>
                    <a:pt x="11931" y="1239"/>
                    <a:pt x="10696" y="1"/>
                    <a:pt x="8598"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61"/>
            <p:cNvSpPr/>
            <p:nvPr/>
          </p:nvSpPr>
          <p:spPr>
            <a:xfrm>
              <a:off x="7369125" y="4073525"/>
              <a:ext cx="149150" cy="69150"/>
            </a:xfrm>
            <a:custGeom>
              <a:avLst/>
              <a:gdLst/>
              <a:ahLst/>
              <a:cxnLst/>
              <a:rect l="l" t="t" r="r" b="b"/>
              <a:pathLst>
                <a:path w="5966" h="2766" extrusionOk="0">
                  <a:moveTo>
                    <a:pt x="4299" y="0"/>
                  </a:moveTo>
                  <a:cubicBezTo>
                    <a:pt x="3250" y="0"/>
                    <a:pt x="1" y="1383"/>
                    <a:pt x="1" y="1383"/>
                  </a:cubicBezTo>
                  <a:cubicBezTo>
                    <a:pt x="1" y="1383"/>
                    <a:pt x="3250" y="2766"/>
                    <a:pt x="4299" y="2766"/>
                  </a:cubicBezTo>
                  <a:cubicBezTo>
                    <a:pt x="5348" y="2766"/>
                    <a:pt x="5966" y="2147"/>
                    <a:pt x="5966" y="1383"/>
                  </a:cubicBezTo>
                  <a:cubicBezTo>
                    <a:pt x="5966" y="619"/>
                    <a:pt x="5348" y="0"/>
                    <a:pt x="4299"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61"/>
            <p:cNvSpPr/>
            <p:nvPr/>
          </p:nvSpPr>
          <p:spPr>
            <a:xfrm>
              <a:off x="7549100" y="4064400"/>
              <a:ext cx="87400" cy="87400"/>
            </a:xfrm>
            <a:custGeom>
              <a:avLst/>
              <a:gdLst/>
              <a:ahLst/>
              <a:cxnLst/>
              <a:rect l="l" t="t" r="r" b="b"/>
              <a:pathLst>
                <a:path w="3496" h="3496" extrusionOk="0">
                  <a:moveTo>
                    <a:pt x="1749" y="1"/>
                  </a:moveTo>
                  <a:cubicBezTo>
                    <a:pt x="783" y="1"/>
                    <a:pt x="0" y="782"/>
                    <a:pt x="0" y="1748"/>
                  </a:cubicBezTo>
                  <a:cubicBezTo>
                    <a:pt x="0" y="2713"/>
                    <a:pt x="783" y="3495"/>
                    <a:pt x="1749" y="3495"/>
                  </a:cubicBezTo>
                  <a:cubicBezTo>
                    <a:pt x="2713" y="3495"/>
                    <a:pt x="3496" y="2713"/>
                    <a:pt x="3496" y="1748"/>
                  </a:cubicBezTo>
                  <a:cubicBezTo>
                    <a:pt x="3496" y="782"/>
                    <a:pt x="2713" y="1"/>
                    <a:pt x="1749"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07" name="Google Shape;2607;p61"/>
          <p:cNvGrpSpPr/>
          <p:nvPr/>
        </p:nvGrpSpPr>
        <p:grpSpPr>
          <a:xfrm>
            <a:off x="2977936" y="-605621"/>
            <a:ext cx="512745" cy="2688212"/>
            <a:chOff x="5068475" y="1794100"/>
            <a:chExt cx="453075" cy="2375375"/>
          </a:xfrm>
        </p:grpSpPr>
        <p:sp>
          <p:nvSpPr>
            <p:cNvPr id="2608" name="Google Shape;2608;p61"/>
            <p:cNvSpPr/>
            <p:nvPr/>
          </p:nvSpPr>
          <p:spPr>
            <a:xfrm>
              <a:off x="5271350" y="1794100"/>
              <a:ext cx="30900" cy="1727225"/>
            </a:xfrm>
            <a:custGeom>
              <a:avLst/>
              <a:gdLst/>
              <a:ahLst/>
              <a:cxnLst/>
              <a:rect l="l" t="t" r="r" b="b"/>
              <a:pathLst>
                <a:path w="1236" h="69089" extrusionOk="0">
                  <a:moveTo>
                    <a:pt x="735" y="0"/>
                  </a:moveTo>
                  <a:cubicBezTo>
                    <a:pt x="459" y="0"/>
                    <a:pt x="235" y="223"/>
                    <a:pt x="234" y="500"/>
                  </a:cubicBezTo>
                  <a:lnTo>
                    <a:pt x="233" y="833"/>
                  </a:lnTo>
                  <a:cubicBezTo>
                    <a:pt x="233" y="1110"/>
                    <a:pt x="456" y="1335"/>
                    <a:pt x="732" y="1336"/>
                  </a:cubicBezTo>
                  <a:lnTo>
                    <a:pt x="733" y="1336"/>
                  </a:lnTo>
                  <a:cubicBezTo>
                    <a:pt x="1010" y="1336"/>
                    <a:pt x="1234" y="1114"/>
                    <a:pt x="1235" y="836"/>
                  </a:cubicBezTo>
                  <a:lnTo>
                    <a:pt x="1236" y="503"/>
                  </a:lnTo>
                  <a:cubicBezTo>
                    <a:pt x="1236" y="226"/>
                    <a:pt x="1013" y="1"/>
                    <a:pt x="736" y="0"/>
                  </a:cubicBezTo>
                  <a:close/>
                  <a:moveTo>
                    <a:pt x="727" y="2337"/>
                  </a:moveTo>
                  <a:cubicBezTo>
                    <a:pt x="451" y="2337"/>
                    <a:pt x="228" y="2560"/>
                    <a:pt x="227" y="2836"/>
                  </a:cubicBezTo>
                  <a:lnTo>
                    <a:pt x="225" y="3170"/>
                  </a:lnTo>
                  <a:cubicBezTo>
                    <a:pt x="225" y="3447"/>
                    <a:pt x="449" y="3672"/>
                    <a:pt x="725" y="3673"/>
                  </a:cubicBezTo>
                  <a:lnTo>
                    <a:pt x="726" y="3673"/>
                  </a:lnTo>
                  <a:cubicBezTo>
                    <a:pt x="1002" y="3673"/>
                    <a:pt x="1225" y="3450"/>
                    <a:pt x="1226" y="3173"/>
                  </a:cubicBezTo>
                  <a:lnTo>
                    <a:pt x="1228" y="2840"/>
                  </a:lnTo>
                  <a:cubicBezTo>
                    <a:pt x="1228" y="2563"/>
                    <a:pt x="1005" y="2338"/>
                    <a:pt x="728" y="2337"/>
                  </a:cubicBezTo>
                  <a:close/>
                  <a:moveTo>
                    <a:pt x="720" y="4673"/>
                  </a:moveTo>
                  <a:cubicBezTo>
                    <a:pt x="444" y="4673"/>
                    <a:pt x="220" y="4896"/>
                    <a:pt x="219" y="5172"/>
                  </a:cubicBezTo>
                  <a:lnTo>
                    <a:pt x="218" y="5506"/>
                  </a:lnTo>
                  <a:cubicBezTo>
                    <a:pt x="218" y="5783"/>
                    <a:pt x="441" y="6008"/>
                    <a:pt x="717" y="6009"/>
                  </a:cubicBezTo>
                  <a:lnTo>
                    <a:pt x="718" y="6009"/>
                  </a:lnTo>
                  <a:cubicBezTo>
                    <a:pt x="993" y="6009"/>
                    <a:pt x="1218" y="5787"/>
                    <a:pt x="1219" y="5509"/>
                  </a:cubicBezTo>
                  <a:lnTo>
                    <a:pt x="1220" y="5175"/>
                  </a:lnTo>
                  <a:cubicBezTo>
                    <a:pt x="1220" y="4899"/>
                    <a:pt x="997" y="4674"/>
                    <a:pt x="721" y="4673"/>
                  </a:cubicBezTo>
                  <a:close/>
                  <a:moveTo>
                    <a:pt x="711" y="7010"/>
                  </a:moveTo>
                  <a:cubicBezTo>
                    <a:pt x="434" y="7010"/>
                    <a:pt x="212" y="7233"/>
                    <a:pt x="209" y="7509"/>
                  </a:cubicBezTo>
                  <a:lnTo>
                    <a:pt x="208" y="7843"/>
                  </a:lnTo>
                  <a:cubicBezTo>
                    <a:pt x="208" y="8119"/>
                    <a:pt x="432" y="8344"/>
                    <a:pt x="708" y="8345"/>
                  </a:cubicBezTo>
                  <a:lnTo>
                    <a:pt x="710" y="8345"/>
                  </a:lnTo>
                  <a:cubicBezTo>
                    <a:pt x="985" y="8345"/>
                    <a:pt x="1210" y="8122"/>
                    <a:pt x="1210" y="7846"/>
                  </a:cubicBezTo>
                  <a:lnTo>
                    <a:pt x="1211" y="7512"/>
                  </a:lnTo>
                  <a:cubicBezTo>
                    <a:pt x="1211" y="7236"/>
                    <a:pt x="988" y="7011"/>
                    <a:pt x="712" y="7010"/>
                  </a:cubicBezTo>
                  <a:close/>
                  <a:moveTo>
                    <a:pt x="703" y="9346"/>
                  </a:moveTo>
                  <a:cubicBezTo>
                    <a:pt x="427" y="9346"/>
                    <a:pt x="203" y="9569"/>
                    <a:pt x="202" y="9845"/>
                  </a:cubicBezTo>
                  <a:lnTo>
                    <a:pt x="201" y="10179"/>
                  </a:lnTo>
                  <a:cubicBezTo>
                    <a:pt x="201" y="10455"/>
                    <a:pt x="424" y="10679"/>
                    <a:pt x="700" y="10681"/>
                  </a:cubicBezTo>
                  <a:lnTo>
                    <a:pt x="701" y="10681"/>
                  </a:lnTo>
                  <a:cubicBezTo>
                    <a:pt x="978" y="10681"/>
                    <a:pt x="1201" y="10458"/>
                    <a:pt x="1203" y="10181"/>
                  </a:cubicBezTo>
                  <a:lnTo>
                    <a:pt x="1204" y="9847"/>
                  </a:lnTo>
                  <a:cubicBezTo>
                    <a:pt x="1204" y="9572"/>
                    <a:pt x="980" y="9347"/>
                    <a:pt x="705" y="9346"/>
                  </a:cubicBezTo>
                  <a:close/>
                  <a:moveTo>
                    <a:pt x="695" y="11683"/>
                  </a:moveTo>
                  <a:cubicBezTo>
                    <a:pt x="419" y="11683"/>
                    <a:pt x="196" y="11906"/>
                    <a:pt x="194" y="12182"/>
                  </a:cubicBezTo>
                  <a:lnTo>
                    <a:pt x="193" y="12516"/>
                  </a:lnTo>
                  <a:cubicBezTo>
                    <a:pt x="193" y="12792"/>
                    <a:pt x="417" y="13016"/>
                    <a:pt x="692" y="13018"/>
                  </a:cubicBezTo>
                  <a:lnTo>
                    <a:pt x="694" y="13018"/>
                  </a:lnTo>
                  <a:cubicBezTo>
                    <a:pt x="970" y="13018"/>
                    <a:pt x="1194" y="12794"/>
                    <a:pt x="1195" y="12518"/>
                  </a:cubicBezTo>
                  <a:lnTo>
                    <a:pt x="1196" y="12184"/>
                  </a:lnTo>
                  <a:cubicBezTo>
                    <a:pt x="1196" y="11909"/>
                    <a:pt x="973" y="11684"/>
                    <a:pt x="696" y="11683"/>
                  </a:cubicBezTo>
                  <a:close/>
                  <a:moveTo>
                    <a:pt x="687" y="14018"/>
                  </a:moveTo>
                  <a:cubicBezTo>
                    <a:pt x="412" y="14018"/>
                    <a:pt x="188" y="14242"/>
                    <a:pt x="187" y="14517"/>
                  </a:cubicBezTo>
                  <a:lnTo>
                    <a:pt x="186" y="14851"/>
                  </a:lnTo>
                  <a:cubicBezTo>
                    <a:pt x="186" y="15127"/>
                    <a:pt x="409" y="15352"/>
                    <a:pt x="685" y="15353"/>
                  </a:cubicBezTo>
                  <a:lnTo>
                    <a:pt x="686" y="15353"/>
                  </a:lnTo>
                  <a:cubicBezTo>
                    <a:pt x="961" y="15353"/>
                    <a:pt x="1185" y="15131"/>
                    <a:pt x="1187" y="14854"/>
                  </a:cubicBezTo>
                  <a:lnTo>
                    <a:pt x="1188" y="14520"/>
                  </a:lnTo>
                  <a:cubicBezTo>
                    <a:pt x="1188" y="14244"/>
                    <a:pt x="964" y="14020"/>
                    <a:pt x="689" y="14018"/>
                  </a:cubicBezTo>
                  <a:close/>
                  <a:moveTo>
                    <a:pt x="670" y="16355"/>
                  </a:moveTo>
                  <a:cubicBezTo>
                    <a:pt x="382" y="16355"/>
                    <a:pt x="179" y="16582"/>
                    <a:pt x="178" y="16854"/>
                  </a:cubicBezTo>
                  <a:lnTo>
                    <a:pt x="177" y="17188"/>
                  </a:lnTo>
                  <a:cubicBezTo>
                    <a:pt x="177" y="17464"/>
                    <a:pt x="399" y="17689"/>
                    <a:pt x="676" y="17690"/>
                  </a:cubicBezTo>
                  <a:lnTo>
                    <a:pt x="677" y="17690"/>
                  </a:lnTo>
                  <a:cubicBezTo>
                    <a:pt x="953" y="17690"/>
                    <a:pt x="1178" y="17467"/>
                    <a:pt x="1178" y="17191"/>
                  </a:cubicBezTo>
                  <a:lnTo>
                    <a:pt x="1179" y="16857"/>
                  </a:lnTo>
                  <a:cubicBezTo>
                    <a:pt x="1179" y="16581"/>
                    <a:pt x="956" y="16357"/>
                    <a:pt x="680" y="16355"/>
                  </a:cubicBezTo>
                  <a:cubicBezTo>
                    <a:pt x="677" y="16355"/>
                    <a:pt x="673" y="16355"/>
                    <a:pt x="670" y="16355"/>
                  </a:cubicBezTo>
                  <a:close/>
                  <a:moveTo>
                    <a:pt x="671" y="18691"/>
                  </a:moveTo>
                  <a:cubicBezTo>
                    <a:pt x="394" y="18691"/>
                    <a:pt x="171" y="18915"/>
                    <a:pt x="170" y="19190"/>
                  </a:cubicBezTo>
                  <a:lnTo>
                    <a:pt x="168" y="19524"/>
                  </a:lnTo>
                  <a:cubicBezTo>
                    <a:pt x="168" y="19800"/>
                    <a:pt x="392" y="20025"/>
                    <a:pt x="669" y="20026"/>
                  </a:cubicBezTo>
                  <a:lnTo>
                    <a:pt x="670" y="20026"/>
                  </a:lnTo>
                  <a:cubicBezTo>
                    <a:pt x="946" y="20026"/>
                    <a:pt x="1169" y="19804"/>
                    <a:pt x="1170" y="19527"/>
                  </a:cubicBezTo>
                  <a:lnTo>
                    <a:pt x="1172" y="19193"/>
                  </a:lnTo>
                  <a:cubicBezTo>
                    <a:pt x="1172" y="18917"/>
                    <a:pt x="948" y="18692"/>
                    <a:pt x="672" y="18691"/>
                  </a:cubicBezTo>
                  <a:close/>
                  <a:moveTo>
                    <a:pt x="663" y="21028"/>
                  </a:moveTo>
                  <a:cubicBezTo>
                    <a:pt x="387" y="21028"/>
                    <a:pt x="163" y="21251"/>
                    <a:pt x="162" y="21527"/>
                  </a:cubicBezTo>
                  <a:lnTo>
                    <a:pt x="161" y="21861"/>
                  </a:lnTo>
                  <a:cubicBezTo>
                    <a:pt x="161" y="22137"/>
                    <a:pt x="384" y="22362"/>
                    <a:pt x="660" y="22363"/>
                  </a:cubicBezTo>
                  <a:lnTo>
                    <a:pt x="661" y="22363"/>
                  </a:lnTo>
                  <a:cubicBezTo>
                    <a:pt x="938" y="22363"/>
                    <a:pt x="1162" y="22140"/>
                    <a:pt x="1163" y="21864"/>
                  </a:cubicBezTo>
                  <a:lnTo>
                    <a:pt x="1164" y="21530"/>
                  </a:lnTo>
                  <a:cubicBezTo>
                    <a:pt x="1164" y="21254"/>
                    <a:pt x="941" y="21029"/>
                    <a:pt x="665" y="21028"/>
                  </a:cubicBezTo>
                  <a:close/>
                  <a:moveTo>
                    <a:pt x="636" y="23363"/>
                  </a:moveTo>
                  <a:cubicBezTo>
                    <a:pt x="375" y="23363"/>
                    <a:pt x="156" y="23593"/>
                    <a:pt x="155" y="23863"/>
                  </a:cubicBezTo>
                  <a:lnTo>
                    <a:pt x="153" y="24197"/>
                  </a:lnTo>
                  <a:cubicBezTo>
                    <a:pt x="153" y="24473"/>
                    <a:pt x="377" y="24698"/>
                    <a:pt x="653" y="24699"/>
                  </a:cubicBezTo>
                  <a:lnTo>
                    <a:pt x="654" y="24699"/>
                  </a:lnTo>
                  <a:cubicBezTo>
                    <a:pt x="929" y="24699"/>
                    <a:pt x="1153" y="24477"/>
                    <a:pt x="1154" y="24200"/>
                  </a:cubicBezTo>
                  <a:lnTo>
                    <a:pt x="1157" y="23866"/>
                  </a:lnTo>
                  <a:cubicBezTo>
                    <a:pt x="1157" y="23589"/>
                    <a:pt x="933" y="23364"/>
                    <a:pt x="656" y="23363"/>
                  </a:cubicBezTo>
                  <a:cubicBezTo>
                    <a:pt x="649" y="23363"/>
                    <a:pt x="643" y="23363"/>
                    <a:pt x="636" y="23363"/>
                  </a:cubicBezTo>
                  <a:close/>
                  <a:moveTo>
                    <a:pt x="646" y="25700"/>
                  </a:moveTo>
                  <a:cubicBezTo>
                    <a:pt x="371" y="25700"/>
                    <a:pt x="147" y="25923"/>
                    <a:pt x="146" y="26200"/>
                  </a:cubicBezTo>
                  <a:lnTo>
                    <a:pt x="145" y="26533"/>
                  </a:lnTo>
                  <a:cubicBezTo>
                    <a:pt x="145" y="26810"/>
                    <a:pt x="368" y="27035"/>
                    <a:pt x="644" y="27036"/>
                  </a:cubicBezTo>
                  <a:lnTo>
                    <a:pt x="645" y="27036"/>
                  </a:lnTo>
                  <a:cubicBezTo>
                    <a:pt x="921" y="27036"/>
                    <a:pt x="1146" y="26812"/>
                    <a:pt x="1146" y="26537"/>
                  </a:cubicBezTo>
                  <a:lnTo>
                    <a:pt x="1147" y="26203"/>
                  </a:lnTo>
                  <a:cubicBezTo>
                    <a:pt x="1147" y="25926"/>
                    <a:pt x="923" y="25701"/>
                    <a:pt x="648" y="25700"/>
                  </a:cubicBezTo>
                  <a:close/>
                  <a:moveTo>
                    <a:pt x="639" y="28036"/>
                  </a:moveTo>
                  <a:cubicBezTo>
                    <a:pt x="363" y="28036"/>
                    <a:pt x="140" y="28259"/>
                    <a:pt x="138" y="28535"/>
                  </a:cubicBezTo>
                  <a:lnTo>
                    <a:pt x="137" y="28869"/>
                  </a:lnTo>
                  <a:cubicBezTo>
                    <a:pt x="137" y="29146"/>
                    <a:pt x="360" y="29370"/>
                    <a:pt x="636" y="29372"/>
                  </a:cubicBezTo>
                  <a:lnTo>
                    <a:pt x="638" y="29372"/>
                  </a:lnTo>
                  <a:cubicBezTo>
                    <a:pt x="913" y="29372"/>
                    <a:pt x="1137" y="29148"/>
                    <a:pt x="1138" y="28871"/>
                  </a:cubicBezTo>
                  <a:lnTo>
                    <a:pt x="1139" y="28538"/>
                  </a:lnTo>
                  <a:cubicBezTo>
                    <a:pt x="1139" y="28262"/>
                    <a:pt x="916" y="28037"/>
                    <a:pt x="640" y="28036"/>
                  </a:cubicBezTo>
                  <a:close/>
                  <a:moveTo>
                    <a:pt x="631" y="30373"/>
                  </a:moveTo>
                  <a:cubicBezTo>
                    <a:pt x="355" y="30373"/>
                    <a:pt x="131" y="30596"/>
                    <a:pt x="130" y="30872"/>
                  </a:cubicBezTo>
                  <a:lnTo>
                    <a:pt x="129" y="31206"/>
                  </a:lnTo>
                  <a:cubicBezTo>
                    <a:pt x="129" y="31483"/>
                    <a:pt x="352" y="31707"/>
                    <a:pt x="629" y="31709"/>
                  </a:cubicBezTo>
                  <a:lnTo>
                    <a:pt x="630" y="31709"/>
                  </a:lnTo>
                  <a:cubicBezTo>
                    <a:pt x="906" y="31709"/>
                    <a:pt x="1129" y="31485"/>
                    <a:pt x="1131" y="31208"/>
                  </a:cubicBezTo>
                  <a:lnTo>
                    <a:pt x="1132" y="30874"/>
                  </a:lnTo>
                  <a:cubicBezTo>
                    <a:pt x="1132" y="30599"/>
                    <a:pt x="908" y="30374"/>
                    <a:pt x="633" y="30373"/>
                  </a:cubicBezTo>
                  <a:close/>
                  <a:moveTo>
                    <a:pt x="623" y="32708"/>
                  </a:moveTo>
                  <a:cubicBezTo>
                    <a:pt x="347" y="32708"/>
                    <a:pt x="124" y="32932"/>
                    <a:pt x="122" y="33208"/>
                  </a:cubicBezTo>
                  <a:lnTo>
                    <a:pt x="121" y="33542"/>
                  </a:lnTo>
                  <a:cubicBezTo>
                    <a:pt x="121" y="33817"/>
                    <a:pt x="345" y="34042"/>
                    <a:pt x="620" y="34043"/>
                  </a:cubicBezTo>
                  <a:lnTo>
                    <a:pt x="622" y="34043"/>
                  </a:lnTo>
                  <a:cubicBezTo>
                    <a:pt x="897" y="34043"/>
                    <a:pt x="1122" y="33822"/>
                    <a:pt x="1123" y="33544"/>
                  </a:cubicBezTo>
                  <a:lnTo>
                    <a:pt x="1124" y="33210"/>
                  </a:lnTo>
                  <a:cubicBezTo>
                    <a:pt x="1124" y="32934"/>
                    <a:pt x="901" y="32710"/>
                    <a:pt x="624" y="32708"/>
                  </a:cubicBezTo>
                  <a:close/>
                  <a:moveTo>
                    <a:pt x="614" y="35045"/>
                  </a:moveTo>
                  <a:cubicBezTo>
                    <a:pt x="338" y="35045"/>
                    <a:pt x="115" y="35269"/>
                    <a:pt x="114" y="35545"/>
                  </a:cubicBezTo>
                  <a:lnTo>
                    <a:pt x="112" y="35879"/>
                  </a:lnTo>
                  <a:cubicBezTo>
                    <a:pt x="112" y="36154"/>
                    <a:pt x="336" y="36379"/>
                    <a:pt x="612" y="36380"/>
                  </a:cubicBezTo>
                  <a:lnTo>
                    <a:pt x="613" y="36380"/>
                  </a:lnTo>
                  <a:cubicBezTo>
                    <a:pt x="889" y="36380"/>
                    <a:pt x="1112" y="36157"/>
                    <a:pt x="1113" y="35881"/>
                  </a:cubicBezTo>
                  <a:lnTo>
                    <a:pt x="1115" y="35547"/>
                  </a:lnTo>
                  <a:cubicBezTo>
                    <a:pt x="1115" y="35271"/>
                    <a:pt x="892" y="35047"/>
                    <a:pt x="615" y="35045"/>
                  </a:cubicBezTo>
                  <a:close/>
                  <a:moveTo>
                    <a:pt x="607" y="37381"/>
                  </a:moveTo>
                  <a:cubicBezTo>
                    <a:pt x="331" y="37381"/>
                    <a:pt x="107" y="37604"/>
                    <a:pt x="106" y="37880"/>
                  </a:cubicBezTo>
                  <a:lnTo>
                    <a:pt x="105" y="38214"/>
                  </a:lnTo>
                  <a:cubicBezTo>
                    <a:pt x="105" y="38490"/>
                    <a:pt x="328" y="38715"/>
                    <a:pt x="604" y="38716"/>
                  </a:cubicBezTo>
                  <a:lnTo>
                    <a:pt x="605" y="38716"/>
                  </a:lnTo>
                  <a:cubicBezTo>
                    <a:pt x="881" y="38716"/>
                    <a:pt x="1105" y="38493"/>
                    <a:pt x="1106" y="38217"/>
                  </a:cubicBezTo>
                  <a:lnTo>
                    <a:pt x="1107" y="37883"/>
                  </a:lnTo>
                  <a:cubicBezTo>
                    <a:pt x="1107" y="37607"/>
                    <a:pt x="884" y="37382"/>
                    <a:pt x="608" y="37381"/>
                  </a:cubicBezTo>
                  <a:close/>
                  <a:moveTo>
                    <a:pt x="599" y="39718"/>
                  </a:moveTo>
                  <a:cubicBezTo>
                    <a:pt x="322" y="39718"/>
                    <a:pt x="100" y="39941"/>
                    <a:pt x="99" y="40217"/>
                  </a:cubicBezTo>
                  <a:lnTo>
                    <a:pt x="96" y="40551"/>
                  </a:lnTo>
                  <a:cubicBezTo>
                    <a:pt x="96" y="40827"/>
                    <a:pt x="320" y="41052"/>
                    <a:pt x="597" y="41053"/>
                  </a:cubicBezTo>
                  <a:lnTo>
                    <a:pt x="598" y="41053"/>
                  </a:lnTo>
                  <a:cubicBezTo>
                    <a:pt x="874" y="41053"/>
                    <a:pt x="1097" y="40830"/>
                    <a:pt x="1098" y="40554"/>
                  </a:cubicBezTo>
                  <a:lnTo>
                    <a:pt x="1100" y="40220"/>
                  </a:lnTo>
                  <a:cubicBezTo>
                    <a:pt x="1100" y="39944"/>
                    <a:pt x="876" y="39719"/>
                    <a:pt x="600" y="39718"/>
                  </a:cubicBezTo>
                  <a:close/>
                  <a:moveTo>
                    <a:pt x="590" y="42054"/>
                  </a:moveTo>
                  <a:cubicBezTo>
                    <a:pt x="314" y="42054"/>
                    <a:pt x="90" y="42277"/>
                    <a:pt x="89" y="42553"/>
                  </a:cubicBezTo>
                  <a:lnTo>
                    <a:pt x="88" y="42887"/>
                  </a:lnTo>
                  <a:cubicBezTo>
                    <a:pt x="88" y="43163"/>
                    <a:pt x="311" y="43387"/>
                    <a:pt x="587" y="43389"/>
                  </a:cubicBezTo>
                  <a:lnTo>
                    <a:pt x="588" y="43389"/>
                  </a:lnTo>
                  <a:cubicBezTo>
                    <a:pt x="865" y="43389"/>
                    <a:pt x="1090" y="43167"/>
                    <a:pt x="1090" y="42890"/>
                  </a:cubicBezTo>
                  <a:lnTo>
                    <a:pt x="1091" y="42556"/>
                  </a:lnTo>
                  <a:cubicBezTo>
                    <a:pt x="1091" y="42280"/>
                    <a:pt x="867" y="42055"/>
                    <a:pt x="592" y="42054"/>
                  </a:cubicBezTo>
                  <a:close/>
                  <a:moveTo>
                    <a:pt x="582" y="44391"/>
                  </a:moveTo>
                  <a:cubicBezTo>
                    <a:pt x="306" y="44391"/>
                    <a:pt x="83" y="44614"/>
                    <a:pt x="81" y="44890"/>
                  </a:cubicBezTo>
                  <a:lnTo>
                    <a:pt x="80" y="45224"/>
                  </a:lnTo>
                  <a:cubicBezTo>
                    <a:pt x="80" y="45500"/>
                    <a:pt x="304" y="45724"/>
                    <a:pt x="579" y="45726"/>
                  </a:cubicBezTo>
                  <a:lnTo>
                    <a:pt x="581" y="45726"/>
                  </a:lnTo>
                  <a:cubicBezTo>
                    <a:pt x="857" y="45726"/>
                    <a:pt x="1081" y="45502"/>
                    <a:pt x="1082" y="45227"/>
                  </a:cubicBezTo>
                  <a:lnTo>
                    <a:pt x="1083" y="44893"/>
                  </a:lnTo>
                  <a:cubicBezTo>
                    <a:pt x="1083" y="44617"/>
                    <a:pt x="860" y="44392"/>
                    <a:pt x="583" y="44391"/>
                  </a:cubicBezTo>
                  <a:close/>
                  <a:moveTo>
                    <a:pt x="574" y="46727"/>
                  </a:moveTo>
                  <a:cubicBezTo>
                    <a:pt x="299" y="46727"/>
                    <a:pt x="75" y="46949"/>
                    <a:pt x="74" y="47226"/>
                  </a:cubicBezTo>
                  <a:lnTo>
                    <a:pt x="73" y="47560"/>
                  </a:lnTo>
                  <a:cubicBezTo>
                    <a:pt x="73" y="47836"/>
                    <a:pt x="296" y="48060"/>
                    <a:pt x="572" y="48062"/>
                  </a:cubicBezTo>
                  <a:lnTo>
                    <a:pt x="573" y="48062"/>
                  </a:lnTo>
                  <a:cubicBezTo>
                    <a:pt x="849" y="48062"/>
                    <a:pt x="1072" y="47838"/>
                    <a:pt x="1074" y="47562"/>
                  </a:cubicBezTo>
                  <a:lnTo>
                    <a:pt x="1075" y="47228"/>
                  </a:lnTo>
                  <a:cubicBezTo>
                    <a:pt x="1075" y="46953"/>
                    <a:pt x="851" y="46728"/>
                    <a:pt x="576" y="46727"/>
                  </a:cubicBezTo>
                  <a:close/>
                  <a:moveTo>
                    <a:pt x="552" y="49063"/>
                  </a:moveTo>
                  <a:cubicBezTo>
                    <a:pt x="286" y="49063"/>
                    <a:pt x="68" y="49291"/>
                    <a:pt x="66" y="49563"/>
                  </a:cubicBezTo>
                  <a:lnTo>
                    <a:pt x="65" y="49897"/>
                  </a:lnTo>
                  <a:cubicBezTo>
                    <a:pt x="65" y="50173"/>
                    <a:pt x="289" y="50397"/>
                    <a:pt x="564" y="50399"/>
                  </a:cubicBezTo>
                  <a:lnTo>
                    <a:pt x="566" y="50399"/>
                  </a:lnTo>
                  <a:cubicBezTo>
                    <a:pt x="840" y="50399"/>
                    <a:pt x="1065" y="50175"/>
                    <a:pt x="1066" y="49899"/>
                  </a:cubicBezTo>
                  <a:lnTo>
                    <a:pt x="1067" y="49565"/>
                  </a:lnTo>
                  <a:cubicBezTo>
                    <a:pt x="1067" y="49289"/>
                    <a:pt x="844" y="49065"/>
                    <a:pt x="568" y="49063"/>
                  </a:cubicBezTo>
                  <a:cubicBezTo>
                    <a:pt x="563" y="49063"/>
                    <a:pt x="557" y="49063"/>
                    <a:pt x="552" y="49063"/>
                  </a:cubicBezTo>
                  <a:close/>
                  <a:moveTo>
                    <a:pt x="558" y="51398"/>
                  </a:moveTo>
                  <a:cubicBezTo>
                    <a:pt x="281" y="51398"/>
                    <a:pt x="58" y="51622"/>
                    <a:pt x="57" y="51899"/>
                  </a:cubicBezTo>
                  <a:lnTo>
                    <a:pt x="55" y="52232"/>
                  </a:lnTo>
                  <a:cubicBezTo>
                    <a:pt x="55" y="52508"/>
                    <a:pt x="279" y="52733"/>
                    <a:pt x="556" y="52734"/>
                  </a:cubicBezTo>
                  <a:lnTo>
                    <a:pt x="557" y="52734"/>
                  </a:lnTo>
                  <a:cubicBezTo>
                    <a:pt x="833" y="52734"/>
                    <a:pt x="1057" y="52511"/>
                    <a:pt x="1057" y="52235"/>
                  </a:cubicBezTo>
                  <a:lnTo>
                    <a:pt x="1059" y="51901"/>
                  </a:lnTo>
                  <a:cubicBezTo>
                    <a:pt x="1059" y="51624"/>
                    <a:pt x="835" y="51400"/>
                    <a:pt x="559" y="51398"/>
                  </a:cubicBezTo>
                  <a:close/>
                  <a:moveTo>
                    <a:pt x="550" y="53735"/>
                  </a:moveTo>
                  <a:cubicBezTo>
                    <a:pt x="274" y="53735"/>
                    <a:pt x="50" y="53959"/>
                    <a:pt x="49" y="54236"/>
                  </a:cubicBezTo>
                  <a:lnTo>
                    <a:pt x="48" y="54569"/>
                  </a:lnTo>
                  <a:cubicBezTo>
                    <a:pt x="48" y="54845"/>
                    <a:pt x="271" y="55070"/>
                    <a:pt x="547" y="55071"/>
                  </a:cubicBezTo>
                  <a:lnTo>
                    <a:pt x="548" y="55071"/>
                  </a:lnTo>
                  <a:cubicBezTo>
                    <a:pt x="825" y="55071"/>
                    <a:pt x="1049" y="54848"/>
                    <a:pt x="1050" y="54571"/>
                  </a:cubicBezTo>
                  <a:lnTo>
                    <a:pt x="1051" y="54238"/>
                  </a:lnTo>
                  <a:cubicBezTo>
                    <a:pt x="1051" y="53961"/>
                    <a:pt x="828" y="53737"/>
                    <a:pt x="552" y="53735"/>
                  </a:cubicBezTo>
                  <a:close/>
                  <a:moveTo>
                    <a:pt x="542" y="56071"/>
                  </a:moveTo>
                  <a:cubicBezTo>
                    <a:pt x="266" y="56071"/>
                    <a:pt x="43" y="56295"/>
                    <a:pt x="42" y="56570"/>
                  </a:cubicBezTo>
                  <a:lnTo>
                    <a:pt x="40" y="56904"/>
                  </a:lnTo>
                  <a:cubicBezTo>
                    <a:pt x="40" y="57181"/>
                    <a:pt x="264" y="57406"/>
                    <a:pt x="540" y="57407"/>
                  </a:cubicBezTo>
                  <a:lnTo>
                    <a:pt x="541" y="57407"/>
                  </a:lnTo>
                  <a:cubicBezTo>
                    <a:pt x="818" y="57407"/>
                    <a:pt x="1040" y="57184"/>
                    <a:pt x="1041" y="56907"/>
                  </a:cubicBezTo>
                  <a:lnTo>
                    <a:pt x="1044" y="56573"/>
                  </a:lnTo>
                  <a:cubicBezTo>
                    <a:pt x="1044" y="56297"/>
                    <a:pt x="820" y="56072"/>
                    <a:pt x="543" y="56071"/>
                  </a:cubicBezTo>
                  <a:close/>
                  <a:moveTo>
                    <a:pt x="535" y="58408"/>
                  </a:moveTo>
                  <a:cubicBezTo>
                    <a:pt x="259" y="58408"/>
                    <a:pt x="35" y="58632"/>
                    <a:pt x="34" y="58907"/>
                  </a:cubicBezTo>
                  <a:lnTo>
                    <a:pt x="33" y="59241"/>
                  </a:lnTo>
                  <a:cubicBezTo>
                    <a:pt x="33" y="59518"/>
                    <a:pt x="256" y="59742"/>
                    <a:pt x="532" y="59744"/>
                  </a:cubicBezTo>
                  <a:lnTo>
                    <a:pt x="533" y="59744"/>
                  </a:lnTo>
                  <a:cubicBezTo>
                    <a:pt x="808" y="59744"/>
                    <a:pt x="1033" y="59521"/>
                    <a:pt x="1034" y="59244"/>
                  </a:cubicBezTo>
                  <a:lnTo>
                    <a:pt x="1035" y="58910"/>
                  </a:lnTo>
                  <a:cubicBezTo>
                    <a:pt x="1035" y="58634"/>
                    <a:pt x="812" y="58409"/>
                    <a:pt x="536" y="58408"/>
                  </a:cubicBezTo>
                  <a:close/>
                  <a:moveTo>
                    <a:pt x="526" y="60744"/>
                  </a:moveTo>
                  <a:cubicBezTo>
                    <a:pt x="250" y="60744"/>
                    <a:pt x="27" y="60967"/>
                    <a:pt x="25" y="61243"/>
                  </a:cubicBezTo>
                  <a:lnTo>
                    <a:pt x="24" y="61577"/>
                  </a:lnTo>
                  <a:cubicBezTo>
                    <a:pt x="24" y="61853"/>
                    <a:pt x="247" y="62077"/>
                    <a:pt x="523" y="62079"/>
                  </a:cubicBezTo>
                  <a:lnTo>
                    <a:pt x="525" y="62079"/>
                  </a:lnTo>
                  <a:cubicBezTo>
                    <a:pt x="800" y="62079"/>
                    <a:pt x="1025" y="61855"/>
                    <a:pt x="1025" y="61580"/>
                  </a:cubicBezTo>
                  <a:lnTo>
                    <a:pt x="1026" y="61246"/>
                  </a:lnTo>
                  <a:cubicBezTo>
                    <a:pt x="1026" y="60970"/>
                    <a:pt x="803" y="60745"/>
                    <a:pt x="527" y="60744"/>
                  </a:cubicBezTo>
                  <a:close/>
                  <a:moveTo>
                    <a:pt x="518" y="63081"/>
                  </a:moveTo>
                  <a:cubicBezTo>
                    <a:pt x="242" y="63081"/>
                    <a:pt x="18" y="63304"/>
                    <a:pt x="17" y="63580"/>
                  </a:cubicBezTo>
                  <a:lnTo>
                    <a:pt x="16" y="63914"/>
                  </a:lnTo>
                  <a:cubicBezTo>
                    <a:pt x="16" y="64190"/>
                    <a:pt x="239" y="64414"/>
                    <a:pt x="516" y="64416"/>
                  </a:cubicBezTo>
                  <a:lnTo>
                    <a:pt x="517" y="64416"/>
                  </a:lnTo>
                  <a:cubicBezTo>
                    <a:pt x="793" y="64416"/>
                    <a:pt x="1016" y="64192"/>
                    <a:pt x="1018" y="63917"/>
                  </a:cubicBezTo>
                  <a:lnTo>
                    <a:pt x="1019" y="63583"/>
                  </a:lnTo>
                  <a:cubicBezTo>
                    <a:pt x="1019" y="63307"/>
                    <a:pt x="795" y="63082"/>
                    <a:pt x="520" y="63081"/>
                  </a:cubicBezTo>
                  <a:close/>
                  <a:moveTo>
                    <a:pt x="510" y="65416"/>
                  </a:moveTo>
                  <a:cubicBezTo>
                    <a:pt x="234" y="65416"/>
                    <a:pt x="11" y="65640"/>
                    <a:pt x="9" y="65916"/>
                  </a:cubicBezTo>
                  <a:lnTo>
                    <a:pt x="8" y="66250"/>
                  </a:lnTo>
                  <a:cubicBezTo>
                    <a:pt x="8" y="66525"/>
                    <a:pt x="232" y="66750"/>
                    <a:pt x="507" y="66751"/>
                  </a:cubicBezTo>
                  <a:lnTo>
                    <a:pt x="509" y="66751"/>
                  </a:lnTo>
                  <a:cubicBezTo>
                    <a:pt x="785" y="66751"/>
                    <a:pt x="1009" y="66528"/>
                    <a:pt x="1010" y="66252"/>
                  </a:cubicBezTo>
                  <a:lnTo>
                    <a:pt x="1011" y="65918"/>
                  </a:lnTo>
                  <a:cubicBezTo>
                    <a:pt x="1011" y="65643"/>
                    <a:pt x="788" y="65418"/>
                    <a:pt x="511" y="65416"/>
                  </a:cubicBezTo>
                  <a:close/>
                  <a:moveTo>
                    <a:pt x="502" y="67753"/>
                  </a:moveTo>
                  <a:cubicBezTo>
                    <a:pt x="227" y="67753"/>
                    <a:pt x="3" y="67977"/>
                    <a:pt x="2" y="68253"/>
                  </a:cubicBezTo>
                  <a:lnTo>
                    <a:pt x="1" y="68587"/>
                  </a:lnTo>
                  <a:cubicBezTo>
                    <a:pt x="1" y="68862"/>
                    <a:pt x="224" y="69087"/>
                    <a:pt x="500" y="69088"/>
                  </a:cubicBezTo>
                  <a:lnTo>
                    <a:pt x="501" y="69088"/>
                  </a:lnTo>
                  <a:cubicBezTo>
                    <a:pt x="776" y="69088"/>
                    <a:pt x="1000" y="68865"/>
                    <a:pt x="1002" y="68589"/>
                  </a:cubicBezTo>
                  <a:lnTo>
                    <a:pt x="1003" y="68255"/>
                  </a:lnTo>
                  <a:cubicBezTo>
                    <a:pt x="1003" y="67980"/>
                    <a:pt x="780" y="67755"/>
                    <a:pt x="504" y="67753"/>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61"/>
            <p:cNvSpPr/>
            <p:nvPr/>
          </p:nvSpPr>
          <p:spPr>
            <a:xfrm>
              <a:off x="5208550" y="3696950"/>
              <a:ext cx="160000" cy="237000"/>
            </a:xfrm>
            <a:custGeom>
              <a:avLst/>
              <a:gdLst/>
              <a:ahLst/>
              <a:cxnLst/>
              <a:rect l="l" t="t" r="r" b="b"/>
              <a:pathLst>
                <a:path w="6400" h="9480" extrusionOk="0">
                  <a:moveTo>
                    <a:pt x="3200" y="0"/>
                  </a:moveTo>
                  <a:cubicBezTo>
                    <a:pt x="1433" y="0"/>
                    <a:pt x="0" y="2123"/>
                    <a:pt x="0" y="4740"/>
                  </a:cubicBezTo>
                  <a:cubicBezTo>
                    <a:pt x="0" y="5997"/>
                    <a:pt x="338" y="7202"/>
                    <a:pt x="938" y="8092"/>
                  </a:cubicBezTo>
                  <a:cubicBezTo>
                    <a:pt x="1538" y="8980"/>
                    <a:pt x="2352" y="9480"/>
                    <a:pt x="3200" y="9480"/>
                  </a:cubicBezTo>
                  <a:cubicBezTo>
                    <a:pt x="4050" y="9480"/>
                    <a:pt x="4863" y="8980"/>
                    <a:pt x="5463" y="8092"/>
                  </a:cubicBezTo>
                  <a:cubicBezTo>
                    <a:pt x="6063" y="7202"/>
                    <a:pt x="6400" y="5997"/>
                    <a:pt x="6400" y="4740"/>
                  </a:cubicBezTo>
                  <a:cubicBezTo>
                    <a:pt x="6400" y="2123"/>
                    <a:pt x="4968" y="0"/>
                    <a:pt x="32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61"/>
            <p:cNvSpPr/>
            <p:nvPr/>
          </p:nvSpPr>
          <p:spPr>
            <a:xfrm>
              <a:off x="5233675" y="3739725"/>
              <a:ext cx="109775" cy="171050"/>
            </a:xfrm>
            <a:custGeom>
              <a:avLst/>
              <a:gdLst/>
              <a:ahLst/>
              <a:cxnLst/>
              <a:rect l="l" t="t" r="r" b="b"/>
              <a:pathLst>
                <a:path w="4391" h="6842" extrusionOk="0">
                  <a:moveTo>
                    <a:pt x="2196" y="1"/>
                  </a:moveTo>
                  <a:cubicBezTo>
                    <a:pt x="984" y="1"/>
                    <a:pt x="1" y="1531"/>
                    <a:pt x="1" y="3421"/>
                  </a:cubicBezTo>
                  <a:cubicBezTo>
                    <a:pt x="1" y="5309"/>
                    <a:pt x="984" y="6842"/>
                    <a:pt x="2196" y="6842"/>
                  </a:cubicBezTo>
                  <a:cubicBezTo>
                    <a:pt x="3408" y="6842"/>
                    <a:pt x="4390" y="5309"/>
                    <a:pt x="4390" y="3421"/>
                  </a:cubicBezTo>
                  <a:cubicBezTo>
                    <a:pt x="4390" y="1532"/>
                    <a:pt x="3408" y="1"/>
                    <a:pt x="21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61"/>
            <p:cNvSpPr/>
            <p:nvPr/>
          </p:nvSpPr>
          <p:spPr>
            <a:xfrm>
              <a:off x="5069900" y="3869725"/>
              <a:ext cx="437350" cy="233850"/>
            </a:xfrm>
            <a:custGeom>
              <a:avLst/>
              <a:gdLst/>
              <a:ahLst/>
              <a:cxnLst/>
              <a:rect l="l" t="t" r="r" b="b"/>
              <a:pathLst>
                <a:path w="17494" h="9354" extrusionOk="0">
                  <a:moveTo>
                    <a:pt x="8746" y="1"/>
                  </a:moveTo>
                  <a:cubicBezTo>
                    <a:pt x="8520" y="1"/>
                    <a:pt x="8294" y="42"/>
                    <a:pt x="8079" y="125"/>
                  </a:cubicBezTo>
                  <a:cubicBezTo>
                    <a:pt x="6773" y="634"/>
                    <a:pt x="5556" y="967"/>
                    <a:pt x="4479" y="1186"/>
                  </a:cubicBezTo>
                  <a:cubicBezTo>
                    <a:pt x="3257" y="1435"/>
                    <a:pt x="2217" y="1535"/>
                    <a:pt x="1450" y="1572"/>
                  </a:cubicBezTo>
                  <a:cubicBezTo>
                    <a:pt x="1188" y="1584"/>
                    <a:pt x="958" y="1588"/>
                    <a:pt x="763" y="1588"/>
                  </a:cubicBezTo>
                  <a:cubicBezTo>
                    <a:pt x="272" y="1588"/>
                    <a:pt x="0" y="1562"/>
                    <a:pt x="0" y="1562"/>
                  </a:cubicBezTo>
                  <a:lnTo>
                    <a:pt x="0" y="1562"/>
                  </a:lnTo>
                  <a:cubicBezTo>
                    <a:pt x="140" y="2332"/>
                    <a:pt x="331" y="3035"/>
                    <a:pt x="566" y="3678"/>
                  </a:cubicBezTo>
                  <a:cubicBezTo>
                    <a:pt x="1954" y="7462"/>
                    <a:pt x="5350" y="9353"/>
                    <a:pt x="8747" y="9353"/>
                  </a:cubicBezTo>
                  <a:cubicBezTo>
                    <a:pt x="12143" y="9353"/>
                    <a:pt x="15539" y="7462"/>
                    <a:pt x="16927" y="3678"/>
                  </a:cubicBezTo>
                  <a:cubicBezTo>
                    <a:pt x="17162" y="3036"/>
                    <a:pt x="17353" y="2332"/>
                    <a:pt x="17494" y="1562"/>
                  </a:cubicBezTo>
                  <a:lnTo>
                    <a:pt x="17494" y="1562"/>
                  </a:lnTo>
                  <a:cubicBezTo>
                    <a:pt x="17494" y="1562"/>
                    <a:pt x="17222" y="1588"/>
                    <a:pt x="16730" y="1588"/>
                  </a:cubicBezTo>
                  <a:cubicBezTo>
                    <a:pt x="16535" y="1588"/>
                    <a:pt x="16304" y="1584"/>
                    <a:pt x="16042" y="1572"/>
                  </a:cubicBezTo>
                  <a:cubicBezTo>
                    <a:pt x="15275" y="1536"/>
                    <a:pt x="14236" y="1438"/>
                    <a:pt x="13013" y="1186"/>
                  </a:cubicBezTo>
                  <a:cubicBezTo>
                    <a:pt x="11937" y="967"/>
                    <a:pt x="10717" y="633"/>
                    <a:pt x="9413" y="125"/>
                  </a:cubicBezTo>
                  <a:cubicBezTo>
                    <a:pt x="9199" y="42"/>
                    <a:pt x="8972" y="1"/>
                    <a:pt x="874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61"/>
            <p:cNvSpPr/>
            <p:nvPr/>
          </p:nvSpPr>
          <p:spPr>
            <a:xfrm>
              <a:off x="5106150" y="3884350"/>
              <a:ext cx="364850" cy="177575"/>
            </a:xfrm>
            <a:custGeom>
              <a:avLst/>
              <a:gdLst/>
              <a:ahLst/>
              <a:cxnLst/>
              <a:rect l="l" t="t" r="r" b="b"/>
              <a:pathLst>
                <a:path w="14594" h="7103" extrusionOk="0">
                  <a:moveTo>
                    <a:pt x="7297" y="0"/>
                  </a:moveTo>
                  <a:cubicBezTo>
                    <a:pt x="7071" y="0"/>
                    <a:pt x="6845" y="42"/>
                    <a:pt x="6630" y="124"/>
                  </a:cubicBezTo>
                  <a:cubicBezTo>
                    <a:pt x="3841" y="1209"/>
                    <a:pt x="1444" y="1505"/>
                    <a:pt x="1" y="1572"/>
                  </a:cubicBezTo>
                  <a:cubicBezTo>
                    <a:pt x="61" y="1779"/>
                    <a:pt x="130" y="1981"/>
                    <a:pt x="201" y="2178"/>
                  </a:cubicBezTo>
                  <a:cubicBezTo>
                    <a:pt x="1405" y="5461"/>
                    <a:pt x="4351" y="7102"/>
                    <a:pt x="7298" y="7102"/>
                  </a:cubicBezTo>
                  <a:cubicBezTo>
                    <a:pt x="10244" y="7102"/>
                    <a:pt x="13190" y="5461"/>
                    <a:pt x="14393" y="2178"/>
                  </a:cubicBezTo>
                  <a:cubicBezTo>
                    <a:pt x="14464" y="1981"/>
                    <a:pt x="14534" y="1779"/>
                    <a:pt x="14593" y="1572"/>
                  </a:cubicBezTo>
                  <a:cubicBezTo>
                    <a:pt x="13150" y="1505"/>
                    <a:pt x="10755" y="1209"/>
                    <a:pt x="7965" y="124"/>
                  </a:cubicBezTo>
                  <a:cubicBezTo>
                    <a:pt x="7750" y="42"/>
                    <a:pt x="7524" y="0"/>
                    <a:pt x="729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61"/>
            <p:cNvSpPr/>
            <p:nvPr/>
          </p:nvSpPr>
          <p:spPr>
            <a:xfrm>
              <a:off x="5181525" y="3869725"/>
              <a:ext cx="214100" cy="233850"/>
            </a:xfrm>
            <a:custGeom>
              <a:avLst/>
              <a:gdLst/>
              <a:ahLst/>
              <a:cxnLst/>
              <a:rect l="l" t="t" r="r" b="b"/>
              <a:pathLst>
                <a:path w="8564" h="9354" extrusionOk="0">
                  <a:moveTo>
                    <a:pt x="4282" y="1"/>
                  </a:moveTo>
                  <a:cubicBezTo>
                    <a:pt x="4056" y="1"/>
                    <a:pt x="3830" y="42"/>
                    <a:pt x="3615" y="125"/>
                  </a:cubicBezTo>
                  <a:cubicBezTo>
                    <a:pt x="2310" y="635"/>
                    <a:pt x="1093" y="967"/>
                    <a:pt x="15" y="1186"/>
                  </a:cubicBezTo>
                  <a:cubicBezTo>
                    <a:pt x="7" y="1366"/>
                    <a:pt x="1" y="1563"/>
                    <a:pt x="2" y="1773"/>
                  </a:cubicBezTo>
                  <a:cubicBezTo>
                    <a:pt x="14" y="3260"/>
                    <a:pt x="340" y="5427"/>
                    <a:pt x="1840" y="7300"/>
                  </a:cubicBezTo>
                  <a:cubicBezTo>
                    <a:pt x="2445" y="8054"/>
                    <a:pt x="3241" y="8759"/>
                    <a:pt x="4282" y="9353"/>
                  </a:cubicBezTo>
                  <a:cubicBezTo>
                    <a:pt x="5322" y="8759"/>
                    <a:pt x="6118" y="8054"/>
                    <a:pt x="6723" y="7300"/>
                  </a:cubicBezTo>
                  <a:cubicBezTo>
                    <a:pt x="8224" y="5427"/>
                    <a:pt x="8550" y="3259"/>
                    <a:pt x="8562" y="1773"/>
                  </a:cubicBezTo>
                  <a:cubicBezTo>
                    <a:pt x="8564" y="1563"/>
                    <a:pt x="8557" y="1366"/>
                    <a:pt x="8550" y="1186"/>
                  </a:cubicBezTo>
                  <a:cubicBezTo>
                    <a:pt x="7473" y="967"/>
                    <a:pt x="6254" y="633"/>
                    <a:pt x="4950" y="125"/>
                  </a:cubicBezTo>
                  <a:cubicBezTo>
                    <a:pt x="4735" y="42"/>
                    <a:pt x="4509" y="1"/>
                    <a:pt x="428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61"/>
            <p:cNvSpPr/>
            <p:nvPr/>
          </p:nvSpPr>
          <p:spPr>
            <a:xfrm>
              <a:off x="5181550" y="3884350"/>
              <a:ext cx="214025" cy="177550"/>
            </a:xfrm>
            <a:custGeom>
              <a:avLst/>
              <a:gdLst/>
              <a:ahLst/>
              <a:cxnLst/>
              <a:rect l="l" t="t" r="r" b="b"/>
              <a:pathLst>
                <a:path w="8561" h="7102" extrusionOk="0">
                  <a:moveTo>
                    <a:pt x="4280" y="0"/>
                  </a:moveTo>
                  <a:cubicBezTo>
                    <a:pt x="4054" y="0"/>
                    <a:pt x="3828" y="42"/>
                    <a:pt x="3613" y="124"/>
                  </a:cubicBezTo>
                  <a:cubicBezTo>
                    <a:pt x="2305" y="633"/>
                    <a:pt x="1081" y="968"/>
                    <a:pt x="1" y="1188"/>
                  </a:cubicBezTo>
                  <a:cubicBezTo>
                    <a:pt x="13" y="2675"/>
                    <a:pt x="339" y="4842"/>
                    <a:pt x="1839" y="6715"/>
                  </a:cubicBezTo>
                  <a:cubicBezTo>
                    <a:pt x="2627" y="6973"/>
                    <a:pt x="3454" y="7102"/>
                    <a:pt x="4280" y="7102"/>
                  </a:cubicBezTo>
                  <a:cubicBezTo>
                    <a:pt x="5107" y="7102"/>
                    <a:pt x="5933" y="6973"/>
                    <a:pt x="6722" y="6715"/>
                  </a:cubicBezTo>
                  <a:cubicBezTo>
                    <a:pt x="8223" y="4842"/>
                    <a:pt x="8549" y="2674"/>
                    <a:pt x="8561" y="1188"/>
                  </a:cubicBezTo>
                  <a:cubicBezTo>
                    <a:pt x="7482" y="968"/>
                    <a:pt x="6257" y="633"/>
                    <a:pt x="4947" y="124"/>
                  </a:cubicBezTo>
                  <a:cubicBezTo>
                    <a:pt x="4733" y="42"/>
                    <a:pt x="4506" y="0"/>
                    <a:pt x="428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61"/>
            <p:cNvSpPr/>
            <p:nvPr/>
          </p:nvSpPr>
          <p:spPr>
            <a:xfrm>
              <a:off x="5242550" y="4085925"/>
              <a:ext cx="83550" cy="83550"/>
            </a:xfrm>
            <a:custGeom>
              <a:avLst/>
              <a:gdLst/>
              <a:ahLst/>
              <a:cxnLst/>
              <a:rect l="l" t="t" r="r" b="b"/>
              <a:pathLst>
                <a:path w="3342" h="3342" extrusionOk="0">
                  <a:moveTo>
                    <a:pt x="1672" y="1"/>
                  </a:moveTo>
                  <a:cubicBezTo>
                    <a:pt x="748" y="2"/>
                    <a:pt x="0" y="749"/>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61"/>
            <p:cNvSpPr/>
            <p:nvPr/>
          </p:nvSpPr>
          <p:spPr>
            <a:xfrm>
              <a:off x="5257675" y="4090575"/>
              <a:ext cx="53250" cy="53250"/>
            </a:xfrm>
            <a:custGeom>
              <a:avLst/>
              <a:gdLst/>
              <a:ahLst/>
              <a:cxnLst/>
              <a:rect l="l" t="t" r="r" b="b"/>
              <a:pathLst>
                <a:path w="2130" h="2130" extrusionOk="0">
                  <a:moveTo>
                    <a:pt x="1063" y="1"/>
                  </a:moveTo>
                  <a:cubicBezTo>
                    <a:pt x="477" y="1"/>
                    <a:pt x="0" y="478"/>
                    <a:pt x="0" y="1065"/>
                  </a:cubicBezTo>
                  <a:cubicBezTo>
                    <a:pt x="0" y="1653"/>
                    <a:pt x="477" y="2130"/>
                    <a:pt x="1065" y="2130"/>
                  </a:cubicBezTo>
                  <a:cubicBezTo>
                    <a:pt x="1653" y="2130"/>
                    <a:pt x="2130" y="1653"/>
                    <a:pt x="2130" y="1065"/>
                  </a:cubicBezTo>
                  <a:cubicBezTo>
                    <a:pt x="2130" y="477"/>
                    <a:pt x="1653" y="1"/>
                    <a:pt x="1065" y="1"/>
                  </a:cubicBezTo>
                  <a:cubicBezTo>
                    <a:pt x="1064" y="1"/>
                    <a:pt x="1063" y="1"/>
                    <a:pt x="1063"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61"/>
            <p:cNvSpPr/>
            <p:nvPr/>
          </p:nvSpPr>
          <p:spPr>
            <a:xfrm>
              <a:off x="5068475" y="3504525"/>
              <a:ext cx="453075" cy="416750"/>
            </a:xfrm>
            <a:custGeom>
              <a:avLst/>
              <a:gdLst/>
              <a:ahLst/>
              <a:cxnLst/>
              <a:rect l="l" t="t" r="r" b="b"/>
              <a:pathLst>
                <a:path w="18123" h="16670" extrusionOk="0">
                  <a:moveTo>
                    <a:pt x="8457" y="1"/>
                  </a:moveTo>
                  <a:cubicBezTo>
                    <a:pt x="8279" y="1"/>
                    <a:pt x="8107" y="96"/>
                    <a:pt x="8016" y="264"/>
                  </a:cubicBezTo>
                  <a:lnTo>
                    <a:pt x="7859" y="559"/>
                  </a:lnTo>
                  <a:cubicBezTo>
                    <a:pt x="7728" y="803"/>
                    <a:pt x="7819" y="1106"/>
                    <a:pt x="8063" y="1236"/>
                  </a:cubicBezTo>
                  <a:cubicBezTo>
                    <a:pt x="8139" y="1276"/>
                    <a:pt x="8220" y="1296"/>
                    <a:pt x="8299" y="1296"/>
                  </a:cubicBezTo>
                  <a:cubicBezTo>
                    <a:pt x="8478" y="1296"/>
                    <a:pt x="8650" y="1199"/>
                    <a:pt x="8740" y="1033"/>
                  </a:cubicBezTo>
                  <a:lnTo>
                    <a:pt x="8899" y="739"/>
                  </a:lnTo>
                  <a:cubicBezTo>
                    <a:pt x="9030" y="494"/>
                    <a:pt x="8939" y="191"/>
                    <a:pt x="8694" y="61"/>
                  </a:cubicBezTo>
                  <a:cubicBezTo>
                    <a:pt x="8619" y="20"/>
                    <a:pt x="8537" y="1"/>
                    <a:pt x="8457" y="1"/>
                  </a:cubicBezTo>
                  <a:close/>
                  <a:moveTo>
                    <a:pt x="9426" y="1092"/>
                  </a:moveTo>
                  <a:cubicBezTo>
                    <a:pt x="9343" y="1092"/>
                    <a:pt x="9260" y="1113"/>
                    <a:pt x="9182" y="1156"/>
                  </a:cubicBezTo>
                  <a:cubicBezTo>
                    <a:pt x="8941" y="1291"/>
                    <a:pt x="8853" y="1595"/>
                    <a:pt x="8988" y="1836"/>
                  </a:cubicBezTo>
                  <a:lnTo>
                    <a:pt x="9151" y="2128"/>
                  </a:lnTo>
                  <a:cubicBezTo>
                    <a:pt x="9244" y="2292"/>
                    <a:pt x="9413" y="2385"/>
                    <a:pt x="9590" y="2385"/>
                  </a:cubicBezTo>
                  <a:cubicBezTo>
                    <a:pt x="9672" y="2385"/>
                    <a:pt x="9755" y="2364"/>
                    <a:pt x="9832" y="2322"/>
                  </a:cubicBezTo>
                  <a:cubicBezTo>
                    <a:pt x="10074" y="2187"/>
                    <a:pt x="10161" y="1882"/>
                    <a:pt x="10027" y="1641"/>
                  </a:cubicBezTo>
                  <a:lnTo>
                    <a:pt x="9863" y="1350"/>
                  </a:lnTo>
                  <a:cubicBezTo>
                    <a:pt x="9771" y="1185"/>
                    <a:pt x="9601" y="1092"/>
                    <a:pt x="9426" y="1092"/>
                  </a:cubicBezTo>
                  <a:close/>
                  <a:moveTo>
                    <a:pt x="7354" y="2059"/>
                  </a:moveTo>
                  <a:cubicBezTo>
                    <a:pt x="7176" y="2059"/>
                    <a:pt x="7003" y="2155"/>
                    <a:pt x="6912" y="2323"/>
                  </a:cubicBezTo>
                  <a:lnTo>
                    <a:pt x="6755" y="2617"/>
                  </a:lnTo>
                  <a:cubicBezTo>
                    <a:pt x="6623" y="2861"/>
                    <a:pt x="6715" y="3164"/>
                    <a:pt x="6958" y="3295"/>
                  </a:cubicBezTo>
                  <a:cubicBezTo>
                    <a:pt x="7034" y="3335"/>
                    <a:pt x="7115" y="3354"/>
                    <a:pt x="7195" y="3354"/>
                  </a:cubicBezTo>
                  <a:cubicBezTo>
                    <a:pt x="7373" y="3354"/>
                    <a:pt x="7547" y="3259"/>
                    <a:pt x="7636" y="3091"/>
                  </a:cubicBezTo>
                  <a:lnTo>
                    <a:pt x="7794" y="2796"/>
                  </a:lnTo>
                  <a:cubicBezTo>
                    <a:pt x="7926" y="2553"/>
                    <a:pt x="7834" y="2250"/>
                    <a:pt x="7590" y="2118"/>
                  </a:cubicBezTo>
                  <a:cubicBezTo>
                    <a:pt x="7515" y="2078"/>
                    <a:pt x="7434" y="2059"/>
                    <a:pt x="7354" y="2059"/>
                  </a:cubicBezTo>
                  <a:close/>
                  <a:moveTo>
                    <a:pt x="10563" y="3133"/>
                  </a:moveTo>
                  <a:cubicBezTo>
                    <a:pt x="10481" y="3133"/>
                    <a:pt x="10397" y="3153"/>
                    <a:pt x="10320" y="3196"/>
                  </a:cubicBezTo>
                  <a:cubicBezTo>
                    <a:pt x="10079" y="3331"/>
                    <a:pt x="9992" y="3636"/>
                    <a:pt x="10126" y="3877"/>
                  </a:cubicBezTo>
                  <a:lnTo>
                    <a:pt x="10290" y="4168"/>
                  </a:lnTo>
                  <a:cubicBezTo>
                    <a:pt x="10382" y="4332"/>
                    <a:pt x="10551" y="4425"/>
                    <a:pt x="10727" y="4425"/>
                  </a:cubicBezTo>
                  <a:cubicBezTo>
                    <a:pt x="10809" y="4425"/>
                    <a:pt x="10892" y="4406"/>
                    <a:pt x="10970" y="4362"/>
                  </a:cubicBezTo>
                  <a:cubicBezTo>
                    <a:pt x="11211" y="4227"/>
                    <a:pt x="11298" y="3923"/>
                    <a:pt x="11164" y="3682"/>
                  </a:cubicBezTo>
                  <a:lnTo>
                    <a:pt x="11000" y="3390"/>
                  </a:lnTo>
                  <a:cubicBezTo>
                    <a:pt x="10909" y="3225"/>
                    <a:pt x="10739" y="3133"/>
                    <a:pt x="10563" y="3133"/>
                  </a:cubicBezTo>
                  <a:close/>
                  <a:moveTo>
                    <a:pt x="6250" y="4119"/>
                  </a:moveTo>
                  <a:cubicBezTo>
                    <a:pt x="6072" y="4119"/>
                    <a:pt x="5899" y="4214"/>
                    <a:pt x="5808" y="4382"/>
                  </a:cubicBezTo>
                  <a:lnTo>
                    <a:pt x="5651" y="4676"/>
                  </a:lnTo>
                  <a:cubicBezTo>
                    <a:pt x="5519" y="4921"/>
                    <a:pt x="5611" y="5224"/>
                    <a:pt x="5854" y="5354"/>
                  </a:cubicBezTo>
                  <a:cubicBezTo>
                    <a:pt x="5930" y="5394"/>
                    <a:pt x="6011" y="5414"/>
                    <a:pt x="6090" y="5414"/>
                  </a:cubicBezTo>
                  <a:cubicBezTo>
                    <a:pt x="6269" y="5414"/>
                    <a:pt x="6443" y="5317"/>
                    <a:pt x="6532" y="5151"/>
                  </a:cubicBezTo>
                  <a:lnTo>
                    <a:pt x="6690" y="4856"/>
                  </a:lnTo>
                  <a:cubicBezTo>
                    <a:pt x="6822" y="4613"/>
                    <a:pt x="6730" y="4310"/>
                    <a:pt x="6486" y="4178"/>
                  </a:cubicBezTo>
                  <a:cubicBezTo>
                    <a:pt x="6411" y="4138"/>
                    <a:pt x="6330" y="4119"/>
                    <a:pt x="6250" y="4119"/>
                  </a:cubicBezTo>
                  <a:close/>
                  <a:moveTo>
                    <a:pt x="11701" y="5174"/>
                  </a:moveTo>
                  <a:cubicBezTo>
                    <a:pt x="11618" y="5174"/>
                    <a:pt x="11535" y="5195"/>
                    <a:pt x="11457" y="5238"/>
                  </a:cubicBezTo>
                  <a:cubicBezTo>
                    <a:pt x="11216" y="5373"/>
                    <a:pt x="11129" y="5677"/>
                    <a:pt x="11264" y="5918"/>
                  </a:cubicBezTo>
                  <a:lnTo>
                    <a:pt x="11427" y="6210"/>
                  </a:lnTo>
                  <a:cubicBezTo>
                    <a:pt x="11518" y="6374"/>
                    <a:pt x="11689" y="6467"/>
                    <a:pt x="11865" y="6467"/>
                  </a:cubicBezTo>
                  <a:cubicBezTo>
                    <a:pt x="11947" y="6467"/>
                    <a:pt x="12031" y="6446"/>
                    <a:pt x="12108" y="6404"/>
                  </a:cubicBezTo>
                  <a:cubicBezTo>
                    <a:pt x="12349" y="6268"/>
                    <a:pt x="12436" y="5964"/>
                    <a:pt x="12302" y="5723"/>
                  </a:cubicBezTo>
                  <a:lnTo>
                    <a:pt x="12139" y="5431"/>
                  </a:lnTo>
                  <a:cubicBezTo>
                    <a:pt x="12047" y="5267"/>
                    <a:pt x="11877" y="5174"/>
                    <a:pt x="11701" y="5174"/>
                  </a:cubicBezTo>
                  <a:close/>
                  <a:moveTo>
                    <a:pt x="5147" y="6178"/>
                  </a:moveTo>
                  <a:cubicBezTo>
                    <a:pt x="4968" y="6178"/>
                    <a:pt x="4796" y="6274"/>
                    <a:pt x="4706" y="6442"/>
                  </a:cubicBezTo>
                  <a:lnTo>
                    <a:pt x="4547" y="6736"/>
                  </a:lnTo>
                  <a:cubicBezTo>
                    <a:pt x="4416" y="6980"/>
                    <a:pt x="4507" y="7283"/>
                    <a:pt x="4752" y="7414"/>
                  </a:cubicBezTo>
                  <a:cubicBezTo>
                    <a:pt x="4827" y="7454"/>
                    <a:pt x="4908" y="7473"/>
                    <a:pt x="4988" y="7473"/>
                  </a:cubicBezTo>
                  <a:cubicBezTo>
                    <a:pt x="5166" y="7473"/>
                    <a:pt x="5338" y="7377"/>
                    <a:pt x="5430" y="7210"/>
                  </a:cubicBezTo>
                  <a:lnTo>
                    <a:pt x="5587" y="6916"/>
                  </a:lnTo>
                  <a:cubicBezTo>
                    <a:pt x="5718" y="6672"/>
                    <a:pt x="5627" y="6369"/>
                    <a:pt x="5384" y="6238"/>
                  </a:cubicBezTo>
                  <a:cubicBezTo>
                    <a:pt x="5308" y="6197"/>
                    <a:pt x="5227" y="6178"/>
                    <a:pt x="5147" y="6178"/>
                  </a:cubicBezTo>
                  <a:close/>
                  <a:moveTo>
                    <a:pt x="12838" y="7215"/>
                  </a:moveTo>
                  <a:cubicBezTo>
                    <a:pt x="12755" y="7215"/>
                    <a:pt x="12672" y="7235"/>
                    <a:pt x="12595" y="7278"/>
                  </a:cubicBezTo>
                  <a:cubicBezTo>
                    <a:pt x="12352" y="7413"/>
                    <a:pt x="12266" y="7717"/>
                    <a:pt x="12400" y="7958"/>
                  </a:cubicBezTo>
                  <a:lnTo>
                    <a:pt x="12564" y="8250"/>
                  </a:lnTo>
                  <a:cubicBezTo>
                    <a:pt x="12656" y="8414"/>
                    <a:pt x="12826" y="8507"/>
                    <a:pt x="13001" y="8507"/>
                  </a:cubicBezTo>
                  <a:cubicBezTo>
                    <a:pt x="13084" y="8507"/>
                    <a:pt x="13168" y="8486"/>
                    <a:pt x="13244" y="8444"/>
                  </a:cubicBezTo>
                  <a:cubicBezTo>
                    <a:pt x="13485" y="8310"/>
                    <a:pt x="13573" y="8004"/>
                    <a:pt x="13438" y="7763"/>
                  </a:cubicBezTo>
                  <a:lnTo>
                    <a:pt x="13275" y="7472"/>
                  </a:lnTo>
                  <a:cubicBezTo>
                    <a:pt x="13183" y="7307"/>
                    <a:pt x="13013" y="7215"/>
                    <a:pt x="12838" y="7215"/>
                  </a:cubicBezTo>
                  <a:close/>
                  <a:moveTo>
                    <a:pt x="4042" y="8237"/>
                  </a:moveTo>
                  <a:cubicBezTo>
                    <a:pt x="3864" y="8237"/>
                    <a:pt x="3691" y="8332"/>
                    <a:pt x="3601" y="8501"/>
                  </a:cubicBezTo>
                  <a:lnTo>
                    <a:pt x="3443" y="8794"/>
                  </a:lnTo>
                  <a:cubicBezTo>
                    <a:pt x="3312" y="9039"/>
                    <a:pt x="3403" y="9341"/>
                    <a:pt x="3648" y="9472"/>
                  </a:cubicBezTo>
                  <a:cubicBezTo>
                    <a:pt x="3723" y="9512"/>
                    <a:pt x="3804" y="9532"/>
                    <a:pt x="3884" y="9532"/>
                  </a:cubicBezTo>
                  <a:cubicBezTo>
                    <a:pt x="4061" y="9532"/>
                    <a:pt x="4235" y="9436"/>
                    <a:pt x="4325" y="9268"/>
                  </a:cubicBezTo>
                  <a:lnTo>
                    <a:pt x="4483" y="8974"/>
                  </a:lnTo>
                  <a:cubicBezTo>
                    <a:pt x="4614" y="8731"/>
                    <a:pt x="4523" y="8428"/>
                    <a:pt x="4279" y="8296"/>
                  </a:cubicBezTo>
                  <a:cubicBezTo>
                    <a:pt x="4204" y="8256"/>
                    <a:pt x="4122" y="8237"/>
                    <a:pt x="4042" y="8237"/>
                  </a:cubicBezTo>
                  <a:close/>
                  <a:moveTo>
                    <a:pt x="13974" y="9256"/>
                  </a:moveTo>
                  <a:cubicBezTo>
                    <a:pt x="13892" y="9256"/>
                    <a:pt x="13809" y="9276"/>
                    <a:pt x="13732" y="9319"/>
                  </a:cubicBezTo>
                  <a:cubicBezTo>
                    <a:pt x="13490" y="9455"/>
                    <a:pt x="13403" y="9759"/>
                    <a:pt x="13538" y="10000"/>
                  </a:cubicBezTo>
                  <a:lnTo>
                    <a:pt x="13701" y="10292"/>
                  </a:lnTo>
                  <a:cubicBezTo>
                    <a:pt x="13792" y="10456"/>
                    <a:pt x="13963" y="10549"/>
                    <a:pt x="14139" y="10549"/>
                  </a:cubicBezTo>
                  <a:cubicBezTo>
                    <a:pt x="14221" y="10549"/>
                    <a:pt x="14305" y="10528"/>
                    <a:pt x="14382" y="10485"/>
                  </a:cubicBezTo>
                  <a:cubicBezTo>
                    <a:pt x="14623" y="10351"/>
                    <a:pt x="14711" y="10047"/>
                    <a:pt x="14575" y="9805"/>
                  </a:cubicBezTo>
                  <a:lnTo>
                    <a:pt x="14413" y="9513"/>
                  </a:lnTo>
                  <a:cubicBezTo>
                    <a:pt x="14321" y="9349"/>
                    <a:pt x="14150" y="9256"/>
                    <a:pt x="13974" y="9256"/>
                  </a:cubicBezTo>
                  <a:close/>
                  <a:moveTo>
                    <a:pt x="2938" y="10296"/>
                  </a:moveTo>
                  <a:cubicBezTo>
                    <a:pt x="2759" y="10296"/>
                    <a:pt x="2587" y="10391"/>
                    <a:pt x="2497" y="10560"/>
                  </a:cubicBezTo>
                  <a:lnTo>
                    <a:pt x="2339" y="10854"/>
                  </a:lnTo>
                  <a:cubicBezTo>
                    <a:pt x="2207" y="11098"/>
                    <a:pt x="2299" y="11401"/>
                    <a:pt x="2543" y="11532"/>
                  </a:cubicBezTo>
                  <a:cubicBezTo>
                    <a:pt x="2618" y="11572"/>
                    <a:pt x="2699" y="11592"/>
                    <a:pt x="2780" y="11592"/>
                  </a:cubicBezTo>
                  <a:cubicBezTo>
                    <a:pt x="2957" y="11592"/>
                    <a:pt x="3131" y="11495"/>
                    <a:pt x="3221" y="11328"/>
                  </a:cubicBezTo>
                  <a:lnTo>
                    <a:pt x="3378" y="11034"/>
                  </a:lnTo>
                  <a:cubicBezTo>
                    <a:pt x="3510" y="10790"/>
                    <a:pt x="3418" y="10487"/>
                    <a:pt x="3175" y="10356"/>
                  </a:cubicBezTo>
                  <a:cubicBezTo>
                    <a:pt x="3099" y="10315"/>
                    <a:pt x="3018" y="10296"/>
                    <a:pt x="2938" y="10296"/>
                  </a:cubicBezTo>
                  <a:close/>
                  <a:moveTo>
                    <a:pt x="15114" y="11296"/>
                  </a:moveTo>
                  <a:cubicBezTo>
                    <a:pt x="15031" y="11296"/>
                    <a:pt x="14947" y="11317"/>
                    <a:pt x="14870" y="11360"/>
                  </a:cubicBezTo>
                  <a:cubicBezTo>
                    <a:pt x="14628" y="11495"/>
                    <a:pt x="14541" y="11799"/>
                    <a:pt x="14676" y="12040"/>
                  </a:cubicBezTo>
                  <a:lnTo>
                    <a:pt x="14839" y="12332"/>
                  </a:lnTo>
                  <a:cubicBezTo>
                    <a:pt x="14932" y="12496"/>
                    <a:pt x="15101" y="12589"/>
                    <a:pt x="15277" y="12589"/>
                  </a:cubicBezTo>
                  <a:cubicBezTo>
                    <a:pt x="15359" y="12589"/>
                    <a:pt x="15442" y="12568"/>
                    <a:pt x="15519" y="12526"/>
                  </a:cubicBezTo>
                  <a:cubicBezTo>
                    <a:pt x="15760" y="12391"/>
                    <a:pt x="15848" y="12087"/>
                    <a:pt x="15713" y="11845"/>
                  </a:cubicBezTo>
                  <a:lnTo>
                    <a:pt x="15550" y="11554"/>
                  </a:lnTo>
                  <a:cubicBezTo>
                    <a:pt x="15459" y="11389"/>
                    <a:pt x="15289" y="11296"/>
                    <a:pt x="15114" y="11296"/>
                  </a:cubicBezTo>
                  <a:close/>
                  <a:moveTo>
                    <a:pt x="1834" y="12354"/>
                  </a:moveTo>
                  <a:cubicBezTo>
                    <a:pt x="1656" y="12354"/>
                    <a:pt x="1484" y="12450"/>
                    <a:pt x="1394" y="12619"/>
                  </a:cubicBezTo>
                  <a:lnTo>
                    <a:pt x="1236" y="12913"/>
                  </a:lnTo>
                  <a:cubicBezTo>
                    <a:pt x="1105" y="13156"/>
                    <a:pt x="1196" y="13459"/>
                    <a:pt x="1440" y="13590"/>
                  </a:cubicBezTo>
                  <a:cubicBezTo>
                    <a:pt x="1516" y="13631"/>
                    <a:pt x="1596" y="13649"/>
                    <a:pt x="1676" y="13649"/>
                  </a:cubicBezTo>
                  <a:cubicBezTo>
                    <a:pt x="1855" y="13649"/>
                    <a:pt x="2027" y="13555"/>
                    <a:pt x="2118" y="13386"/>
                  </a:cubicBezTo>
                  <a:lnTo>
                    <a:pt x="2276" y="13092"/>
                  </a:lnTo>
                  <a:cubicBezTo>
                    <a:pt x="2407" y="12848"/>
                    <a:pt x="2315" y="12545"/>
                    <a:pt x="2072" y="12414"/>
                  </a:cubicBezTo>
                  <a:cubicBezTo>
                    <a:pt x="1996" y="12374"/>
                    <a:pt x="1915" y="12354"/>
                    <a:pt x="1834" y="12354"/>
                  </a:cubicBezTo>
                  <a:close/>
                  <a:moveTo>
                    <a:pt x="16250" y="13336"/>
                  </a:moveTo>
                  <a:cubicBezTo>
                    <a:pt x="16168" y="13336"/>
                    <a:pt x="16084" y="13357"/>
                    <a:pt x="16007" y="13400"/>
                  </a:cubicBezTo>
                  <a:cubicBezTo>
                    <a:pt x="15766" y="13535"/>
                    <a:pt x="15678" y="13839"/>
                    <a:pt x="15813" y="14080"/>
                  </a:cubicBezTo>
                  <a:lnTo>
                    <a:pt x="15976" y="14372"/>
                  </a:lnTo>
                  <a:cubicBezTo>
                    <a:pt x="16068" y="14537"/>
                    <a:pt x="16238" y="14629"/>
                    <a:pt x="16414" y="14629"/>
                  </a:cubicBezTo>
                  <a:cubicBezTo>
                    <a:pt x="16496" y="14629"/>
                    <a:pt x="16580" y="14608"/>
                    <a:pt x="16657" y="14566"/>
                  </a:cubicBezTo>
                  <a:cubicBezTo>
                    <a:pt x="16899" y="14432"/>
                    <a:pt x="16986" y="14127"/>
                    <a:pt x="16850" y="13885"/>
                  </a:cubicBezTo>
                  <a:lnTo>
                    <a:pt x="16687" y="13595"/>
                  </a:lnTo>
                  <a:cubicBezTo>
                    <a:pt x="16596" y="13429"/>
                    <a:pt x="16425" y="13336"/>
                    <a:pt x="16250" y="13336"/>
                  </a:cubicBezTo>
                  <a:close/>
                  <a:moveTo>
                    <a:pt x="730" y="14414"/>
                  </a:moveTo>
                  <a:cubicBezTo>
                    <a:pt x="552" y="14414"/>
                    <a:pt x="380" y="14510"/>
                    <a:pt x="290" y="14678"/>
                  </a:cubicBezTo>
                  <a:lnTo>
                    <a:pt x="131" y="14972"/>
                  </a:lnTo>
                  <a:cubicBezTo>
                    <a:pt x="1" y="15216"/>
                    <a:pt x="91" y="15519"/>
                    <a:pt x="336" y="15650"/>
                  </a:cubicBezTo>
                  <a:cubicBezTo>
                    <a:pt x="412" y="15690"/>
                    <a:pt x="492" y="15709"/>
                    <a:pt x="572" y="15709"/>
                  </a:cubicBezTo>
                  <a:cubicBezTo>
                    <a:pt x="751" y="15709"/>
                    <a:pt x="923" y="15614"/>
                    <a:pt x="1014" y="15446"/>
                  </a:cubicBezTo>
                  <a:lnTo>
                    <a:pt x="1172" y="15152"/>
                  </a:lnTo>
                  <a:cubicBezTo>
                    <a:pt x="1302" y="14907"/>
                    <a:pt x="1211" y="14604"/>
                    <a:pt x="968" y="14474"/>
                  </a:cubicBezTo>
                  <a:cubicBezTo>
                    <a:pt x="892" y="14433"/>
                    <a:pt x="810" y="14414"/>
                    <a:pt x="730" y="14414"/>
                  </a:cubicBezTo>
                  <a:close/>
                  <a:moveTo>
                    <a:pt x="17386" y="15377"/>
                  </a:moveTo>
                  <a:cubicBezTo>
                    <a:pt x="17304" y="15377"/>
                    <a:pt x="17220" y="15398"/>
                    <a:pt x="17143" y="15441"/>
                  </a:cubicBezTo>
                  <a:cubicBezTo>
                    <a:pt x="16902" y="15575"/>
                    <a:pt x="16814" y="15880"/>
                    <a:pt x="16949" y="16122"/>
                  </a:cubicBezTo>
                  <a:lnTo>
                    <a:pt x="17112" y="16412"/>
                  </a:lnTo>
                  <a:cubicBezTo>
                    <a:pt x="17205" y="16577"/>
                    <a:pt x="17374" y="16669"/>
                    <a:pt x="17551" y="16669"/>
                  </a:cubicBezTo>
                  <a:cubicBezTo>
                    <a:pt x="17634" y="16669"/>
                    <a:pt x="17717" y="16651"/>
                    <a:pt x="17793" y="16606"/>
                  </a:cubicBezTo>
                  <a:cubicBezTo>
                    <a:pt x="18035" y="16472"/>
                    <a:pt x="18122" y="16168"/>
                    <a:pt x="17987" y="15926"/>
                  </a:cubicBezTo>
                  <a:lnTo>
                    <a:pt x="17824" y="15635"/>
                  </a:lnTo>
                  <a:cubicBezTo>
                    <a:pt x="17732" y="15470"/>
                    <a:pt x="17562" y="15377"/>
                    <a:pt x="17386" y="15377"/>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61"/>
            <p:cNvSpPr/>
            <p:nvPr/>
          </p:nvSpPr>
          <p:spPr>
            <a:xfrm>
              <a:off x="5242550" y="3467025"/>
              <a:ext cx="83550" cy="83550"/>
            </a:xfrm>
            <a:custGeom>
              <a:avLst/>
              <a:gdLst/>
              <a:ahLst/>
              <a:cxnLst/>
              <a:rect l="l" t="t" r="r" b="b"/>
              <a:pathLst>
                <a:path w="3342" h="3342" extrusionOk="0">
                  <a:moveTo>
                    <a:pt x="1672" y="1"/>
                  </a:moveTo>
                  <a:cubicBezTo>
                    <a:pt x="748" y="1"/>
                    <a:pt x="0" y="747"/>
                    <a:pt x="0" y="1671"/>
                  </a:cubicBezTo>
                  <a:cubicBezTo>
                    <a:pt x="0" y="2592"/>
                    <a:pt x="748" y="3341"/>
                    <a:pt x="1672" y="3341"/>
                  </a:cubicBezTo>
                  <a:cubicBezTo>
                    <a:pt x="2593" y="3341"/>
                    <a:pt x="3342" y="2594"/>
                    <a:pt x="3342" y="1671"/>
                  </a:cubicBezTo>
                  <a:cubicBezTo>
                    <a:pt x="3342" y="747"/>
                    <a:pt x="2594" y="1"/>
                    <a:pt x="167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61"/>
            <p:cNvSpPr/>
            <p:nvPr/>
          </p:nvSpPr>
          <p:spPr>
            <a:xfrm>
              <a:off x="5257675" y="3471650"/>
              <a:ext cx="53250" cy="53225"/>
            </a:xfrm>
            <a:custGeom>
              <a:avLst/>
              <a:gdLst/>
              <a:ahLst/>
              <a:cxnLst/>
              <a:rect l="l" t="t" r="r" b="b"/>
              <a:pathLst>
                <a:path w="2130" h="2129" extrusionOk="0">
                  <a:moveTo>
                    <a:pt x="1065" y="1"/>
                  </a:moveTo>
                  <a:cubicBezTo>
                    <a:pt x="478" y="1"/>
                    <a:pt x="0" y="477"/>
                    <a:pt x="0" y="1065"/>
                  </a:cubicBezTo>
                  <a:cubicBezTo>
                    <a:pt x="0" y="1652"/>
                    <a:pt x="477" y="2129"/>
                    <a:pt x="1065" y="2129"/>
                  </a:cubicBezTo>
                  <a:cubicBezTo>
                    <a:pt x="1653" y="2129"/>
                    <a:pt x="2130" y="1652"/>
                    <a:pt x="2130" y="1065"/>
                  </a:cubicBezTo>
                  <a:cubicBezTo>
                    <a:pt x="2130" y="477"/>
                    <a:pt x="1653" y="1"/>
                    <a:pt x="106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Judul 2">
            <a:extLst>
              <a:ext uri="{FF2B5EF4-FFF2-40B4-BE49-F238E27FC236}">
                <a16:creationId xmlns:a16="http://schemas.microsoft.com/office/drawing/2014/main" id="{9EBD0F39-CDD7-2448-1F9B-CA1F6AE520A6}"/>
              </a:ext>
            </a:extLst>
          </p:cNvPr>
          <p:cNvSpPr>
            <a:spLocks noGrp="1"/>
          </p:cNvSpPr>
          <p:nvPr>
            <p:ph type="title"/>
          </p:nvPr>
        </p:nvSpPr>
        <p:spPr>
          <a:xfrm>
            <a:off x="3746500" y="360378"/>
            <a:ext cx="5034643" cy="757512"/>
          </a:xfrm>
        </p:spPr>
        <p:txBody>
          <a:bodyPr/>
          <a:lstStyle/>
          <a:p>
            <a:r>
              <a:rPr lang="id-ID" sz="3600" dirty="0"/>
              <a:t>Perhitungan Keuntungan</a:t>
            </a:r>
          </a:p>
        </p:txBody>
      </p:sp>
      <p:graphicFrame>
        <p:nvGraphicFramePr>
          <p:cNvPr id="8" name="Tabel 8">
            <a:extLst>
              <a:ext uri="{FF2B5EF4-FFF2-40B4-BE49-F238E27FC236}">
                <a16:creationId xmlns:a16="http://schemas.microsoft.com/office/drawing/2014/main" id="{0885B1E6-2946-6B27-AECF-73F93164E747}"/>
              </a:ext>
            </a:extLst>
          </p:cNvPr>
          <p:cNvGraphicFramePr>
            <a:graphicFrameLocks noGrp="1"/>
          </p:cNvGraphicFramePr>
          <p:nvPr>
            <p:extLst>
              <p:ext uri="{D42A27DB-BD31-4B8C-83A1-F6EECF244321}">
                <p14:modId xmlns:p14="http://schemas.microsoft.com/office/powerpoint/2010/main" val="65389414"/>
              </p:ext>
            </p:extLst>
          </p:nvPr>
        </p:nvGraphicFramePr>
        <p:xfrm>
          <a:off x="2394857" y="2231573"/>
          <a:ext cx="6386286" cy="2587917"/>
        </p:xfrm>
        <a:graphic>
          <a:graphicData uri="http://schemas.openxmlformats.org/drawingml/2006/table">
            <a:tbl>
              <a:tblPr firstRow="1" bandRow="1">
                <a:tableStyleId>{546512C6-DA87-4D4C-8B89-92D934D12C46}</a:tableStyleId>
              </a:tblPr>
              <a:tblGrid>
                <a:gridCol w="2128762">
                  <a:extLst>
                    <a:ext uri="{9D8B030D-6E8A-4147-A177-3AD203B41FA5}">
                      <a16:colId xmlns:a16="http://schemas.microsoft.com/office/drawing/2014/main" val="3682613372"/>
                    </a:ext>
                  </a:extLst>
                </a:gridCol>
                <a:gridCol w="2128762">
                  <a:extLst>
                    <a:ext uri="{9D8B030D-6E8A-4147-A177-3AD203B41FA5}">
                      <a16:colId xmlns:a16="http://schemas.microsoft.com/office/drawing/2014/main" val="348122903"/>
                    </a:ext>
                  </a:extLst>
                </a:gridCol>
                <a:gridCol w="2128762">
                  <a:extLst>
                    <a:ext uri="{9D8B030D-6E8A-4147-A177-3AD203B41FA5}">
                      <a16:colId xmlns:a16="http://schemas.microsoft.com/office/drawing/2014/main" val="1249317086"/>
                    </a:ext>
                  </a:extLst>
                </a:gridCol>
              </a:tblGrid>
              <a:tr h="862639">
                <a:tc>
                  <a:txBody>
                    <a:bodyPr/>
                    <a:lstStyle/>
                    <a:p>
                      <a:pPr algn="ctr"/>
                      <a:r>
                        <a:rPr lang="id-ID" sz="1800" dirty="0"/>
                        <a:t>No</a:t>
                      </a:r>
                      <a:r>
                        <a:rPr lang="en-US" sz="1800" dirty="0"/>
                        <a:t>mor</a:t>
                      </a:r>
                      <a:endParaRPr lang="id-ID" sz="1800" dirty="0"/>
                    </a:p>
                  </a:txBody>
                  <a:tcPr anchor="ctr"/>
                </a:tc>
                <a:tc>
                  <a:txBody>
                    <a:bodyPr/>
                    <a:lstStyle/>
                    <a:p>
                      <a:pPr algn="ctr"/>
                      <a:r>
                        <a:rPr lang="id-ID" sz="1800" dirty="0"/>
                        <a:t>Produksi</a:t>
                      </a:r>
                      <a:r>
                        <a:rPr lang="id-ID" dirty="0"/>
                        <a:t> </a:t>
                      </a:r>
                    </a:p>
                  </a:txBody>
                  <a:tcPr anchor="ctr"/>
                </a:tc>
                <a:tc>
                  <a:txBody>
                    <a:bodyPr/>
                    <a:lstStyle/>
                    <a:p>
                      <a:pPr algn="ctr"/>
                      <a:r>
                        <a:rPr lang="id-ID" sz="1800" dirty="0"/>
                        <a:t>Jumlah</a:t>
                      </a:r>
                      <a:r>
                        <a:rPr lang="id-ID" dirty="0"/>
                        <a:t> </a:t>
                      </a:r>
                    </a:p>
                  </a:txBody>
                  <a:tcPr anchor="ctr"/>
                </a:tc>
                <a:extLst>
                  <a:ext uri="{0D108BD9-81ED-4DB2-BD59-A6C34878D82A}">
                    <a16:rowId xmlns:a16="http://schemas.microsoft.com/office/drawing/2014/main" val="2412904309"/>
                  </a:ext>
                </a:extLst>
              </a:tr>
              <a:tr h="862639">
                <a:tc>
                  <a:txBody>
                    <a:bodyPr/>
                    <a:lstStyle/>
                    <a:p>
                      <a:pPr algn="ctr"/>
                      <a:r>
                        <a:rPr lang="id-ID" sz="1800" dirty="0"/>
                        <a:t>1</a:t>
                      </a:r>
                    </a:p>
                  </a:txBody>
                  <a:tcPr anchor="ctr"/>
                </a:tc>
                <a:tc>
                  <a:txBody>
                    <a:bodyPr/>
                    <a:lstStyle/>
                    <a:p>
                      <a:pPr algn="just"/>
                      <a:r>
                        <a:rPr lang="id-ID" sz="1800" dirty="0"/>
                        <a:t>Jumlah Tahu </a:t>
                      </a:r>
                      <a:r>
                        <a:rPr lang="id-ID" sz="1800" dirty="0" err="1"/>
                        <a:t>Walik</a:t>
                      </a:r>
                      <a:r>
                        <a:rPr lang="id-ID" sz="1800" dirty="0"/>
                        <a:t>/ hari</a:t>
                      </a:r>
                    </a:p>
                  </a:txBody>
                  <a:tcPr/>
                </a:tc>
                <a:tc>
                  <a:txBody>
                    <a:bodyPr/>
                    <a:lstStyle/>
                    <a:p>
                      <a:r>
                        <a:rPr lang="id-ID" sz="1800" dirty="0"/>
                        <a:t>100 porsi/hari</a:t>
                      </a:r>
                    </a:p>
                  </a:txBody>
                  <a:tcPr/>
                </a:tc>
                <a:extLst>
                  <a:ext uri="{0D108BD9-81ED-4DB2-BD59-A6C34878D82A}">
                    <a16:rowId xmlns:a16="http://schemas.microsoft.com/office/drawing/2014/main" val="3120590009"/>
                  </a:ext>
                </a:extLst>
              </a:tr>
              <a:tr h="862639">
                <a:tc>
                  <a:txBody>
                    <a:bodyPr/>
                    <a:lstStyle/>
                    <a:p>
                      <a:pPr algn="ctr"/>
                      <a:r>
                        <a:rPr lang="id-ID" sz="1800" u="none" dirty="0"/>
                        <a:t>2</a:t>
                      </a:r>
                    </a:p>
                  </a:txBody>
                  <a:tcPr anchor="ctr"/>
                </a:tc>
                <a:tc>
                  <a:txBody>
                    <a:bodyPr/>
                    <a:lstStyle/>
                    <a:p>
                      <a:pPr algn="just"/>
                      <a:r>
                        <a:rPr lang="id-ID" sz="1800" dirty="0"/>
                        <a:t>Jumlah Tahu </a:t>
                      </a:r>
                      <a:r>
                        <a:rPr lang="id-ID" sz="1800" dirty="0" err="1"/>
                        <a:t>Walik</a:t>
                      </a:r>
                      <a:r>
                        <a:rPr lang="id-ID" sz="1800" dirty="0"/>
                        <a:t>/bulan</a:t>
                      </a:r>
                    </a:p>
                  </a:txBody>
                  <a:tcPr anchor="ctr"/>
                </a:tc>
                <a:tc>
                  <a:txBody>
                    <a:bodyPr/>
                    <a:lstStyle/>
                    <a:p>
                      <a:pPr algn="just"/>
                      <a:r>
                        <a:rPr lang="id-ID" sz="1800" dirty="0"/>
                        <a:t>3000 porsi/</a:t>
                      </a:r>
                      <a:r>
                        <a:rPr lang="id-ID" sz="1800" dirty="0" err="1"/>
                        <a:t>perbulan</a:t>
                      </a:r>
                      <a:endParaRPr lang="id-ID" sz="1800" dirty="0"/>
                    </a:p>
                  </a:txBody>
                  <a:tcPr/>
                </a:tc>
                <a:extLst>
                  <a:ext uri="{0D108BD9-81ED-4DB2-BD59-A6C34878D82A}">
                    <a16:rowId xmlns:a16="http://schemas.microsoft.com/office/drawing/2014/main" val="401440469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43"/>
        <p:cNvGrpSpPr/>
        <p:nvPr/>
      </p:nvGrpSpPr>
      <p:grpSpPr>
        <a:xfrm>
          <a:off x="0" y="0"/>
          <a:ext cx="0" cy="0"/>
          <a:chOff x="0" y="0"/>
          <a:chExt cx="0" cy="0"/>
        </a:xfrm>
      </p:grpSpPr>
      <p:grpSp>
        <p:nvGrpSpPr>
          <p:cNvPr id="2742" name="Google Shape;2742;p62"/>
          <p:cNvGrpSpPr/>
          <p:nvPr/>
        </p:nvGrpSpPr>
        <p:grpSpPr>
          <a:xfrm>
            <a:off x="7010400" y="448601"/>
            <a:ext cx="474050" cy="278775"/>
            <a:chOff x="3696925" y="2030475"/>
            <a:chExt cx="474050" cy="278775"/>
          </a:xfrm>
        </p:grpSpPr>
        <p:sp>
          <p:nvSpPr>
            <p:cNvPr id="2743" name="Google Shape;2743;p62"/>
            <p:cNvSpPr/>
            <p:nvPr/>
          </p:nvSpPr>
          <p:spPr>
            <a:xfrm>
              <a:off x="3696925" y="2087550"/>
              <a:ext cx="474050" cy="221700"/>
            </a:xfrm>
            <a:custGeom>
              <a:avLst/>
              <a:gdLst/>
              <a:ahLst/>
              <a:cxnLst/>
              <a:rect l="l" t="t" r="r" b="b"/>
              <a:pathLst>
                <a:path w="18962" h="8868" extrusionOk="0">
                  <a:moveTo>
                    <a:pt x="12552" y="1"/>
                  </a:moveTo>
                  <a:cubicBezTo>
                    <a:pt x="12151" y="1"/>
                    <a:pt x="11739" y="75"/>
                    <a:pt x="11329" y="238"/>
                  </a:cubicBezTo>
                  <a:cubicBezTo>
                    <a:pt x="6389" y="2198"/>
                    <a:pt x="7318" y="7124"/>
                    <a:pt x="1562" y="7124"/>
                  </a:cubicBezTo>
                  <a:cubicBezTo>
                    <a:pt x="1089" y="7124"/>
                    <a:pt x="570" y="7090"/>
                    <a:pt x="0" y="7019"/>
                  </a:cubicBezTo>
                  <a:lnTo>
                    <a:pt x="0" y="7019"/>
                  </a:lnTo>
                  <a:cubicBezTo>
                    <a:pt x="0" y="7019"/>
                    <a:pt x="2553" y="8868"/>
                    <a:pt x="6843" y="8868"/>
                  </a:cubicBezTo>
                  <a:cubicBezTo>
                    <a:pt x="8178" y="8868"/>
                    <a:pt x="9682" y="8689"/>
                    <a:pt x="11329" y="8219"/>
                  </a:cubicBezTo>
                  <a:cubicBezTo>
                    <a:pt x="18962" y="6044"/>
                    <a:pt x="16173" y="1"/>
                    <a:pt x="1255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4" name="Google Shape;2744;p62"/>
            <p:cNvSpPr/>
            <p:nvPr/>
          </p:nvSpPr>
          <p:spPr>
            <a:xfrm>
              <a:off x="3749550" y="2030475"/>
              <a:ext cx="141700" cy="184775"/>
            </a:xfrm>
            <a:custGeom>
              <a:avLst/>
              <a:gdLst/>
              <a:ahLst/>
              <a:cxnLst/>
              <a:rect l="l" t="t" r="r" b="b"/>
              <a:pathLst>
                <a:path w="5668" h="7391" extrusionOk="0">
                  <a:moveTo>
                    <a:pt x="3108" y="0"/>
                  </a:moveTo>
                  <a:cubicBezTo>
                    <a:pt x="2438" y="0"/>
                    <a:pt x="1771" y="346"/>
                    <a:pt x="1485" y="1038"/>
                  </a:cubicBezTo>
                  <a:cubicBezTo>
                    <a:pt x="402" y="3666"/>
                    <a:pt x="2912" y="5045"/>
                    <a:pt x="1" y="7391"/>
                  </a:cubicBezTo>
                  <a:cubicBezTo>
                    <a:pt x="1" y="7391"/>
                    <a:pt x="2637" y="6924"/>
                    <a:pt x="4319" y="3780"/>
                  </a:cubicBezTo>
                  <a:cubicBezTo>
                    <a:pt x="5667" y="1260"/>
                    <a:pt x="4384" y="0"/>
                    <a:pt x="310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45" name="Google Shape;2745;p62"/>
          <p:cNvGrpSpPr/>
          <p:nvPr/>
        </p:nvGrpSpPr>
        <p:grpSpPr>
          <a:xfrm flipH="1">
            <a:off x="990600" y="423836"/>
            <a:ext cx="474050" cy="278775"/>
            <a:chOff x="3696925" y="2030475"/>
            <a:chExt cx="474050" cy="278775"/>
          </a:xfrm>
        </p:grpSpPr>
        <p:sp>
          <p:nvSpPr>
            <p:cNvPr id="2746" name="Google Shape;2746;p62"/>
            <p:cNvSpPr/>
            <p:nvPr/>
          </p:nvSpPr>
          <p:spPr>
            <a:xfrm>
              <a:off x="3696925" y="2087550"/>
              <a:ext cx="474050" cy="221700"/>
            </a:xfrm>
            <a:custGeom>
              <a:avLst/>
              <a:gdLst/>
              <a:ahLst/>
              <a:cxnLst/>
              <a:rect l="l" t="t" r="r" b="b"/>
              <a:pathLst>
                <a:path w="18962" h="8868" extrusionOk="0">
                  <a:moveTo>
                    <a:pt x="12552" y="1"/>
                  </a:moveTo>
                  <a:cubicBezTo>
                    <a:pt x="12151" y="1"/>
                    <a:pt x="11739" y="75"/>
                    <a:pt x="11329" y="238"/>
                  </a:cubicBezTo>
                  <a:cubicBezTo>
                    <a:pt x="6389" y="2198"/>
                    <a:pt x="7318" y="7124"/>
                    <a:pt x="1562" y="7124"/>
                  </a:cubicBezTo>
                  <a:cubicBezTo>
                    <a:pt x="1089" y="7124"/>
                    <a:pt x="570" y="7090"/>
                    <a:pt x="0" y="7019"/>
                  </a:cubicBezTo>
                  <a:lnTo>
                    <a:pt x="0" y="7019"/>
                  </a:lnTo>
                  <a:cubicBezTo>
                    <a:pt x="0" y="7019"/>
                    <a:pt x="2553" y="8868"/>
                    <a:pt x="6843" y="8868"/>
                  </a:cubicBezTo>
                  <a:cubicBezTo>
                    <a:pt x="8178" y="8868"/>
                    <a:pt x="9682" y="8689"/>
                    <a:pt x="11329" y="8219"/>
                  </a:cubicBezTo>
                  <a:cubicBezTo>
                    <a:pt x="18962" y="6044"/>
                    <a:pt x="16173" y="1"/>
                    <a:pt x="12552"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7" name="Google Shape;2747;p62"/>
            <p:cNvSpPr/>
            <p:nvPr/>
          </p:nvSpPr>
          <p:spPr>
            <a:xfrm>
              <a:off x="3749550" y="2030475"/>
              <a:ext cx="141700" cy="184775"/>
            </a:xfrm>
            <a:custGeom>
              <a:avLst/>
              <a:gdLst/>
              <a:ahLst/>
              <a:cxnLst/>
              <a:rect l="l" t="t" r="r" b="b"/>
              <a:pathLst>
                <a:path w="5668" h="7391" extrusionOk="0">
                  <a:moveTo>
                    <a:pt x="3108" y="0"/>
                  </a:moveTo>
                  <a:cubicBezTo>
                    <a:pt x="2438" y="0"/>
                    <a:pt x="1771" y="346"/>
                    <a:pt x="1485" y="1038"/>
                  </a:cubicBezTo>
                  <a:cubicBezTo>
                    <a:pt x="402" y="3666"/>
                    <a:pt x="2912" y="5045"/>
                    <a:pt x="1" y="7391"/>
                  </a:cubicBezTo>
                  <a:cubicBezTo>
                    <a:pt x="1" y="7391"/>
                    <a:pt x="2637" y="6924"/>
                    <a:pt x="4319" y="3780"/>
                  </a:cubicBezTo>
                  <a:cubicBezTo>
                    <a:pt x="5667" y="1260"/>
                    <a:pt x="4384" y="0"/>
                    <a:pt x="310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Judul 2">
            <a:extLst>
              <a:ext uri="{FF2B5EF4-FFF2-40B4-BE49-F238E27FC236}">
                <a16:creationId xmlns:a16="http://schemas.microsoft.com/office/drawing/2014/main" id="{E6387A74-ED65-BFCB-227A-0703F4FCF1F0}"/>
              </a:ext>
            </a:extLst>
          </p:cNvPr>
          <p:cNvSpPr>
            <a:spLocks noGrp="1"/>
          </p:cNvSpPr>
          <p:nvPr>
            <p:ph type="title"/>
          </p:nvPr>
        </p:nvSpPr>
        <p:spPr>
          <a:xfrm>
            <a:off x="381000" y="208811"/>
            <a:ext cx="7717500" cy="544200"/>
          </a:xfrm>
        </p:spPr>
        <p:txBody>
          <a:bodyPr/>
          <a:lstStyle/>
          <a:p>
            <a:r>
              <a:rPr lang="id-ID" dirty="0"/>
              <a:t>Analisis Laporan Keuangan</a:t>
            </a:r>
          </a:p>
        </p:txBody>
      </p:sp>
      <p:sp>
        <p:nvSpPr>
          <p:cNvPr id="5" name="Kotak Teks 4">
            <a:extLst>
              <a:ext uri="{FF2B5EF4-FFF2-40B4-BE49-F238E27FC236}">
                <a16:creationId xmlns:a16="http://schemas.microsoft.com/office/drawing/2014/main" id="{964894DD-D81D-DC7B-46BB-A0536816932F}"/>
              </a:ext>
            </a:extLst>
          </p:cNvPr>
          <p:cNvSpPr txBox="1"/>
          <p:nvPr/>
        </p:nvSpPr>
        <p:spPr>
          <a:xfrm>
            <a:off x="1371600" y="1265549"/>
            <a:ext cx="7178813" cy="3785652"/>
          </a:xfrm>
          <a:prstGeom prst="rect">
            <a:avLst/>
          </a:prstGeom>
          <a:noFill/>
        </p:spPr>
        <p:txBody>
          <a:bodyPr wrap="square">
            <a:spAutoFit/>
          </a:bodyPr>
          <a:lstStyle/>
          <a:p>
            <a:r>
              <a:rPr lang="id-ID" sz="2000" dirty="0" err="1"/>
              <a:t>Presentase</a:t>
            </a:r>
            <a:r>
              <a:rPr lang="id-ID" sz="2000" dirty="0"/>
              <a:t> margin keuntungan dari -/porsi produk yaitu : </a:t>
            </a:r>
          </a:p>
          <a:p>
            <a:endParaRPr lang="id-ID" sz="2000" dirty="0"/>
          </a:p>
          <a:p>
            <a:r>
              <a:rPr lang="id-ID" sz="2000" b="1" dirty="0"/>
              <a:t>Hasil penjualan (harga jual x produksi/ hari) = Rp. 1200.000</a:t>
            </a:r>
          </a:p>
          <a:p>
            <a:endParaRPr lang="id-ID" sz="2000" b="1" dirty="0"/>
          </a:p>
          <a:p>
            <a:r>
              <a:rPr lang="id-ID" sz="2000" b="1" dirty="0"/>
              <a:t>Model (biaya variabel + biaya penyusutan /hari) = Rp. 936.000</a:t>
            </a:r>
          </a:p>
          <a:p>
            <a:endParaRPr lang="id-ID" sz="2000" b="1" dirty="0"/>
          </a:p>
          <a:p>
            <a:r>
              <a:rPr lang="id-ID" sz="2000" b="1" dirty="0"/>
              <a:t>Laba bersih /hari = Rp. 1200.000 – Rp. 936.000 = 264.000</a:t>
            </a:r>
          </a:p>
          <a:p>
            <a:endParaRPr lang="id-ID" sz="2000" b="1" dirty="0"/>
          </a:p>
          <a:p>
            <a:r>
              <a:rPr lang="id-ID" sz="2000" b="1" dirty="0" err="1"/>
              <a:t>Presentase</a:t>
            </a:r>
            <a:r>
              <a:rPr lang="id-ID" sz="2000" b="1" dirty="0"/>
              <a:t> laba =( 264.000/936.000 ) x 100 % = 27.00% = 28%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96"/>
        <p:cNvGrpSpPr/>
        <p:nvPr/>
      </p:nvGrpSpPr>
      <p:grpSpPr>
        <a:xfrm>
          <a:off x="0" y="0"/>
          <a:ext cx="0" cy="0"/>
          <a:chOff x="0" y="0"/>
          <a:chExt cx="0" cy="0"/>
        </a:xfrm>
      </p:grpSpPr>
      <p:grpSp>
        <p:nvGrpSpPr>
          <p:cNvPr id="3205" name="Google Shape;3205;p68"/>
          <p:cNvGrpSpPr/>
          <p:nvPr/>
        </p:nvGrpSpPr>
        <p:grpSpPr>
          <a:xfrm>
            <a:off x="2480250" y="551400"/>
            <a:ext cx="1363050" cy="975800"/>
            <a:chOff x="7294550" y="3620175"/>
            <a:chExt cx="1363050" cy="975800"/>
          </a:xfrm>
        </p:grpSpPr>
        <p:sp>
          <p:nvSpPr>
            <p:cNvPr id="3206" name="Google Shape;3206;p68"/>
            <p:cNvSpPr/>
            <p:nvPr/>
          </p:nvSpPr>
          <p:spPr>
            <a:xfrm>
              <a:off x="7498225" y="3950650"/>
              <a:ext cx="96575" cy="79725"/>
            </a:xfrm>
            <a:custGeom>
              <a:avLst/>
              <a:gdLst/>
              <a:ahLst/>
              <a:cxnLst/>
              <a:rect l="l" t="t" r="r" b="b"/>
              <a:pathLst>
                <a:path w="3863" h="3189" extrusionOk="0">
                  <a:moveTo>
                    <a:pt x="630" y="0"/>
                  </a:moveTo>
                  <a:lnTo>
                    <a:pt x="551" y="287"/>
                  </a:lnTo>
                  <a:lnTo>
                    <a:pt x="1992" y="680"/>
                  </a:lnTo>
                  <a:lnTo>
                    <a:pt x="1521" y="2407"/>
                  </a:lnTo>
                  <a:lnTo>
                    <a:pt x="79" y="2015"/>
                  </a:lnTo>
                  <a:lnTo>
                    <a:pt x="0" y="2306"/>
                  </a:lnTo>
                  <a:lnTo>
                    <a:pt x="3234" y="3189"/>
                  </a:lnTo>
                  <a:lnTo>
                    <a:pt x="3313" y="2898"/>
                  </a:lnTo>
                  <a:lnTo>
                    <a:pt x="1822" y="2490"/>
                  </a:lnTo>
                  <a:lnTo>
                    <a:pt x="2292" y="763"/>
                  </a:lnTo>
                  <a:lnTo>
                    <a:pt x="3785" y="1170"/>
                  </a:lnTo>
                  <a:lnTo>
                    <a:pt x="3863" y="883"/>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7" name="Google Shape;3207;p68"/>
            <p:cNvSpPr/>
            <p:nvPr/>
          </p:nvSpPr>
          <p:spPr>
            <a:xfrm>
              <a:off x="7546750" y="3871075"/>
              <a:ext cx="92850" cy="75500"/>
            </a:xfrm>
            <a:custGeom>
              <a:avLst/>
              <a:gdLst/>
              <a:ahLst/>
              <a:cxnLst/>
              <a:rect l="l" t="t" r="r" b="b"/>
              <a:pathLst>
                <a:path w="3714" h="3020" extrusionOk="0">
                  <a:moveTo>
                    <a:pt x="394" y="310"/>
                  </a:moveTo>
                  <a:lnTo>
                    <a:pt x="2303" y="574"/>
                  </a:lnTo>
                  <a:lnTo>
                    <a:pt x="1643" y="1777"/>
                  </a:lnTo>
                  <a:lnTo>
                    <a:pt x="394" y="310"/>
                  </a:lnTo>
                  <a:close/>
                  <a:moveTo>
                    <a:pt x="145" y="1"/>
                  </a:moveTo>
                  <a:lnTo>
                    <a:pt x="1" y="263"/>
                  </a:lnTo>
                  <a:lnTo>
                    <a:pt x="2312" y="3020"/>
                  </a:lnTo>
                  <a:lnTo>
                    <a:pt x="2464" y="2744"/>
                  </a:lnTo>
                  <a:lnTo>
                    <a:pt x="1844" y="2013"/>
                  </a:lnTo>
                  <a:lnTo>
                    <a:pt x="2609" y="615"/>
                  </a:lnTo>
                  <a:lnTo>
                    <a:pt x="3560" y="743"/>
                  </a:lnTo>
                  <a:lnTo>
                    <a:pt x="3713" y="463"/>
                  </a:lnTo>
                  <a:lnTo>
                    <a:pt x="14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8" name="Google Shape;3208;p68"/>
            <p:cNvSpPr/>
            <p:nvPr/>
          </p:nvSpPr>
          <p:spPr>
            <a:xfrm>
              <a:off x="7593725" y="3773950"/>
              <a:ext cx="69575" cy="86550"/>
            </a:xfrm>
            <a:custGeom>
              <a:avLst/>
              <a:gdLst/>
              <a:ahLst/>
              <a:cxnLst/>
              <a:rect l="l" t="t" r="r" b="b"/>
              <a:pathLst>
                <a:path w="2783" h="3462" extrusionOk="0">
                  <a:moveTo>
                    <a:pt x="1579" y="308"/>
                  </a:moveTo>
                  <a:cubicBezTo>
                    <a:pt x="1769" y="308"/>
                    <a:pt x="1956" y="390"/>
                    <a:pt x="2142" y="554"/>
                  </a:cubicBezTo>
                  <a:cubicBezTo>
                    <a:pt x="2341" y="728"/>
                    <a:pt x="2445" y="921"/>
                    <a:pt x="2456" y="1129"/>
                  </a:cubicBezTo>
                  <a:cubicBezTo>
                    <a:pt x="2466" y="1337"/>
                    <a:pt x="2378" y="1548"/>
                    <a:pt x="2191" y="1761"/>
                  </a:cubicBezTo>
                  <a:lnTo>
                    <a:pt x="1689" y="2331"/>
                  </a:lnTo>
                  <a:lnTo>
                    <a:pt x="431" y="1224"/>
                  </a:lnTo>
                  <a:lnTo>
                    <a:pt x="932" y="654"/>
                  </a:lnTo>
                  <a:cubicBezTo>
                    <a:pt x="1119" y="441"/>
                    <a:pt x="1316" y="327"/>
                    <a:pt x="1524" y="310"/>
                  </a:cubicBezTo>
                  <a:cubicBezTo>
                    <a:pt x="1542" y="309"/>
                    <a:pt x="1561" y="308"/>
                    <a:pt x="1579" y="308"/>
                  </a:cubicBezTo>
                  <a:close/>
                  <a:moveTo>
                    <a:pt x="1574" y="1"/>
                  </a:moveTo>
                  <a:cubicBezTo>
                    <a:pt x="1551" y="1"/>
                    <a:pt x="1528" y="1"/>
                    <a:pt x="1504" y="3"/>
                  </a:cubicBezTo>
                  <a:cubicBezTo>
                    <a:pt x="1214" y="24"/>
                    <a:pt x="948" y="171"/>
                    <a:pt x="708" y="445"/>
                  </a:cubicBezTo>
                  <a:lnTo>
                    <a:pt x="1" y="1248"/>
                  </a:lnTo>
                  <a:lnTo>
                    <a:pt x="2516" y="3462"/>
                  </a:lnTo>
                  <a:lnTo>
                    <a:pt x="2716" y="3235"/>
                  </a:lnTo>
                  <a:lnTo>
                    <a:pt x="1921" y="2536"/>
                  </a:lnTo>
                  <a:lnTo>
                    <a:pt x="2428" y="1960"/>
                  </a:lnTo>
                  <a:cubicBezTo>
                    <a:pt x="2670" y="1687"/>
                    <a:pt x="2782" y="1404"/>
                    <a:pt x="2767" y="1114"/>
                  </a:cubicBezTo>
                  <a:cubicBezTo>
                    <a:pt x="2752" y="825"/>
                    <a:pt x="2611" y="563"/>
                    <a:pt x="2343" y="327"/>
                  </a:cubicBezTo>
                  <a:cubicBezTo>
                    <a:pt x="2094" y="109"/>
                    <a:pt x="1839" y="1"/>
                    <a:pt x="1574"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9" name="Google Shape;3209;p68"/>
            <p:cNvSpPr/>
            <p:nvPr/>
          </p:nvSpPr>
          <p:spPr>
            <a:xfrm>
              <a:off x="7668725" y="3706750"/>
              <a:ext cx="69475" cy="90175"/>
            </a:xfrm>
            <a:custGeom>
              <a:avLst/>
              <a:gdLst/>
              <a:ahLst/>
              <a:cxnLst/>
              <a:rect l="l" t="t" r="r" b="b"/>
              <a:pathLst>
                <a:path w="2779" h="3607" extrusionOk="0">
                  <a:moveTo>
                    <a:pt x="1602" y="308"/>
                  </a:moveTo>
                  <a:cubicBezTo>
                    <a:pt x="1632" y="308"/>
                    <a:pt x="1662" y="310"/>
                    <a:pt x="1692" y="314"/>
                  </a:cubicBezTo>
                  <a:cubicBezTo>
                    <a:pt x="1899" y="344"/>
                    <a:pt x="2082" y="467"/>
                    <a:pt x="2243" y="687"/>
                  </a:cubicBezTo>
                  <a:cubicBezTo>
                    <a:pt x="2399" y="899"/>
                    <a:pt x="2459" y="1110"/>
                    <a:pt x="2424" y="1316"/>
                  </a:cubicBezTo>
                  <a:cubicBezTo>
                    <a:pt x="2388" y="1521"/>
                    <a:pt x="2257" y="1708"/>
                    <a:pt x="2028" y="1875"/>
                  </a:cubicBezTo>
                  <a:lnTo>
                    <a:pt x="1413" y="2324"/>
                  </a:lnTo>
                  <a:lnTo>
                    <a:pt x="424" y="970"/>
                  </a:lnTo>
                  <a:lnTo>
                    <a:pt x="1039" y="523"/>
                  </a:lnTo>
                  <a:cubicBezTo>
                    <a:pt x="1235" y="378"/>
                    <a:pt x="1422" y="308"/>
                    <a:pt x="1602" y="308"/>
                  </a:cubicBezTo>
                  <a:close/>
                  <a:moveTo>
                    <a:pt x="1594" y="0"/>
                  </a:moveTo>
                  <a:cubicBezTo>
                    <a:pt x="1353" y="0"/>
                    <a:pt x="1110" y="90"/>
                    <a:pt x="864" y="268"/>
                  </a:cubicBezTo>
                  <a:lnTo>
                    <a:pt x="0" y="899"/>
                  </a:lnTo>
                  <a:lnTo>
                    <a:pt x="1977" y="3606"/>
                  </a:lnTo>
                  <a:lnTo>
                    <a:pt x="2221" y="3429"/>
                  </a:lnTo>
                  <a:lnTo>
                    <a:pt x="1597" y="2574"/>
                  </a:lnTo>
                  <a:lnTo>
                    <a:pt x="2218" y="2121"/>
                  </a:lnTo>
                  <a:cubicBezTo>
                    <a:pt x="2513" y="1906"/>
                    <a:pt x="2683" y="1657"/>
                    <a:pt x="2731" y="1370"/>
                  </a:cubicBezTo>
                  <a:cubicBezTo>
                    <a:pt x="2779" y="1084"/>
                    <a:pt x="2696" y="797"/>
                    <a:pt x="2486" y="508"/>
                  </a:cubicBezTo>
                  <a:cubicBezTo>
                    <a:pt x="2275" y="221"/>
                    <a:pt x="2026" y="54"/>
                    <a:pt x="1738" y="11"/>
                  </a:cubicBezTo>
                  <a:cubicBezTo>
                    <a:pt x="1690" y="4"/>
                    <a:pt x="1642" y="0"/>
                    <a:pt x="1594"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0" name="Google Shape;3210;p68"/>
            <p:cNvSpPr/>
            <p:nvPr/>
          </p:nvSpPr>
          <p:spPr>
            <a:xfrm>
              <a:off x="7747225" y="3650225"/>
              <a:ext cx="67250" cy="91225"/>
            </a:xfrm>
            <a:custGeom>
              <a:avLst/>
              <a:gdLst/>
              <a:ahLst/>
              <a:cxnLst/>
              <a:rect l="l" t="t" r="r" b="b"/>
              <a:pathLst>
                <a:path w="2690" h="3649" extrusionOk="0">
                  <a:moveTo>
                    <a:pt x="2361" y="1"/>
                  </a:moveTo>
                  <a:lnTo>
                    <a:pt x="2084" y="124"/>
                  </a:lnTo>
                  <a:lnTo>
                    <a:pt x="1960" y="2242"/>
                  </a:lnTo>
                  <a:lnTo>
                    <a:pt x="295" y="927"/>
                  </a:lnTo>
                  <a:lnTo>
                    <a:pt x="0" y="1060"/>
                  </a:lnTo>
                  <a:lnTo>
                    <a:pt x="1942" y="2592"/>
                  </a:lnTo>
                  <a:lnTo>
                    <a:pt x="2417" y="3648"/>
                  </a:lnTo>
                  <a:lnTo>
                    <a:pt x="2690" y="3527"/>
                  </a:lnTo>
                  <a:lnTo>
                    <a:pt x="2214" y="2470"/>
                  </a:lnTo>
                  <a:lnTo>
                    <a:pt x="236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1" name="Google Shape;3211;p68"/>
            <p:cNvSpPr/>
            <p:nvPr/>
          </p:nvSpPr>
          <p:spPr>
            <a:xfrm>
              <a:off x="7904025" y="3620175"/>
              <a:ext cx="66825" cy="88650"/>
            </a:xfrm>
            <a:custGeom>
              <a:avLst/>
              <a:gdLst/>
              <a:ahLst/>
              <a:cxnLst/>
              <a:rect l="l" t="t" r="r" b="b"/>
              <a:pathLst>
                <a:path w="2673" h="3546" extrusionOk="0">
                  <a:moveTo>
                    <a:pt x="2384" y="1"/>
                  </a:moveTo>
                  <a:lnTo>
                    <a:pt x="2086" y="27"/>
                  </a:lnTo>
                  <a:lnTo>
                    <a:pt x="2319" y="2736"/>
                  </a:lnTo>
                  <a:lnTo>
                    <a:pt x="249" y="185"/>
                  </a:lnTo>
                  <a:lnTo>
                    <a:pt x="0" y="206"/>
                  </a:lnTo>
                  <a:lnTo>
                    <a:pt x="288" y="3546"/>
                  </a:lnTo>
                  <a:lnTo>
                    <a:pt x="590" y="3520"/>
                  </a:lnTo>
                  <a:lnTo>
                    <a:pt x="358" y="811"/>
                  </a:lnTo>
                  <a:lnTo>
                    <a:pt x="358" y="811"/>
                  </a:lnTo>
                  <a:lnTo>
                    <a:pt x="2423" y="3363"/>
                  </a:lnTo>
                  <a:lnTo>
                    <a:pt x="2672" y="3340"/>
                  </a:lnTo>
                  <a:lnTo>
                    <a:pt x="2384"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2" name="Google Shape;3212;p68"/>
            <p:cNvSpPr/>
            <p:nvPr/>
          </p:nvSpPr>
          <p:spPr>
            <a:xfrm>
              <a:off x="7998625" y="3625475"/>
              <a:ext cx="72150" cy="88750"/>
            </a:xfrm>
            <a:custGeom>
              <a:avLst/>
              <a:gdLst/>
              <a:ahLst/>
              <a:cxnLst/>
              <a:rect l="l" t="t" r="r" b="b"/>
              <a:pathLst>
                <a:path w="2886" h="3550" extrusionOk="0">
                  <a:moveTo>
                    <a:pt x="1869" y="389"/>
                  </a:moveTo>
                  <a:lnTo>
                    <a:pt x="2289" y="2269"/>
                  </a:lnTo>
                  <a:lnTo>
                    <a:pt x="930" y="2070"/>
                  </a:lnTo>
                  <a:lnTo>
                    <a:pt x="1869" y="389"/>
                  </a:lnTo>
                  <a:close/>
                  <a:moveTo>
                    <a:pt x="1778" y="1"/>
                  </a:moveTo>
                  <a:lnTo>
                    <a:pt x="1" y="3128"/>
                  </a:lnTo>
                  <a:lnTo>
                    <a:pt x="312" y="3174"/>
                  </a:lnTo>
                  <a:lnTo>
                    <a:pt x="780" y="2337"/>
                  </a:lnTo>
                  <a:lnTo>
                    <a:pt x="2357" y="2568"/>
                  </a:lnTo>
                  <a:lnTo>
                    <a:pt x="2569" y="3503"/>
                  </a:lnTo>
                  <a:lnTo>
                    <a:pt x="2885" y="3550"/>
                  </a:lnTo>
                  <a:lnTo>
                    <a:pt x="2074" y="45"/>
                  </a:lnTo>
                  <a:lnTo>
                    <a:pt x="1778"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3" name="Google Shape;3213;p68"/>
            <p:cNvSpPr/>
            <p:nvPr/>
          </p:nvSpPr>
          <p:spPr>
            <a:xfrm>
              <a:off x="8112700" y="3639050"/>
              <a:ext cx="66350" cy="92200"/>
            </a:xfrm>
            <a:custGeom>
              <a:avLst/>
              <a:gdLst/>
              <a:ahLst/>
              <a:cxnLst/>
              <a:rect l="l" t="t" r="r" b="b"/>
              <a:pathLst>
                <a:path w="2654" h="3688" extrusionOk="0">
                  <a:moveTo>
                    <a:pt x="1" y="1"/>
                  </a:moveTo>
                  <a:lnTo>
                    <a:pt x="19" y="3584"/>
                  </a:lnTo>
                  <a:lnTo>
                    <a:pt x="300" y="3688"/>
                  </a:lnTo>
                  <a:lnTo>
                    <a:pt x="2654" y="987"/>
                  </a:lnTo>
                  <a:lnTo>
                    <a:pt x="2368" y="882"/>
                  </a:lnTo>
                  <a:lnTo>
                    <a:pt x="319" y="3225"/>
                  </a:lnTo>
                  <a:lnTo>
                    <a:pt x="307" y="115"/>
                  </a:lnTo>
                  <a:lnTo>
                    <a:pt x="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4" name="Google Shape;3214;p68"/>
            <p:cNvSpPr/>
            <p:nvPr/>
          </p:nvSpPr>
          <p:spPr>
            <a:xfrm>
              <a:off x="8173100" y="3684750"/>
              <a:ext cx="83375" cy="101375"/>
            </a:xfrm>
            <a:custGeom>
              <a:avLst/>
              <a:gdLst/>
              <a:ahLst/>
              <a:cxnLst/>
              <a:rect l="l" t="t" r="r" b="b"/>
              <a:pathLst>
                <a:path w="3335" h="4055" extrusionOk="0">
                  <a:moveTo>
                    <a:pt x="1906" y="420"/>
                  </a:moveTo>
                  <a:lnTo>
                    <a:pt x="2544" y="832"/>
                  </a:lnTo>
                  <a:cubicBezTo>
                    <a:pt x="2781" y="986"/>
                    <a:pt x="2924" y="1165"/>
                    <a:pt x="2972" y="1368"/>
                  </a:cubicBezTo>
                  <a:cubicBezTo>
                    <a:pt x="3019" y="1571"/>
                    <a:pt x="2969" y="1788"/>
                    <a:pt x="2821" y="2015"/>
                  </a:cubicBezTo>
                  <a:cubicBezTo>
                    <a:pt x="2678" y="2237"/>
                    <a:pt x="2503" y="2369"/>
                    <a:pt x="2298" y="2411"/>
                  </a:cubicBezTo>
                  <a:cubicBezTo>
                    <a:pt x="2253" y="2421"/>
                    <a:pt x="2207" y="2425"/>
                    <a:pt x="2160" y="2425"/>
                  </a:cubicBezTo>
                  <a:cubicBezTo>
                    <a:pt x="1994" y="2425"/>
                    <a:pt x="1819" y="2365"/>
                    <a:pt x="1635" y="2245"/>
                  </a:cubicBezTo>
                  <a:lnTo>
                    <a:pt x="996" y="1833"/>
                  </a:lnTo>
                  <a:lnTo>
                    <a:pt x="1906" y="420"/>
                  </a:lnTo>
                  <a:close/>
                  <a:moveTo>
                    <a:pt x="1818" y="0"/>
                  </a:moveTo>
                  <a:lnTo>
                    <a:pt x="1" y="2817"/>
                  </a:lnTo>
                  <a:lnTo>
                    <a:pt x="254" y="2981"/>
                  </a:lnTo>
                  <a:lnTo>
                    <a:pt x="830" y="2088"/>
                  </a:lnTo>
                  <a:lnTo>
                    <a:pt x="1476" y="2504"/>
                  </a:lnTo>
                  <a:cubicBezTo>
                    <a:pt x="1543" y="2547"/>
                    <a:pt x="1609" y="2584"/>
                    <a:pt x="1676" y="2616"/>
                  </a:cubicBezTo>
                  <a:lnTo>
                    <a:pt x="1642" y="3875"/>
                  </a:lnTo>
                  <a:lnTo>
                    <a:pt x="1921" y="4055"/>
                  </a:lnTo>
                  <a:lnTo>
                    <a:pt x="1956" y="2711"/>
                  </a:lnTo>
                  <a:cubicBezTo>
                    <a:pt x="2030" y="2727"/>
                    <a:pt x="2103" y="2735"/>
                    <a:pt x="2174" y="2735"/>
                  </a:cubicBezTo>
                  <a:cubicBezTo>
                    <a:pt x="2314" y="2735"/>
                    <a:pt x="2448" y="2705"/>
                    <a:pt x="2575" y="2645"/>
                  </a:cubicBezTo>
                  <a:cubicBezTo>
                    <a:pt x="2768" y="2555"/>
                    <a:pt x="2935" y="2400"/>
                    <a:pt x="3077" y="2180"/>
                  </a:cubicBezTo>
                  <a:cubicBezTo>
                    <a:pt x="3269" y="1880"/>
                    <a:pt x="3335" y="1587"/>
                    <a:pt x="3272" y="1304"/>
                  </a:cubicBezTo>
                  <a:cubicBezTo>
                    <a:pt x="3210" y="1019"/>
                    <a:pt x="3025" y="778"/>
                    <a:pt x="2718" y="581"/>
                  </a:cubicBezTo>
                  <a:lnTo>
                    <a:pt x="1818"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5" name="Google Shape;3215;p68"/>
            <p:cNvSpPr/>
            <p:nvPr/>
          </p:nvSpPr>
          <p:spPr>
            <a:xfrm>
              <a:off x="8238050" y="3763775"/>
              <a:ext cx="87900" cy="87400"/>
            </a:xfrm>
            <a:custGeom>
              <a:avLst/>
              <a:gdLst/>
              <a:ahLst/>
              <a:cxnLst/>
              <a:rect l="l" t="t" r="r" b="b"/>
              <a:pathLst>
                <a:path w="3516" h="3496" extrusionOk="0">
                  <a:moveTo>
                    <a:pt x="3148" y="364"/>
                  </a:moveTo>
                  <a:lnTo>
                    <a:pt x="2345" y="2116"/>
                  </a:lnTo>
                  <a:lnTo>
                    <a:pt x="1382" y="1137"/>
                  </a:lnTo>
                  <a:lnTo>
                    <a:pt x="3148" y="364"/>
                  </a:lnTo>
                  <a:close/>
                  <a:moveTo>
                    <a:pt x="3307" y="0"/>
                  </a:moveTo>
                  <a:lnTo>
                    <a:pt x="0" y="1418"/>
                  </a:lnTo>
                  <a:lnTo>
                    <a:pt x="221" y="1643"/>
                  </a:lnTo>
                  <a:lnTo>
                    <a:pt x="1101" y="1261"/>
                  </a:lnTo>
                  <a:lnTo>
                    <a:pt x="2218" y="2397"/>
                  </a:lnTo>
                  <a:lnTo>
                    <a:pt x="1821" y="3268"/>
                  </a:lnTo>
                  <a:lnTo>
                    <a:pt x="2045" y="3496"/>
                  </a:lnTo>
                  <a:lnTo>
                    <a:pt x="3516" y="214"/>
                  </a:lnTo>
                  <a:lnTo>
                    <a:pt x="330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6" name="Google Shape;3216;p68"/>
            <p:cNvSpPr/>
            <p:nvPr/>
          </p:nvSpPr>
          <p:spPr>
            <a:xfrm>
              <a:off x="8311125" y="3816375"/>
              <a:ext cx="88000" cy="73425"/>
            </a:xfrm>
            <a:custGeom>
              <a:avLst/>
              <a:gdLst/>
              <a:ahLst/>
              <a:cxnLst/>
              <a:rect l="l" t="t" r="r" b="b"/>
              <a:pathLst>
                <a:path w="3520" h="2937" extrusionOk="0">
                  <a:moveTo>
                    <a:pt x="2249" y="1"/>
                  </a:moveTo>
                  <a:lnTo>
                    <a:pt x="1993" y="169"/>
                  </a:lnTo>
                  <a:lnTo>
                    <a:pt x="2544" y="1009"/>
                  </a:lnTo>
                  <a:lnTo>
                    <a:pt x="1" y="2683"/>
                  </a:lnTo>
                  <a:lnTo>
                    <a:pt x="168" y="2937"/>
                  </a:lnTo>
                  <a:lnTo>
                    <a:pt x="2712" y="1262"/>
                  </a:lnTo>
                  <a:lnTo>
                    <a:pt x="3263" y="2102"/>
                  </a:lnTo>
                  <a:lnTo>
                    <a:pt x="3519" y="1933"/>
                  </a:lnTo>
                  <a:lnTo>
                    <a:pt x="224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7" name="Google Shape;3217;p68"/>
            <p:cNvSpPr/>
            <p:nvPr/>
          </p:nvSpPr>
          <p:spPr>
            <a:xfrm>
              <a:off x="8341925" y="3905250"/>
              <a:ext cx="91425" cy="83950"/>
            </a:xfrm>
            <a:custGeom>
              <a:avLst/>
              <a:gdLst/>
              <a:ahLst/>
              <a:cxnLst/>
              <a:rect l="l" t="t" r="r" b="b"/>
              <a:pathLst>
                <a:path w="3657" h="3358" extrusionOk="0">
                  <a:moveTo>
                    <a:pt x="2940" y="395"/>
                  </a:moveTo>
                  <a:lnTo>
                    <a:pt x="3221" y="1100"/>
                  </a:lnTo>
                  <a:cubicBezTo>
                    <a:pt x="3326" y="1364"/>
                    <a:pt x="3338" y="1592"/>
                    <a:pt x="3258" y="1785"/>
                  </a:cubicBezTo>
                  <a:cubicBezTo>
                    <a:pt x="3179" y="1977"/>
                    <a:pt x="3011" y="2124"/>
                    <a:pt x="2760" y="2224"/>
                  </a:cubicBezTo>
                  <a:cubicBezTo>
                    <a:pt x="2628" y="2276"/>
                    <a:pt x="2504" y="2302"/>
                    <a:pt x="2388" y="2302"/>
                  </a:cubicBezTo>
                  <a:cubicBezTo>
                    <a:pt x="2287" y="2302"/>
                    <a:pt x="2191" y="2282"/>
                    <a:pt x="2102" y="2242"/>
                  </a:cubicBezTo>
                  <a:cubicBezTo>
                    <a:pt x="1911" y="2157"/>
                    <a:pt x="1762" y="1983"/>
                    <a:pt x="1659" y="1720"/>
                  </a:cubicBezTo>
                  <a:lnTo>
                    <a:pt x="1378" y="1013"/>
                  </a:lnTo>
                  <a:lnTo>
                    <a:pt x="2940" y="395"/>
                  </a:lnTo>
                  <a:close/>
                  <a:moveTo>
                    <a:pt x="3117" y="0"/>
                  </a:moveTo>
                  <a:lnTo>
                    <a:pt x="1" y="1234"/>
                  </a:lnTo>
                  <a:lnTo>
                    <a:pt x="113" y="1515"/>
                  </a:lnTo>
                  <a:lnTo>
                    <a:pt x="1100" y="1124"/>
                  </a:lnTo>
                  <a:lnTo>
                    <a:pt x="1382" y="1838"/>
                  </a:lnTo>
                  <a:cubicBezTo>
                    <a:pt x="1412" y="1912"/>
                    <a:pt x="1444" y="1982"/>
                    <a:pt x="1480" y="2045"/>
                  </a:cubicBezTo>
                  <a:lnTo>
                    <a:pt x="719" y="3051"/>
                  </a:lnTo>
                  <a:lnTo>
                    <a:pt x="843" y="3357"/>
                  </a:lnTo>
                  <a:lnTo>
                    <a:pt x="1653" y="2285"/>
                  </a:lnTo>
                  <a:cubicBezTo>
                    <a:pt x="1803" y="2450"/>
                    <a:pt x="1984" y="2553"/>
                    <a:pt x="2194" y="2592"/>
                  </a:cubicBezTo>
                  <a:cubicBezTo>
                    <a:pt x="2254" y="2603"/>
                    <a:pt x="2315" y="2608"/>
                    <a:pt x="2378" y="2608"/>
                  </a:cubicBezTo>
                  <a:cubicBezTo>
                    <a:pt x="2534" y="2608"/>
                    <a:pt x="2699" y="2574"/>
                    <a:pt x="2873" y="2505"/>
                  </a:cubicBezTo>
                  <a:cubicBezTo>
                    <a:pt x="3206" y="2373"/>
                    <a:pt x="3427" y="2174"/>
                    <a:pt x="3541" y="1906"/>
                  </a:cubicBezTo>
                  <a:cubicBezTo>
                    <a:pt x="3656" y="1638"/>
                    <a:pt x="3646" y="1334"/>
                    <a:pt x="3511" y="995"/>
                  </a:cubicBezTo>
                  <a:lnTo>
                    <a:pt x="311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8" name="Google Shape;3218;p68"/>
            <p:cNvSpPr/>
            <p:nvPr/>
          </p:nvSpPr>
          <p:spPr>
            <a:xfrm>
              <a:off x="8370225" y="4005150"/>
              <a:ext cx="83625" cy="24425"/>
            </a:xfrm>
            <a:custGeom>
              <a:avLst/>
              <a:gdLst/>
              <a:ahLst/>
              <a:cxnLst/>
              <a:rect l="l" t="t" r="r" b="b"/>
              <a:pathLst>
                <a:path w="3345" h="977" extrusionOk="0">
                  <a:moveTo>
                    <a:pt x="3283" y="1"/>
                  </a:moveTo>
                  <a:lnTo>
                    <a:pt x="1" y="680"/>
                  </a:lnTo>
                  <a:lnTo>
                    <a:pt x="62" y="977"/>
                  </a:lnTo>
                  <a:lnTo>
                    <a:pt x="3344" y="298"/>
                  </a:lnTo>
                  <a:lnTo>
                    <a:pt x="3283"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9" name="Google Shape;3219;p68"/>
            <p:cNvSpPr/>
            <p:nvPr/>
          </p:nvSpPr>
          <p:spPr>
            <a:xfrm>
              <a:off x="8357300" y="4185775"/>
              <a:ext cx="96575" cy="79750"/>
            </a:xfrm>
            <a:custGeom>
              <a:avLst/>
              <a:gdLst/>
              <a:ahLst/>
              <a:cxnLst/>
              <a:rect l="l" t="t" r="r" b="b"/>
              <a:pathLst>
                <a:path w="3863" h="3190" extrusionOk="0">
                  <a:moveTo>
                    <a:pt x="630" y="0"/>
                  </a:moveTo>
                  <a:lnTo>
                    <a:pt x="549" y="292"/>
                  </a:lnTo>
                  <a:lnTo>
                    <a:pt x="2042" y="699"/>
                  </a:lnTo>
                  <a:lnTo>
                    <a:pt x="1570" y="2426"/>
                  </a:lnTo>
                  <a:lnTo>
                    <a:pt x="79" y="2019"/>
                  </a:lnTo>
                  <a:lnTo>
                    <a:pt x="1" y="2307"/>
                  </a:lnTo>
                  <a:lnTo>
                    <a:pt x="3234" y="3190"/>
                  </a:lnTo>
                  <a:lnTo>
                    <a:pt x="3312" y="2903"/>
                  </a:lnTo>
                  <a:lnTo>
                    <a:pt x="1871" y="2509"/>
                  </a:lnTo>
                  <a:lnTo>
                    <a:pt x="2343" y="782"/>
                  </a:lnTo>
                  <a:lnTo>
                    <a:pt x="3783" y="1176"/>
                  </a:lnTo>
                  <a:lnTo>
                    <a:pt x="3862" y="884"/>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0" name="Google Shape;3220;p68"/>
            <p:cNvSpPr/>
            <p:nvPr/>
          </p:nvSpPr>
          <p:spPr>
            <a:xfrm>
              <a:off x="8312550" y="4269600"/>
              <a:ext cx="92800" cy="75475"/>
            </a:xfrm>
            <a:custGeom>
              <a:avLst/>
              <a:gdLst/>
              <a:ahLst/>
              <a:cxnLst/>
              <a:rect l="l" t="t" r="r" b="b"/>
              <a:pathLst>
                <a:path w="3712" h="3019" extrusionOk="0">
                  <a:moveTo>
                    <a:pt x="2069" y="1241"/>
                  </a:moveTo>
                  <a:lnTo>
                    <a:pt x="3318" y="2708"/>
                  </a:lnTo>
                  <a:lnTo>
                    <a:pt x="3318" y="2708"/>
                  </a:lnTo>
                  <a:lnTo>
                    <a:pt x="1409" y="2446"/>
                  </a:lnTo>
                  <a:lnTo>
                    <a:pt x="2069" y="1241"/>
                  </a:lnTo>
                  <a:close/>
                  <a:moveTo>
                    <a:pt x="1401" y="0"/>
                  </a:moveTo>
                  <a:lnTo>
                    <a:pt x="1249" y="276"/>
                  </a:lnTo>
                  <a:lnTo>
                    <a:pt x="1869" y="1007"/>
                  </a:lnTo>
                  <a:lnTo>
                    <a:pt x="1104" y="2405"/>
                  </a:lnTo>
                  <a:lnTo>
                    <a:pt x="154" y="2276"/>
                  </a:lnTo>
                  <a:lnTo>
                    <a:pt x="0" y="2555"/>
                  </a:lnTo>
                  <a:lnTo>
                    <a:pt x="3568" y="3018"/>
                  </a:lnTo>
                  <a:lnTo>
                    <a:pt x="3712" y="2756"/>
                  </a:lnTo>
                  <a:lnTo>
                    <a:pt x="140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1" name="Google Shape;3221;p68"/>
            <p:cNvSpPr/>
            <p:nvPr/>
          </p:nvSpPr>
          <p:spPr>
            <a:xfrm>
              <a:off x="8288700" y="4355750"/>
              <a:ext cx="69600" cy="86575"/>
            </a:xfrm>
            <a:custGeom>
              <a:avLst/>
              <a:gdLst/>
              <a:ahLst/>
              <a:cxnLst/>
              <a:rect l="l" t="t" r="r" b="b"/>
              <a:pathLst>
                <a:path w="2784" h="3463" extrusionOk="0">
                  <a:moveTo>
                    <a:pt x="1096" y="1133"/>
                  </a:moveTo>
                  <a:lnTo>
                    <a:pt x="2355" y="2240"/>
                  </a:lnTo>
                  <a:lnTo>
                    <a:pt x="1852" y="2810"/>
                  </a:lnTo>
                  <a:cubicBezTo>
                    <a:pt x="1664" y="3023"/>
                    <a:pt x="1467" y="3137"/>
                    <a:pt x="1259" y="3154"/>
                  </a:cubicBezTo>
                  <a:cubicBezTo>
                    <a:pt x="1241" y="3156"/>
                    <a:pt x="1224" y="3156"/>
                    <a:pt x="1206" y="3156"/>
                  </a:cubicBezTo>
                  <a:cubicBezTo>
                    <a:pt x="1016" y="3156"/>
                    <a:pt x="827" y="3074"/>
                    <a:pt x="641" y="2910"/>
                  </a:cubicBezTo>
                  <a:cubicBezTo>
                    <a:pt x="442" y="2735"/>
                    <a:pt x="338" y="2543"/>
                    <a:pt x="328" y="2334"/>
                  </a:cubicBezTo>
                  <a:cubicBezTo>
                    <a:pt x="318" y="2127"/>
                    <a:pt x="406" y="1916"/>
                    <a:pt x="594" y="1703"/>
                  </a:cubicBezTo>
                  <a:lnTo>
                    <a:pt x="1096" y="1133"/>
                  </a:lnTo>
                  <a:close/>
                  <a:moveTo>
                    <a:pt x="269" y="1"/>
                  </a:moveTo>
                  <a:lnTo>
                    <a:pt x="69" y="228"/>
                  </a:lnTo>
                  <a:lnTo>
                    <a:pt x="862" y="927"/>
                  </a:lnTo>
                  <a:lnTo>
                    <a:pt x="355" y="1503"/>
                  </a:lnTo>
                  <a:cubicBezTo>
                    <a:pt x="113" y="1777"/>
                    <a:pt x="0" y="2059"/>
                    <a:pt x="16" y="2349"/>
                  </a:cubicBezTo>
                  <a:cubicBezTo>
                    <a:pt x="31" y="2637"/>
                    <a:pt x="173" y="2900"/>
                    <a:pt x="441" y="3137"/>
                  </a:cubicBezTo>
                  <a:cubicBezTo>
                    <a:pt x="687" y="3354"/>
                    <a:pt x="944" y="3463"/>
                    <a:pt x="1209" y="3463"/>
                  </a:cubicBezTo>
                  <a:cubicBezTo>
                    <a:pt x="1232" y="3463"/>
                    <a:pt x="1255" y="3462"/>
                    <a:pt x="1278" y="3460"/>
                  </a:cubicBezTo>
                  <a:cubicBezTo>
                    <a:pt x="1569" y="3440"/>
                    <a:pt x="1834" y="3294"/>
                    <a:pt x="2077" y="3019"/>
                  </a:cubicBezTo>
                  <a:lnTo>
                    <a:pt x="2784" y="2215"/>
                  </a:lnTo>
                  <a:lnTo>
                    <a:pt x="26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2" name="Google Shape;3222;p68"/>
            <p:cNvSpPr/>
            <p:nvPr/>
          </p:nvSpPr>
          <p:spPr>
            <a:xfrm>
              <a:off x="8213900" y="4419250"/>
              <a:ext cx="69500" cy="90175"/>
            </a:xfrm>
            <a:custGeom>
              <a:avLst/>
              <a:gdLst/>
              <a:ahLst/>
              <a:cxnLst/>
              <a:rect l="l" t="t" r="r" b="b"/>
              <a:pathLst>
                <a:path w="2780" h="3607" extrusionOk="0">
                  <a:moveTo>
                    <a:pt x="1364" y="1283"/>
                  </a:moveTo>
                  <a:lnTo>
                    <a:pt x="2353" y="2636"/>
                  </a:lnTo>
                  <a:lnTo>
                    <a:pt x="1739" y="3085"/>
                  </a:lnTo>
                  <a:cubicBezTo>
                    <a:pt x="1544" y="3227"/>
                    <a:pt x="1356" y="3298"/>
                    <a:pt x="1178" y="3298"/>
                  </a:cubicBezTo>
                  <a:cubicBezTo>
                    <a:pt x="1147" y="3298"/>
                    <a:pt x="1116" y="3296"/>
                    <a:pt x="1086" y="3292"/>
                  </a:cubicBezTo>
                  <a:cubicBezTo>
                    <a:pt x="879" y="3262"/>
                    <a:pt x="696" y="3139"/>
                    <a:pt x="536" y="2920"/>
                  </a:cubicBezTo>
                  <a:cubicBezTo>
                    <a:pt x="381" y="2707"/>
                    <a:pt x="320" y="2496"/>
                    <a:pt x="355" y="2291"/>
                  </a:cubicBezTo>
                  <a:cubicBezTo>
                    <a:pt x="391" y="2085"/>
                    <a:pt x="524" y="1899"/>
                    <a:pt x="751" y="1731"/>
                  </a:cubicBezTo>
                  <a:lnTo>
                    <a:pt x="1364" y="1283"/>
                  </a:lnTo>
                  <a:close/>
                  <a:moveTo>
                    <a:pt x="802" y="1"/>
                  </a:moveTo>
                  <a:lnTo>
                    <a:pt x="558" y="180"/>
                  </a:lnTo>
                  <a:lnTo>
                    <a:pt x="1182" y="1033"/>
                  </a:lnTo>
                  <a:lnTo>
                    <a:pt x="562" y="1486"/>
                  </a:lnTo>
                  <a:cubicBezTo>
                    <a:pt x="268" y="1701"/>
                    <a:pt x="95" y="1952"/>
                    <a:pt x="48" y="2238"/>
                  </a:cubicBezTo>
                  <a:cubicBezTo>
                    <a:pt x="1" y="2523"/>
                    <a:pt x="83" y="2810"/>
                    <a:pt x="294" y="3099"/>
                  </a:cubicBezTo>
                  <a:cubicBezTo>
                    <a:pt x="504" y="3388"/>
                    <a:pt x="753" y="3554"/>
                    <a:pt x="1040" y="3596"/>
                  </a:cubicBezTo>
                  <a:cubicBezTo>
                    <a:pt x="1088" y="3603"/>
                    <a:pt x="1137" y="3607"/>
                    <a:pt x="1185" y="3607"/>
                  </a:cubicBezTo>
                  <a:cubicBezTo>
                    <a:pt x="1426" y="3607"/>
                    <a:pt x="1669" y="3517"/>
                    <a:pt x="1916" y="3339"/>
                  </a:cubicBezTo>
                  <a:lnTo>
                    <a:pt x="2780" y="2708"/>
                  </a:lnTo>
                  <a:lnTo>
                    <a:pt x="80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3" name="Google Shape;3223;p68"/>
            <p:cNvSpPr/>
            <p:nvPr/>
          </p:nvSpPr>
          <p:spPr>
            <a:xfrm>
              <a:off x="8137650" y="4474700"/>
              <a:ext cx="67225" cy="91225"/>
            </a:xfrm>
            <a:custGeom>
              <a:avLst/>
              <a:gdLst/>
              <a:ahLst/>
              <a:cxnLst/>
              <a:rect l="l" t="t" r="r" b="b"/>
              <a:pathLst>
                <a:path w="2689" h="3649" extrusionOk="0">
                  <a:moveTo>
                    <a:pt x="272" y="1"/>
                  </a:moveTo>
                  <a:lnTo>
                    <a:pt x="0" y="123"/>
                  </a:lnTo>
                  <a:lnTo>
                    <a:pt x="475" y="1179"/>
                  </a:lnTo>
                  <a:lnTo>
                    <a:pt x="329" y="3648"/>
                  </a:lnTo>
                  <a:lnTo>
                    <a:pt x="605" y="3525"/>
                  </a:lnTo>
                  <a:lnTo>
                    <a:pt x="729" y="1407"/>
                  </a:lnTo>
                  <a:lnTo>
                    <a:pt x="2395" y="2722"/>
                  </a:lnTo>
                  <a:lnTo>
                    <a:pt x="2688" y="2589"/>
                  </a:lnTo>
                  <a:lnTo>
                    <a:pt x="747" y="1058"/>
                  </a:lnTo>
                  <a:lnTo>
                    <a:pt x="27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4" name="Google Shape;3224;p68"/>
            <p:cNvSpPr/>
            <p:nvPr/>
          </p:nvSpPr>
          <p:spPr>
            <a:xfrm>
              <a:off x="7981475" y="4507350"/>
              <a:ext cx="66825" cy="88625"/>
            </a:xfrm>
            <a:custGeom>
              <a:avLst/>
              <a:gdLst/>
              <a:ahLst/>
              <a:cxnLst/>
              <a:rect l="l" t="t" r="r" b="b"/>
              <a:pathLst>
                <a:path w="2673" h="3545" extrusionOk="0">
                  <a:moveTo>
                    <a:pt x="2384" y="0"/>
                  </a:moveTo>
                  <a:lnTo>
                    <a:pt x="2082" y="26"/>
                  </a:lnTo>
                  <a:lnTo>
                    <a:pt x="2315" y="2736"/>
                  </a:lnTo>
                  <a:lnTo>
                    <a:pt x="249" y="184"/>
                  </a:lnTo>
                  <a:lnTo>
                    <a:pt x="1" y="206"/>
                  </a:lnTo>
                  <a:lnTo>
                    <a:pt x="289" y="3544"/>
                  </a:lnTo>
                  <a:lnTo>
                    <a:pt x="587" y="3522"/>
                  </a:lnTo>
                  <a:lnTo>
                    <a:pt x="353" y="812"/>
                  </a:lnTo>
                  <a:lnTo>
                    <a:pt x="2423" y="3362"/>
                  </a:lnTo>
                  <a:lnTo>
                    <a:pt x="2672" y="3341"/>
                  </a:lnTo>
                  <a:lnTo>
                    <a:pt x="238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5" name="Google Shape;3225;p68"/>
            <p:cNvSpPr/>
            <p:nvPr/>
          </p:nvSpPr>
          <p:spPr>
            <a:xfrm>
              <a:off x="7881350" y="4501925"/>
              <a:ext cx="72100" cy="88750"/>
            </a:xfrm>
            <a:custGeom>
              <a:avLst/>
              <a:gdLst/>
              <a:ahLst/>
              <a:cxnLst/>
              <a:rect l="l" t="t" r="r" b="b"/>
              <a:pathLst>
                <a:path w="2884" h="3550" extrusionOk="0">
                  <a:moveTo>
                    <a:pt x="596" y="1283"/>
                  </a:moveTo>
                  <a:lnTo>
                    <a:pt x="1954" y="1480"/>
                  </a:lnTo>
                  <a:lnTo>
                    <a:pt x="1016" y="3162"/>
                  </a:lnTo>
                  <a:lnTo>
                    <a:pt x="596" y="1283"/>
                  </a:lnTo>
                  <a:close/>
                  <a:moveTo>
                    <a:pt x="0" y="1"/>
                  </a:moveTo>
                  <a:lnTo>
                    <a:pt x="812" y="3506"/>
                  </a:lnTo>
                  <a:lnTo>
                    <a:pt x="1107" y="3550"/>
                  </a:lnTo>
                  <a:lnTo>
                    <a:pt x="2884" y="422"/>
                  </a:lnTo>
                  <a:lnTo>
                    <a:pt x="2574" y="377"/>
                  </a:lnTo>
                  <a:lnTo>
                    <a:pt x="2105" y="1213"/>
                  </a:lnTo>
                  <a:lnTo>
                    <a:pt x="528" y="983"/>
                  </a:lnTo>
                  <a:lnTo>
                    <a:pt x="316" y="47"/>
                  </a:lnTo>
                  <a:lnTo>
                    <a:pt x="0"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68"/>
            <p:cNvSpPr/>
            <p:nvPr/>
          </p:nvSpPr>
          <p:spPr>
            <a:xfrm>
              <a:off x="7773075" y="4484925"/>
              <a:ext cx="66350" cy="92175"/>
            </a:xfrm>
            <a:custGeom>
              <a:avLst/>
              <a:gdLst/>
              <a:ahLst/>
              <a:cxnLst/>
              <a:rect l="l" t="t" r="r" b="b"/>
              <a:pathLst>
                <a:path w="2654" h="3687" extrusionOk="0">
                  <a:moveTo>
                    <a:pt x="2355" y="1"/>
                  </a:moveTo>
                  <a:lnTo>
                    <a:pt x="1" y="2700"/>
                  </a:lnTo>
                  <a:lnTo>
                    <a:pt x="286" y="2806"/>
                  </a:lnTo>
                  <a:lnTo>
                    <a:pt x="2336" y="463"/>
                  </a:lnTo>
                  <a:lnTo>
                    <a:pt x="2348" y="3572"/>
                  </a:lnTo>
                  <a:lnTo>
                    <a:pt x="2654" y="3686"/>
                  </a:lnTo>
                  <a:lnTo>
                    <a:pt x="2635" y="104"/>
                  </a:lnTo>
                  <a:lnTo>
                    <a:pt x="235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68"/>
            <p:cNvSpPr/>
            <p:nvPr/>
          </p:nvSpPr>
          <p:spPr>
            <a:xfrm>
              <a:off x="7695675" y="4430050"/>
              <a:ext cx="83350" cy="101400"/>
            </a:xfrm>
            <a:custGeom>
              <a:avLst/>
              <a:gdLst/>
              <a:ahLst/>
              <a:cxnLst/>
              <a:rect l="l" t="t" r="r" b="b"/>
              <a:pathLst>
                <a:path w="3334" h="4056" extrusionOk="0">
                  <a:moveTo>
                    <a:pt x="1171" y="1629"/>
                  </a:moveTo>
                  <a:cubicBezTo>
                    <a:pt x="1338" y="1629"/>
                    <a:pt x="1515" y="1689"/>
                    <a:pt x="1701" y="1809"/>
                  </a:cubicBezTo>
                  <a:lnTo>
                    <a:pt x="2339" y="2222"/>
                  </a:lnTo>
                  <a:lnTo>
                    <a:pt x="1428" y="3635"/>
                  </a:lnTo>
                  <a:lnTo>
                    <a:pt x="789" y="3222"/>
                  </a:lnTo>
                  <a:cubicBezTo>
                    <a:pt x="551" y="3068"/>
                    <a:pt x="408" y="2890"/>
                    <a:pt x="361" y="2687"/>
                  </a:cubicBezTo>
                  <a:cubicBezTo>
                    <a:pt x="315" y="2484"/>
                    <a:pt x="365" y="2267"/>
                    <a:pt x="511" y="2039"/>
                  </a:cubicBezTo>
                  <a:cubicBezTo>
                    <a:pt x="655" y="1818"/>
                    <a:pt x="830" y="1685"/>
                    <a:pt x="1035" y="1643"/>
                  </a:cubicBezTo>
                  <a:cubicBezTo>
                    <a:pt x="1080" y="1634"/>
                    <a:pt x="1125" y="1629"/>
                    <a:pt x="1171" y="1629"/>
                  </a:cubicBezTo>
                  <a:close/>
                  <a:moveTo>
                    <a:pt x="1415" y="0"/>
                  </a:moveTo>
                  <a:lnTo>
                    <a:pt x="1379" y="1345"/>
                  </a:lnTo>
                  <a:cubicBezTo>
                    <a:pt x="1304" y="1329"/>
                    <a:pt x="1231" y="1321"/>
                    <a:pt x="1160" y="1321"/>
                  </a:cubicBezTo>
                  <a:cubicBezTo>
                    <a:pt x="1021" y="1321"/>
                    <a:pt x="888" y="1351"/>
                    <a:pt x="761" y="1411"/>
                  </a:cubicBezTo>
                  <a:cubicBezTo>
                    <a:pt x="568" y="1500"/>
                    <a:pt x="401" y="1655"/>
                    <a:pt x="258" y="1875"/>
                  </a:cubicBezTo>
                  <a:cubicBezTo>
                    <a:pt x="66" y="2176"/>
                    <a:pt x="1" y="2469"/>
                    <a:pt x="63" y="2752"/>
                  </a:cubicBezTo>
                  <a:cubicBezTo>
                    <a:pt x="126" y="3036"/>
                    <a:pt x="311" y="3277"/>
                    <a:pt x="618" y="3475"/>
                  </a:cubicBezTo>
                  <a:lnTo>
                    <a:pt x="1518" y="4056"/>
                  </a:lnTo>
                  <a:lnTo>
                    <a:pt x="3334" y="1238"/>
                  </a:lnTo>
                  <a:lnTo>
                    <a:pt x="3079" y="1074"/>
                  </a:lnTo>
                  <a:lnTo>
                    <a:pt x="2503" y="1967"/>
                  </a:lnTo>
                  <a:lnTo>
                    <a:pt x="1857" y="1551"/>
                  </a:lnTo>
                  <a:cubicBezTo>
                    <a:pt x="1790" y="1509"/>
                    <a:pt x="1723" y="1472"/>
                    <a:pt x="1657" y="1441"/>
                  </a:cubicBezTo>
                  <a:lnTo>
                    <a:pt x="1691" y="180"/>
                  </a:lnTo>
                  <a:lnTo>
                    <a:pt x="1415"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68"/>
            <p:cNvSpPr/>
            <p:nvPr/>
          </p:nvSpPr>
          <p:spPr>
            <a:xfrm>
              <a:off x="7626125" y="4364975"/>
              <a:ext cx="87950" cy="87400"/>
            </a:xfrm>
            <a:custGeom>
              <a:avLst/>
              <a:gdLst/>
              <a:ahLst/>
              <a:cxnLst/>
              <a:rect l="l" t="t" r="r" b="b"/>
              <a:pathLst>
                <a:path w="3518" h="3496" extrusionOk="0">
                  <a:moveTo>
                    <a:pt x="1172" y="1380"/>
                  </a:moveTo>
                  <a:lnTo>
                    <a:pt x="2135" y="2360"/>
                  </a:lnTo>
                  <a:lnTo>
                    <a:pt x="370" y="3132"/>
                  </a:lnTo>
                  <a:lnTo>
                    <a:pt x="370" y="3132"/>
                  </a:lnTo>
                  <a:lnTo>
                    <a:pt x="1172" y="1380"/>
                  </a:lnTo>
                  <a:close/>
                  <a:moveTo>
                    <a:pt x="1473" y="0"/>
                  </a:moveTo>
                  <a:lnTo>
                    <a:pt x="1" y="3282"/>
                  </a:lnTo>
                  <a:lnTo>
                    <a:pt x="210" y="3496"/>
                  </a:lnTo>
                  <a:lnTo>
                    <a:pt x="3517" y="2078"/>
                  </a:lnTo>
                  <a:lnTo>
                    <a:pt x="3296" y="1853"/>
                  </a:lnTo>
                  <a:lnTo>
                    <a:pt x="2417" y="2237"/>
                  </a:lnTo>
                  <a:lnTo>
                    <a:pt x="1299" y="1100"/>
                  </a:lnTo>
                  <a:lnTo>
                    <a:pt x="1696" y="228"/>
                  </a:lnTo>
                  <a:lnTo>
                    <a:pt x="1473"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68"/>
            <p:cNvSpPr/>
            <p:nvPr/>
          </p:nvSpPr>
          <p:spPr>
            <a:xfrm>
              <a:off x="7553025" y="4326400"/>
              <a:ext cx="87950" cy="73375"/>
            </a:xfrm>
            <a:custGeom>
              <a:avLst/>
              <a:gdLst/>
              <a:ahLst/>
              <a:cxnLst/>
              <a:rect l="l" t="t" r="r" b="b"/>
              <a:pathLst>
                <a:path w="3518" h="2935" extrusionOk="0">
                  <a:moveTo>
                    <a:pt x="3351" y="0"/>
                  </a:moveTo>
                  <a:lnTo>
                    <a:pt x="808" y="1675"/>
                  </a:lnTo>
                  <a:lnTo>
                    <a:pt x="256" y="836"/>
                  </a:lnTo>
                  <a:lnTo>
                    <a:pt x="0" y="1002"/>
                  </a:lnTo>
                  <a:lnTo>
                    <a:pt x="1271" y="2934"/>
                  </a:lnTo>
                  <a:lnTo>
                    <a:pt x="1527" y="2767"/>
                  </a:lnTo>
                  <a:lnTo>
                    <a:pt x="975" y="1927"/>
                  </a:lnTo>
                  <a:lnTo>
                    <a:pt x="3518" y="253"/>
                  </a:lnTo>
                  <a:lnTo>
                    <a:pt x="335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0" name="Google Shape;3230;p68"/>
            <p:cNvSpPr/>
            <p:nvPr/>
          </p:nvSpPr>
          <p:spPr>
            <a:xfrm>
              <a:off x="7518800" y="4227025"/>
              <a:ext cx="91425" cy="83950"/>
            </a:xfrm>
            <a:custGeom>
              <a:avLst/>
              <a:gdLst/>
              <a:ahLst/>
              <a:cxnLst/>
              <a:rect l="l" t="t" r="r" b="b"/>
              <a:pathLst>
                <a:path w="3657" h="3358" extrusionOk="0">
                  <a:moveTo>
                    <a:pt x="1266" y="1053"/>
                  </a:moveTo>
                  <a:cubicBezTo>
                    <a:pt x="1368" y="1053"/>
                    <a:pt x="1463" y="1073"/>
                    <a:pt x="1553" y="1114"/>
                  </a:cubicBezTo>
                  <a:cubicBezTo>
                    <a:pt x="1744" y="1198"/>
                    <a:pt x="1893" y="1373"/>
                    <a:pt x="1997" y="1635"/>
                  </a:cubicBezTo>
                  <a:lnTo>
                    <a:pt x="2277" y="2342"/>
                  </a:lnTo>
                  <a:lnTo>
                    <a:pt x="714" y="2962"/>
                  </a:lnTo>
                  <a:lnTo>
                    <a:pt x="435" y="2255"/>
                  </a:lnTo>
                  <a:cubicBezTo>
                    <a:pt x="329" y="1992"/>
                    <a:pt x="318" y="1763"/>
                    <a:pt x="398" y="1571"/>
                  </a:cubicBezTo>
                  <a:cubicBezTo>
                    <a:pt x="477" y="1378"/>
                    <a:pt x="643" y="1232"/>
                    <a:pt x="896" y="1131"/>
                  </a:cubicBezTo>
                  <a:cubicBezTo>
                    <a:pt x="1027" y="1079"/>
                    <a:pt x="1150" y="1053"/>
                    <a:pt x="1266" y="1053"/>
                  </a:cubicBezTo>
                  <a:close/>
                  <a:moveTo>
                    <a:pt x="2814" y="0"/>
                  </a:moveTo>
                  <a:lnTo>
                    <a:pt x="2003" y="1073"/>
                  </a:lnTo>
                  <a:cubicBezTo>
                    <a:pt x="1853" y="907"/>
                    <a:pt x="1672" y="804"/>
                    <a:pt x="1463" y="765"/>
                  </a:cubicBezTo>
                  <a:cubicBezTo>
                    <a:pt x="1403" y="755"/>
                    <a:pt x="1341" y="749"/>
                    <a:pt x="1278" y="749"/>
                  </a:cubicBezTo>
                  <a:cubicBezTo>
                    <a:pt x="1122" y="749"/>
                    <a:pt x="957" y="783"/>
                    <a:pt x="784" y="852"/>
                  </a:cubicBezTo>
                  <a:cubicBezTo>
                    <a:pt x="451" y="984"/>
                    <a:pt x="229" y="1182"/>
                    <a:pt x="115" y="1452"/>
                  </a:cubicBezTo>
                  <a:cubicBezTo>
                    <a:pt x="0" y="1719"/>
                    <a:pt x="10" y="2023"/>
                    <a:pt x="146" y="2362"/>
                  </a:cubicBezTo>
                  <a:lnTo>
                    <a:pt x="539" y="3357"/>
                  </a:lnTo>
                  <a:lnTo>
                    <a:pt x="3656" y="2122"/>
                  </a:lnTo>
                  <a:lnTo>
                    <a:pt x="3544" y="1842"/>
                  </a:lnTo>
                  <a:lnTo>
                    <a:pt x="2556" y="2233"/>
                  </a:lnTo>
                  <a:lnTo>
                    <a:pt x="2273" y="1519"/>
                  </a:lnTo>
                  <a:cubicBezTo>
                    <a:pt x="2244" y="1444"/>
                    <a:pt x="2212" y="1376"/>
                    <a:pt x="2176" y="1311"/>
                  </a:cubicBezTo>
                  <a:lnTo>
                    <a:pt x="2937" y="306"/>
                  </a:lnTo>
                  <a:lnTo>
                    <a:pt x="281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1" name="Google Shape;3231;p68"/>
            <p:cNvSpPr/>
            <p:nvPr/>
          </p:nvSpPr>
          <p:spPr>
            <a:xfrm>
              <a:off x="7498250" y="4186575"/>
              <a:ext cx="83600" cy="24425"/>
            </a:xfrm>
            <a:custGeom>
              <a:avLst/>
              <a:gdLst/>
              <a:ahLst/>
              <a:cxnLst/>
              <a:rect l="l" t="t" r="r" b="b"/>
              <a:pathLst>
                <a:path w="3344" h="977" extrusionOk="0">
                  <a:moveTo>
                    <a:pt x="3282" y="0"/>
                  </a:moveTo>
                  <a:lnTo>
                    <a:pt x="0" y="679"/>
                  </a:lnTo>
                  <a:lnTo>
                    <a:pt x="62" y="976"/>
                  </a:lnTo>
                  <a:lnTo>
                    <a:pt x="3344" y="297"/>
                  </a:lnTo>
                  <a:lnTo>
                    <a:pt x="3282"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68"/>
            <p:cNvSpPr/>
            <p:nvPr/>
          </p:nvSpPr>
          <p:spPr>
            <a:xfrm>
              <a:off x="7657025" y="3791450"/>
              <a:ext cx="634600" cy="633225"/>
            </a:xfrm>
            <a:custGeom>
              <a:avLst/>
              <a:gdLst/>
              <a:ahLst/>
              <a:cxnLst/>
              <a:rect l="l" t="t" r="r" b="b"/>
              <a:pathLst>
                <a:path w="25384" h="25329" extrusionOk="0">
                  <a:moveTo>
                    <a:pt x="11787" y="3391"/>
                  </a:moveTo>
                  <a:cubicBezTo>
                    <a:pt x="12142" y="3930"/>
                    <a:pt x="12726" y="4305"/>
                    <a:pt x="13418" y="4367"/>
                  </a:cubicBezTo>
                  <a:lnTo>
                    <a:pt x="13421" y="4367"/>
                  </a:lnTo>
                  <a:cubicBezTo>
                    <a:pt x="13485" y="4373"/>
                    <a:pt x="13549" y="4375"/>
                    <a:pt x="13612" y="4375"/>
                  </a:cubicBezTo>
                  <a:cubicBezTo>
                    <a:pt x="14228" y="4375"/>
                    <a:pt x="14794" y="4116"/>
                    <a:pt x="15195" y="3694"/>
                  </a:cubicBezTo>
                  <a:cubicBezTo>
                    <a:pt x="15333" y="4324"/>
                    <a:pt x="15743" y="4884"/>
                    <a:pt x="16362" y="5193"/>
                  </a:cubicBezTo>
                  <a:cubicBezTo>
                    <a:pt x="16675" y="5347"/>
                    <a:pt x="17007" y="5420"/>
                    <a:pt x="17333" y="5420"/>
                  </a:cubicBezTo>
                  <a:cubicBezTo>
                    <a:pt x="17656" y="5420"/>
                    <a:pt x="17974" y="5348"/>
                    <a:pt x="18263" y="5213"/>
                  </a:cubicBezTo>
                  <a:lnTo>
                    <a:pt x="18263" y="5213"/>
                  </a:lnTo>
                  <a:cubicBezTo>
                    <a:pt x="18165" y="5846"/>
                    <a:pt x="18346" y="6522"/>
                    <a:pt x="18813" y="7033"/>
                  </a:cubicBezTo>
                  <a:cubicBezTo>
                    <a:pt x="19246" y="7502"/>
                    <a:pt x="19839" y="7740"/>
                    <a:pt x="20430" y="7740"/>
                  </a:cubicBezTo>
                  <a:cubicBezTo>
                    <a:pt x="20479" y="7740"/>
                    <a:pt x="20529" y="7739"/>
                    <a:pt x="20578" y="7735"/>
                  </a:cubicBezTo>
                  <a:lnTo>
                    <a:pt x="20578" y="7735"/>
                  </a:lnTo>
                  <a:cubicBezTo>
                    <a:pt x="20258" y="8290"/>
                    <a:pt x="20184" y="8982"/>
                    <a:pt x="20436" y="9627"/>
                  </a:cubicBezTo>
                  <a:cubicBezTo>
                    <a:pt x="20688" y="10273"/>
                    <a:pt x="21213" y="10729"/>
                    <a:pt x="21825" y="10917"/>
                  </a:cubicBezTo>
                  <a:cubicBezTo>
                    <a:pt x="21325" y="11321"/>
                    <a:pt x="21004" y="11939"/>
                    <a:pt x="21007" y="12634"/>
                  </a:cubicBezTo>
                  <a:lnTo>
                    <a:pt x="21007" y="12667"/>
                  </a:lnTo>
                  <a:cubicBezTo>
                    <a:pt x="21007" y="13362"/>
                    <a:pt x="21330" y="13980"/>
                    <a:pt x="21833" y="14378"/>
                  </a:cubicBezTo>
                  <a:cubicBezTo>
                    <a:pt x="21220" y="14573"/>
                    <a:pt x="20699" y="15033"/>
                    <a:pt x="20447" y="15677"/>
                  </a:cubicBezTo>
                  <a:cubicBezTo>
                    <a:pt x="20198" y="16322"/>
                    <a:pt x="20275" y="17013"/>
                    <a:pt x="20597" y="17568"/>
                  </a:cubicBezTo>
                  <a:cubicBezTo>
                    <a:pt x="20548" y="17565"/>
                    <a:pt x="20498" y="17563"/>
                    <a:pt x="20448" y="17563"/>
                  </a:cubicBezTo>
                  <a:cubicBezTo>
                    <a:pt x="19855" y="17563"/>
                    <a:pt x="19266" y="17805"/>
                    <a:pt x="18835" y="18279"/>
                  </a:cubicBezTo>
                  <a:cubicBezTo>
                    <a:pt x="18367" y="18789"/>
                    <a:pt x="18190" y="19465"/>
                    <a:pt x="18294" y="20099"/>
                  </a:cubicBezTo>
                  <a:cubicBezTo>
                    <a:pt x="18004" y="19965"/>
                    <a:pt x="17688" y="19894"/>
                    <a:pt x="17368" y="19894"/>
                  </a:cubicBezTo>
                  <a:cubicBezTo>
                    <a:pt x="17039" y="19894"/>
                    <a:pt x="16707" y="19968"/>
                    <a:pt x="16393" y="20126"/>
                  </a:cubicBezTo>
                  <a:cubicBezTo>
                    <a:pt x="15774" y="20436"/>
                    <a:pt x="15365" y="20998"/>
                    <a:pt x="15231" y="21624"/>
                  </a:cubicBezTo>
                  <a:cubicBezTo>
                    <a:pt x="14830" y="21208"/>
                    <a:pt x="14269" y="20954"/>
                    <a:pt x="13655" y="20954"/>
                  </a:cubicBezTo>
                  <a:cubicBezTo>
                    <a:pt x="13588" y="20954"/>
                    <a:pt x="13520" y="20957"/>
                    <a:pt x="13452" y="20963"/>
                  </a:cubicBezTo>
                  <a:cubicBezTo>
                    <a:pt x="12762" y="21027"/>
                    <a:pt x="12175" y="21407"/>
                    <a:pt x="11822" y="21944"/>
                  </a:cubicBezTo>
                  <a:cubicBezTo>
                    <a:pt x="11573" y="21351"/>
                    <a:pt x="11069" y="20876"/>
                    <a:pt x="10401" y="20688"/>
                  </a:cubicBezTo>
                  <a:lnTo>
                    <a:pt x="10401" y="20685"/>
                  </a:lnTo>
                  <a:cubicBezTo>
                    <a:pt x="10202" y="20629"/>
                    <a:pt x="10002" y="20602"/>
                    <a:pt x="9806" y="20602"/>
                  </a:cubicBezTo>
                  <a:cubicBezTo>
                    <a:pt x="9344" y="20602"/>
                    <a:pt x="8898" y="20750"/>
                    <a:pt x="8533" y="21012"/>
                  </a:cubicBezTo>
                  <a:cubicBezTo>
                    <a:pt x="8516" y="20368"/>
                    <a:pt x="8218" y="19741"/>
                    <a:pt x="7664" y="19325"/>
                  </a:cubicBezTo>
                  <a:cubicBezTo>
                    <a:pt x="7270" y="19027"/>
                    <a:pt x="6807" y="18882"/>
                    <a:pt x="6349" y="18882"/>
                  </a:cubicBezTo>
                  <a:cubicBezTo>
                    <a:pt x="6163" y="18882"/>
                    <a:pt x="5979" y="18906"/>
                    <a:pt x="5799" y="18953"/>
                  </a:cubicBezTo>
                  <a:cubicBezTo>
                    <a:pt x="6015" y="18347"/>
                    <a:pt x="5963" y="17652"/>
                    <a:pt x="5596" y="17062"/>
                  </a:cubicBezTo>
                  <a:cubicBezTo>
                    <a:pt x="5229" y="16473"/>
                    <a:pt x="4630" y="16122"/>
                    <a:pt x="3991" y="16047"/>
                  </a:cubicBezTo>
                  <a:cubicBezTo>
                    <a:pt x="4408" y="15560"/>
                    <a:pt x="4612" y="14894"/>
                    <a:pt x="4486" y="14216"/>
                  </a:cubicBezTo>
                  <a:cubicBezTo>
                    <a:pt x="4357" y="13533"/>
                    <a:pt x="3926" y="12986"/>
                    <a:pt x="3357" y="12686"/>
                  </a:cubicBezTo>
                  <a:cubicBezTo>
                    <a:pt x="3926" y="12382"/>
                    <a:pt x="4355" y="11833"/>
                    <a:pt x="4480" y="11149"/>
                  </a:cubicBezTo>
                  <a:cubicBezTo>
                    <a:pt x="4604" y="10469"/>
                    <a:pt x="4398" y="9805"/>
                    <a:pt x="3977" y="9321"/>
                  </a:cubicBezTo>
                  <a:cubicBezTo>
                    <a:pt x="4617" y="9242"/>
                    <a:pt x="5213" y="8887"/>
                    <a:pt x="5575" y="8298"/>
                  </a:cubicBezTo>
                  <a:cubicBezTo>
                    <a:pt x="5939" y="7708"/>
                    <a:pt x="5990" y="7011"/>
                    <a:pt x="5773" y="6407"/>
                  </a:cubicBezTo>
                  <a:lnTo>
                    <a:pt x="5773" y="6407"/>
                  </a:lnTo>
                  <a:cubicBezTo>
                    <a:pt x="5949" y="6452"/>
                    <a:pt x="6131" y="6475"/>
                    <a:pt x="6313" y="6475"/>
                  </a:cubicBezTo>
                  <a:cubicBezTo>
                    <a:pt x="6775" y="6475"/>
                    <a:pt x="7241" y="6329"/>
                    <a:pt x="7637" y="6027"/>
                  </a:cubicBezTo>
                  <a:cubicBezTo>
                    <a:pt x="8187" y="5609"/>
                    <a:pt x="8484" y="4977"/>
                    <a:pt x="8498" y="4335"/>
                  </a:cubicBezTo>
                  <a:cubicBezTo>
                    <a:pt x="8866" y="4595"/>
                    <a:pt x="9309" y="4741"/>
                    <a:pt x="9770" y="4741"/>
                  </a:cubicBezTo>
                  <a:cubicBezTo>
                    <a:pt x="9968" y="4741"/>
                    <a:pt x="10168" y="4714"/>
                    <a:pt x="10367" y="4658"/>
                  </a:cubicBezTo>
                  <a:lnTo>
                    <a:pt x="10370" y="4658"/>
                  </a:lnTo>
                  <a:cubicBezTo>
                    <a:pt x="11035" y="4466"/>
                    <a:pt x="11540" y="3985"/>
                    <a:pt x="11787" y="3391"/>
                  </a:cubicBezTo>
                  <a:close/>
                  <a:moveTo>
                    <a:pt x="13611" y="1"/>
                  </a:moveTo>
                  <a:cubicBezTo>
                    <a:pt x="12715" y="1"/>
                    <a:pt x="11926" y="548"/>
                    <a:pt x="11595" y="1348"/>
                  </a:cubicBezTo>
                  <a:cubicBezTo>
                    <a:pt x="11191" y="739"/>
                    <a:pt x="10504" y="367"/>
                    <a:pt x="9771" y="367"/>
                  </a:cubicBezTo>
                  <a:cubicBezTo>
                    <a:pt x="9570" y="367"/>
                    <a:pt x="9367" y="394"/>
                    <a:pt x="9164" y="452"/>
                  </a:cubicBezTo>
                  <a:cubicBezTo>
                    <a:pt x="8220" y="724"/>
                    <a:pt x="7603" y="1571"/>
                    <a:pt x="7582" y="2503"/>
                  </a:cubicBezTo>
                  <a:cubicBezTo>
                    <a:pt x="7207" y="2238"/>
                    <a:pt x="6762" y="2100"/>
                    <a:pt x="6314" y="2100"/>
                  </a:cubicBezTo>
                  <a:cubicBezTo>
                    <a:pt x="5853" y="2100"/>
                    <a:pt x="5388" y="2246"/>
                    <a:pt x="4993" y="2547"/>
                  </a:cubicBezTo>
                  <a:cubicBezTo>
                    <a:pt x="4211" y="3140"/>
                    <a:pt x="3940" y="4155"/>
                    <a:pt x="4257" y="5029"/>
                  </a:cubicBezTo>
                  <a:cubicBezTo>
                    <a:pt x="4080" y="4983"/>
                    <a:pt x="3899" y="4961"/>
                    <a:pt x="3720" y="4961"/>
                  </a:cubicBezTo>
                  <a:cubicBezTo>
                    <a:pt x="2986" y="4961"/>
                    <a:pt x="2269" y="5330"/>
                    <a:pt x="1857" y="5999"/>
                  </a:cubicBezTo>
                  <a:cubicBezTo>
                    <a:pt x="1341" y="6837"/>
                    <a:pt x="1455" y="7880"/>
                    <a:pt x="2065" y="8583"/>
                  </a:cubicBezTo>
                  <a:cubicBezTo>
                    <a:pt x="1141" y="8696"/>
                    <a:pt x="356" y="9394"/>
                    <a:pt x="179" y="10360"/>
                  </a:cubicBezTo>
                  <a:cubicBezTo>
                    <a:pt x="1" y="11322"/>
                    <a:pt x="484" y="12255"/>
                    <a:pt x="1307" y="12689"/>
                  </a:cubicBezTo>
                  <a:cubicBezTo>
                    <a:pt x="488" y="13126"/>
                    <a:pt x="7" y="14062"/>
                    <a:pt x="187" y="15024"/>
                  </a:cubicBezTo>
                  <a:cubicBezTo>
                    <a:pt x="369" y="15985"/>
                    <a:pt x="1157" y="16683"/>
                    <a:pt x="2081" y="16791"/>
                  </a:cubicBezTo>
                  <a:cubicBezTo>
                    <a:pt x="1475" y="17496"/>
                    <a:pt x="1366" y="18544"/>
                    <a:pt x="1881" y="19375"/>
                  </a:cubicBezTo>
                  <a:cubicBezTo>
                    <a:pt x="2297" y="20040"/>
                    <a:pt x="3010" y="20406"/>
                    <a:pt x="3740" y="20406"/>
                  </a:cubicBezTo>
                  <a:cubicBezTo>
                    <a:pt x="3923" y="20406"/>
                    <a:pt x="4106" y="20383"/>
                    <a:pt x="4286" y="20336"/>
                  </a:cubicBezTo>
                  <a:lnTo>
                    <a:pt x="4286" y="20336"/>
                  </a:lnTo>
                  <a:cubicBezTo>
                    <a:pt x="3972" y="21213"/>
                    <a:pt x="4248" y="22225"/>
                    <a:pt x="5030" y="22816"/>
                  </a:cubicBezTo>
                  <a:cubicBezTo>
                    <a:pt x="5424" y="23114"/>
                    <a:pt x="5887" y="23258"/>
                    <a:pt x="6346" y="23258"/>
                  </a:cubicBezTo>
                  <a:cubicBezTo>
                    <a:pt x="6797" y="23258"/>
                    <a:pt x="7246" y="23118"/>
                    <a:pt x="7622" y="22850"/>
                  </a:cubicBezTo>
                  <a:cubicBezTo>
                    <a:pt x="7643" y="23782"/>
                    <a:pt x="8266" y="24630"/>
                    <a:pt x="9212" y="24895"/>
                  </a:cubicBezTo>
                  <a:cubicBezTo>
                    <a:pt x="9411" y="24951"/>
                    <a:pt x="9611" y="24978"/>
                    <a:pt x="9808" y="24978"/>
                  </a:cubicBezTo>
                  <a:cubicBezTo>
                    <a:pt x="10544" y="24978"/>
                    <a:pt x="11235" y="24602"/>
                    <a:pt x="11636" y="23987"/>
                  </a:cubicBezTo>
                  <a:cubicBezTo>
                    <a:pt x="11970" y="24784"/>
                    <a:pt x="12761" y="25329"/>
                    <a:pt x="13652" y="25329"/>
                  </a:cubicBezTo>
                  <a:cubicBezTo>
                    <a:pt x="13721" y="25329"/>
                    <a:pt x="13789" y="25326"/>
                    <a:pt x="13858" y="25317"/>
                  </a:cubicBezTo>
                  <a:cubicBezTo>
                    <a:pt x="14835" y="25228"/>
                    <a:pt x="15600" y="24509"/>
                    <a:pt x="15796" y="23598"/>
                  </a:cubicBezTo>
                  <a:cubicBezTo>
                    <a:pt x="16211" y="24030"/>
                    <a:pt x="16784" y="24269"/>
                    <a:pt x="17373" y="24269"/>
                  </a:cubicBezTo>
                  <a:cubicBezTo>
                    <a:pt x="17702" y="24269"/>
                    <a:pt x="18035" y="24195"/>
                    <a:pt x="18349" y="24038"/>
                  </a:cubicBezTo>
                  <a:cubicBezTo>
                    <a:pt x="19227" y="23601"/>
                    <a:pt x="19681" y="22652"/>
                    <a:pt x="19530" y="21733"/>
                  </a:cubicBezTo>
                  <a:lnTo>
                    <a:pt x="19530" y="21733"/>
                  </a:lnTo>
                  <a:cubicBezTo>
                    <a:pt x="19823" y="21869"/>
                    <a:pt x="20138" y="21936"/>
                    <a:pt x="20453" y="21936"/>
                  </a:cubicBezTo>
                  <a:cubicBezTo>
                    <a:pt x="21047" y="21936"/>
                    <a:pt x="21638" y="21696"/>
                    <a:pt x="22070" y="21223"/>
                  </a:cubicBezTo>
                  <a:cubicBezTo>
                    <a:pt x="22729" y="20498"/>
                    <a:pt x="22811" y="19451"/>
                    <a:pt x="22344" y="18647"/>
                  </a:cubicBezTo>
                  <a:lnTo>
                    <a:pt x="22344" y="18647"/>
                  </a:lnTo>
                  <a:cubicBezTo>
                    <a:pt x="22393" y="18650"/>
                    <a:pt x="22442" y="18652"/>
                    <a:pt x="22491" y="18652"/>
                  </a:cubicBezTo>
                  <a:cubicBezTo>
                    <a:pt x="23368" y="18652"/>
                    <a:pt x="24194" y="18119"/>
                    <a:pt x="24528" y="17255"/>
                  </a:cubicBezTo>
                  <a:cubicBezTo>
                    <a:pt x="24884" y="16339"/>
                    <a:pt x="24579" y="15334"/>
                    <a:pt x="23850" y="14751"/>
                  </a:cubicBezTo>
                  <a:cubicBezTo>
                    <a:pt x="24738" y="14475"/>
                    <a:pt x="25383" y="13644"/>
                    <a:pt x="25383" y="12666"/>
                  </a:cubicBezTo>
                  <a:lnTo>
                    <a:pt x="25383" y="12647"/>
                  </a:lnTo>
                  <a:lnTo>
                    <a:pt x="25383" y="12614"/>
                  </a:lnTo>
                  <a:cubicBezTo>
                    <a:pt x="25377" y="11635"/>
                    <a:pt x="24732" y="10809"/>
                    <a:pt x="23841" y="10534"/>
                  </a:cubicBezTo>
                  <a:cubicBezTo>
                    <a:pt x="24568" y="9951"/>
                    <a:pt x="24866" y="8942"/>
                    <a:pt x="24507" y="8029"/>
                  </a:cubicBezTo>
                  <a:cubicBezTo>
                    <a:pt x="24171" y="7166"/>
                    <a:pt x="23346" y="6641"/>
                    <a:pt x="22472" y="6641"/>
                  </a:cubicBezTo>
                  <a:cubicBezTo>
                    <a:pt x="22421" y="6641"/>
                    <a:pt x="22369" y="6643"/>
                    <a:pt x="22318" y="6647"/>
                  </a:cubicBezTo>
                  <a:cubicBezTo>
                    <a:pt x="22785" y="5840"/>
                    <a:pt x="22698" y="4793"/>
                    <a:pt x="22037" y="4072"/>
                  </a:cubicBezTo>
                  <a:cubicBezTo>
                    <a:pt x="21605" y="3602"/>
                    <a:pt x="21017" y="3365"/>
                    <a:pt x="20426" y="3365"/>
                  </a:cubicBezTo>
                  <a:cubicBezTo>
                    <a:pt x="20108" y="3365"/>
                    <a:pt x="19790" y="3433"/>
                    <a:pt x="19494" y="3571"/>
                  </a:cubicBezTo>
                  <a:cubicBezTo>
                    <a:pt x="19640" y="2653"/>
                    <a:pt x="19183" y="1707"/>
                    <a:pt x="18306" y="1273"/>
                  </a:cubicBezTo>
                  <a:cubicBezTo>
                    <a:pt x="17994" y="1118"/>
                    <a:pt x="17663" y="1044"/>
                    <a:pt x="17337" y="1044"/>
                  </a:cubicBezTo>
                  <a:cubicBezTo>
                    <a:pt x="16744" y="1044"/>
                    <a:pt x="16167" y="1288"/>
                    <a:pt x="15753" y="1723"/>
                  </a:cubicBezTo>
                  <a:cubicBezTo>
                    <a:pt x="15553" y="813"/>
                    <a:pt x="14784" y="94"/>
                    <a:pt x="13806" y="10"/>
                  </a:cubicBezTo>
                  <a:lnTo>
                    <a:pt x="13809" y="10"/>
                  </a:lnTo>
                  <a:cubicBezTo>
                    <a:pt x="13742" y="4"/>
                    <a:pt x="13676" y="1"/>
                    <a:pt x="13611"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68"/>
            <p:cNvSpPr/>
            <p:nvPr/>
          </p:nvSpPr>
          <p:spPr>
            <a:xfrm>
              <a:off x="7710875" y="3845125"/>
              <a:ext cx="526050" cy="526000"/>
            </a:xfrm>
            <a:custGeom>
              <a:avLst/>
              <a:gdLst/>
              <a:ahLst/>
              <a:cxnLst/>
              <a:rect l="l" t="t" r="r" b="b"/>
              <a:pathLst>
                <a:path w="21042" h="21040" extrusionOk="0">
                  <a:moveTo>
                    <a:pt x="10520" y="0"/>
                  </a:moveTo>
                  <a:cubicBezTo>
                    <a:pt x="7731" y="0"/>
                    <a:pt x="5055" y="1109"/>
                    <a:pt x="3082" y="3081"/>
                  </a:cubicBezTo>
                  <a:cubicBezTo>
                    <a:pt x="1109" y="5054"/>
                    <a:pt x="1" y="7730"/>
                    <a:pt x="1" y="10520"/>
                  </a:cubicBezTo>
                  <a:cubicBezTo>
                    <a:pt x="1" y="13310"/>
                    <a:pt x="1109" y="15986"/>
                    <a:pt x="3082" y="17959"/>
                  </a:cubicBezTo>
                  <a:cubicBezTo>
                    <a:pt x="5055" y="19932"/>
                    <a:pt x="7731" y="21040"/>
                    <a:pt x="10520" y="21040"/>
                  </a:cubicBezTo>
                  <a:cubicBezTo>
                    <a:pt x="13311" y="21040"/>
                    <a:pt x="15987" y="19932"/>
                    <a:pt x="17960" y="17959"/>
                  </a:cubicBezTo>
                  <a:cubicBezTo>
                    <a:pt x="19933" y="15986"/>
                    <a:pt x="21041" y="13310"/>
                    <a:pt x="21041" y="10520"/>
                  </a:cubicBezTo>
                  <a:cubicBezTo>
                    <a:pt x="21041" y="7730"/>
                    <a:pt x="19933" y="5054"/>
                    <a:pt x="17960" y="3081"/>
                  </a:cubicBezTo>
                  <a:cubicBezTo>
                    <a:pt x="15987" y="1109"/>
                    <a:pt x="13311" y="0"/>
                    <a:pt x="105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68"/>
            <p:cNvSpPr/>
            <p:nvPr/>
          </p:nvSpPr>
          <p:spPr>
            <a:xfrm>
              <a:off x="7936300" y="4070525"/>
              <a:ext cx="75200" cy="75200"/>
            </a:xfrm>
            <a:custGeom>
              <a:avLst/>
              <a:gdLst/>
              <a:ahLst/>
              <a:cxnLst/>
              <a:rect l="l" t="t" r="r" b="b"/>
              <a:pathLst>
                <a:path w="3008" h="3008" extrusionOk="0">
                  <a:moveTo>
                    <a:pt x="1503" y="0"/>
                  </a:moveTo>
                  <a:cubicBezTo>
                    <a:pt x="673" y="0"/>
                    <a:pt x="1" y="674"/>
                    <a:pt x="1" y="1504"/>
                  </a:cubicBezTo>
                  <a:cubicBezTo>
                    <a:pt x="1" y="2334"/>
                    <a:pt x="673" y="3008"/>
                    <a:pt x="1503" y="3008"/>
                  </a:cubicBezTo>
                  <a:cubicBezTo>
                    <a:pt x="2335" y="3008"/>
                    <a:pt x="3007" y="2334"/>
                    <a:pt x="3007" y="1504"/>
                  </a:cubicBezTo>
                  <a:cubicBezTo>
                    <a:pt x="3007" y="674"/>
                    <a:pt x="2335" y="0"/>
                    <a:pt x="150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68"/>
            <p:cNvSpPr/>
            <p:nvPr/>
          </p:nvSpPr>
          <p:spPr>
            <a:xfrm>
              <a:off x="7938725" y="3868500"/>
              <a:ext cx="70375" cy="173150"/>
            </a:xfrm>
            <a:custGeom>
              <a:avLst/>
              <a:gdLst/>
              <a:ahLst/>
              <a:cxnLst/>
              <a:rect l="l" t="t" r="r" b="b"/>
              <a:pathLst>
                <a:path w="2815" h="6926" extrusionOk="0">
                  <a:moveTo>
                    <a:pt x="1408" y="0"/>
                  </a:moveTo>
                  <a:cubicBezTo>
                    <a:pt x="630" y="0"/>
                    <a:pt x="0" y="683"/>
                    <a:pt x="0" y="1884"/>
                  </a:cubicBezTo>
                  <a:cubicBezTo>
                    <a:pt x="0" y="3084"/>
                    <a:pt x="851" y="6926"/>
                    <a:pt x="1408" y="6926"/>
                  </a:cubicBezTo>
                  <a:cubicBezTo>
                    <a:pt x="1955" y="6926"/>
                    <a:pt x="2815" y="3084"/>
                    <a:pt x="2815" y="1884"/>
                  </a:cubicBezTo>
                  <a:cubicBezTo>
                    <a:pt x="2815" y="683"/>
                    <a:pt x="2184" y="0"/>
                    <a:pt x="1408"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68"/>
            <p:cNvSpPr/>
            <p:nvPr/>
          </p:nvSpPr>
          <p:spPr>
            <a:xfrm>
              <a:off x="7953325" y="3883275"/>
              <a:ext cx="41075" cy="41075"/>
            </a:xfrm>
            <a:custGeom>
              <a:avLst/>
              <a:gdLst/>
              <a:ahLst/>
              <a:cxnLst/>
              <a:rect l="l" t="t" r="r" b="b"/>
              <a:pathLst>
                <a:path w="1643" h="1643" extrusionOk="0">
                  <a:moveTo>
                    <a:pt x="821" y="1"/>
                  </a:moveTo>
                  <a:cubicBezTo>
                    <a:pt x="368" y="1"/>
                    <a:pt x="1" y="369"/>
                    <a:pt x="1" y="822"/>
                  </a:cubicBezTo>
                  <a:cubicBezTo>
                    <a:pt x="1" y="1275"/>
                    <a:pt x="368" y="1642"/>
                    <a:pt x="821" y="1642"/>
                  </a:cubicBezTo>
                  <a:cubicBezTo>
                    <a:pt x="1275" y="1642"/>
                    <a:pt x="1642" y="1275"/>
                    <a:pt x="1642" y="822"/>
                  </a:cubicBezTo>
                  <a:cubicBezTo>
                    <a:pt x="1642" y="370"/>
                    <a:pt x="1277" y="2"/>
                    <a:pt x="8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68"/>
            <p:cNvSpPr/>
            <p:nvPr/>
          </p:nvSpPr>
          <p:spPr>
            <a:xfrm>
              <a:off x="7832100" y="3896400"/>
              <a:ext cx="120425" cy="154625"/>
            </a:xfrm>
            <a:custGeom>
              <a:avLst/>
              <a:gdLst/>
              <a:ahLst/>
              <a:cxnLst/>
              <a:rect l="l" t="t" r="r" b="b"/>
              <a:pathLst>
                <a:path w="4817" h="6185" extrusionOk="0">
                  <a:moveTo>
                    <a:pt x="1498" y="0"/>
                  </a:moveTo>
                  <a:cubicBezTo>
                    <a:pt x="1282" y="0"/>
                    <a:pt x="1072" y="57"/>
                    <a:pt x="878" y="168"/>
                  </a:cubicBezTo>
                  <a:cubicBezTo>
                    <a:pt x="206" y="557"/>
                    <a:pt x="0" y="1462"/>
                    <a:pt x="601" y="2502"/>
                  </a:cubicBezTo>
                  <a:cubicBezTo>
                    <a:pt x="1175" y="3495"/>
                    <a:pt x="3624" y="6185"/>
                    <a:pt x="4264" y="6185"/>
                  </a:cubicBezTo>
                  <a:cubicBezTo>
                    <a:pt x="4294" y="6185"/>
                    <a:pt x="4320" y="6179"/>
                    <a:pt x="4342" y="6166"/>
                  </a:cubicBezTo>
                  <a:cubicBezTo>
                    <a:pt x="4817" y="5891"/>
                    <a:pt x="3641" y="2135"/>
                    <a:pt x="3040" y="1095"/>
                  </a:cubicBezTo>
                  <a:cubicBezTo>
                    <a:pt x="2611" y="353"/>
                    <a:pt x="2037" y="0"/>
                    <a:pt x="149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68"/>
            <p:cNvSpPr/>
            <p:nvPr/>
          </p:nvSpPr>
          <p:spPr>
            <a:xfrm>
              <a:off x="7848350" y="3910675"/>
              <a:ext cx="46825" cy="41025"/>
            </a:xfrm>
            <a:custGeom>
              <a:avLst/>
              <a:gdLst/>
              <a:ahLst/>
              <a:cxnLst/>
              <a:rect l="l" t="t" r="r" b="b"/>
              <a:pathLst>
                <a:path w="1873" h="1641" extrusionOk="0">
                  <a:moveTo>
                    <a:pt x="936" y="1"/>
                  </a:moveTo>
                  <a:cubicBezTo>
                    <a:pt x="797" y="1"/>
                    <a:pt x="656" y="36"/>
                    <a:pt x="526" y="111"/>
                  </a:cubicBezTo>
                  <a:cubicBezTo>
                    <a:pt x="134" y="337"/>
                    <a:pt x="0" y="839"/>
                    <a:pt x="226" y="1230"/>
                  </a:cubicBezTo>
                  <a:cubicBezTo>
                    <a:pt x="378" y="1494"/>
                    <a:pt x="654" y="1640"/>
                    <a:pt x="937" y="1640"/>
                  </a:cubicBezTo>
                  <a:cubicBezTo>
                    <a:pt x="1076" y="1640"/>
                    <a:pt x="1217" y="1605"/>
                    <a:pt x="1346" y="1530"/>
                  </a:cubicBezTo>
                  <a:cubicBezTo>
                    <a:pt x="1738" y="1304"/>
                    <a:pt x="1872" y="803"/>
                    <a:pt x="1646" y="411"/>
                  </a:cubicBezTo>
                  <a:cubicBezTo>
                    <a:pt x="1494" y="148"/>
                    <a:pt x="1219"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68"/>
            <p:cNvSpPr/>
            <p:nvPr/>
          </p:nvSpPr>
          <p:spPr>
            <a:xfrm>
              <a:off x="7756650" y="3972475"/>
              <a:ext cx="166500" cy="105250"/>
            </a:xfrm>
            <a:custGeom>
              <a:avLst/>
              <a:gdLst/>
              <a:ahLst/>
              <a:cxnLst/>
              <a:rect l="l" t="t" r="r" b="b"/>
              <a:pathLst>
                <a:path w="6660" h="4210" extrusionOk="0">
                  <a:moveTo>
                    <a:pt x="1545" y="1"/>
                  </a:moveTo>
                  <a:cubicBezTo>
                    <a:pt x="1031" y="1"/>
                    <a:pt x="619" y="235"/>
                    <a:pt x="389" y="634"/>
                  </a:cubicBezTo>
                  <a:cubicBezTo>
                    <a:pt x="0" y="1308"/>
                    <a:pt x="276" y="2194"/>
                    <a:pt x="1316" y="2795"/>
                  </a:cubicBezTo>
                  <a:cubicBezTo>
                    <a:pt x="2187" y="3299"/>
                    <a:pt x="4960" y="4210"/>
                    <a:pt x="6002" y="4210"/>
                  </a:cubicBezTo>
                  <a:cubicBezTo>
                    <a:pt x="6204" y="4210"/>
                    <a:pt x="6341" y="4175"/>
                    <a:pt x="6386" y="4097"/>
                  </a:cubicBezTo>
                  <a:cubicBezTo>
                    <a:pt x="6660" y="3622"/>
                    <a:pt x="3763" y="958"/>
                    <a:pt x="2723" y="357"/>
                  </a:cubicBezTo>
                  <a:cubicBezTo>
                    <a:pt x="2300" y="112"/>
                    <a:pt x="1898" y="1"/>
                    <a:pt x="1545"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68"/>
            <p:cNvSpPr/>
            <p:nvPr/>
          </p:nvSpPr>
          <p:spPr>
            <a:xfrm>
              <a:off x="7773550" y="3985450"/>
              <a:ext cx="46825" cy="41050"/>
            </a:xfrm>
            <a:custGeom>
              <a:avLst/>
              <a:gdLst/>
              <a:ahLst/>
              <a:cxnLst/>
              <a:rect l="l" t="t" r="r" b="b"/>
              <a:pathLst>
                <a:path w="1873" h="1642" extrusionOk="0">
                  <a:moveTo>
                    <a:pt x="937" y="1"/>
                  </a:moveTo>
                  <a:cubicBezTo>
                    <a:pt x="654" y="1"/>
                    <a:pt x="378" y="148"/>
                    <a:pt x="226" y="412"/>
                  </a:cubicBezTo>
                  <a:cubicBezTo>
                    <a:pt x="0" y="803"/>
                    <a:pt x="136" y="1306"/>
                    <a:pt x="527" y="1532"/>
                  </a:cubicBezTo>
                  <a:cubicBezTo>
                    <a:pt x="656" y="1606"/>
                    <a:pt x="796" y="1641"/>
                    <a:pt x="935" y="1641"/>
                  </a:cubicBezTo>
                  <a:cubicBezTo>
                    <a:pt x="1219" y="1641"/>
                    <a:pt x="1495" y="1494"/>
                    <a:pt x="1647" y="1231"/>
                  </a:cubicBezTo>
                  <a:cubicBezTo>
                    <a:pt x="1873" y="839"/>
                    <a:pt x="1738" y="337"/>
                    <a:pt x="1346" y="111"/>
                  </a:cubicBezTo>
                  <a:cubicBezTo>
                    <a:pt x="1217" y="36"/>
                    <a:pt x="1076"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68"/>
            <p:cNvSpPr/>
            <p:nvPr/>
          </p:nvSpPr>
          <p:spPr>
            <a:xfrm>
              <a:off x="7734250" y="4072925"/>
              <a:ext cx="173200" cy="70400"/>
            </a:xfrm>
            <a:custGeom>
              <a:avLst/>
              <a:gdLst/>
              <a:ahLst/>
              <a:cxnLst/>
              <a:rect l="l" t="t" r="r" b="b"/>
              <a:pathLst>
                <a:path w="6928" h="2816" extrusionOk="0">
                  <a:moveTo>
                    <a:pt x="1884" y="1"/>
                  </a:moveTo>
                  <a:cubicBezTo>
                    <a:pt x="684" y="1"/>
                    <a:pt x="1" y="632"/>
                    <a:pt x="1" y="1408"/>
                  </a:cubicBezTo>
                  <a:cubicBezTo>
                    <a:pt x="1" y="2185"/>
                    <a:pt x="684" y="2815"/>
                    <a:pt x="1884" y="2815"/>
                  </a:cubicBezTo>
                  <a:cubicBezTo>
                    <a:pt x="3085" y="2815"/>
                    <a:pt x="6927" y="1964"/>
                    <a:pt x="6927" y="1408"/>
                  </a:cubicBezTo>
                  <a:cubicBezTo>
                    <a:pt x="6927" y="860"/>
                    <a:pt x="3085" y="1"/>
                    <a:pt x="188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2" name="Google Shape;3242;p68"/>
            <p:cNvSpPr/>
            <p:nvPr/>
          </p:nvSpPr>
          <p:spPr>
            <a:xfrm>
              <a:off x="7749075" y="4087600"/>
              <a:ext cx="41025" cy="41050"/>
            </a:xfrm>
            <a:custGeom>
              <a:avLst/>
              <a:gdLst/>
              <a:ahLst/>
              <a:cxnLst/>
              <a:rect l="l" t="t" r="r" b="b"/>
              <a:pathLst>
                <a:path w="1641" h="1642" extrusionOk="0">
                  <a:moveTo>
                    <a:pt x="820" y="0"/>
                  </a:moveTo>
                  <a:cubicBezTo>
                    <a:pt x="367" y="0"/>
                    <a:pt x="0" y="368"/>
                    <a:pt x="0" y="821"/>
                  </a:cubicBezTo>
                  <a:cubicBezTo>
                    <a:pt x="0" y="1274"/>
                    <a:pt x="367" y="1642"/>
                    <a:pt x="820" y="1642"/>
                  </a:cubicBezTo>
                  <a:cubicBezTo>
                    <a:pt x="1274" y="1642"/>
                    <a:pt x="1641" y="1274"/>
                    <a:pt x="1641" y="821"/>
                  </a:cubicBezTo>
                  <a:cubicBezTo>
                    <a:pt x="1641" y="368"/>
                    <a:pt x="1274" y="0"/>
                    <a:pt x="8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68"/>
            <p:cNvSpPr/>
            <p:nvPr/>
          </p:nvSpPr>
          <p:spPr>
            <a:xfrm>
              <a:off x="7756675" y="4138625"/>
              <a:ext cx="166575" cy="105175"/>
            </a:xfrm>
            <a:custGeom>
              <a:avLst/>
              <a:gdLst/>
              <a:ahLst/>
              <a:cxnLst/>
              <a:rect l="l" t="t" r="r" b="b"/>
              <a:pathLst>
                <a:path w="6663" h="4207" extrusionOk="0">
                  <a:moveTo>
                    <a:pt x="6007" y="0"/>
                  </a:moveTo>
                  <a:cubicBezTo>
                    <a:pt x="4970" y="0"/>
                    <a:pt x="2187" y="909"/>
                    <a:pt x="1315" y="1413"/>
                  </a:cubicBezTo>
                  <a:cubicBezTo>
                    <a:pt x="275" y="2012"/>
                    <a:pt x="0" y="2899"/>
                    <a:pt x="388" y="3573"/>
                  </a:cubicBezTo>
                  <a:cubicBezTo>
                    <a:pt x="618" y="3972"/>
                    <a:pt x="1030" y="4206"/>
                    <a:pt x="1544" y="4206"/>
                  </a:cubicBezTo>
                  <a:cubicBezTo>
                    <a:pt x="1897" y="4206"/>
                    <a:pt x="2298" y="4095"/>
                    <a:pt x="2722" y="3850"/>
                  </a:cubicBezTo>
                  <a:cubicBezTo>
                    <a:pt x="3762" y="3250"/>
                    <a:pt x="6663" y="592"/>
                    <a:pt x="6385" y="110"/>
                  </a:cubicBezTo>
                  <a:cubicBezTo>
                    <a:pt x="6341" y="34"/>
                    <a:pt x="6206" y="0"/>
                    <a:pt x="600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68"/>
            <p:cNvSpPr/>
            <p:nvPr/>
          </p:nvSpPr>
          <p:spPr>
            <a:xfrm>
              <a:off x="7773525" y="4189750"/>
              <a:ext cx="46850" cy="41050"/>
            </a:xfrm>
            <a:custGeom>
              <a:avLst/>
              <a:gdLst/>
              <a:ahLst/>
              <a:cxnLst/>
              <a:rect l="l" t="t" r="r" b="b"/>
              <a:pathLst>
                <a:path w="1874" h="1642" extrusionOk="0">
                  <a:moveTo>
                    <a:pt x="937" y="1"/>
                  </a:moveTo>
                  <a:cubicBezTo>
                    <a:pt x="798" y="1"/>
                    <a:pt x="657" y="36"/>
                    <a:pt x="528" y="111"/>
                  </a:cubicBezTo>
                  <a:cubicBezTo>
                    <a:pt x="135" y="339"/>
                    <a:pt x="0" y="839"/>
                    <a:pt x="227" y="1230"/>
                  </a:cubicBezTo>
                  <a:cubicBezTo>
                    <a:pt x="379" y="1494"/>
                    <a:pt x="655" y="1641"/>
                    <a:pt x="938" y="1641"/>
                  </a:cubicBezTo>
                  <a:cubicBezTo>
                    <a:pt x="1077" y="1641"/>
                    <a:pt x="1218" y="1606"/>
                    <a:pt x="1347" y="1531"/>
                  </a:cubicBezTo>
                  <a:cubicBezTo>
                    <a:pt x="1740" y="1305"/>
                    <a:pt x="1874" y="803"/>
                    <a:pt x="1648" y="412"/>
                  </a:cubicBezTo>
                  <a:cubicBezTo>
                    <a:pt x="1496" y="148"/>
                    <a:pt x="1220"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68"/>
            <p:cNvSpPr/>
            <p:nvPr/>
          </p:nvSpPr>
          <p:spPr>
            <a:xfrm>
              <a:off x="7832150" y="4165225"/>
              <a:ext cx="120525" cy="154625"/>
            </a:xfrm>
            <a:custGeom>
              <a:avLst/>
              <a:gdLst/>
              <a:ahLst/>
              <a:cxnLst/>
              <a:rect l="l" t="t" r="r" b="b"/>
              <a:pathLst>
                <a:path w="4821" h="6185" extrusionOk="0">
                  <a:moveTo>
                    <a:pt x="4264" y="0"/>
                  </a:moveTo>
                  <a:cubicBezTo>
                    <a:pt x="3631" y="0"/>
                    <a:pt x="1173" y="2688"/>
                    <a:pt x="599" y="3682"/>
                  </a:cubicBezTo>
                  <a:cubicBezTo>
                    <a:pt x="0" y="4722"/>
                    <a:pt x="204" y="5629"/>
                    <a:pt x="876" y="6016"/>
                  </a:cubicBezTo>
                  <a:cubicBezTo>
                    <a:pt x="1070" y="6128"/>
                    <a:pt x="1280" y="6184"/>
                    <a:pt x="1497" y="6184"/>
                  </a:cubicBezTo>
                  <a:cubicBezTo>
                    <a:pt x="2035" y="6184"/>
                    <a:pt x="2609" y="5831"/>
                    <a:pt x="3038" y="5090"/>
                  </a:cubicBezTo>
                  <a:cubicBezTo>
                    <a:pt x="3639" y="4049"/>
                    <a:pt x="4821" y="295"/>
                    <a:pt x="4340" y="18"/>
                  </a:cubicBezTo>
                  <a:cubicBezTo>
                    <a:pt x="4319" y="6"/>
                    <a:pt x="4293" y="0"/>
                    <a:pt x="4264"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68"/>
            <p:cNvSpPr/>
            <p:nvPr/>
          </p:nvSpPr>
          <p:spPr>
            <a:xfrm>
              <a:off x="7848325" y="4264575"/>
              <a:ext cx="46800" cy="41000"/>
            </a:xfrm>
            <a:custGeom>
              <a:avLst/>
              <a:gdLst/>
              <a:ahLst/>
              <a:cxnLst/>
              <a:rect l="l" t="t" r="r" b="b"/>
              <a:pathLst>
                <a:path w="1872" h="1640" extrusionOk="0">
                  <a:moveTo>
                    <a:pt x="937" y="0"/>
                  </a:moveTo>
                  <a:cubicBezTo>
                    <a:pt x="653" y="0"/>
                    <a:pt x="377" y="147"/>
                    <a:pt x="226" y="410"/>
                  </a:cubicBezTo>
                  <a:cubicBezTo>
                    <a:pt x="0" y="801"/>
                    <a:pt x="135" y="1303"/>
                    <a:pt x="526" y="1529"/>
                  </a:cubicBezTo>
                  <a:cubicBezTo>
                    <a:pt x="655" y="1604"/>
                    <a:pt x="796" y="1639"/>
                    <a:pt x="935" y="1639"/>
                  </a:cubicBezTo>
                  <a:cubicBezTo>
                    <a:pt x="1218" y="1639"/>
                    <a:pt x="1494" y="1492"/>
                    <a:pt x="1646" y="1230"/>
                  </a:cubicBezTo>
                  <a:cubicBezTo>
                    <a:pt x="1872" y="838"/>
                    <a:pt x="1737" y="336"/>
                    <a:pt x="1346" y="110"/>
                  </a:cubicBezTo>
                  <a:cubicBezTo>
                    <a:pt x="1217" y="36"/>
                    <a:pt x="1076" y="0"/>
                    <a:pt x="937"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68"/>
            <p:cNvSpPr/>
            <p:nvPr/>
          </p:nvSpPr>
          <p:spPr>
            <a:xfrm>
              <a:off x="7938725" y="4174600"/>
              <a:ext cx="70350" cy="173175"/>
            </a:xfrm>
            <a:custGeom>
              <a:avLst/>
              <a:gdLst/>
              <a:ahLst/>
              <a:cxnLst/>
              <a:rect l="l" t="t" r="r" b="b"/>
              <a:pathLst>
                <a:path w="2814" h="6927" extrusionOk="0">
                  <a:moveTo>
                    <a:pt x="1406" y="1"/>
                  </a:moveTo>
                  <a:cubicBezTo>
                    <a:pt x="859" y="1"/>
                    <a:pt x="0" y="3842"/>
                    <a:pt x="0" y="5042"/>
                  </a:cubicBezTo>
                  <a:cubicBezTo>
                    <a:pt x="0" y="6243"/>
                    <a:pt x="629" y="6926"/>
                    <a:pt x="1406" y="6926"/>
                  </a:cubicBezTo>
                  <a:cubicBezTo>
                    <a:pt x="2184" y="6926"/>
                    <a:pt x="2814" y="6243"/>
                    <a:pt x="2814" y="5042"/>
                  </a:cubicBezTo>
                  <a:cubicBezTo>
                    <a:pt x="2814" y="3842"/>
                    <a:pt x="1963" y="1"/>
                    <a:pt x="140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68"/>
            <p:cNvSpPr/>
            <p:nvPr/>
          </p:nvSpPr>
          <p:spPr>
            <a:xfrm>
              <a:off x="7953375" y="4291925"/>
              <a:ext cx="41050" cy="41050"/>
            </a:xfrm>
            <a:custGeom>
              <a:avLst/>
              <a:gdLst/>
              <a:ahLst/>
              <a:cxnLst/>
              <a:rect l="l" t="t" r="r" b="b"/>
              <a:pathLst>
                <a:path w="1642" h="1642" extrusionOk="0">
                  <a:moveTo>
                    <a:pt x="822" y="1"/>
                  </a:moveTo>
                  <a:cubicBezTo>
                    <a:pt x="367" y="1"/>
                    <a:pt x="1" y="368"/>
                    <a:pt x="1" y="821"/>
                  </a:cubicBezTo>
                  <a:cubicBezTo>
                    <a:pt x="1" y="1273"/>
                    <a:pt x="367" y="1640"/>
                    <a:pt x="822" y="1641"/>
                  </a:cubicBezTo>
                  <a:cubicBezTo>
                    <a:pt x="1275" y="1641"/>
                    <a:pt x="1641" y="1274"/>
                    <a:pt x="1641" y="821"/>
                  </a:cubicBezTo>
                  <a:cubicBezTo>
                    <a:pt x="1641" y="368"/>
                    <a:pt x="1275" y="1"/>
                    <a:pt x="8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9" name="Google Shape;3249;p68"/>
            <p:cNvSpPr/>
            <p:nvPr/>
          </p:nvSpPr>
          <p:spPr>
            <a:xfrm>
              <a:off x="7995275" y="4165200"/>
              <a:ext cx="120425" cy="154650"/>
            </a:xfrm>
            <a:custGeom>
              <a:avLst/>
              <a:gdLst/>
              <a:ahLst/>
              <a:cxnLst/>
              <a:rect l="l" t="t" r="r" b="b"/>
              <a:pathLst>
                <a:path w="4817" h="6186" extrusionOk="0">
                  <a:moveTo>
                    <a:pt x="553" y="1"/>
                  </a:moveTo>
                  <a:cubicBezTo>
                    <a:pt x="523" y="1"/>
                    <a:pt x="497" y="7"/>
                    <a:pt x="475" y="19"/>
                  </a:cubicBezTo>
                  <a:cubicBezTo>
                    <a:pt x="0" y="294"/>
                    <a:pt x="1176" y="4050"/>
                    <a:pt x="1777" y="5091"/>
                  </a:cubicBezTo>
                  <a:cubicBezTo>
                    <a:pt x="2205" y="5832"/>
                    <a:pt x="2780" y="6185"/>
                    <a:pt x="3319" y="6185"/>
                  </a:cubicBezTo>
                  <a:cubicBezTo>
                    <a:pt x="3535" y="6185"/>
                    <a:pt x="3746" y="6129"/>
                    <a:pt x="3939" y="6017"/>
                  </a:cubicBezTo>
                  <a:cubicBezTo>
                    <a:pt x="4611" y="5628"/>
                    <a:pt x="4817" y="4723"/>
                    <a:pt x="4216" y="3683"/>
                  </a:cubicBezTo>
                  <a:cubicBezTo>
                    <a:pt x="3642" y="2690"/>
                    <a:pt x="1193" y="1"/>
                    <a:pt x="553"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0" name="Google Shape;3250;p68"/>
            <p:cNvSpPr/>
            <p:nvPr/>
          </p:nvSpPr>
          <p:spPr>
            <a:xfrm>
              <a:off x="8052625" y="4264550"/>
              <a:ext cx="46825" cy="41025"/>
            </a:xfrm>
            <a:custGeom>
              <a:avLst/>
              <a:gdLst/>
              <a:ahLst/>
              <a:cxnLst/>
              <a:rect l="l" t="t" r="r" b="b"/>
              <a:pathLst>
                <a:path w="1873" h="1641" extrusionOk="0">
                  <a:moveTo>
                    <a:pt x="936" y="1"/>
                  </a:moveTo>
                  <a:cubicBezTo>
                    <a:pt x="797" y="1"/>
                    <a:pt x="656" y="36"/>
                    <a:pt x="527" y="111"/>
                  </a:cubicBezTo>
                  <a:cubicBezTo>
                    <a:pt x="135" y="337"/>
                    <a:pt x="1" y="839"/>
                    <a:pt x="227" y="1231"/>
                  </a:cubicBezTo>
                  <a:cubicBezTo>
                    <a:pt x="378" y="1494"/>
                    <a:pt x="654" y="1640"/>
                    <a:pt x="937" y="1640"/>
                  </a:cubicBezTo>
                  <a:cubicBezTo>
                    <a:pt x="1077" y="1640"/>
                    <a:pt x="1218" y="1605"/>
                    <a:pt x="1347" y="1530"/>
                  </a:cubicBezTo>
                  <a:cubicBezTo>
                    <a:pt x="1739" y="1304"/>
                    <a:pt x="1873" y="802"/>
                    <a:pt x="1647" y="411"/>
                  </a:cubicBezTo>
                  <a:cubicBezTo>
                    <a:pt x="1495" y="148"/>
                    <a:pt x="1220"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68"/>
            <p:cNvSpPr/>
            <p:nvPr/>
          </p:nvSpPr>
          <p:spPr>
            <a:xfrm>
              <a:off x="8024625" y="4138525"/>
              <a:ext cx="166500" cy="105250"/>
            </a:xfrm>
            <a:custGeom>
              <a:avLst/>
              <a:gdLst/>
              <a:ahLst/>
              <a:cxnLst/>
              <a:rect l="l" t="t" r="r" b="b"/>
              <a:pathLst>
                <a:path w="6660" h="4210" extrusionOk="0">
                  <a:moveTo>
                    <a:pt x="658" y="1"/>
                  </a:moveTo>
                  <a:cubicBezTo>
                    <a:pt x="456" y="1"/>
                    <a:pt x="319" y="35"/>
                    <a:pt x="274" y="113"/>
                  </a:cubicBezTo>
                  <a:cubicBezTo>
                    <a:pt x="0" y="588"/>
                    <a:pt x="2897" y="3253"/>
                    <a:pt x="3937" y="3853"/>
                  </a:cubicBezTo>
                  <a:cubicBezTo>
                    <a:pt x="4361" y="4098"/>
                    <a:pt x="4763" y="4210"/>
                    <a:pt x="5116" y="4210"/>
                  </a:cubicBezTo>
                  <a:cubicBezTo>
                    <a:pt x="5630" y="4210"/>
                    <a:pt x="6041" y="3975"/>
                    <a:pt x="6271" y="3576"/>
                  </a:cubicBezTo>
                  <a:cubicBezTo>
                    <a:pt x="6660" y="2902"/>
                    <a:pt x="6384" y="2016"/>
                    <a:pt x="5344" y="1415"/>
                  </a:cubicBezTo>
                  <a:cubicBezTo>
                    <a:pt x="4473" y="912"/>
                    <a:pt x="1700" y="1"/>
                    <a:pt x="658"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68"/>
            <p:cNvSpPr/>
            <p:nvPr/>
          </p:nvSpPr>
          <p:spPr>
            <a:xfrm>
              <a:off x="8127400" y="4189750"/>
              <a:ext cx="46825" cy="41050"/>
            </a:xfrm>
            <a:custGeom>
              <a:avLst/>
              <a:gdLst/>
              <a:ahLst/>
              <a:cxnLst/>
              <a:rect l="l" t="t" r="r" b="b"/>
              <a:pathLst>
                <a:path w="1873" h="1642" extrusionOk="0">
                  <a:moveTo>
                    <a:pt x="938" y="1"/>
                  </a:moveTo>
                  <a:cubicBezTo>
                    <a:pt x="654" y="1"/>
                    <a:pt x="378" y="148"/>
                    <a:pt x="226" y="412"/>
                  </a:cubicBezTo>
                  <a:cubicBezTo>
                    <a:pt x="0" y="803"/>
                    <a:pt x="135" y="1305"/>
                    <a:pt x="527" y="1531"/>
                  </a:cubicBezTo>
                  <a:cubicBezTo>
                    <a:pt x="656" y="1606"/>
                    <a:pt x="797" y="1642"/>
                    <a:pt x="937" y="1642"/>
                  </a:cubicBezTo>
                  <a:cubicBezTo>
                    <a:pt x="1220" y="1642"/>
                    <a:pt x="1495" y="1494"/>
                    <a:pt x="1647" y="1230"/>
                  </a:cubicBezTo>
                  <a:cubicBezTo>
                    <a:pt x="1873" y="839"/>
                    <a:pt x="1737" y="337"/>
                    <a:pt x="1346" y="111"/>
                  </a:cubicBezTo>
                  <a:cubicBezTo>
                    <a:pt x="1217" y="36"/>
                    <a:pt x="1077" y="1"/>
                    <a:pt x="9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3" name="Google Shape;3253;p68"/>
            <p:cNvSpPr/>
            <p:nvPr/>
          </p:nvSpPr>
          <p:spPr>
            <a:xfrm>
              <a:off x="8040350" y="4072925"/>
              <a:ext cx="173200" cy="70400"/>
            </a:xfrm>
            <a:custGeom>
              <a:avLst/>
              <a:gdLst/>
              <a:ahLst/>
              <a:cxnLst/>
              <a:rect l="l" t="t" r="r" b="b"/>
              <a:pathLst>
                <a:path w="6928" h="2816" extrusionOk="0">
                  <a:moveTo>
                    <a:pt x="5044" y="1"/>
                  </a:moveTo>
                  <a:cubicBezTo>
                    <a:pt x="3843" y="1"/>
                    <a:pt x="1" y="852"/>
                    <a:pt x="1" y="1408"/>
                  </a:cubicBezTo>
                  <a:cubicBezTo>
                    <a:pt x="1" y="1957"/>
                    <a:pt x="3843" y="2815"/>
                    <a:pt x="5044" y="2815"/>
                  </a:cubicBezTo>
                  <a:cubicBezTo>
                    <a:pt x="6244" y="2815"/>
                    <a:pt x="6926" y="2185"/>
                    <a:pt x="6927" y="1408"/>
                  </a:cubicBezTo>
                  <a:cubicBezTo>
                    <a:pt x="6927" y="632"/>
                    <a:pt x="6244" y="1"/>
                    <a:pt x="504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4" name="Google Shape;3254;p68"/>
            <p:cNvSpPr/>
            <p:nvPr/>
          </p:nvSpPr>
          <p:spPr>
            <a:xfrm>
              <a:off x="8157675" y="4087600"/>
              <a:ext cx="41025" cy="41050"/>
            </a:xfrm>
            <a:custGeom>
              <a:avLst/>
              <a:gdLst/>
              <a:ahLst/>
              <a:cxnLst/>
              <a:rect l="l" t="t" r="r" b="b"/>
              <a:pathLst>
                <a:path w="1641" h="1642" extrusionOk="0">
                  <a:moveTo>
                    <a:pt x="821" y="0"/>
                  </a:moveTo>
                  <a:cubicBezTo>
                    <a:pt x="367" y="0"/>
                    <a:pt x="0" y="368"/>
                    <a:pt x="0" y="821"/>
                  </a:cubicBezTo>
                  <a:cubicBezTo>
                    <a:pt x="0" y="1274"/>
                    <a:pt x="367" y="1642"/>
                    <a:pt x="821" y="1642"/>
                  </a:cubicBezTo>
                  <a:cubicBezTo>
                    <a:pt x="1274" y="1642"/>
                    <a:pt x="1641" y="1274"/>
                    <a:pt x="1641" y="821"/>
                  </a:cubicBezTo>
                  <a:cubicBezTo>
                    <a:pt x="1641" y="368"/>
                    <a:pt x="1274" y="0"/>
                    <a:pt x="821"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68"/>
            <p:cNvSpPr/>
            <p:nvPr/>
          </p:nvSpPr>
          <p:spPr>
            <a:xfrm>
              <a:off x="8024525" y="3972450"/>
              <a:ext cx="166600" cy="105200"/>
            </a:xfrm>
            <a:custGeom>
              <a:avLst/>
              <a:gdLst/>
              <a:ahLst/>
              <a:cxnLst/>
              <a:rect l="l" t="t" r="r" b="b"/>
              <a:pathLst>
                <a:path w="6664" h="4208" extrusionOk="0">
                  <a:moveTo>
                    <a:pt x="5119" y="1"/>
                  </a:moveTo>
                  <a:cubicBezTo>
                    <a:pt x="4766" y="1"/>
                    <a:pt x="4365" y="112"/>
                    <a:pt x="3941" y="357"/>
                  </a:cubicBezTo>
                  <a:cubicBezTo>
                    <a:pt x="2901" y="958"/>
                    <a:pt x="0" y="3615"/>
                    <a:pt x="278" y="4097"/>
                  </a:cubicBezTo>
                  <a:cubicBezTo>
                    <a:pt x="322" y="4174"/>
                    <a:pt x="457" y="4207"/>
                    <a:pt x="657" y="4207"/>
                  </a:cubicBezTo>
                  <a:cubicBezTo>
                    <a:pt x="1694" y="4207"/>
                    <a:pt x="4476" y="3298"/>
                    <a:pt x="5348" y="2795"/>
                  </a:cubicBezTo>
                  <a:cubicBezTo>
                    <a:pt x="6388" y="2195"/>
                    <a:pt x="6664" y="1308"/>
                    <a:pt x="6275" y="634"/>
                  </a:cubicBezTo>
                  <a:cubicBezTo>
                    <a:pt x="6045" y="235"/>
                    <a:pt x="5633" y="1"/>
                    <a:pt x="5119"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68"/>
            <p:cNvSpPr/>
            <p:nvPr/>
          </p:nvSpPr>
          <p:spPr>
            <a:xfrm>
              <a:off x="8127425" y="3985475"/>
              <a:ext cx="46825" cy="41025"/>
            </a:xfrm>
            <a:custGeom>
              <a:avLst/>
              <a:gdLst/>
              <a:ahLst/>
              <a:cxnLst/>
              <a:rect l="l" t="t" r="r" b="b"/>
              <a:pathLst>
                <a:path w="1873" h="1641" extrusionOk="0">
                  <a:moveTo>
                    <a:pt x="936" y="0"/>
                  </a:moveTo>
                  <a:cubicBezTo>
                    <a:pt x="797" y="0"/>
                    <a:pt x="656" y="36"/>
                    <a:pt x="527" y="110"/>
                  </a:cubicBezTo>
                  <a:cubicBezTo>
                    <a:pt x="134" y="336"/>
                    <a:pt x="0" y="838"/>
                    <a:pt x="226" y="1230"/>
                  </a:cubicBezTo>
                  <a:cubicBezTo>
                    <a:pt x="378" y="1494"/>
                    <a:pt x="654" y="1641"/>
                    <a:pt x="937" y="1641"/>
                  </a:cubicBezTo>
                  <a:cubicBezTo>
                    <a:pt x="1076" y="1641"/>
                    <a:pt x="1217" y="1605"/>
                    <a:pt x="1346" y="1531"/>
                  </a:cubicBezTo>
                  <a:cubicBezTo>
                    <a:pt x="1738" y="1304"/>
                    <a:pt x="1873" y="802"/>
                    <a:pt x="1647" y="411"/>
                  </a:cubicBezTo>
                  <a:cubicBezTo>
                    <a:pt x="1495" y="147"/>
                    <a:pt x="1219" y="0"/>
                    <a:pt x="9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7" name="Google Shape;3257;p68"/>
            <p:cNvSpPr/>
            <p:nvPr/>
          </p:nvSpPr>
          <p:spPr>
            <a:xfrm>
              <a:off x="7995050" y="3896400"/>
              <a:ext cx="120625" cy="154650"/>
            </a:xfrm>
            <a:custGeom>
              <a:avLst/>
              <a:gdLst/>
              <a:ahLst/>
              <a:cxnLst/>
              <a:rect l="l" t="t" r="r" b="b"/>
              <a:pathLst>
                <a:path w="4825" h="6186" extrusionOk="0">
                  <a:moveTo>
                    <a:pt x="3326" y="1"/>
                  </a:moveTo>
                  <a:cubicBezTo>
                    <a:pt x="2788" y="1"/>
                    <a:pt x="2214" y="354"/>
                    <a:pt x="1785" y="1096"/>
                  </a:cubicBezTo>
                  <a:cubicBezTo>
                    <a:pt x="1184" y="2136"/>
                    <a:pt x="1" y="5890"/>
                    <a:pt x="483" y="6167"/>
                  </a:cubicBezTo>
                  <a:cubicBezTo>
                    <a:pt x="504" y="6179"/>
                    <a:pt x="530" y="6185"/>
                    <a:pt x="559" y="6185"/>
                  </a:cubicBezTo>
                  <a:cubicBezTo>
                    <a:pt x="1192" y="6185"/>
                    <a:pt x="3649" y="3497"/>
                    <a:pt x="4224" y="2504"/>
                  </a:cubicBezTo>
                  <a:cubicBezTo>
                    <a:pt x="4825" y="1463"/>
                    <a:pt x="4619" y="556"/>
                    <a:pt x="3946" y="169"/>
                  </a:cubicBezTo>
                  <a:cubicBezTo>
                    <a:pt x="3753" y="58"/>
                    <a:pt x="3543" y="1"/>
                    <a:pt x="3326"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8" name="Google Shape;3258;p68"/>
            <p:cNvSpPr/>
            <p:nvPr/>
          </p:nvSpPr>
          <p:spPr>
            <a:xfrm>
              <a:off x="8052625" y="3910700"/>
              <a:ext cx="46875" cy="41000"/>
            </a:xfrm>
            <a:custGeom>
              <a:avLst/>
              <a:gdLst/>
              <a:ahLst/>
              <a:cxnLst/>
              <a:rect l="l" t="t" r="r" b="b"/>
              <a:pathLst>
                <a:path w="1875" h="1640" extrusionOk="0">
                  <a:moveTo>
                    <a:pt x="938" y="0"/>
                  </a:moveTo>
                  <a:cubicBezTo>
                    <a:pt x="654" y="0"/>
                    <a:pt x="379" y="147"/>
                    <a:pt x="227" y="410"/>
                  </a:cubicBezTo>
                  <a:cubicBezTo>
                    <a:pt x="1" y="802"/>
                    <a:pt x="136" y="1303"/>
                    <a:pt x="527" y="1529"/>
                  </a:cubicBezTo>
                  <a:cubicBezTo>
                    <a:pt x="656" y="1604"/>
                    <a:pt x="797" y="1639"/>
                    <a:pt x="936" y="1639"/>
                  </a:cubicBezTo>
                  <a:cubicBezTo>
                    <a:pt x="1219" y="1639"/>
                    <a:pt x="1495" y="1492"/>
                    <a:pt x="1647" y="1229"/>
                  </a:cubicBezTo>
                  <a:cubicBezTo>
                    <a:pt x="1875" y="838"/>
                    <a:pt x="1739" y="336"/>
                    <a:pt x="1347" y="110"/>
                  </a:cubicBezTo>
                  <a:cubicBezTo>
                    <a:pt x="1218" y="35"/>
                    <a:pt x="1077" y="0"/>
                    <a:pt x="938"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9" name="Google Shape;3259;p68"/>
            <p:cNvSpPr/>
            <p:nvPr/>
          </p:nvSpPr>
          <p:spPr>
            <a:xfrm>
              <a:off x="8359325" y="4038925"/>
              <a:ext cx="298275" cy="138325"/>
            </a:xfrm>
            <a:custGeom>
              <a:avLst/>
              <a:gdLst/>
              <a:ahLst/>
              <a:cxnLst/>
              <a:rect l="l" t="t" r="r" b="b"/>
              <a:pathLst>
                <a:path w="11931" h="5533" extrusionOk="0">
                  <a:moveTo>
                    <a:pt x="3332" y="1"/>
                  </a:moveTo>
                  <a:cubicBezTo>
                    <a:pt x="1235" y="1"/>
                    <a:pt x="0" y="1239"/>
                    <a:pt x="0" y="2767"/>
                  </a:cubicBezTo>
                  <a:cubicBezTo>
                    <a:pt x="0" y="4295"/>
                    <a:pt x="1235" y="5532"/>
                    <a:pt x="3332" y="5532"/>
                  </a:cubicBezTo>
                  <a:cubicBezTo>
                    <a:pt x="5429" y="5532"/>
                    <a:pt x="11930" y="2767"/>
                    <a:pt x="11930" y="2767"/>
                  </a:cubicBezTo>
                  <a:cubicBezTo>
                    <a:pt x="11930" y="2767"/>
                    <a:pt x="5431" y="1"/>
                    <a:pt x="333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0" name="Google Shape;3260;p68"/>
            <p:cNvSpPr/>
            <p:nvPr/>
          </p:nvSpPr>
          <p:spPr>
            <a:xfrm>
              <a:off x="8433875" y="4073500"/>
              <a:ext cx="149150" cy="69175"/>
            </a:xfrm>
            <a:custGeom>
              <a:avLst/>
              <a:gdLst/>
              <a:ahLst/>
              <a:cxnLst/>
              <a:rect l="l" t="t" r="r" b="b"/>
              <a:pathLst>
                <a:path w="5966" h="2767" extrusionOk="0">
                  <a:moveTo>
                    <a:pt x="1666" y="0"/>
                  </a:moveTo>
                  <a:cubicBezTo>
                    <a:pt x="617" y="0"/>
                    <a:pt x="0" y="620"/>
                    <a:pt x="0" y="1384"/>
                  </a:cubicBezTo>
                  <a:cubicBezTo>
                    <a:pt x="0" y="2148"/>
                    <a:pt x="617" y="2767"/>
                    <a:pt x="1666" y="2767"/>
                  </a:cubicBezTo>
                  <a:cubicBezTo>
                    <a:pt x="2716" y="2767"/>
                    <a:pt x="5965" y="1384"/>
                    <a:pt x="5965" y="1384"/>
                  </a:cubicBezTo>
                  <a:cubicBezTo>
                    <a:pt x="5965" y="1384"/>
                    <a:pt x="2716" y="0"/>
                    <a:pt x="1666"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1" name="Google Shape;3261;p68"/>
            <p:cNvSpPr/>
            <p:nvPr/>
          </p:nvSpPr>
          <p:spPr>
            <a:xfrm>
              <a:off x="8315625" y="4064375"/>
              <a:ext cx="87425" cy="87425"/>
            </a:xfrm>
            <a:custGeom>
              <a:avLst/>
              <a:gdLst/>
              <a:ahLst/>
              <a:cxnLst/>
              <a:rect l="l" t="t" r="r" b="b"/>
              <a:pathLst>
                <a:path w="3497" h="3497" extrusionOk="0">
                  <a:moveTo>
                    <a:pt x="1748" y="1"/>
                  </a:moveTo>
                  <a:cubicBezTo>
                    <a:pt x="782" y="1"/>
                    <a:pt x="1" y="783"/>
                    <a:pt x="1" y="1749"/>
                  </a:cubicBezTo>
                  <a:cubicBezTo>
                    <a:pt x="1" y="2715"/>
                    <a:pt x="782" y="3496"/>
                    <a:pt x="1748" y="3496"/>
                  </a:cubicBezTo>
                  <a:cubicBezTo>
                    <a:pt x="2713" y="3496"/>
                    <a:pt x="3494" y="2714"/>
                    <a:pt x="3496" y="1749"/>
                  </a:cubicBezTo>
                  <a:cubicBezTo>
                    <a:pt x="3496" y="783"/>
                    <a:pt x="2714" y="1"/>
                    <a:pt x="174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2" name="Google Shape;3262;p68"/>
            <p:cNvSpPr/>
            <p:nvPr/>
          </p:nvSpPr>
          <p:spPr>
            <a:xfrm>
              <a:off x="7294550" y="4038925"/>
              <a:ext cx="298275" cy="138325"/>
            </a:xfrm>
            <a:custGeom>
              <a:avLst/>
              <a:gdLst/>
              <a:ahLst/>
              <a:cxnLst/>
              <a:rect l="l" t="t" r="r" b="b"/>
              <a:pathLst>
                <a:path w="11931" h="5533" extrusionOk="0">
                  <a:moveTo>
                    <a:pt x="8598" y="1"/>
                  </a:moveTo>
                  <a:cubicBezTo>
                    <a:pt x="6500" y="1"/>
                    <a:pt x="0" y="2767"/>
                    <a:pt x="0" y="2767"/>
                  </a:cubicBezTo>
                  <a:cubicBezTo>
                    <a:pt x="0" y="2767"/>
                    <a:pt x="6500" y="5532"/>
                    <a:pt x="8598" y="5532"/>
                  </a:cubicBezTo>
                  <a:cubicBezTo>
                    <a:pt x="10696" y="5532"/>
                    <a:pt x="11931" y="4295"/>
                    <a:pt x="11931" y="2767"/>
                  </a:cubicBezTo>
                  <a:cubicBezTo>
                    <a:pt x="11931" y="1239"/>
                    <a:pt x="10696" y="1"/>
                    <a:pt x="8598"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68"/>
            <p:cNvSpPr/>
            <p:nvPr/>
          </p:nvSpPr>
          <p:spPr>
            <a:xfrm>
              <a:off x="7369125" y="4073525"/>
              <a:ext cx="149150" cy="69150"/>
            </a:xfrm>
            <a:custGeom>
              <a:avLst/>
              <a:gdLst/>
              <a:ahLst/>
              <a:cxnLst/>
              <a:rect l="l" t="t" r="r" b="b"/>
              <a:pathLst>
                <a:path w="5966" h="2766" extrusionOk="0">
                  <a:moveTo>
                    <a:pt x="4299" y="0"/>
                  </a:moveTo>
                  <a:cubicBezTo>
                    <a:pt x="3250" y="0"/>
                    <a:pt x="1" y="1383"/>
                    <a:pt x="1" y="1383"/>
                  </a:cubicBezTo>
                  <a:cubicBezTo>
                    <a:pt x="1" y="1383"/>
                    <a:pt x="3250" y="2766"/>
                    <a:pt x="4299" y="2766"/>
                  </a:cubicBezTo>
                  <a:cubicBezTo>
                    <a:pt x="5348" y="2766"/>
                    <a:pt x="5966" y="2147"/>
                    <a:pt x="5966" y="1383"/>
                  </a:cubicBezTo>
                  <a:cubicBezTo>
                    <a:pt x="5966" y="619"/>
                    <a:pt x="5348" y="0"/>
                    <a:pt x="4299"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68"/>
            <p:cNvSpPr/>
            <p:nvPr/>
          </p:nvSpPr>
          <p:spPr>
            <a:xfrm>
              <a:off x="7549100" y="4064400"/>
              <a:ext cx="87400" cy="87400"/>
            </a:xfrm>
            <a:custGeom>
              <a:avLst/>
              <a:gdLst/>
              <a:ahLst/>
              <a:cxnLst/>
              <a:rect l="l" t="t" r="r" b="b"/>
              <a:pathLst>
                <a:path w="3496" h="3496" extrusionOk="0">
                  <a:moveTo>
                    <a:pt x="1749" y="1"/>
                  </a:moveTo>
                  <a:cubicBezTo>
                    <a:pt x="783" y="1"/>
                    <a:pt x="0" y="782"/>
                    <a:pt x="0" y="1748"/>
                  </a:cubicBezTo>
                  <a:cubicBezTo>
                    <a:pt x="0" y="2713"/>
                    <a:pt x="783" y="3495"/>
                    <a:pt x="1749" y="3495"/>
                  </a:cubicBezTo>
                  <a:cubicBezTo>
                    <a:pt x="2713" y="3495"/>
                    <a:pt x="3496" y="2713"/>
                    <a:pt x="3496" y="1748"/>
                  </a:cubicBezTo>
                  <a:cubicBezTo>
                    <a:pt x="3496" y="782"/>
                    <a:pt x="2713" y="1"/>
                    <a:pt x="1749"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65" name="Google Shape;3265;p68"/>
          <p:cNvGrpSpPr/>
          <p:nvPr/>
        </p:nvGrpSpPr>
        <p:grpSpPr>
          <a:xfrm>
            <a:off x="719988" y="4110475"/>
            <a:ext cx="512725" cy="120425"/>
            <a:chOff x="5109700" y="1300325"/>
            <a:chExt cx="512725" cy="120425"/>
          </a:xfrm>
        </p:grpSpPr>
        <p:sp>
          <p:nvSpPr>
            <p:cNvPr id="3266" name="Google Shape;3266;p68"/>
            <p:cNvSpPr/>
            <p:nvPr/>
          </p:nvSpPr>
          <p:spPr>
            <a:xfrm>
              <a:off x="5109700" y="1300325"/>
              <a:ext cx="259650" cy="120400"/>
            </a:xfrm>
            <a:custGeom>
              <a:avLst/>
              <a:gdLst/>
              <a:ahLst/>
              <a:cxnLst/>
              <a:rect l="l" t="t" r="r" b="b"/>
              <a:pathLst>
                <a:path w="10386" h="4816" extrusionOk="0">
                  <a:moveTo>
                    <a:pt x="7485" y="1"/>
                  </a:moveTo>
                  <a:cubicBezTo>
                    <a:pt x="5657" y="1"/>
                    <a:pt x="1" y="2408"/>
                    <a:pt x="1" y="2408"/>
                  </a:cubicBezTo>
                  <a:cubicBezTo>
                    <a:pt x="1" y="2408"/>
                    <a:pt x="5659" y="4816"/>
                    <a:pt x="7485" y="4816"/>
                  </a:cubicBezTo>
                  <a:cubicBezTo>
                    <a:pt x="9310" y="4816"/>
                    <a:pt x="10386" y="3738"/>
                    <a:pt x="10386" y="2408"/>
                  </a:cubicBezTo>
                  <a:cubicBezTo>
                    <a:pt x="10386" y="1080"/>
                    <a:pt x="9310" y="1"/>
                    <a:pt x="748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7" name="Google Shape;3267;p68"/>
            <p:cNvSpPr/>
            <p:nvPr/>
          </p:nvSpPr>
          <p:spPr>
            <a:xfrm>
              <a:off x="5174575" y="1330425"/>
              <a:ext cx="129850" cy="60250"/>
            </a:xfrm>
            <a:custGeom>
              <a:avLst/>
              <a:gdLst/>
              <a:ahLst/>
              <a:cxnLst/>
              <a:rect l="l" t="t" r="r" b="b"/>
              <a:pathLst>
                <a:path w="5194" h="2410" extrusionOk="0">
                  <a:moveTo>
                    <a:pt x="3744" y="1"/>
                  </a:moveTo>
                  <a:cubicBezTo>
                    <a:pt x="2830" y="1"/>
                    <a:pt x="0" y="1206"/>
                    <a:pt x="0" y="1206"/>
                  </a:cubicBezTo>
                  <a:cubicBezTo>
                    <a:pt x="0" y="1206"/>
                    <a:pt x="2830" y="2410"/>
                    <a:pt x="3744" y="2410"/>
                  </a:cubicBezTo>
                  <a:cubicBezTo>
                    <a:pt x="4656" y="2410"/>
                    <a:pt x="5194" y="1870"/>
                    <a:pt x="5194" y="1206"/>
                  </a:cubicBezTo>
                  <a:cubicBezTo>
                    <a:pt x="5194" y="540"/>
                    <a:pt x="4656" y="1"/>
                    <a:pt x="3744"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68"/>
            <p:cNvSpPr/>
            <p:nvPr/>
          </p:nvSpPr>
          <p:spPr>
            <a:xfrm>
              <a:off x="5362775" y="1300350"/>
              <a:ext cx="259650" cy="120400"/>
            </a:xfrm>
            <a:custGeom>
              <a:avLst/>
              <a:gdLst/>
              <a:ahLst/>
              <a:cxnLst/>
              <a:rect l="l" t="t" r="r" b="b"/>
              <a:pathLst>
                <a:path w="10386" h="4816" extrusionOk="0">
                  <a:moveTo>
                    <a:pt x="2901" y="1"/>
                  </a:moveTo>
                  <a:cubicBezTo>
                    <a:pt x="1075" y="1"/>
                    <a:pt x="1" y="1079"/>
                    <a:pt x="1" y="2409"/>
                  </a:cubicBezTo>
                  <a:cubicBezTo>
                    <a:pt x="1" y="3737"/>
                    <a:pt x="1075" y="4816"/>
                    <a:pt x="2901" y="4816"/>
                  </a:cubicBezTo>
                  <a:cubicBezTo>
                    <a:pt x="4727" y="4816"/>
                    <a:pt x="10386" y="2409"/>
                    <a:pt x="10386" y="2409"/>
                  </a:cubicBezTo>
                  <a:cubicBezTo>
                    <a:pt x="10386" y="2409"/>
                    <a:pt x="4727" y="1"/>
                    <a:pt x="290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68"/>
            <p:cNvSpPr/>
            <p:nvPr/>
          </p:nvSpPr>
          <p:spPr>
            <a:xfrm>
              <a:off x="5427650" y="1330400"/>
              <a:ext cx="129875" cy="60250"/>
            </a:xfrm>
            <a:custGeom>
              <a:avLst/>
              <a:gdLst/>
              <a:ahLst/>
              <a:cxnLst/>
              <a:rect l="l" t="t" r="r" b="b"/>
              <a:pathLst>
                <a:path w="5195" h="2410" extrusionOk="0">
                  <a:moveTo>
                    <a:pt x="1451" y="1"/>
                  </a:moveTo>
                  <a:cubicBezTo>
                    <a:pt x="539" y="1"/>
                    <a:pt x="1" y="540"/>
                    <a:pt x="1" y="1205"/>
                  </a:cubicBezTo>
                  <a:cubicBezTo>
                    <a:pt x="1" y="1870"/>
                    <a:pt x="539" y="2410"/>
                    <a:pt x="1451" y="2410"/>
                  </a:cubicBezTo>
                  <a:cubicBezTo>
                    <a:pt x="2364" y="2410"/>
                    <a:pt x="5194" y="1205"/>
                    <a:pt x="5194" y="1205"/>
                  </a:cubicBezTo>
                  <a:cubicBezTo>
                    <a:pt x="5194" y="1205"/>
                    <a:pt x="2364" y="1"/>
                    <a:pt x="1451"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0" name="Google Shape;3270;p68"/>
            <p:cNvSpPr/>
            <p:nvPr/>
          </p:nvSpPr>
          <p:spPr>
            <a:xfrm>
              <a:off x="5324700" y="1322475"/>
              <a:ext cx="76125" cy="76125"/>
            </a:xfrm>
            <a:custGeom>
              <a:avLst/>
              <a:gdLst/>
              <a:ahLst/>
              <a:cxnLst/>
              <a:rect l="l" t="t" r="r" b="b"/>
              <a:pathLst>
                <a:path w="3045" h="3045" extrusionOk="0">
                  <a:moveTo>
                    <a:pt x="1522" y="0"/>
                  </a:moveTo>
                  <a:cubicBezTo>
                    <a:pt x="682" y="0"/>
                    <a:pt x="0" y="682"/>
                    <a:pt x="0" y="1522"/>
                  </a:cubicBezTo>
                  <a:cubicBezTo>
                    <a:pt x="0" y="2363"/>
                    <a:pt x="683" y="3044"/>
                    <a:pt x="1522" y="3044"/>
                  </a:cubicBezTo>
                  <a:cubicBezTo>
                    <a:pt x="2363" y="3044"/>
                    <a:pt x="3044" y="2363"/>
                    <a:pt x="3044" y="1522"/>
                  </a:cubicBezTo>
                  <a:cubicBezTo>
                    <a:pt x="3044" y="681"/>
                    <a:pt x="2362" y="0"/>
                    <a:pt x="15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3" name="Gambar 3">
            <a:extLst>
              <a:ext uri="{FF2B5EF4-FFF2-40B4-BE49-F238E27FC236}">
                <a16:creationId xmlns:a16="http://schemas.microsoft.com/office/drawing/2014/main" id="{4F83B1B0-282E-705B-B3A8-59D7B16D3F43}"/>
              </a:ext>
            </a:extLst>
          </p:cNvPr>
          <p:cNvPicPr>
            <a:picLocks noChangeAspect="1"/>
          </p:cNvPicPr>
          <p:nvPr/>
        </p:nvPicPr>
        <p:blipFill>
          <a:blip r:embed="rId3"/>
          <a:stretch>
            <a:fillRect/>
          </a:stretch>
        </p:blipFill>
        <p:spPr>
          <a:xfrm>
            <a:off x="451760" y="245678"/>
            <a:ext cx="3562797" cy="2209594"/>
          </a:xfrm>
          <a:prstGeom prst="rect">
            <a:avLst/>
          </a:prstGeom>
        </p:spPr>
      </p:pic>
      <p:pic>
        <p:nvPicPr>
          <p:cNvPr id="4" name="Gambar 4">
            <a:extLst>
              <a:ext uri="{FF2B5EF4-FFF2-40B4-BE49-F238E27FC236}">
                <a16:creationId xmlns:a16="http://schemas.microsoft.com/office/drawing/2014/main" id="{C7300283-18A0-5BA3-711D-BAE3F19FDE12}"/>
              </a:ext>
            </a:extLst>
          </p:cNvPr>
          <p:cNvPicPr>
            <a:picLocks noChangeAspect="1"/>
          </p:cNvPicPr>
          <p:nvPr/>
        </p:nvPicPr>
        <p:blipFill>
          <a:blip r:embed="rId4"/>
          <a:stretch>
            <a:fillRect/>
          </a:stretch>
        </p:blipFill>
        <p:spPr>
          <a:xfrm>
            <a:off x="451760" y="2616237"/>
            <a:ext cx="3582333" cy="2244668"/>
          </a:xfrm>
          <a:prstGeom prst="rect">
            <a:avLst/>
          </a:prstGeom>
        </p:spPr>
      </p:pic>
      <p:pic>
        <p:nvPicPr>
          <p:cNvPr id="7" name="Picture 6">
            <a:extLst>
              <a:ext uri="{FF2B5EF4-FFF2-40B4-BE49-F238E27FC236}">
                <a16:creationId xmlns:a16="http://schemas.microsoft.com/office/drawing/2014/main" id="{FBA450D0-3306-9ACC-FB95-322E1DD6F947}"/>
              </a:ext>
            </a:extLst>
          </p:cNvPr>
          <p:cNvPicPr>
            <a:picLocks noChangeAspect="1"/>
          </p:cNvPicPr>
          <p:nvPr/>
        </p:nvPicPr>
        <p:blipFill>
          <a:blip r:embed="rId5"/>
          <a:stretch>
            <a:fillRect/>
          </a:stretch>
        </p:blipFill>
        <p:spPr>
          <a:xfrm>
            <a:off x="4345580" y="776350"/>
            <a:ext cx="4607606" cy="370039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7"/>
        <p:cNvGrpSpPr/>
        <p:nvPr/>
      </p:nvGrpSpPr>
      <p:grpSpPr>
        <a:xfrm>
          <a:off x="0" y="0"/>
          <a:ext cx="0" cy="0"/>
          <a:chOff x="0" y="0"/>
          <a:chExt cx="0" cy="0"/>
        </a:xfrm>
      </p:grpSpPr>
      <p:sp>
        <p:nvSpPr>
          <p:cNvPr id="1088" name="Google Shape;1088;p40"/>
          <p:cNvSpPr txBox="1">
            <a:spLocks noGrp="1"/>
          </p:cNvSpPr>
          <p:nvPr>
            <p:ph type="title"/>
          </p:nvPr>
        </p:nvSpPr>
        <p:spPr>
          <a:xfrm>
            <a:off x="-1071705" y="716249"/>
            <a:ext cx="5643705" cy="64540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dirty="0" err="1">
                <a:latin typeface="Arial Black" panose="020B0A04020102020204" pitchFamily="34" charset="0"/>
              </a:rPr>
              <a:t>Tujuan</a:t>
            </a:r>
            <a:r>
              <a:rPr lang="en-US" sz="3200" dirty="0">
                <a:latin typeface="Arial Black" panose="020B0A04020102020204" pitchFamily="34" charset="0"/>
              </a:rPr>
              <a:t> Usaha </a:t>
            </a:r>
            <a:endParaRPr sz="3200" dirty="0">
              <a:latin typeface="Arial Black" panose="020B0A04020102020204" pitchFamily="34" charset="0"/>
            </a:endParaRPr>
          </a:p>
        </p:txBody>
      </p:sp>
      <p:sp>
        <p:nvSpPr>
          <p:cNvPr id="1089" name="Google Shape;1089;p40"/>
          <p:cNvSpPr txBox="1">
            <a:spLocks noGrp="1"/>
          </p:cNvSpPr>
          <p:nvPr>
            <p:ph type="subTitle" idx="1"/>
          </p:nvPr>
        </p:nvSpPr>
        <p:spPr>
          <a:xfrm>
            <a:off x="772625" y="1662397"/>
            <a:ext cx="6369675" cy="2783038"/>
          </a:xfrm>
          <a:prstGeom prst="rect">
            <a:avLst/>
          </a:prstGeom>
        </p:spPr>
        <p:txBody>
          <a:bodyPr spcFirstLastPara="1" wrap="square" lIns="91425" tIns="91425" rIns="91425" bIns="91425" anchor="b" anchorCtr="0">
            <a:noAutofit/>
          </a:bodyPr>
          <a:lstStyle/>
          <a:p>
            <a:pPr marL="0" lvl="0" indent="0" algn="l"/>
            <a:r>
              <a:rPr lang="en-US" sz="1800" dirty="0"/>
              <a:t>1) </a:t>
            </a:r>
            <a:r>
              <a:rPr lang="en-US" sz="1800" dirty="0" err="1"/>
              <a:t>Mencari</a:t>
            </a:r>
            <a:r>
              <a:rPr lang="en-US" sz="1800" dirty="0"/>
              <a:t> </a:t>
            </a:r>
            <a:r>
              <a:rPr lang="en-US" sz="1800" dirty="0" err="1"/>
              <a:t>keuntungan</a:t>
            </a:r>
            <a:r>
              <a:rPr lang="en-US" sz="1800" dirty="0"/>
              <a:t> </a:t>
            </a:r>
            <a:r>
              <a:rPr lang="en-US" sz="1800" dirty="0" err="1"/>
              <a:t>maksimal</a:t>
            </a:r>
            <a:r>
              <a:rPr lang="en-US" sz="1800" dirty="0"/>
              <a:t> </a:t>
            </a:r>
            <a:r>
              <a:rPr lang="en-US" sz="1800" dirty="0" err="1"/>
              <a:t>dengan</a:t>
            </a:r>
            <a:r>
              <a:rPr lang="en-US" sz="1800" dirty="0"/>
              <a:t> modal yang minimal</a:t>
            </a:r>
            <a:endParaRPr lang="id-ID" sz="1800" dirty="0"/>
          </a:p>
          <a:p>
            <a:pPr marL="342900" lvl="0" indent="-342900" algn="l">
              <a:buAutoNum type="arabicParenR"/>
            </a:pPr>
            <a:endParaRPr lang="en-US" sz="1800" dirty="0"/>
          </a:p>
          <a:p>
            <a:pPr marL="0" lvl="0" indent="0" algn="l"/>
            <a:r>
              <a:rPr lang="en-US" sz="1800" dirty="0"/>
              <a:t>2) </a:t>
            </a:r>
            <a:r>
              <a:rPr lang="en-US" sz="1800" dirty="0" err="1"/>
              <a:t>Melestarikan</a:t>
            </a:r>
            <a:r>
              <a:rPr lang="en-US" sz="1800" dirty="0"/>
              <a:t> </a:t>
            </a:r>
            <a:r>
              <a:rPr lang="en-US" sz="1800" dirty="0" err="1"/>
              <a:t>dan</a:t>
            </a:r>
            <a:r>
              <a:rPr lang="en-US" sz="1800" dirty="0"/>
              <a:t> </a:t>
            </a:r>
            <a:r>
              <a:rPr lang="en-US" sz="1800" dirty="0" err="1"/>
              <a:t>memperkenalkan</a:t>
            </a:r>
            <a:r>
              <a:rPr lang="en-US" sz="1800" dirty="0"/>
              <a:t> </a:t>
            </a:r>
            <a:r>
              <a:rPr lang="en-US" sz="1800" dirty="0" err="1"/>
              <a:t>makanan</a:t>
            </a:r>
            <a:r>
              <a:rPr lang="en-US" sz="1800" dirty="0"/>
              <a:t> </a:t>
            </a:r>
            <a:r>
              <a:rPr lang="en-US" sz="1800" dirty="0" err="1"/>
              <a:t>khas</a:t>
            </a:r>
            <a:r>
              <a:rPr lang="en-US" sz="1800" dirty="0"/>
              <a:t> </a:t>
            </a:r>
            <a:r>
              <a:rPr lang="en-US" sz="1800" dirty="0" err="1"/>
              <a:t>tradisional</a:t>
            </a:r>
            <a:r>
              <a:rPr lang="en-US" sz="1800" dirty="0"/>
              <a:t> </a:t>
            </a:r>
            <a:r>
              <a:rPr lang="en-US" sz="1800" dirty="0" err="1"/>
              <a:t>Tahu</a:t>
            </a:r>
            <a:r>
              <a:rPr lang="en-US" sz="1800" dirty="0"/>
              <a:t> </a:t>
            </a:r>
            <a:r>
              <a:rPr lang="en-US" sz="1800" dirty="0" err="1"/>
              <a:t>Walik</a:t>
            </a:r>
            <a:r>
              <a:rPr lang="en-US" sz="1800" dirty="0"/>
              <a:t> </a:t>
            </a:r>
            <a:r>
              <a:rPr lang="en-US" sz="1800" dirty="0" err="1"/>
              <a:t>Banyuwangi</a:t>
            </a:r>
            <a:r>
              <a:rPr lang="en-US" sz="1800" dirty="0"/>
              <a:t>, </a:t>
            </a:r>
            <a:r>
              <a:rPr lang="en-US" sz="1800" dirty="0" err="1"/>
              <a:t>Jawa</a:t>
            </a:r>
            <a:r>
              <a:rPr lang="en-US" sz="1800" dirty="0"/>
              <a:t> </a:t>
            </a:r>
            <a:r>
              <a:rPr lang="en-US" sz="1800" dirty="0" err="1"/>
              <a:t>Timur</a:t>
            </a:r>
            <a:endParaRPr lang="id-ID" sz="1800" dirty="0"/>
          </a:p>
          <a:p>
            <a:pPr marL="0" lvl="0" indent="0" algn="l"/>
            <a:endParaRPr lang="en-US" sz="1800" dirty="0"/>
          </a:p>
          <a:p>
            <a:pPr marL="0" lvl="0" indent="0" algn="l"/>
            <a:r>
              <a:rPr lang="en-US" sz="1800" dirty="0"/>
              <a:t>3) </a:t>
            </a:r>
            <a:r>
              <a:rPr lang="en-US" sz="1800" dirty="0" err="1"/>
              <a:t>Memasarkan</a:t>
            </a:r>
            <a:r>
              <a:rPr lang="en-US" sz="1800" dirty="0"/>
              <a:t> </a:t>
            </a:r>
            <a:r>
              <a:rPr lang="en-US" sz="1800" dirty="0" err="1"/>
              <a:t>produk</a:t>
            </a:r>
            <a:r>
              <a:rPr lang="en-US" sz="1800" dirty="0"/>
              <a:t> </a:t>
            </a:r>
            <a:r>
              <a:rPr lang="en-US" sz="1800" dirty="0" err="1"/>
              <a:t>hasil</a:t>
            </a:r>
            <a:r>
              <a:rPr lang="en-US" sz="1800" dirty="0"/>
              <a:t> </a:t>
            </a:r>
            <a:r>
              <a:rPr lang="en-US" sz="1800" dirty="0" err="1"/>
              <a:t>olahan</a:t>
            </a:r>
            <a:r>
              <a:rPr lang="en-US" sz="1800" dirty="0"/>
              <a:t> </a:t>
            </a:r>
            <a:r>
              <a:rPr lang="en-US" sz="1800" dirty="0" err="1"/>
              <a:t>kepada</a:t>
            </a:r>
            <a:r>
              <a:rPr lang="en-US" sz="1800" dirty="0"/>
              <a:t> </a:t>
            </a:r>
            <a:r>
              <a:rPr lang="en-US" sz="1800" dirty="0" err="1"/>
              <a:t>berbagai</a:t>
            </a:r>
            <a:r>
              <a:rPr lang="en-US" sz="1800" dirty="0"/>
              <a:t> </a:t>
            </a:r>
            <a:r>
              <a:rPr lang="en-US" sz="1800" dirty="0" err="1"/>
              <a:t>kalangan</a:t>
            </a:r>
            <a:r>
              <a:rPr lang="en-US" sz="1800" dirty="0"/>
              <a:t> </a:t>
            </a:r>
            <a:r>
              <a:rPr lang="en-US" sz="1800" dirty="0" err="1"/>
              <a:t>khususnya</a:t>
            </a:r>
            <a:r>
              <a:rPr lang="en-US" sz="1800" dirty="0"/>
              <a:t> </a:t>
            </a:r>
            <a:r>
              <a:rPr lang="en-US" sz="1800" dirty="0" err="1"/>
              <a:t>mahasiswa</a:t>
            </a:r>
            <a:r>
              <a:rPr lang="en-US" sz="1800" dirty="0"/>
              <a:t> </a:t>
            </a:r>
            <a:r>
              <a:rPr lang="en-US" sz="1800" dirty="0" err="1"/>
              <a:t>dan</a:t>
            </a:r>
            <a:r>
              <a:rPr lang="en-US" sz="1800" dirty="0"/>
              <a:t> </a:t>
            </a:r>
            <a:r>
              <a:rPr lang="en-US" sz="1800" dirty="0" err="1"/>
              <a:t>memenuhi</a:t>
            </a:r>
            <a:r>
              <a:rPr lang="en-US" sz="1800" dirty="0"/>
              <a:t> </a:t>
            </a:r>
            <a:r>
              <a:rPr lang="en-US" sz="1800" dirty="0" err="1"/>
              <a:t>kebutuhan</a:t>
            </a:r>
            <a:r>
              <a:rPr lang="en-US" sz="1800" dirty="0"/>
              <a:t> </a:t>
            </a:r>
            <a:r>
              <a:rPr lang="en-US" sz="1800" dirty="0" err="1"/>
              <a:t>konsumen</a:t>
            </a:r>
            <a:endParaRPr sz="1800" dirty="0"/>
          </a:p>
        </p:txBody>
      </p:sp>
      <p:grpSp>
        <p:nvGrpSpPr>
          <p:cNvPr id="1118" name="Google Shape;1118;p40"/>
          <p:cNvGrpSpPr/>
          <p:nvPr/>
        </p:nvGrpSpPr>
        <p:grpSpPr>
          <a:xfrm>
            <a:off x="7124432" y="539500"/>
            <a:ext cx="1363050" cy="975800"/>
            <a:chOff x="7294550" y="3620175"/>
            <a:chExt cx="1363050" cy="975800"/>
          </a:xfrm>
        </p:grpSpPr>
        <p:sp>
          <p:nvSpPr>
            <p:cNvPr id="1119" name="Google Shape;1119;p40"/>
            <p:cNvSpPr/>
            <p:nvPr/>
          </p:nvSpPr>
          <p:spPr>
            <a:xfrm>
              <a:off x="7498225" y="3950650"/>
              <a:ext cx="96575" cy="79725"/>
            </a:xfrm>
            <a:custGeom>
              <a:avLst/>
              <a:gdLst/>
              <a:ahLst/>
              <a:cxnLst/>
              <a:rect l="l" t="t" r="r" b="b"/>
              <a:pathLst>
                <a:path w="3863" h="3189" extrusionOk="0">
                  <a:moveTo>
                    <a:pt x="630" y="0"/>
                  </a:moveTo>
                  <a:lnTo>
                    <a:pt x="551" y="287"/>
                  </a:lnTo>
                  <a:lnTo>
                    <a:pt x="1992" y="680"/>
                  </a:lnTo>
                  <a:lnTo>
                    <a:pt x="1521" y="2407"/>
                  </a:lnTo>
                  <a:lnTo>
                    <a:pt x="79" y="2015"/>
                  </a:lnTo>
                  <a:lnTo>
                    <a:pt x="0" y="2306"/>
                  </a:lnTo>
                  <a:lnTo>
                    <a:pt x="3234" y="3189"/>
                  </a:lnTo>
                  <a:lnTo>
                    <a:pt x="3313" y="2898"/>
                  </a:lnTo>
                  <a:lnTo>
                    <a:pt x="1822" y="2490"/>
                  </a:lnTo>
                  <a:lnTo>
                    <a:pt x="2292" y="763"/>
                  </a:lnTo>
                  <a:lnTo>
                    <a:pt x="3785" y="1170"/>
                  </a:lnTo>
                  <a:lnTo>
                    <a:pt x="3863" y="883"/>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0"/>
            <p:cNvSpPr/>
            <p:nvPr/>
          </p:nvSpPr>
          <p:spPr>
            <a:xfrm>
              <a:off x="7546750" y="3871075"/>
              <a:ext cx="92850" cy="75500"/>
            </a:xfrm>
            <a:custGeom>
              <a:avLst/>
              <a:gdLst/>
              <a:ahLst/>
              <a:cxnLst/>
              <a:rect l="l" t="t" r="r" b="b"/>
              <a:pathLst>
                <a:path w="3714" h="3020" extrusionOk="0">
                  <a:moveTo>
                    <a:pt x="394" y="310"/>
                  </a:moveTo>
                  <a:lnTo>
                    <a:pt x="2303" y="574"/>
                  </a:lnTo>
                  <a:lnTo>
                    <a:pt x="1643" y="1777"/>
                  </a:lnTo>
                  <a:lnTo>
                    <a:pt x="394" y="310"/>
                  </a:lnTo>
                  <a:close/>
                  <a:moveTo>
                    <a:pt x="145" y="1"/>
                  </a:moveTo>
                  <a:lnTo>
                    <a:pt x="1" y="263"/>
                  </a:lnTo>
                  <a:lnTo>
                    <a:pt x="2312" y="3020"/>
                  </a:lnTo>
                  <a:lnTo>
                    <a:pt x="2464" y="2744"/>
                  </a:lnTo>
                  <a:lnTo>
                    <a:pt x="1844" y="2013"/>
                  </a:lnTo>
                  <a:lnTo>
                    <a:pt x="2609" y="615"/>
                  </a:lnTo>
                  <a:lnTo>
                    <a:pt x="3560" y="743"/>
                  </a:lnTo>
                  <a:lnTo>
                    <a:pt x="3713" y="463"/>
                  </a:lnTo>
                  <a:lnTo>
                    <a:pt x="14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0"/>
            <p:cNvSpPr/>
            <p:nvPr/>
          </p:nvSpPr>
          <p:spPr>
            <a:xfrm>
              <a:off x="7593725" y="3773950"/>
              <a:ext cx="69575" cy="86550"/>
            </a:xfrm>
            <a:custGeom>
              <a:avLst/>
              <a:gdLst/>
              <a:ahLst/>
              <a:cxnLst/>
              <a:rect l="l" t="t" r="r" b="b"/>
              <a:pathLst>
                <a:path w="2783" h="3462" extrusionOk="0">
                  <a:moveTo>
                    <a:pt x="1579" y="308"/>
                  </a:moveTo>
                  <a:cubicBezTo>
                    <a:pt x="1769" y="308"/>
                    <a:pt x="1956" y="390"/>
                    <a:pt x="2142" y="554"/>
                  </a:cubicBezTo>
                  <a:cubicBezTo>
                    <a:pt x="2341" y="728"/>
                    <a:pt x="2445" y="921"/>
                    <a:pt x="2456" y="1129"/>
                  </a:cubicBezTo>
                  <a:cubicBezTo>
                    <a:pt x="2466" y="1337"/>
                    <a:pt x="2378" y="1548"/>
                    <a:pt x="2191" y="1761"/>
                  </a:cubicBezTo>
                  <a:lnTo>
                    <a:pt x="1689" y="2331"/>
                  </a:lnTo>
                  <a:lnTo>
                    <a:pt x="431" y="1224"/>
                  </a:lnTo>
                  <a:lnTo>
                    <a:pt x="932" y="654"/>
                  </a:lnTo>
                  <a:cubicBezTo>
                    <a:pt x="1119" y="441"/>
                    <a:pt x="1316" y="327"/>
                    <a:pt x="1524" y="310"/>
                  </a:cubicBezTo>
                  <a:cubicBezTo>
                    <a:pt x="1542" y="309"/>
                    <a:pt x="1561" y="308"/>
                    <a:pt x="1579" y="308"/>
                  </a:cubicBezTo>
                  <a:close/>
                  <a:moveTo>
                    <a:pt x="1574" y="1"/>
                  </a:moveTo>
                  <a:cubicBezTo>
                    <a:pt x="1551" y="1"/>
                    <a:pt x="1528" y="1"/>
                    <a:pt x="1504" y="3"/>
                  </a:cubicBezTo>
                  <a:cubicBezTo>
                    <a:pt x="1214" y="24"/>
                    <a:pt x="948" y="171"/>
                    <a:pt x="708" y="445"/>
                  </a:cubicBezTo>
                  <a:lnTo>
                    <a:pt x="1" y="1248"/>
                  </a:lnTo>
                  <a:lnTo>
                    <a:pt x="2516" y="3462"/>
                  </a:lnTo>
                  <a:lnTo>
                    <a:pt x="2716" y="3235"/>
                  </a:lnTo>
                  <a:lnTo>
                    <a:pt x="1921" y="2536"/>
                  </a:lnTo>
                  <a:lnTo>
                    <a:pt x="2428" y="1960"/>
                  </a:lnTo>
                  <a:cubicBezTo>
                    <a:pt x="2670" y="1687"/>
                    <a:pt x="2782" y="1404"/>
                    <a:pt x="2767" y="1114"/>
                  </a:cubicBezTo>
                  <a:cubicBezTo>
                    <a:pt x="2752" y="825"/>
                    <a:pt x="2611" y="563"/>
                    <a:pt x="2343" y="327"/>
                  </a:cubicBezTo>
                  <a:cubicBezTo>
                    <a:pt x="2094" y="109"/>
                    <a:pt x="1839" y="1"/>
                    <a:pt x="1574"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0"/>
            <p:cNvSpPr/>
            <p:nvPr/>
          </p:nvSpPr>
          <p:spPr>
            <a:xfrm>
              <a:off x="7668725" y="3706750"/>
              <a:ext cx="69475" cy="90175"/>
            </a:xfrm>
            <a:custGeom>
              <a:avLst/>
              <a:gdLst/>
              <a:ahLst/>
              <a:cxnLst/>
              <a:rect l="l" t="t" r="r" b="b"/>
              <a:pathLst>
                <a:path w="2779" h="3607" extrusionOk="0">
                  <a:moveTo>
                    <a:pt x="1602" y="308"/>
                  </a:moveTo>
                  <a:cubicBezTo>
                    <a:pt x="1632" y="308"/>
                    <a:pt x="1662" y="310"/>
                    <a:pt x="1692" y="314"/>
                  </a:cubicBezTo>
                  <a:cubicBezTo>
                    <a:pt x="1899" y="344"/>
                    <a:pt x="2082" y="467"/>
                    <a:pt x="2243" y="687"/>
                  </a:cubicBezTo>
                  <a:cubicBezTo>
                    <a:pt x="2399" y="899"/>
                    <a:pt x="2459" y="1110"/>
                    <a:pt x="2424" y="1316"/>
                  </a:cubicBezTo>
                  <a:cubicBezTo>
                    <a:pt x="2388" y="1521"/>
                    <a:pt x="2257" y="1708"/>
                    <a:pt x="2028" y="1875"/>
                  </a:cubicBezTo>
                  <a:lnTo>
                    <a:pt x="1413" y="2324"/>
                  </a:lnTo>
                  <a:lnTo>
                    <a:pt x="424" y="970"/>
                  </a:lnTo>
                  <a:lnTo>
                    <a:pt x="1039" y="523"/>
                  </a:lnTo>
                  <a:cubicBezTo>
                    <a:pt x="1235" y="378"/>
                    <a:pt x="1422" y="308"/>
                    <a:pt x="1602" y="308"/>
                  </a:cubicBezTo>
                  <a:close/>
                  <a:moveTo>
                    <a:pt x="1594" y="0"/>
                  </a:moveTo>
                  <a:cubicBezTo>
                    <a:pt x="1353" y="0"/>
                    <a:pt x="1110" y="90"/>
                    <a:pt x="864" y="268"/>
                  </a:cubicBezTo>
                  <a:lnTo>
                    <a:pt x="0" y="899"/>
                  </a:lnTo>
                  <a:lnTo>
                    <a:pt x="1977" y="3606"/>
                  </a:lnTo>
                  <a:lnTo>
                    <a:pt x="2221" y="3429"/>
                  </a:lnTo>
                  <a:lnTo>
                    <a:pt x="1597" y="2574"/>
                  </a:lnTo>
                  <a:lnTo>
                    <a:pt x="2218" y="2121"/>
                  </a:lnTo>
                  <a:cubicBezTo>
                    <a:pt x="2513" y="1906"/>
                    <a:pt x="2683" y="1657"/>
                    <a:pt x="2731" y="1370"/>
                  </a:cubicBezTo>
                  <a:cubicBezTo>
                    <a:pt x="2779" y="1084"/>
                    <a:pt x="2696" y="797"/>
                    <a:pt x="2486" y="508"/>
                  </a:cubicBezTo>
                  <a:cubicBezTo>
                    <a:pt x="2275" y="221"/>
                    <a:pt x="2026" y="54"/>
                    <a:pt x="1738" y="11"/>
                  </a:cubicBezTo>
                  <a:cubicBezTo>
                    <a:pt x="1690" y="4"/>
                    <a:pt x="1642" y="0"/>
                    <a:pt x="1594"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0"/>
            <p:cNvSpPr/>
            <p:nvPr/>
          </p:nvSpPr>
          <p:spPr>
            <a:xfrm>
              <a:off x="7747225" y="3650225"/>
              <a:ext cx="67250" cy="91225"/>
            </a:xfrm>
            <a:custGeom>
              <a:avLst/>
              <a:gdLst/>
              <a:ahLst/>
              <a:cxnLst/>
              <a:rect l="l" t="t" r="r" b="b"/>
              <a:pathLst>
                <a:path w="2690" h="3649" extrusionOk="0">
                  <a:moveTo>
                    <a:pt x="2361" y="1"/>
                  </a:moveTo>
                  <a:lnTo>
                    <a:pt x="2084" y="124"/>
                  </a:lnTo>
                  <a:lnTo>
                    <a:pt x="1960" y="2242"/>
                  </a:lnTo>
                  <a:lnTo>
                    <a:pt x="295" y="927"/>
                  </a:lnTo>
                  <a:lnTo>
                    <a:pt x="0" y="1060"/>
                  </a:lnTo>
                  <a:lnTo>
                    <a:pt x="1942" y="2592"/>
                  </a:lnTo>
                  <a:lnTo>
                    <a:pt x="2417" y="3648"/>
                  </a:lnTo>
                  <a:lnTo>
                    <a:pt x="2690" y="3527"/>
                  </a:lnTo>
                  <a:lnTo>
                    <a:pt x="2214" y="2470"/>
                  </a:lnTo>
                  <a:lnTo>
                    <a:pt x="236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0"/>
            <p:cNvSpPr/>
            <p:nvPr/>
          </p:nvSpPr>
          <p:spPr>
            <a:xfrm>
              <a:off x="7904025" y="3620175"/>
              <a:ext cx="66825" cy="88650"/>
            </a:xfrm>
            <a:custGeom>
              <a:avLst/>
              <a:gdLst/>
              <a:ahLst/>
              <a:cxnLst/>
              <a:rect l="l" t="t" r="r" b="b"/>
              <a:pathLst>
                <a:path w="2673" h="3546" extrusionOk="0">
                  <a:moveTo>
                    <a:pt x="2384" y="1"/>
                  </a:moveTo>
                  <a:lnTo>
                    <a:pt x="2086" y="27"/>
                  </a:lnTo>
                  <a:lnTo>
                    <a:pt x="2319" y="2736"/>
                  </a:lnTo>
                  <a:lnTo>
                    <a:pt x="249" y="185"/>
                  </a:lnTo>
                  <a:lnTo>
                    <a:pt x="0" y="206"/>
                  </a:lnTo>
                  <a:lnTo>
                    <a:pt x="288" y="3546"/>
                  </a:lnTo>
                  <a:lnTo>
                    <a:pt x="590" y="3520"/>
                  </a:lnTo>
                  <a:lnTo>
                    <a:pt x="358" y="811"/>
                  </a:lnTo>
                  <a:lnTo>
                    <a:pt x="358" y="811"/>
                  </a:lnTo>
                  <a:lnTo>
                    <a:pt x="2423" y="3363"/>
                  </a:lnTo>
                  <a:lnTo>
                    <a:pt x="2672" y="3340"/>
                  </a:lnTo>
                  <a:lnTo>
                    <a:pt x="2384"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0"/>
            <p:cNvSpPr/>
            <p:nvPr/>
          </p:nvSpPr>
          <p:spPr>
            <a:xfrm>
              <a:off x="7998625" y="3625475"/>
              <a:ext cx="72150" cy="88750"/>
            </a:xfrm>
            <a:custGeom>
              <a:avLst/>
              <a:gdLst/>
              <a:ahLst/>
              <a:cxnLst/>
              <a:rect l="l" t="t" r="r" b="b"/>
              <a:pathLst>
                <a:path w="2886" h="3550" extrusionOk="0">
                  <a:moveTo>
                    <a:pt x="1869" y="389"/>
                  </a:moveTo>
                  <a:lnTo>
                    <a:pt x="2289" y="2269"/>
                  </a:lnTo>
                  <a:lnTo>
                    <a:pt x="930" y="2070"/>
                  </a:lnTo>
                  <a:lnTo>
                    <a:pt x="1869" y="389"/>
                  </a:lnTo>
                  <a:close/>
                  <a:moveTo>
                    <a:pt x="1778" y="1"/>
                  </a:moveTo>
                  <a:lnTo>
                    <a:pt x="1" y="3128"/>
                  </a:lnTo>
                  <a:lnTo>
                    <a:pt x="312" y="3174"/>
                  </a:lnTo>
                  <a:lnTo>
                    <a:pt x="780" y="2337"/>
                  </a:lnTo>
                  <a:lnTo>
                    <a:pt x="2357" y="2568"/>
                  </a:lnTo>
                  <a:lnTo>
                    <a:pt x="2569" y="3503"/>
                  </a:lnTo>
                  <a:lnTo>
                    <a:pt x="2885" y="3550"/>
                  </a:lnTo>
                  <a:lnTo>
                    <a:pt x="2074" y="45"/>
                  </a:lnTo>
                  <a:lnTo>
                    <a:pt x="1778"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0"/>
            <p:cNvSpPr/>
            <p:nvPr/>
          </p:nvSpPr>
          <p:spPr>
            <a:xfrm>
              <a:off x="8112700" y="3639050"/>
              <a:ext cx="66350" cy="92200"/>
            </a:xfrm>
            <a:custGeom>
              <a:avLst/>
              <a:gdLst/>
              <a:ahLst/>
              <a:cxnLst/>
              <a:rect l="l" t="t" r="r" b="b"/>
              <a:pathLst>
                <a:path w="2654" h="3688" extrusionOk="0">
                  <a:moveTo>
                    <a:pt x="1" y="1"/>
                  </a:moveTo>
                  <a:lnTo>
                    <a:pt x="19" y="3584"/>
                  </a:lnTo>
                  <a:lnTo>
                    <a:pt x="300" y="3688"/>
                  </a:lnTo>
                  <a:lnTo>
                    <a:pt x="2654" y="987"/>
                  </a:lnTo>
                  <a:lnTo>
                    <a:pt x="2368" y="882"/>
                  </a:lnTo>
                  <a:lnTo>
                    <a:pt x="319" y="3225"/>
                  </a:lnTo>
                  <a:lnTo>
                    <a:pt x="307" y="115"/>
                  </a:lnTo>
                  <a:lnTo>
                    <a:pt x="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0"/>
            <p:cNvSpPr/>
            <p:nvPr/>
          </p:nvSpPr>
          <p:spPr>
            <a:xfrm>
              <a:off x="8173100" y="3684750"/>
              <a:ext cx="83375" cy="101375"/>
            </a:xfrm>
            <a:custGeom>
              <a:avLst/>
              <a:gdLst/>
              <a:ahLst/>
              <a:cxnLst/>
              <a:rect l="l" t="t" r="r" b="b"/>
              <a:pathLst>
                <a:path w="3335" h="4055" extrusionOk="0">
                  <a:moveTo>
                    <a:pt x="1906" y="420"/>
                  </a:moveTo>
                  <a:lnTo>
                    <a:pt x="2544" y="832"/>
                  </a:lnTo>
                  <a:cubicBezTo>
                    <a:pt x="2781" y="986"/>
                    <a:pt x="2924" y="1165"/>
                    <a:pt x="2972" y="1368"/>
                  </a:cubicBezTo>
                  <a:cubicBezTo>
                    <a:pt x="3019" y="1571"/>
                    <a:pt x="2969" y="1788"/>
                    <a:pt x="2821" y="2015"/>
                  </a:cubicBezTo>
                  <a:cubicBezTo>
                    <a:pt x="2678" y="2237"/>
                    <a:pt x="2503" y="2369"/>
                    <a:pt x="2298" y="2411"/>
                  </a:cubicBezTo>
                  <a:cubicBezTo>
                    <a:pt x="2253" y="2421"/>
                    <a:pt x="2207" y="2425"/>
                    <a:pt x="2160" y="2425"/>
                  </a:cubicBezTo>
                  <a:cubicBezTo>
                    <a:pt x="1994" y="2425"/>
                    <a:pt x="1819" y="2365"/>
                    <a:pt x="1635" y="2245"/>
                  </a:cubicBezTo>
                  <a:lnTo>
                    <a:pt x="996" y="1833"/>
                  </a:lnTo>
                  <a:lnTo>
                    <a:pt x="1906" y="420"/>
                  </a:lnTo>
                  <a:close/>
                  <a:moveTo>
                    <a:pt x="1818" y="0"/>
                  </a:moveTo>
                  <a:lnTo>
                    <a:pt x="1" y="2817"/>
                  </a:lnTo>
                  <a:lnTo>
                    <a:pt x="254" y="2981"/>
                  </a:lnTo>
                  <a:lnTo>
                    <a:pt x="830" y="2088"/>
                  </a:lnTo>
                  <a:lnTo>
                    <a:pt x="1476" y="2504"/>
                  </a:lnTo>
                  <a:cubicBezTo>
                    <a:pt x="1543" y="2547"/>
                    <a:pt x="1609" y="2584"/>
                    <a:pt x="1676" y="2616"/>
                  </a:cubicBezTo>
                  <a:lnTo>
                    <a:pt x="1642" y="3875"/>
                  </a:lnTo>
                  <a:lnTo>
                    <a:pt x="1921" y="4055"/>
                  </a:lnTo>
                  <a:lnTo>
                    <a:pt x="1956" y="2711"/>
                  </a:lnTo>
                  <a:cubicBezTo>
                    <a:pt x="2030" y="2727"/>
                    <a:pt x="2103" y="2735"/>
                    <a:pt x="2174" y="2735"/>
                  </a:cubicBezTo>
                  <a:cubicBezTo>
                    <a:pt x="2314" y="2735"/>
                    <a:pt x="2448" y="2705"/>
                    <a:pt x="2575" y="2645"/>
                  </a:cubicBezTo>
                  <a:cubicBezTo>
                    <a:pt x="2768" y="2555"/>
                    <a:pt x="2935" y="2400"/>
                    <a:pt x="3077" y="2180"/>
                  </a:cubicBezTo>
                  <a:cubicBezTo>
                    <a:pt x="3269" y="1880"/>
                    <a:pt x="3335" y="1587"/>
                    <a:pt x="3272" y="1304"/>
                  </a:cubicBezTo>
                  <a:cubicBezTo>
                    <a:pt x="3210" y="1019"/>
                    <a:pt x="3025" y="778"/>
                    <a:pt x="2718" y="581"/>
                  </a:cubicBezTo>
                  <a:lnTo>
                    <a:pt x="1818"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0"/>
            <p:cNvSpPr/>
            <p:nvPr/>
          </p:nvSpPr>
          <p:spPr>
            <a:xfrm>
              <a:off x="8238050" y="3763775"/>
              <a:ext cx="87900" cy="87400"/>
            </a:xfrm>
            <a:custGeom>
              <a:avLst/>
              <a:gdLst/>
              <a:ahLst/>
              <a:cxnLst/>
              <a:rect l="l" t="t" r="r" b="b"/>
              <a:pathLst>
                <a:path w="3516" h="3496" extrusionOk="0">
                  <a:moveTo>
                    <a:pt x="3148" y="364"/>
                  </a:moveTo>
                  <a:lnTo>
                    <a:pt x="2345" y="2116"/>
                  </a:lnTo>
                  <a:lnTo>
                    <a:pt x="1382" y="1137"/>
                  </a:lnTo>
                  <a:lnTo>
                    <a:pt x="3148" y="364"/>
                  </a:lnTo>
                  <a:close/>
                  <a:moveTo>
                    <a:pt x="3307" y="0"/>
                  </a:moveTo>
                  <a:lnTo>
                    <a:pt x="0" y="1418"/>
                  </a:lnTo>
                  <a:lnTo>
                    <a:pt x="221" y="1643"/>
                  </a:lnTo>
                  <a:lnTo>
                    <a:pt x="1101" y="1261"/>
                  </a:lnTo>
                  <a:lnTo>
                    <a:pt x="2218" y="2397"/>
                  </a:lnTo>
                  <a:lnTo>
                    <a:pt x="1821" y="3268"/>
                  </a:lnTo>
                  <a:lnTo>
                    <a:pt x="2045" y="3496"/>
                  </a:lnTo>
                  <a:lnTo>
                    <a:pt x="3516" y="214"/>
                  </a:lnTo>
                  <a:lnTo>
                    <a:pt x="330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0"/>
            <p:cNvSpPr/>
            <p:nvPr/>
          </p:nvSpPr>
          <p:spPr>
            <a:xfrm>
              <a:off x="8311125" y="3816375"/>
              <a:ext cx="88000" cy="73425"/>
            </a:xfrm>
            <a:custGeom>
              <a:avLst/>
              <a:gdLst/>
              <a:ahLst/>
              <a:cxnLst/>
              <a:rect l="l" t="t" r="r" b="b"/>
              <a:pathLst>
                <a:path w="3520" h="2937" extrusionOk="0">
                  <a:moveTo>
                    <a:pt x="2249" y="1"/>
                  </a:moveTo>
                  <a:lnTo>
                    <a:pt x="1993" y="169"/>
                  </a:lnTo>
                  <a:lnTo>
                    <a:pt x="2544" y="1009"/>
                  </a:lnTo>
                  <a:lnTo>
                    <a:pt x="1" y="2683"/>
                  </a:lnTo>
                  <a:lnTo>
                    <a:pt x="168" y="2937"/>
                  </a:lnTo>
                  <a:lnTo>
                    <a:pt x="2712" y="1262"/>
                  </a:lnTo>
                  <a:lnTo>
                    <a:pt x="3263" y="2102"/>
                  </a:lnTo>
                  <a:lnTo>
                    <a:pt x="3519" y="1933"/>
                  </a:lnTo>
                  <a:lnTo>
                    <a:pt x="224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0"/>
            <p:cNvSpPr/>
            <p:nvPr/>
          </p:nvSpPr>
          <p:spPr>
            <a:xfrm>
              <a:off x="8341925" y="3905250"/>
              <a:ext cx="91425" cy="83950"/>
            </a:xfrm>
            <a:custGeom>
              <a:avLst/>
              <a:gdLst/>
              <a:ahLst/>
              <a:cxnLst/>
              <a:rect l="l" t="t" r="r" b="b"/>
              <a:pathLst>
                <a:path w="3657" h="3358" extrusionOk="0">
                  <a:moveTo>
                    <a:pt x="2940" y="395"/>
                  </a:moveTo>
                  <a:lnTo>
                    <a:pt x="3221" y="1100"/>
                  </a:lnTo>
                  <a:cubicBezTo>
                    <a:pt x="3326" y="1364"/>
                    <a:pt x="3338" y="1592"/>
                    <a:pt x="3258" y="1785"/>
                  </a:cubicBezTo>
                  <a:cubicBezTo>
                    <a:pt x="3179" y="1977"/>
                    <a:pt x="3011" y="2124"/>
                    <a:pt x="2760" y="2224"/>
                  </a:cubicBezTo>
                  <a:cubicBezTo>
                    <a:pt x="2628" y="2276"/>
                    <a:pt x="2504" y="2302"/>
                    <a:pt x="2388" y="2302"/>
                  </a:cubicBezTo>
                  <a:cubicBezTo>
                    <a:pt x="2287" y="2302"/>
                    <a:pt x="2191" y="2282"/>
                    <a:pt x="2102" y="2242"/>
                  </a:cubicBezTo>
                  <a:cubicBezTo>
                    <a:pt x="1911" y="2157"/>
                    <a:pt x="1762" y="1983"/>
                    <a:pt x="1659" y="1720"/>
                  </a:cubicBezTo>
                  <a:lnTo>
                    <a:pt x="1378" y="1013"/>
                  </a:lnTo>
                  <a:lnTo>
                    <a:pt x="2940" y="395"/>
                  </a:lnTo>
                  <a:close/>
                  <a:moveTo>
                    <a:pt x="3117" y="0"/>
                  </a:moveTo>
                  <a:lnTo>
                    <a:pt x="1" y="1234"/>
                  </a:lnTo>
                  <a:lnTo>
                    <a:pt x="113" y="1515"/>
                  </a:lnTo>
                  <a:lnTo>
                    <a:pt x="1100" y="1124"/>
                  </a:lnTo>
                  <a:lnTo>
                    <a:pt x="1382" y="1838"/>
                  </a:lnTo>
                  <a:cubicBezTo>
                    <a:pt x="1412" y="1912"/>
                    <a:pt x="1444" y="1982"/>
                    <a:pt x="1480" y="2045"/>
                  </a:cubicBezTo>
                  <a:lnTo>
                    <a:pt x="719" y="3051"/>
                  </a:lnTo>
                  <a:lnTo>
                    <a:pt x="843" y="3357"/>
                  </a:lnTo>
                  <a:lnTo>
                    <a:pt x="1653" y="2285"/>
                  </a:lnTo>
                  <a:cubicBezTo>
                    <a:pt x="1803" y="2450"/>
                    <a:pt x="1984" y="2553"/>
                    <a:pt x="2194" y="2592"/>
                  </a:cubicBezTo>
                  <a:cubicBezTo>
                    <a:pt x="2254" y="2603"/>
                    <a:pt x="2315" y="2608"/>
                    <a:pt x="2378" y="2608"/>
                  </a:cubicBezTo>
                  <a:cubicBezTo>
                    <a:pt x="2534" y="2608"/>
                    <a:pt x="2699" y="2574"/>
                    <a:pt x="2873" y="2505"/>
                  </a:cubicBezTo>
                  <a:cubicBezTo>
                    <a:pt x="3206" y="2373"/>
                    <a:pt x="3427" y="2174"/>
                    <a:pt x="3541" y="1906"/>
                  </a:cubicBezTo>
                  <a:cubicBezTo>
                    <a:pt x="3656" y="1638"/>
                    <a:pt x="3646" y="1334"/>
                    <a:pt x="3511" y="995"/>
                  </a:cubicBezTo>
                  <a:lnTo>
                    <a:pt x="311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0"/>
            <p:cNvSpPr/>
            <p:nvPr/>
          </p:nvSpPr>
          <p:spPr>
            <a:xfrm>
              <a:off x="8370225" y="4005150"/>
              <a:ext cx="83625" cy="24425"/>
            </a:xfrm>
            <a:custGeom>
              <a:avLst/>
              <a:gdLst/>
              <a:ahLst/>
              <a:cxnLst/>
              <a:rect l="l" t="t" r="r" b="b"/>
              <a:pathLst>
                <a:path w="3345" h="977" extrusionOk="0">
                  <a:moveTo>
                    <a:pt x="3283" y="1"/>
                  </a:moveTo>
                  <a:lnTo>
                    <a:pt x="1" y="680"/>
                  </a:lnTo>
                  <a:lnTo>
                    <a:pt x="62" y="977"/>
                  </a:lnTo>
                  <a:lnTo>
                    <a:pt x="3344" y="298"/>
                  </a:lnTo>
                  <a:lnTo>
                    <a:pt x="3283"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0"/>
            <p:cNvSpPr/>
            <p:nvPr/>
          </p:nvSpPr>
          <p:spPr>
            <a:xfrm>
              <a:off x="8357300" y="4185775"/>
              <a:ext cx="96575" cy="79750"/>
            </a:xfrm>
            <a:custGeom>
              <a:avLst/>
              <a:gdLst/>
              <a:ahLst/>
              <a:cxnLst/>
              <a:rect l="l" t="t" r="r" b="b"/>
              <a:pathLst>
                <a:path w="3863" h="3190" extrusionOk="0">
                  <a:moveTo>
                    <a:pt x="630" y="0"/>
                  </a:moveTo>
                  <a:lnTo>
                    <a:pt x="549" y="292"/>
                  </a:lnTo>
                  <a:lnTo>
                    <a:pt x="2042" y="699"/>
                  </a:lnTo>
                  <a:lnTo>
                    <a:pt x="1570" y="2426"/>
                  </a:lnTo>
                  <a:lnTo>
                    <a:pt x="79" y="2019"/>
                  </a:lnTo>
                  <a:lnTo>
                    <a:pt x="1" y="2307"/>
                  </a:lnTo>
                  <a:lnTo>
                    <a:pt x="3234" y="3190"/>
                  </a:lnTo>
                  <a:lnTo>
                    <a:pt x="3312" y="2903"/>
                  </a:lnTo>
                  <a:lnTo>
                    <a:pt x="1871" y="2509"/>
                  </a:lnTo>
                  <a:lnTo>
                    <a:pt x="2343" y="782"/>
                  </a:lnTo>
                  <a:lnTo>
                    <a:pt x="3783" y="1176"/>
                  </a:lnTo>
                  <a:lnTo>
                    <a:pt x="3862" y="884"/>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0"/>
            <p:cNvSpPr/>
            <p:nvPr/>
          </p:nvSpPr>
          <p:spPr>
            <a:xfrm>
              <a:off x="8312550" y="4269600"/>
              <a:ext cx="92800" cy="75475"/>
            </a:xfrm>
            <a:custGeom>
              <a:avLst/>
              <a:gdLst/>
              <a:ahLst/>
              <a:cxnLst/>
              <a:rect l="l" t="t" r="r" b="b"/>
              <a:pathLst>
                <a:path w="3712" h="3019" extrusionOk="0">
                  <a:moveTo>
                    <a:pt x="2069" y="1241"/>
                  </a:moveTo>
                  <a:lnTo>
                    <a:pt x="3318" y="2708"/>
                  </a:lnTo>
                  <a:lnTo>
                    <a:pt x="3318" y="2708"/>
                  </a:lnTo>
                  <a:lnTo>
                    <a:pt x="1409" y="2446"/>
                  </a:lnTo>
                  <a:lnTo>
                    <a:pt x="2069" y="1241"/>
                  </a:lnTo>
                  <a:close/>
                  <a:moveTo>
                    <a:pt x="1401" y="0"/>
                  </a:moveTo>
                  <a:lnTo>
                    <a:pt x="1249" y="276"/>
                  </a:lnTo>
                  <a:lnTo>
                    <a:pt x="1869" y="1007"/>
                  </a:lnTo>
                  <a:lnTo>
                    <a:pt x="1104" y="2405"/>
                  </a:lnTo>
                  <a:lnTo>
                    <a:pt x="154" y="2276"/>
                  </a:lnTo>
                  <a:lnTo>
                    <a:pt x="0" y="2555"/>
                  </a:lnTo>
                  <a:lnTo>
                    <a:pt x="3568" y="3018"/>
                  </a:lnTo>
                  <a:lnTo>
                    <a:pt x="3712" y="2756"/>
                  </a:lnTo>
                  <a:lnTo>
                    <a:pt x="140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0"/>
            <p:cNvSpPr/>
            <p:nvPr/>
          </p:nvSpPr>
          <p:spPr>
            <a:xfrm>
              <a:off x="8288700" y="4355750"/>
              <a:ext cx="69600" cy="86575"/>
            </a:xfrm>
            <a:custGeom>
              <a:avLst/>
              <a:gdLst/>
              <a:ahLst/>
              <a:cxnLst/>
              <a:rect l="l" t="t" r="r" b="b"/>
              <a:pathLst>
                <a:path w="2784" h="3463" extrusionOk="0">
                  <a:moveTo>
                    <a:pt x="1096" y="1133"/>
                  </a:moveTo>
                  <a:lnTo>
                    <a:pt x="2355" y="2240"/>
                  </a:lnTo>
                  <a:lnTo>
                    <a:pt x="1852" y="2810"/>
                  </a:lnTo>
                  <a:cubicBezTo>
                    <a:pt x="1664" y="3023"/>
                    <a:pt x="1467" y="3137"/>
                    <a:pt x="1259" y="3154"/>
                  </a:cubicBezTo>
                  <a:cubicBezTo>
                    <a:pt x="1241" y="3156"/>
                    <a:pt x="1224" y="3156"/>
                    <a:pt x="1206" y="3156"/>
                  </a:cubicBezTo>
                  <a:cubicBezTo>
                    <a:pt x="1016" y="3156"/>
                    <a:pt x="827" y="3074"/>
                    <a:pt x="641" y="2910"/>
                  </a:cubicBezTo>
                  <a:cubicBezTo>
                    <a:pt x="442" y="2735"/>
                    <a:pt x="338" y="2543"/>
                    <a:pt x="328" y="2334"/>
                  </a:cubicBezTo>
                  <a:cubicBezTo>
                    <a:pt x="318" y="2127"/>
                    <a:pt x="406" y="1916"/>
                    <a:pt x="594" y="1703"/>
                  </a:cubicBezTo>
                  <a:lnTo>
                    <a:pt x="1096" y="1133"/>
                  </a:lnTo>
                  <a:close/>
                  <a:moveTo>
                    <a:pt x="269" y="1"/>
                  </a:moveTo>
                  <a:lnTo>
                    <a:pt x="69" y="228"/>
                  </a:lnTo>
                  <a:lnTo>
                    <a:pt x="862" y="927"/>
                  </a:lnTo>
                  <a:lnTo>
                    <a:pt x="355" y="1503"/>
                  </a:lnTo>
                  <a:cubicBezTo>
                    <a:pt x="113" y="1777"/>
                    <a:pt x="0" y="2059"/>
                    <a:pt x="16" y="2349"/>
                  </a:cubicBezTo>
                  <a:cubicBezTo>
                    <a:pt x="31" y="2637"/>
                    <a:pt x="173" y="2900"/>
                    <a:pt x="441" y="3137"/>
                  </a:cubicBezTo>
                  <a:cubicBezTo>
                    <a:pt x="687" y="3354"/>
                    <a:pt x="944" y="3463"/>
                    <a:pt x="1209" y="3463"/>
                  </a:cubicBezTo>
                  <a:cubicBezTo>
                    <a:pt x="1232" y="3463"/>
                    <a:pt x="1255" y="3462"/>
                    <a:pt x="1278" y="3460"/>
                  </a:cubicBezTo>
                  <a:cubicBezTo>
                    <a:pt x="1569" y="3440"/>
                    <a:pt x="1834" y="3294"/>
                    <a:pt x="2077" y="3019"/>
                  </a:cubicBezTo>
                  <a:lnTo>
                    <a:pt x="2784" y="2215"/>
                  </a:lnTo>
                  <a:lnTo>
                    <a:pt x="26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0"/>
            <p:cNvSpPr/>
            <p:nvPr/>
          </p:nvSpPr>
          <p:spPr>
            <a:xfrm>
              <a:off x="8213900" y="4419250"/>
              <a:ext cx="69500" cy="90175"/>
            </a:xfrm>
            <a:custGeom>
              <a:avLst/>
              <a:gdLst/>
              <a:ahLst/>
              <a:cxnLst/>
              <a:rect l="l" t="t" r="r" b="b"/>
              <a:pathLst>
                <a:path w="2780" h="3607" extrusionOk="0">
                  <a:moveTo>
                    <a:pt x="1364" y="1283"/>
                  </a:moveTo>
                  <a:lnTo>
                    <a:pt x="2353" y="2636"/>
                  </a:lnTo>
                  <a:lnTo>
                    <a:pt x="1739" y="3085"/>
                  </a:lnTo>
                  <a:cubicBezTo>
                    <a:pt x="1544" y="3227"/>
                    <a:pt x="1356" y="3298"/>
                    <a:pt x="1178" y="3298"/>
                  </a:cubicBezTo>
                  <a:cubicBezTo>
                    <a:pt x="1147" y="3298"/>
                    <a:pt x="1116" y="3296"/>
                    <a:pt x="1086" y="3292"/>
                  </a:cubicBezTo>
                  <a:cubicBezTo>
                    <a:pt x="879" y="3262"/>
                    <a:pt x="696" y="3139"/>
                    <a:pt x="536" y="2920"/>
                  </a:cubicBezTo>
                  <a:cubicBezTo>
                    <a:pt x="381" y="2707"/>
                    <a:pt x="320" y="2496"/>
                    <a:pt x="355" y="2291"/>
                  </a:cubicBezTo>
                  <a:cubicBezTo>
                    <a:pt x="391" y="2085"/>
                    <a:pt x="524" y="1899"/>
                    <a:pt x="751" y="1731"/>
                  </a:cubicBezTo>
                  <a:lnTo>
                    <a:pt x="1364" y="1283"/>
                  </a:lnTo>
                  <a:close/>
                  <a:moveTo>
                    <a:pt x="802" y="1"/>
                  </a:moveTo>
                  <a:lnTo>
                    <a:pt x="558" y="180"/>
                  </a:lnTo>
                  <a:lnTo>
                    <a:pt x="1182" y="1033"/>
                  </a:lnTo>
                  <a:lnTo>
                    <a:pt x="562" y="1486"/>
                  </a:lnTo>
                  <a:cubicBezTo>
                    <a:pt x="268" y="1701"/>
                    <a:pt x="95" y="1952"/>
                    <a:pt x="48" y="2238"/>
                  </a:cubicBezTo>
                  <a:cubicBezTo>
                    <a:pt x="1" y="2523"/>
                    <a:pt x="83" y="2810"/>
                    <a:pt x="294" y="3099"/>
                  </a:cubicBezTo>
                  <a:cubicBezTo>
                    <a:pt x="504" y="3388"/>
                    <a:pt x="753" y="3554"/>
                    <a:pt x="1040" y="3596"/>
                  </a:cubicBezTo>
                  <a:cubicBezTo>
                    <a:pt x="1088" y="3603"/>
                    <a:pt x="1137" y="3607"/>
                    <a:pt x="1185" y="3607"/>
                  </a:cubicBezTo>
                  <a:cubicBezTo>
                    <a:pt x="1426" y="3607"/>
                    <a:pt x="1669" y="3517"/>
                    <a:pt x="1916" y="3339"/>
                  </a:cubicBezTo>
                  <a:lnTo>
                    <a:pt x="2780" y="2708"/>
                  </a:lnTo>
                  <a:lnTo>
                    <a:pt x="80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0"/>
            <p:cNvSpPr/>
            <p:nvPr/>
          </p:nvSpPr>
          <p:spPr>
            <a:xfrm>
              <a:off x="8137650" y="4474700"/>
              <a:ext cx="67225" cy="91225"/>
            </a:xfrm>
            <a:custGeom>
              <a:avLst/>
              <a:gdLst/>
              <a:ahLst/>
              <a:cxnLst/>
              <a:rect l="l" t="t" r="r" b="b"/>
              <a:pathLst>
                <a:path w="2689" h="3649" extrusionOk="0">
                  <a:moveTo>
                    <a:pt x="272" y="1"/>
                  </a:moveTo>
                  <a:lnTo>
                    <a:pt x="0" y="123"/>
                  </a:lnTo>
                  <a:lnTo>
                    <a:pt x="475" y="1179"/>
                  </a:lnTo>
                  <a:lnTo>
                    <a:pt x="329" y="3648"/>
                  </a:lnTo>
                  <a:lnTo>
                    <a:pt x="605" y="3525"/>
                  </a:lnTo>
                  <a:lnTo>
                    <a:pt x="729" y="1407"/>
                  </a:lnTo>
                  <a:lnTo>
                    <a:pt x="2395" y="2722"/>
                  </a:lnTo>
                  <a:lnTo>
                    <a:pt x="2688" y="2589"/>
                  </a:lnTo>
                  <a:lnTo>
                    <a:pt x="747" y="1058"/>
                  </a:lnTo>
                  <a:lnTo>
                    <a:pt x="27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0"/>
            <p:cNvSpPr/>
            <p:nvPr/>
          </p:nvSpPr>
          <p:spPr>
            <a:xfrm>
              <a:off x="7981475" y="4507350"/>
              <a:ext cx="66825" cy="88625"/>
            </a:xfrm>
            <a:custGeom>
              <a:avLst/>
              <a:gdLst/>
              <a:ahLst/>
              <a:cxnLst/>
              <a:rect l="l" t="t" r="r" b="b"/>
              <a:pathLst>
                <a:path w="2673" h="3545" extrusionOk="0">
                  <a:moveTo>
                    <a:pt x="2384" y="0"/>
                  </a:moveTo>
                  <a:lnTo>
                    <a:pt x="2082" y="26"/>
                  </a:lnTo>
                  <a:lnTo>
                    <a:pt x="2315" y="2736"/>
                  </a:lnTo>
                  <a:lnTo>
                    <a:pt x="249" y="184"/>
                  </a:lnTo>
                  <a:lnTo>
                    <a:pt x="1" y="206"/>
                  </a:lnTo>
                  <a:lnTo>
                    <a:pt x="289" y="3544"/>
                  </a:lnTo>
                  <a:lnTo>
                    <a:pt x="587" y="3522"/>
                  </a:lnTo>
                  <a:lnTo>
                    <a:pt x="353" y="812"/>
                  </a:lnTo>
                  <a:lnTo>
                    <a:pt x="2423" y="3362"/>
                  </a:lnTo>
                  <a:lnTo>
                    <a:pt x="2672" y="3341"/>
                  </a:lnTo>
                  <a:lnTo>
                    <a:pt x="238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0"/>
            <p:cNvSpPr/>
            <p:nvPr/>
          </p:nvSpPr>
          <p:spPr>
            <a:xfrm>
              <a:off x="7881350" y="4501925"/>
              <a:ext cx="72100" cy="88750"/>
            </a:xfrm>
            <a:custGeom>
              <a:avLst/>
              <a:gdLst/>
              <a:ahLst/>
              <a:cxnLst/>
              <a:rect l="l" t="t" r="r" b="b"/>
              <a:pathLst>
                <a:path w="2884" h="3550" extrusionOk="0">
                  <a:moveTo>
                    <a:pt x="596" y="1283"/>
                  </a:moveTo>
                  <a:lnTo>
                    <a:pt x="1954" y="1480"/>
                  </a:lnTo>
                  <a:lnTo>
                    <a:pt x="1016" y="3162"/>
                  </a:lnTo>
                  <a:lnTo>
                    <a:pt x="596" y="1283"/>
                  </a:lnTo>
                  <a:close/>
                  <a:moveTo>
                    <a:pt x="0" y="1"/>
                  </a:moveTo>
                  <a:lnTo>
                    <a:pt x="812" y="3506"/>
                  </a:lnTo>
                  <a:lnTo>
                    <a:pt x="1107" y="3550"/>
                  </a:lnTo>
                  <a:lnTo>
                    <a:pt x="2884" y="422"/>
                  </a:lnTo>
                  <a:lnTo>
                    <a:pt x="2574" y="377"/>
                  </a:lnTo>
                  <a:lnTo>
                    <a:pt x="2105" y="1213"/>
                  </a:lnTo>
                  <a:lnTo>
                    <a:pt x="528" y="983"/>
                  </a:lnTo>
                  <a:lnTo>
                    <a:pt x="316" y="47"/>
                  </a:lnTo>
                  <a:lnTo>
                    <a:pt x="0"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0"/>
            <p:cNvSpPr/>
            <p:nvPr/>
          </p:nvSpPr>
          <p:spPr>
            <a:xfrm>
              <a:off x="7773075" y="4484925"/>
              <a:ext cx="66350" cy="92175"/>
            </a:xfrm>
            <a:custGeom>
              <a:avLst/>
              <a:gdLst/>
              <a:ahLst/>
              <a:cxnLst/>
              <a:rect l="l" t="t" r="r" b="b"/>
              <a:pathLst>
                <a:path w="2654" h="3687" extrusionOk="0">
                  <a:moveTo>
                    <a:pt x="2355" y="1"/>
                  </a:moveTo>
                  <a:lnTo>
                    <a:pt x="1" y="2700"/>
                  </a:lnTo>
                  <a:lnTo>
                    <a:pt x="286" y="2806"/>
                  </a:lnTo>
                  <a:lnTo>
                    <a:pt x="2336" y="463"/>
                  </a:lnTo>
                  <a:lnTo>
                    <a:pt x="2348" y="3572"/>
                  </a:lnTo>
                  <a:lnTo>
                    <a:pt x="2654" y="3686"/>
                  </a:lnTo>
                  <a:lnTo>
                    <a:pt x="2635" y="104"/>
                  </a:lnTo>
                  <a:lnTo>
                    <a:pt x="235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0"/>
            <p:cNvSpPr/>
            <p:nvPr/>
          </p:nvSpPr>
          <p:spPr>
            <a:xfrm>
              <a:off x="7695675" y="4430050"/>
              <a:ext cx="83350" cy="101400"/>
            </a:xfrm>
            <a:custGeom>
              <a:avLst/>
              <a:gdLst/>
              <a:ahLst/>
              <a:cxnLst/>
              <a:rect l="l" t="t" r="r" b="b"/>
              <a:pathLst>
                <a:path w="3334" h="4056" extrusionOk="0">
                  <a:moveTo>
                    <a:pt x="1171" y="1629"/>
                  </a:moveTo>
                  <a:cubicBezTo>
                    <a:pt x="1338" y="1629"/>
                    <a:pt x="1515" y="1689"/>
                    <a:pt x="1701" y="1809"/>
                  </a:cubicBezTo>
                  <a:lnTo>
                    <a:pt x="2339" y="2222"/>
                  </a:lnTo>
                  <a:lnTo>
                    <a:pt x="1428" y="3635"/>
                  </a:lnTo>
                  <a:lnTo>
                    <a:pt x="789" y="3222"/>
                  </a:lnTo>
                  <a:cubicBezTo>
                    <a:pt x="551" y="3068"/>
                    <a:pt x="408" y="2890"/>
                    <a:pt x="361" y="2687"/>
                  </a:cubicBezTo>
                  <a:cubicBezTo>
                    <a:pt x="315" y="2484"/>
                    <a:pt x="365" y="2267"/>
                    <a:pt x="511" y="2039"/>
                  </a:cubicBezTo>
                  <a:cubicBezTo>
                    <a:pt x="655" y="1818"/>
                    <a:pt x="830" y="1685"/>
                    <a:pt x="1035" y="1643"/>
                  </a:cubicBezTo>
                  <a:cubicBezTo>
                    <a:pt x="1080" y="1634"/>
                    <a:pt x="1125" y="1629"/>
                    <a:pt x="1171" y="1629"/>
                  </a:cubicBezTo>
                  <a:close/>
                  <a:moveTo>
                    <a:pt x="1415" y="0"/>
                  </a:moveTo>
                  <a:lnTo>
                    <a:pt x="1379" y="1345"/>
                  </a:lnTo>
                  <a:cubicBezTo>
                    <a:pt x="1304" y="1329"/>
                    <a:pt x="1231" y="1321"/>
                    <a:pt x="1160" y="1321"/>
                  </a:cubicBezTo>
                  <a:cubicBezTo>
                    <a:pt x="1021" y="1321"/>
                    <a:pt x="888" y="1351"/>
                    <a:pt x="761" y="1411"/>
                  </a:cubicBezTo>
                  <a:cubicBezTo>
                    <a:pt x="568" y="1500"/>
                    <a:pt x="401" y="1655"/>
                    <a:pt x="258" y="1875"/>
                  </a:cubicBezTo>
                  <a:cubicBezTo>
                    <a:pt x="66" y="2176"/>
                    <a:pt x="1" y="2469"/>
                    <a:pt x="63" y="2752"/>
                  </a:cubicBezTo>
                  <a:cubicBezTo>
                    <a:pt x="126" y="3036"/>
                    <a:pt x="311" y="3277"/>
                    <a:pt x="618" y="3475"/>
                  </a:cubicBezTo>
                  <a:lnTo>
                    <a:pt x="1518" y="4056"/>
                  </a:lnTo>
                  <a:lnTo>
                    <a:pt x="3334" y="1238"/>
                  </a:lnTo>
                  <a:lnTo>
                    <a:pt x="3079" y="1074"/>
                  </a:lnTo>
                  <a:lnTo>
                    <a:pt x="2503" y="1967"/>
                  </a:lnTo>
                  <a:lnTo>
                    <a:pt x="1857" y="1551"/>
                  </a:lnTo>
                  <a:cubicBezTo>
                    <a:pt x="1790" y="1509"/>
                    <a:pt x="1723" y="1472"/>
                    <a:pt x="1657" y="1441"/>
                  </a:cubicBezTo>
                  <a:lnTo>
                    <a:pt x="1691" y="180"/>
                  </a:lnTo>
                  <a:lnTo>
                    <a:pt x="1415"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0"/>
            <p:cNvSpPr/>
            <p:nvPr/>
          </p:nvSpPr>
          <p:spPr>
            <a:xfrm>
              <a:off x="7626125" y="4364975"/>
              <a:ext cx="87950" cy="87400"/>
            </a:xfrm>
            <a:custGeom>
              <a:avLst/>
              <a:gdLst/>
              <a:ahLst/>
              <a:cxnLst/>
              <a:rect l="l" t="t" r="r" b="b"/>
              <a:pathLst>
                <a:path w="3518" h="3496" extrusionOk="0">
                  <a:moveTo>
                    <a:pt x="1172" y="1380"/>
                  </a:moveTo>
                  <a:lnTo>
                    <a:pt x="2135" y="2360"/>
                  </a:lnTo>
                  <a:lnTo>
                    <a:pt x="370" y="3132"/>
                  </a:lnTo>
                  <a:lnTo>
                    <a:pt x="370" y="3132"/>
                  </a:lnTo>
                  <a:lnTo>
                    <a:pt x="1172" y="1380"/>
                  </a:lnTo>
                  <a:close/>
                  <a:moveTo>
                    <a:pt x="1473" y="0"/>
                  </a:moveTo>
                  <a:lnTo>
                    <a:pt x="1" y="3282"/>
                  </a:lnTo>
                  <a:lnTo>
                    <a:pt x="210" y="3496"/>
                  </a:lnTo>
                  <a:lnTo>
                    <a:pt x="3517" y="2078"/>
                  </a:lnTo>
                  <a:lnTo>
                    <a:pt x="3296" y="1853"/>
                  </a:lnTo>
                  <a:lnTo>
                    <a:pt x="2417" y="2237"/>
                  </a:lnTo>
                  <a:lnTo>
                    <a:pt x="1299" y="1100"/>
                  </a:lnTo>
                  <a:lnTo>
                    <a:pt x="1696" y="228"/>
                  </a:lnTo>
                  <a:lnTo>
                    <a:pt x="1473"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0"/>
            <p:cNvSpPr/>
            <p:nvPr/>
          </p:nvSpPr>
          <p:spPr>
            <a:xfrm>
              <a:off x="7553025" y="4326400"/>
              <a:ext cx="87950" cy="73375"/>
            </a:xfrm>
            <a:custGeom>
              <a:avLst/>
              <a:gdLst/>
              <a:ahLst/>
              <a:cxnLst/>
              <a:rect l="l" t="t" r="r" b="b"/>
              <a:pathLst>
                <a:path w="3518" h="2935" extrusionOk="0">
                  <a:moveTo>
                    <a:pt x="3351" y="0"/>
                  </a:moveTo>
                  <a:lnTo>
                    <a:pt x="808" y="1675"/>
                  </a:lnTo>
                  <a:lnTo>
                    <a:pt x="256" y="836"/>
                  </a:lnTo>
                  <a:lnTo>
                    <a:pt x="0" y="1002"/>
                  </a:lnTo>
                  <a:lnTo>
                    <a:pt x="1271" y="2934"/>
                  </a:lnTo>
                  <a:lnTo>
                    <a:pt x="1527" y="2767"/>
                  </a:lnTo>
                  <a:lnTo>
                    <a:pt x="975" y="1927"/>
                  </a:lnTo>
                  <a:lnTo>
                    <a:pt x="3518" y="253"/>
                  </a:lnTo>
                  <a:lnTo>
                    <a:pt x="335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0"/>
            <p:cNvSpPr/>
            <p:nvPr/>
          </p:nvSpPr>
          <p:spPr>
            <a:xfrm>
              <a:off x="7518800" y="4227025"/>
              <a:ext cx="91425" cy="83950"/>
            </a:xfrm>
            <a:custGeom>
              <a:avLst/>
              <a:gdLst/>
              <a:ahLst/>
              <a:cxnLst/>
              <a:rect l="l" t="t" r="r" b="b"/>
              <a:pathLst>
                <a:path w="3657" h="3358" extrusionOk="0">
                  <a:moveTo>
                    <a:pt x="1266" y="1053"/>
                  </a:moveTo>
                  <a:cubicBezTo>
                    <a:pt x="1368" y="1053"/>
                    <a:pt x="1463" y="1073"/>
                    <a:pt x="1553" y="1114"/>
                  </a:cubicBezTo>
                  <a:cubicBezTo>
                    <a:pt x="1744" y="1198"/>
                    <a:pt x="1893" y="1373"/>
                    <a:pt x="1997" y="1635"/>
                  </a:cubicBezTo>
                  <a:lnTo>
                    <a:pt x="2277" y="2342"/>
                  </a:lnTo>
                  <a:lnTo>
                    <a:pt x="714" y="2962"/>
                  </a:lnTo>
                  <a:lnTo>
                    <a:pt x="435" y="2255"/>
                  </a:lnTo>
                  <a:cubicBezTo>
                    <a:pt x="329" y="1992"/>
                    <a:pt x="318" y="1763"/>
                    <a:pt x="398" y="1571"/>
                  </a:cubicBezTo>
                  <a:cubicBezTo>
                    <a:pt x="477" y="1378"/>
                    <a:pt x="643" y="1232"/>
                    <a:pt x="896" y="1131"/>
                  </a:cubicBezTo>
                  <a:cubicBezTo>
                    <a:pt x="1027" y="1079"/>
                    <a:pt x="1150" y="1053"/>
                    <a:pt x="1266" y="1053"/>
                  </a:cubicBezTo>
                  <a:close/>
                  <a:moveTo>
                    <a:pt x="2814" y="0"/>
                  </a:moveTo>
                  <a:lnTo>
                    <a:pt x="2003" y="1073"/>
                  </a:lnTo>
                  <a:cubicBezTo>
                    <a:pt x="1853" y="907"/>
                    <a:pt x="1672" y="804"/>
                    <a:pt x="1463" y="765"/>
                  </a:cubicBezTo>
                  <a:cubicBezTo>
                    <a:pt x="1403" y="755"/>
                    <a:pt x="1341" y="749"/>
                    <a:pt x="1278" y="749"/>
                  </a:cubicBezTo>
                  <a:cubicBezTo>
                    <a:pt x="1122" y="749"/>
                    <a:pt x="957" y="783"/>
                    <a:pt x="784" y="852"/>
                  </a:cubicBezTo>
                  <a:cubicBezTo>
                    <a:pt x="451" y="984"/>
                    <a:pt x="229" y="1182"/>
                    <a:pt x="115" y="1452"/>
                  </a:cubicBezTo>
                  <a:cubicBezTo>
                    <a:pt x="0" y="1719"/>
                    <a:pt x="10" y="2023"/>
                    <a:pt x="146" y="2362"/>
                  </a:cubicBezTo>
                  <a:lnTo>
                    <a:pt x="539" y="3357"/>
                  </a:lnTo>
                  <a:lnTo>
                    <a:pt x="3656" y="2122"/>
                  </a:lnTo>
                  <a:lnTo>
                    <a:pt x="3544" y="1842"/>
                  </a:lnTo>
                  <a:lnTo>
                    <a:pt x="2556" y="2233"/>
                  </a:lnTo>
                  <a:lnTo>
                    <a:pt x="2273" y="1519"/>
                  </a:lnTo>
                  <a:cubicBezTo>
                    <a:pt x="2244" y="1444"/>
                    <a:pt x="2212" y="1376"/>
                    <a:pt x="2176" y="1311"/>
                  </a:cubicBezTo>
                  <a:lnTo>
                    <a:pt x="2937" y="306"/>
                  </a:lnTo>
                  <a:lnTo>
                    <a:pt x="281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0"/>
            <p:cNvSpPr/>
            <p:nvPr/>
          </p:nvSpPr>
          <p:spPr>
            <a:xfrm>
              <a:off x="7498250" y="4186575"/>
              <a:ext cx="83600" cy="24425"/>
            </a:xfrm>
            <a:custGeom>
              <a:avLst/>
              <a:gdLst/>
              <a:ahLst/>
              <a:cxnLst/>
              <a:rect l="l" t="t" r="r" b="b"/>
              <a:pathLst>
                <a:path w="3344" h="977" extrusionOk="0">
                  <a:moveTo>
                    <a:pt x="3282" y="0"/>
                  </a:moveTo>
                  <a:lnTo>
                    <a:pt x="0" y="679"/>
                  </a:lnTo>
                  <a:lnTo>
                    <a:pt x="62" y="976"/>
                  </a:lnTo>
                  <a:lnTo>
                    <a:pt x="3344" y="297"/>
                  </a:lnTo>
                  <a:lnTo>
                    <a:pt x="3282"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0"/>
            <p:cNvSpPr/>
            <p:nvPr/>
          </p:nvSpPr>
          <p:spPr>
            <a:xfrm>
              <a:off x="7657025" y="3791450"/>
              <a:ext cx="634600" cy="633225"/>
            </a:xfrm>
            <a:custGeom>
              <a:avLst/>
              <a:gdLst/>
              <a:ahLst/>
              <a:cxnLst/>
              <a:rect l="l" t="t" r="r" b="b"/>
              <a:pathLst>
                <a:path w="25384" h="25329" extrusionOk="0">
                  <a:moveTo>
                    <a:pt x="11787" y="3391"/>
                  </a:moveTo>
                  <a:cubicBezTo>
                    <a:pt x="12142" y="3930"/>
                    <a:pt x="12726" y="4305"/>
                    <a:pt x="13418" y="4367"/>
                  </a:cubicBezTo>
                  <a:lnTo>
                    <a:pt x="13421" y="4367"/>
                  </a:lnTo>
                  <a:cubicBezTo>
                    <a:pt x="13485" y="4373"/>
                    <a:pt x="13549" y="4375"/>
                    <a:pt x="13612" y="4375"/>
                  </a:cubicBezTo>
                  <a:cubicBezTo>
                    <a:pt x="14228" y="4375"/>
                    <a:pt x="14794" y="4116"/>
                    <a:pt x="15195" y="3694"/>
                  </a:cubicBezTo>
                  <a:cubicBezTo>
                    <a:pt x="15333" y="4324"/>
                    <a:pt x="15743" y="4884"/>
                    <a:pt x="16362" y="5193"/>
                  </a:cubicBezTo>
                  <a:cubicBezTo>
                    <a:pt x="16675" y="5347"/>
                    <a:pt x="17007" y="5420"/>
                    <a:pt x="17333" y="5420"/>
                  </a:cubicBezTo>
                  <a:cubicBezTo>
                    <a:pt x="17656" y="5420"/>
                    <a:pt x="17974" y="5348"/>
                    <a:pt x="18263" y="5213"/>
                  </a:cubicBezTo>
                  <a:lnTo>
                    <a:pt x="18263" y="5213"/>
                  </a:lnTo>
                  <a:cubicBezTo>
                    <a:pt x="18165" y="5846"/>
                    <a:pt x="18346" y="6522"/>
                    <a:pt x="18813" y="7033"/>
                  </a:cubicBezTo>
                  <a:cubicBezTo>
                    <a:pt x="19246" y="7502"/>
                    <a:pt x="19839" y="7740"/>
                    <a:pt x="20430" y="7740"/>
                  </a:cubicBezTo>
                  <a:cubicBezTo>
                    <a:pt x="20479" y="7740"/>
                    <a:pt x="20529" y="7739"/>
                    <a:pt x="20578" y="7735"/>
                  </a:cubicBezTo>
                  <a:lnTo>
                    <a:pt x="20578" y="7735"/>
                  </a:lnTo>
                  <a:cubicBezTo>
                    <a:pt x="20258" y="8290"/>
                    <a:pt x="20184" y="8982"/>
                    <a:pt x="20436" y="9627"/>
                  </a:cubicBezTo>
                  <a:cubicBezTo>
                    <a:pt x="20688" y="10273"/>
                    <a:pt x="21213" y="10729"/>
                    <a:pt x="21825" y="10917"/>
                  </a:cubicBezTo>
                  <a:cubicBezTo>
                    <a:pt x="21325" y="11321"/>
                    <a:pt x="21004" y="11939"/>
                    <a:pt x="21007" y="12634"/>
                  </a:cubicBezTo>
                  <a:lnTo>
                    <a:pt x="21007" y="12667"/>
                  </a:lnTo>
                  <a:cubicBezTo>
                    <a:pt x="21007" y="13362"/>
                    <a:pt x="21330" y="13980"/>
                    <a:pt x="21833" y="14378"/>
                  </a:cubicBezTo>
                  <a:cubicBezTo>
                    <a:pt x="21220" y="14573"/>
                    <a:pt x="20699" y="15033"/>
                    <a:pt x="20447" y="15677"/>
                  </a:cubicBezTo>
                  <a:cubicBezTo>
                    <a:pt x="20198" y="16322"/>
                    <a:pt x="20275" y="17013"/>
                    <a:pt x="20597" y="17568"/>
                  </a:cubicBezTo>
                  <a:cubicBezTo>
                    <a:pt x="20548" y="17565"/>
                    <a:pt x="20498" y="17563"/>
                    <a:pt x="20448" y="17563"/>
                  </a:cubicBezTo>
                  <a:cubicBezTo>
                    <a:pt x="19855" y="17563"/>
                    <a:pt x="19266" y="17805"/>
                    <a:pt x="18835" y="18279"/>
                  </a:cubicBezTo>
                  <a:cubicBezTo>
                    <a:pt x="18367" y="18789"/>
                    <a:pt x="18190" y="19465"/>
                    <a:pt x="18294" y="20099"/>
                  </a:cubicBezTo>
                  <a:cubicBezTo>
                    <a:pt x="18004" y="19965"/>
                    <a:pt x="17688" y="19894"/>
                    <a:pt x="17368" y="19894"/>
                  </a:cubicBezTo>
                  <a:cubicBezTo>
                    <a:pt x="17039" y="19894"/>
                    <a:pt x="16707" y="19968"/>
                    <a:pt x="16393" y="20126"/>
                  </a:cubicBezTo>
                  <a:cubicBezTo>
                    <a:pt x="15774" y="20436"/>
                    <a:pt x="15365" y="20998"/>
                    <a:pt x="15231" y="21624"/>
                  </a:cubicBezTo>
                  <a:cubicBezTo>
                    <a:pt x="14830" y="21208"/>
                    <a:pt x="14269" y="20954"/>
                    <a:pt x="13655" y="20954"/>
                  </a:cubicBezTo>
                  <a:cubicBezTo>
                    <a:pt x="13588" y="20954"/>
                    <a:pt x="13520" y="20957"/>
                    <a:pt x="13452" y="20963"/>
                  </a:cubicBezTo>
                  <a:cubicBezTo>
                    <a:pt x="12762" y="21027"/>
                    <a:pt x="12175" y="21407"/>
                    <a:pt x="11822" y="21944"/>
                  </a:cubicBezTo>
                  <a:cubicBezTo>
                    <a:pt x="11573" y="21351"/>
                    <a:pt x="11069" y="20876"/>
                    <a:pt x="10401" y="20688"/>
                  </a:cubicBezTo>
                  <a:lnTo>
                    <a:pt x="10401" y="20685"/>
                  </a:lnTo>
                  <a:cubicBezTo>
                    <a:pt x="10202" y="20629"/>
                    <a:pt x="10002" y="20602"/>
                    <a:pt x="9806" y="20602"/>
                  </a:cubicBezTo>
                  <a:cubicBezTo>
                    <a:pt x="9344" y="20602"/>
                    <a:pt x="8898" y="20750"/>
                    <a:pt x="8533" y="21012"/>
                  </a:cubicBezTo>
                  <a:cubicBezTo>
                    <a:pt x="8516" y="20368"/>
                    <a:pt x="8218" y="19741"/>
                    <a:pt x="7664" y="19325"/>
                  </a:cubicBezTo>
                  <a:cubicBezTo>
                    <a:pt x="7270" y="19027"/>
                    <a:pt x="6807" y="18882"/>
                    <a:pt x="6349" y="18882"/>
                  </a:cubicBezTo>
                  <a:cubicBezTo>
                    <a:pt x="6163" y="18882"/>
                    <a:pt x="5979" y="18906"/>
                    <a:pt x="5799" y="18953"/>
                  </a:cubicBezTo>
                  <a:cubicBezTo>
                    <a:pt x="6015" y="18347"/>
                    <a:pt x="5963" y="17652"/>
                    <a:pt x="5596" y="17062"/>
                  </a:cubicBezTo>
                  <a:cubicBezTo>
                    <a:pt x="5229" y="16473"/>
                    <a:pt x="4630" y="16122"/>
                    <a:pt x="3991" y="16047"/>
                  </a:cubicBezTo>
                  <a:cubicBezTo>
                    <a:pt x="4408" y="15560"/>
                    <a:pt x="4612" y="14894"/>
                    <a:pt x="4486" y="14216"/>
                  </a:cubicBezTo>
                  <a:cubicBezTo>
                    <a:pt x="4357" y="13533"/>
                    <a:pt x="3926" y="12986"/>
                    <a:pt x="3357" y="12686"/>
                  </a:cubicBezTo>
                  <a:cubicBezTo>
                    <a:pt x="3926" y="12382"/>
                    <a:pt x="4355" y="11833"/>
                    <a:pt x="4480" y="11149"/>
                  </a:cubicBezTo>
                  <a:cubicBezTo>
                    <a:pt x="4604" y="10469"/>
                    <a:pt x="4398" y="9805"/>
                    <a:pt x="3977" y="9321"/>
                  </a:cubicBezTo>
                  <a:cubicBezTo>
                    <a:pt x="4617" y="9242"/>
                    <a:pt x="5213" y="8887"/>
                    <a:pt x="5575" y="8298"/>
                  </a:cubicBezTo>
                  <a:cubicBezTo>
                    <a:pt x="5939" y="7708"/>
                    <a:pt x="5990" y="7011"/>
                    <a:pt x="5773" y="6407"/>
                  </a:cubicBezTo>
                  <a:lnTo>
                    <a:pt x="5773" y="6407"/>
                  </a:lnTo>
                  <a:cubicBezTo>
                    <a:pt x="5949" y="6452"/>
                    <a:pt x="6131" y="6475"/>
                    <a:pt x="6313" y="6475"/>
                  </a:cubicBezTo>
                  <a:cubicBezTo>
                    <a:pt x="6775" y="6475"/>
                    <a:pt x="7241" y="6329"/>
                    <a:pt x="7637" y="6027"/>
                  </a:cubicBezTo>
                  <a:cubicBezTo>
                    <a:pt x="8187" y="5609"/>
                    <a:pt x="8484" y="4977"/>
                    <a:pt x="8498" y="4335"/>
                  </a:cubicBezTo>
                  <a:cubicBezTo>
                    <a:pt x="8866" y="4595"/>
                    <a:pt x="9309" y="4741"/>
                    <a:pt x="9770" y="4741"/>
                  </a:cubicBezTo>
                  <a:cubicBezTo>
                    <a:pt x="9968" y="4741"/>
                    <a:pt x="10168" y="4714"/>
                    <a:pt x="10367" y="4658"/>
                  </a:cubicBezTo>
                  <a:lnTo>
                    <a:pt x="10370" y="4658"/>
                  </a:lnTo>
                  <a:cubicBezTo>
                    <a:pt x="11035" y="4466"/>
                    <a:pt x="11540" y="3985"/>
                    <a:pt x="11787" y="3391"/>
                  </a:cubicBezTo>
                  <a:close/>
                  <a:moveTo>
                    <a:pt x="13611" y="1"/>
                  </a:moveTo>
                  <a:cubicBezTo>
                    <a:pt x="12715" y="1"/>
                    <a:pt x="11926" y="548"/>
                    <a:pt x="11595" y="1348"/>
                  </a:cubicBezTo>
                  <a:cubicBezTo>
                    <a:pt x="11191" y="739"/>
                    <a:pt x="10504" y="367"/>
                    <a:pt x="9771" y="367"/>
                  </a:cubicBezTo>
                  <a:cubicBezTo>
                    <a:pt x="9570" y="367"/>
                    <a:pt x="9367" y="394"/>
                    <a:pt x="9164" y="452"/>
                  </a:cubicBezTo>
                  <a:cubicBezTo>
                    <a:pt x="8220" y="724"/>
                    <a:pt x="7603" y="1571"/>
                    <a:pt x="7582" y="2503"/>
                  </a:cubicBezTo>
                  <a:cubicBezTo>
                    <a:pt x="7207" y="2238"/>
                    <a:pt x="6762" y="2100"/>
                    <a:pt x="6314" y="2100"/>
                  </a:cubicBezTo>
                  <a:cubicBezTo>
                    <a:pt x="5853" y="2100"/>
                    <a:pt x="5388" y="2246"/>
                    <a:pt x="4993" y="2547"/>
                  </a:cubicBezTo>
                  <a:cubicBezTo>
                    <a:pt x="4211" y="3140"/>
                    <a:pt x="3940" y="4155"/>
                    <a:pt x="4257" y="5029"/>
                  </a:cubicBezTo>
                  <a:cubicBezTo>
                    <a:pt x="4080" y="4983"/>
                    <a:pt x="3899" y="4961"/>
                    <a:pt x="3720" y="4961"/>
                  </a:cubicBezTo>
                  <a:cubicBezTo>
                    <a:pt x="2986" y="4961"/>
                    <a:pt x="2269" y="5330"/>
                    <a:pt x="1857" y="5999"/>
                  </a:cubicBezTo>
                  <a:cubicBezTo>
                    <a:pt x="1341" y="6837"/>
                    <a:pt x="1455" y="7880"/>
                    <a:pt x="2065" y="8583"/>
                  </a:cubicBezTo>
                  <a:cubicBezTo>
                    <a:pt x="1141" y="8696"/>
                    <a:pt x="356" y="9394"/>
                    <a:pt x="179" y="10360"/>
                  </a:cubicBezTo>
                  <a:cubicBezTo>
                    <a:pt x="1" y="11322"/>
                    <a:pt x="484" y="12255"/>
                    <a:pt x="1307" y="12689"/>
                  </a:cubicBezTo>
                  <a:cubicBezTo>
                    <a:pt x="488" y="13126"/>
                    <a:pt x="7" y="14062"/>
                    <a:pt x="187" y="15024"/>
                  </a:cubicBezTo>
                  <a:cubicBezTo>
                    <a:pt x="369" y="15985"/>
                    <a:pt x="1157" y="16683"/>
                    <a:pt x="2081" y="16791"/>
                  </a:cubicBezTo>
                  <a:cubicBezTo>
                    <a:pt x="1475" y="17496"/>
                    <a:pt x="1366" y="18544"/>
                    <a:pt x="1881" y="19375"/>
                  </a:cubicBezTo>
                  <a:cubicBezTo>
                    <a:pt x="2297" y="20040"/>
                    <a:pt x="3010" y="20406"/>
                    <a:pt x="3740" y="20406"/>
                  </a:cubicBezTo>
                  <a:cubicBezTo>
                    <a:pt x="3923" y="20406"/>
                    <a:pt x="4106" y="20383"/>
                    <a:pt x="4286" y="20336"/>
                  </a:cubicBezTo>
                  <a:lnTo>
                    <a:pt x="4286" y="20336"/>
                  </a:lnTo>
                  <a:cubicBezTo>
                    <a:pt x="3972" y="21213"/>
                    <a:pt x="4248" y="22225"/>
                    <a:pt x="5030" y="22816"/>
                  </a:cubicBezTo>
                  <a:cubicBezTo>
                    <a:pt x="5424" y="23114"/>
                    <a:pt x="5887" y="23258"/>
                    <a:pt x="6346" y="23258"/>
                  </a:cubicBezTo>
                  <a:cubicBezTo>
                    <a:pt x="6797" y="23258"/>
                    <a:pt x="7246" y="23118"/>
                    <a:pt x="7622" y="22850"/>
                  </a:cubicBezTo>
                  <a:cubicBezTo>
                    <a:pt x="7643" y="23782"/>
                    <a:pt x="8266" y="24630"/>
                    <a:pt x="9212" y="24895"/>
                  </a:cubicBezTo>
                  <a:cubicBezTo>
                    <a:pt x="9411" y="24951"/>
                    <a:pt x="9611" y="24978"/>
                    <a:pt x="9808" y="24978"/>
                  </a:cubicBezTo>
                  <a:cubicBezTo>
                    <a:pt x="10544" y="24978"/>
                    <a:pt x="11235" y="24602"/>
                    <a:pt x="11636" y="23987"/>
                  </a:cubicBezTo>
                  <a:cubicBezTo>
                    <a:pt x="11970" y="24784"/>
                    <a:pt x="12761" y="25329"/>
                    <a:pt x="13652" y="25329"/>
                  </a:cubicBezTo>
                  <a:cubicBezTo>
                    <a:pt x="13721" y="25329"/>
                    <a:pt x="13789" y="25326"/>
                    <a:pt x="13858" y="25317"/>
                  </a:cubicBezTo>
                  <a:cubicBezTo>
                    <a:pt x="14835" y="25228"/>
                    <a:pt x="15600" y="24509"/>
                    <a:pt x="15796" y="23598"/>
                  </a:cubicBezTo>
                  <a:cubicBezTo>
                    <a:pt x="16211" y="24030"/>
                    <a:pt x="16784" y="24269"/>
                    <a:pt x="17373" y="24269"/>
                  </a:cubicBezTo>
                  <a:cubicBezTo>
                    <a:pt x="17702" y="24269"/>
                    <a:pt x="18035" y="24195"/>
                    <a:pt x="18349" y="24038"/>
                  </a:cubicBezTo>
                  <a:cubicBezTo>
                    <a:pt x="19227" y="23601"/>
                    <a:pt x="19681" y="22652"/>
                    <a:pt x="19530" y="21733"/>
                  </a:cubicBezTo>
                  <a:lnTo>
                    <a:pt x="19530" y="21733"/>
                  </a:lnTo>
                  <a:cubicBezTo>
                    <a:pt x="19823" y="21869"/>
                    <a:pt x="20138" y="21936"/>
                    <a:pt x="20453" y="21936"/>
                  </a:cubicBezTo>
                  <a:cubicBezTo>
                    <a:pt x="21047" y="21936"/>
                    <a:pt x="21638" y="21696"/>
                    <a:pt x="22070" y="21223"/>
                  </a:cubicBezTo>
                  <a:cubicBezTo>
                    <a:pt x="22729" y="20498"/>
                    <a:pt x="22811" y="19451"/>
                    <a:pt x="22344" y="18647"/>
                  </a:cubicBezTo>
                  <a:lnTo>
                    <a:pt x="22344" y="18647"/>
                  </a:lnTo>
                  <a:cubicBezTo>
                    <a:pt x="22393" y="18650"/>
                    <a:pt x="22442" y="18652"/>
                    <a:pt x="22491" y="18652"/>
                  </a:cubicBezTo>
                  <a:cubicBezTo>
                    <a:pt x="23368" y="18652"/>
                    <a:pt x="24194" y="18119"/>
                    <a:pt x="24528" y="17255"/>
                  </a:cubicBezTo>
                  <a:cubicBezTo>
                    <a:pt x="24884" y="16339"/>
                    <a:pt x="24579" y="15334"/>
                    <a:pt x="23850" y="14751"/>
                  </a:cubicBezTo>
                  <a:cubicBezTo>
                    <a:pt x="24738" y="14475"/>
                    <a:pt x="25383" y="13644"/>
                    <a:pt x="25383" y="12666"/>
                  </a:cubicBezTo>
                  <a:lnTo>
                    <a:pt x="25383" y="12647"/>
                  </a:lnTo>
                  <a:lnTo>
                    <a:pt x="25383" y="12614"/>
                  </a:lnTo>
                  <a:cubicBezTo>
                    <a:pt x="25377" y="11635"/>
                    <a:pt x="24732" y="10809"/>
                    <a:pt x="23841" y="10534"/>
                  </a:cubicBezTo>
                  <a:cubicBezTo>
                    <a:pt x="24568" y="9951"/>
                    <a:pt x="24866" y="8942"/>
                    <a:pt x="24507" y="8029"/>
                  </a:cubicBezTo>
                  <a:cubicBezTo>
                    <a:pt x="24171" y="7166"/>
                    <a:pt x="23346" y="6641"/>
                    <a:pt x="22472" y="6641"/>
                  </a:cubicBezTo>
                  <a:cubicBezTo>
                    <a:pt x="22421" y="6641"/>
                    <a:pt x="22369" y="6643"/>
                    <a:pt x="22318" y="6647"/>
                  </a:cubicBezTo>
                  <a:cubicBezTo>
                    <a:pt x="22785" y="5840"/>
                    <a:pt x="22698" y="4793"/>
                    <a:pt x="22037" y="4072"/>
                  </a:cubicBezTo>
                  <a:cubicBezTo>
                    <a:pt x="21605" y="3602"/>
                    <a:pt x="21017" y="3365"/>
                    <a:pt x="20426" y="3365"/>
                  </a:cubicBezTo>
                  <a:cubicBezTo>
                    <a:pt x="20108" y="3365"/>
                    <a:pt x="19790" y="3433"/>
                    <a:pt x="19494" y="3571"/>
                  </a:cubicBezTo>
                  <a:cubicBezTo>
                    <a:pt x="19640" y="2653"/>
                    <a:pt x="19183" y="1707"/>
                    <a:pt x="18306" y="1273"/>
                  </a:cubicBezTo>
                  <a:cubicBezTo>
                    <a:pt x="17994" y="1118"/>
                    <a:pt x="17663" y="1044"/>
                    <a:pt x="17337" y="1044"/>
                  </a:cubicBezTo>
                  <a:cubicBezTo>
                    <a:pt x="16744" y="1044"/>
                    <a:pt x="16167" y="1288"/>
                    <a:pt x="15753" y="1723"/>
                  </a:cubicBezTo>
                  <a:cubicBezTo>
                    <a:pt x="15553" y="813"/>
                    <a:pt x="14784" y="94"/>
                    <a:pt x="13806" y="10"/>
                  </a:cubicBezTo>
                  <a:lnTo>
                    <a:pt x="13809" y="10"/>
                  </a:lnTo>
                  <a:cubicBezTo>
                    <a:pt x="13742" y="4"/>
                    <a:pt x="13676" y="1"/>
                    <a:pt x="13611"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0"/>
            <p:cNvSpPr/>
            <p:nvPr/>
          </p:nvSpPr>
          <p:spPr>
            <a:xfrm>
              <a:off x="7710875" y="3845125"/>
              <a:ext cx="526050" cy="526000"/>
            </a:xfrm>
            <a:custGeom>
              <a:avLst/>
              <a:gdLst/>
              <a:ahLst/>
              <a:cxnLst/>
              <a:rect l="l" t="t" r="r" b="b"/>
              <a:pathLst>
                <a:path w="21042" h="21040" extrusionOk="0">
                  <a:moveTo>
                    <a:pt x="10520" y="0"/>
                  </a:moveTo>
                  <a:cubicBezTo>
                    <a:pt x="7731" y="0"/>
                    <a:pt x="5055" y="1109"/>
                    <a:pt x="3082" y="3081"/>
                  </a:cubicBezTo>
                  <a:cubicBezTo>
                    <a:pt x="1109" y="5054"/>
                    <a:pt x="1" y="7730"/>
                    <a:pt x="1" y="10520"/>
                  </a:cubicBezTo>
                  <a:cubicBezTo>
                    <a:pt x="1" y="13310"/>
                    <a:pt x="1109" y="15986"/>
                    <a:pt x="3082" y="17959"/>
                  </a:cubicBezTo>
                  <a:cubicBezTo>
                    <a:pt x="5055" y="19932"/>
                    <a:pt x="7731" y="21040"/>
                    <a:pt x="10520" y="21040"/>
                  </a:cubicBezTo>
                  <a:cubicBezTo>
                    <a:pt x="13311" y="21040"/>
                    <a:pt x="15987" y="19932"/>
                    <a:pt x="17960" y="17959"/>
                  </a:cubicBezTo>
                  <a:cubicBezTo>
                    <a:pt x="19933" y="15986"/>
                    <a:pt x="21041" y="13310"/>
                    <a:pt x="21041" y="10520"/>
                  </a:cubicBezTo>
                  <a:cubicBezTo>
                    <a:pt x="21041" y="7730"/>
                    <a:pt x="19933" y="5054"/>
                    <a:pt x="17960" y="3081"/>
                  </a:cubicBezTo>
                  <a:cubicBezTo>
                    <a:pt x="15987" y="1109"/>
                    <a:pt x="13311" y="0"/>
                    <a:pt x="105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0"/>
            <p:cNvSpPr/>
            <p:nvPr/>
          </p:nvSpPr>
          <p:spPr>
            <a:xfrm>
              <a:off x="7936300" y="4070525"/>
              <a:ext cx="75200" cy="75200"/>
            </a:xfrm>
            <a:custGeom>
              <a:avLst/>
              <a:gdLst/>
              <a:ahLst/>
              <a:cxnLst/>
              <a:rect l="l" t="t" r="r" b="b"/>
              <a:pathLst>
                <a:path w="3008" h="3008" extrusionOk="0">
                  <a:moveTo>
                    <a:pt x="1503" y="0"/>
                  </a:moveTo>
                  <a:cubicBezTo>
                    <a:pt x="673" y="0"/>
                    <a:pt x="1" y="674"/>
                    <a:pt x="1" y="1504"/>
                  </a:cubicBezTo>
                  <a:cubicBezTo>
                    <a:pt x="1" y="2334"/>
                    <a:pt x="673" y="3008"/>
                    <a:pt x="1503" y="3008"/>
                  </a:cubicBezTo>
                  <a:cubicBezTo>
                    <a:pt x="2335" y="3008"/>
                    <a:pt x="3007" y="2334"/>
                    <a:pt x="3007" y="1504"/>
                  </a:cubicBezTo>
                  <a:cubicBezTo>
                    <a:pt x="3007" y="674"/>
                    <a:pt x="2335" y="0"/>
                    <a:pt x="150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0"/>
            <p:cNvSpPr/>
            <p:nvPr/>
          </p:nvSpPr>
          <p:spPr>
            <a:xfrm>
              <a:off x="7938725" y="3868500"/>
              <a:ext cx="70375" cy="173150"/>
            </a:xfrm>
            <a:custGeom>
              <a:avLst/>
              <a:gdLst/>
              <a:ahLst/>
              <a:cxnLst/>
              <a:rect l="l" t="t" r="r" b="b"/>
              <a:pathLst>
                <a:path w="2815" h="6926" extrusionOk="0">
                  <a:moveTo>
                    <a:pt x="1408" y="0"/>
                  </a:moveTo>
                  <a:cubicBezTo>
                    <a:pt x="630" y="0"/>
                    <a:pt x="0" y="683"/>
                    <a:pt x="0" y="1884"/>
                  </a:cubicBezTo>
                  <a:cubicBezTo>
                    <a:pt x="0" y="3084"/>
                    <a:pt x="851" y="6926"/>
                    <a:pt x="1408" y="6926"/>
                  </a:cubicBezTo>
                  <a:cubicBezTo>
                    <a:pt x="1955" y="6926"/>
                    <a:pt x="2815" y="3084"/>
                    <a:pt x="2815" y="1884"/>
                  </a:cubicBezTo>
                  <a:cubicBezTo>
                    <a:pt x="2815" y="683"/>
                    <a:pt x="2184" y="0"/>
                    <a:pt x="1408"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0"/>
            <p:cNvSpPr/>
            <p:nvPr/>
          </p:nvSpPr>
          <p:spPr>
            <a:xfrm>
              <a:off x="7953325" y="3883275"/>
              <a:ext cx="41075" cy="41075"/>
            </a:xfrm>
            <a:custGeom>
              <a:avLst/>
              <a:gdLst/>
              <a:ahLst/>
              <a:cxnLst/>
              <a:rect l="l" t="t" r="r" b="b"/>
              <a:pathLst>
                <a:path w="1643" h="1643" extrusionOk="0">
                  <a:moveTo>
                    <a:pt x="821" y="1"/>
                  </a:moveTo>
                  <a:cubicBezTo>
                    <a:pt x="368" y="1"/>
                    <a:pt x="1" y="369"/>
                    <a:pt x="1" y="822"/>
                  </a:cubicBezTo>
                  <a:cubicBezTo>
                    <a:pt x="1" y="1275"/>
                    <a:pt x="368" y="1642"/>
                    <a:pt x="821" y="1642"/>
                  </a:cubicBezTo>
                  <a:cubicBezTo>
                    <a:pt x="1275" y="1642"/>
                    <a:pt x="1642" y="1275"/>
                    <a:pt x="1642" y="822"/>
                  </a:cubicBezTo>
                  <a:cubicBezTo>
                    <a:pt x="1642" y="370"/>
                    <a:pt x="1277" y="2"/>
                    <a:pt x="8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0"/>
            <p:cNvSpPr/>
            <p:nvPr/>
          </p:nvSpPr>
          <p:spPr>
            <a:xfrm>
              <a:off x="7832100" y="3896400"/>
              <a:ext cx="120425" cy="154625"/>
            </a:xfrm>
            <a:custGeom>
              <a:avLst/>
              <a:gdLst/>
              <a:ahLst/>
              <a:cxnLst/>
              <a:rect l="l" t="t" r="r" b="b"/>
              <a:pathLst>
                <a:path w="4817" h="6185" extrusionOk="0">
                  <a:moveTo>
                    <a:pt x="1498" y="0"/>
                  </a:moveTo>
                  <a:cubicBezTo>
                    <a:pt x="1282" y="0"/>
                    <a:pt x="1072" y="57"/>
                    <a:pt x="878" y="168"/>
                  </a:cubicBezTo>
                  <a:cubicBezTo>
                    <a:pt x="206" y="557"/>
                    <a:pt x="0" y="1462"/>
                    <a:pt x="601" y="2502"/>
                  </a:cubicBezTo>
                  <a:cubicBezTo>
                    <a:pt x="1175" y="3495"/>
                    <a:pt x="3624" y="6185"/>
                    <a:pt x="4264" y="6185"/>
                  </a:cubicBezTo>
                  <a:cubicBezTo>
                    <a:pt x="4294" y="6185"/>
                    <a:pt x="4320" y="6179"/>
                    <a:pt x="4342" y="6166"/>
                  </a:cubicBezTo>
                  <a:cubicBezTo>
                    <a:pt x="4817" y="5891"/>
                    <a:pt x="3641" y="2135"/>
                    <a:pt x="3040" y="1095"/>
                  </a:cubicBezTo>
                  <a:cubicBezTo>
                    <a:pt x="2611" y="353"/>
                    <a:pt x="2037" y="0"/>
                    <a:pt x="149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0"/>
            <p:cNvSpPr/>
            <p:nvPr/>
          </p:nvSpPr>
          <p:spPr>
            <a:xfrm>
              <a:off x="7848350" y="3910675"/>
              <a:ext cx="46825" cy="41025"/>
            </a:xfrm>
            <a:custGeom>
              <a:avLst/>
              <a:gdLst/>
              <a:ahLst/>
              <a:cxnLst/>
              <a:rect l="l" t="t" r="r" b="b"/>
              <a:pathLst>
                <a:path w="1873" h="1641" extrusionOk="0">
                  <a:moveTo>
                    <a:pt x="936" y="1"/>
                  </a:moveTo>
                  <a:cubicBezTo>
                    <a:pt x="797" y="1"/>
                    <a:pt x="656" y="36"/>
                    <a:pt x="526" y="111"/>
                  </a:cubicBezTo>
                  <a:cubicBezTo>
                    <a:pt x="134" y="337"/>
                    <a:pt x="0" y="839"/>
                    <a:pt x="226" y="1230"/>
                  </a:cubicBezTo>
                  <a:cubicBezTo>
                    <a:pt x="378" y="1494"/>
                    <a:pt x="654" y="1640"/>
                    <a:pt x="937" y="1640"/>
                  </a:cubicBezTo>
                  <a:cubicBezTo>
                    <a:pt x="1076" y="1640"/>
                    <a:pt x="1217" y="1605"/>
                    <a:pt x="1346" y="1530"/>
                  </a:cubicBezTo>
                  <a:cubicBezTo>
                    <a:pt x="1738" y="1304"/>
                    <a:pt x="1872" y="803"/>
                    <a:pt x="1646" y="411"/>
                  </a:cubicBezTo>
                  <a:cubicBezTo>
                    <a:pt x="1494" y="148"/>
                    <a:pt x="1219"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0"/>
            <p:cNvSpPr/>
            <p:nvPr/>
          </p:nvSpPr>
          <p:spPr>
            <a:xfrm>
              <a:off x="7756650" y="3972475"/>
              <a:ext cx="166500" cy="105250"/>
            </a:xfrm>
            <a:custGeom>
              <a:avLst/>
              <a:gdLst/>
              <a:ahLst/>
              <a:cxnLst/>
              <a:rect l="l" t="t" r="r" b="b"/>
              <a:pathLst>
                <a:path w="6660" h="4210" extrusionOk="0">
                  <a:moveTo>
                    <a:pt x="1545" y="1"/>
                  </a:moveTo>
                  <a:cubicBezTo>
                    <a:pt x="1031" y="1"/>
                    <a:pt x="619" y="235"/>
                    <a:pt x="389" y="634"/>
                  </a:cubicBezTo>
                  <a:cubicBezTo>
                    <a:pt x="0" y="1308"/>
                    <a:pt x="276" y="2194"/>
                    <a:pt x="1316" y="2795"/>
                  </a:cubicBezTo>
                  <a:cubicBezTo>
                    <a:pt x="2187" y="3299"/>
                    <a:pt x="4960" y="4210"/>
                    <a:pt x="6002" y="4210"/>
                  </a:cubicBezTo>
                  <a:cubicBezTo>
                    <a:pt x="6204" y="4210"/>
                    <a:pt x="6341" y="4175"/>
                    <a:pt x="6386" y="4097"/>
                  </a:cubicBezTo>
                  <a:cubicBezTo>
                    <a:pt x="6660" y="3622"/>
                    <a:pt x="3763" y="958"/>
                    <a:pt x="2723" y="357"/>
                  </a:cubicBezTo>
                  <a:cubicBezTo>
                    <a:pt x="2300" y="112"/>
                    <a:pt x="1898" y="1"/>
                    <a:pt x="1545"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0"/>
            <p:cNvSpPr/>
            <p:nvPr/>
          </p:nvSpPr>
          <p:spPr>
            <a:xfrm>
              <a:off x="7773550" y="3985450"/>
              <a:ext cx="46825" cy="41050"/>
            </a:xfrm>
            <a:custGeom>
              <a:avLst/>
              <a:gdLst/>
              <a:ahLst/>
              <a:cxnLst/>
              <a:rect l="l" t="t" r="r" b="b"/>
              <a:pathLst>
                <a:path w="1873" h="1642" extrusionOk="0">
                  <a:moveTo>
                    <a:pt x="937" y="1"/>
                  </a:moveTo>
                  <a:cubicBezTo>
                    <a:pt x="654" y="1"/>
                    <a:pt x="378" y="148"/>
                    <a:pt x="226" y="412"/>
                  </a:cubicBezTo>
                  <a:cubicBezTo>
                    <a:pt x="0" y="803"/>
                    <a:pt x="136" y="1306"/>
                    <a:pt x="527" y="1532"/>
                  </a:cubicBezTo>
                  <a:cubicBezTo>
                    <a:pt x="656" y="1606"/>
                    <a:pt x="796" y="1641"/>
                    <a:pt x="935" y="1641"/>
                  </a:cubicBezTo>
                  <a:cubicBezTo>
                    <a:pt x="1219" y="1641"/>
                    <a:pt x="1495" y="1494"/>
                    <a:pt x="1647" y="1231"/>
                  </a:cubicBezTo>
                  <a:cubicBezTo>
                    <a:pt x="1873" y="839"/>
                    <a:pt x="1738" y="337"/>
                    <a:pt x="1346" y="111"/>
                  </a:cubicBezTo>
                  <a:cubicBezTo>
                    <a:pt x="1217" y="36"/>
                    <a:pt x="1076"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0"/>
            <p:cNvSpPr/>
            <p:nvPr/>
          </p:nvSpPr>
          <p:spPr>
            <a:xfrm>
              <a:off x="7734250" y="4072925"/>
              <a:ext cx="173200" cy="70400"/>
            </a:xfrm>
            <a:custGeom>
              <a:avLst/>
              <a:gdLst/>
              <a:ahLst/>
              <a:cxnLst/>
              <a:rect l="l" t="t" r="r" b="b"/>
              <a:pathLst>
                <a:path w="6928" h="2816" extrusionOk="0">
                  <a:moveTo>
                    <a:pt x="1884" y="1"/>
                  </a:moveTo>
                  <a:cubicBezTo>
                    <a:pt x="684" y="1"/>
                    <a:pt x="1" y="632"/>
                    <a:pt x="1" y="1408"/>
                  </a:cubicBezTo>
                  <a:cubicBezTo>
                    <a:pt x="1" y="2185"/>
                    <a:pt x="684" y="2815"/>
                    <a:pt x="1884" y="2815"/>
                  </a:cubicBezTo>
                  <a:cubicBezTo>
                    <a:pt x="3085" y="2815"/>
                    <a:pt x="6927" y="1964"/>
                    <a:pt x="6927" y="1408"/>
                  </a:cubicBezTo>
                  <a:cubicBezTo>
                    <a:pt x="6927" y="860"/>
                    <a:pt x="3085" y="1"/>
                    <a:pt x="188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0"/>
            <p:cNvSpPr/>
            <p:nvPr/>
          </p:nvSpPr>
          <p:spPr>
            <a:xfrm>
              <a:off x="7749075" y="4087600"/>
              <a:ext cx="41025" cy="41050"/>
            </a:xfrm>
            <a:custGeom>
              <a:avLst/>
              <a:gdLst/>
              <a:ahLst/>
              <a:cxnLst/>
              <a:rect l="l" t="t" r="r" b="b"/>
              <a:pathLst>
                <a:path w="1641" h="1642" extrusionOk="0">
                  <a:moveTo>
                    <a:pt x="820" y="0"/>
                  </a:moveTo>
                  <a:cubicBezTo>
                    <a:pt x="367" y="0"/>
                    <a:pt x="0" y="368"/>
                    <a:pt x="0" y="821"/>
                  </a:cubicBezTo>
                  <a:cubicBezTo>
                    <a:pt x="0" y="1274"/>
                    <a:pt x="367" y="1642"/>
                    <a:pt x="820" y="1642"/>
                  </a:cubicBezTo>
                  <a:cubicBezTo>
                    <a:pt x="1274" y="1642"/>
                    <a:pt x="1641" y="1274"/>
                    <a:pt x="1641" y="821"/>
                  </a:cubicBezTo>
                  <a:cubicBezTo>
                    <a:pt x="1641" y="368"/>
                    <a:pt x="1274" y="0"/>
                    <a:pt x="8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0"/>
            <p:cNvSpPr/>
            <p:nvPr/>
          </p:nvSpPr>
          <p:spPr>
            <a:xfrm>
              <a:off x="7756675" y="4138625"/>
              <a:ext cx="166575" cy="105175"/>
            </a:xfrm>
            <a:custGeom>
              <a:avLst/>
              <a:gdLst/>
              <a:ahLst/>
              <a:cxnLst/>
              <a:rect l="l" t="t" r="r" b="b"/>
              <a:pathLst>
                <a:path w="6663" h="4207" extrusionOk="0">
                  <a:moveTo>
                    <a:pt x="6007" y="0"/>
                  </a:moveTo>
                  <a:cubicBezTo>
                    <a:pt x="4970" y="0"/>
                    <a:pt x="2187" y="909"/>
                    <a:pt x="1315" y="1413"/>
                  </a:cubicBezTo>
                  <a:cubicBezTo>
                    <a:pt x="275" y="2012"/>
                    <a:pt x="0" y="2899"/>
                    <a:pt x="388" y="3573"/>
                  </a:cubicBezTo>
                  <a:cubicBezTo>
                    <a:pt x="618" y="3972"/>
                    <a:pt x="1030" y="4206"/>
                    <a:pt x="1544" y="4206"/>
                  </a:cubicBezTo>
                  <a:cubicBezTo>
                    <a:pt x="1897" y="4206"/>
                    <a:pt x="2298" y="4095"/>
                    <a:pt x="2722" y="3850"/>
                  </a:cubicBezTo>
                  <a:cubicBezTo>
                    <a:pt x="3762" y="3250"/>
                    <a:pt x="6663" y="592"/>
                    <a:pt x="6385" y="110"/>
                  </a:cubicBezTo>
                  <a:cubicBezTo>
                    <a:pt x="6341" y="34"/>
                    <a:pt x="6206" y="0"/>
                    <a:pt x="600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0"/>
            <p:cNvSpPr/>
            <p:nvPr/>
          </p:nvSpPr>
          <p:spPr>
            <a:xfrm>
              <a:off x="7773525" y="4189750"/>
              <a:ext cx="46850" cy="41050"/>
            </a:xfrm>
            <a:custGeom>
              <a:avLst/>
              <a:gdLst/>
              <a:ahLst/>
              <a:cxnLst/>
              <a:rect l="l" t="t" r="r" b="b"/>
              <a:pathLst>
                <a:path w="1874" h="1642" extrusionOk="0">
                  <a:moveTo>
                    <a:pt x="937" y="1"/>
                  </a:moveTo>
                  <a:cubicBezTo>
                    <a:pt x="798" y="1"/>
                    <a:pt x="657" y="36"/>
                    <a:pt x="528" y="111"/>
                  </a:cubicBezTo>
                  <a:cubicBezTo>
                    <a:pt x="135" y="339"/>
                    <a:pt x="0" y="839"/>
                    <a:pt x="227" y="1230"/>
                  </a:cubicBezTo>
                  <a:cubicBezTo>
                    <a:pt x="379" y="1494"/>
                    <a:pt x="655" y="1641"/>
                    <a:pt x="938" y="1641"/>
                  </a:cubicBezTo>
                  <a:cubicBezTo>
                    <a:pt x="1077" y="1641"/>
                    <a:pt x="1218" y="1606"/>
                    <a:pt x="1347" y="1531"/>
                  </a:cubicBezTo>
                  <a:cubicBezTo>
                    <a:pt x="1740" y="1305"/>
                    <a:pt x="1874" y="803"/>
                    <a:pt x="1648" y="412"/>
                  </a:cubicBezTo>
                  <a:cubicBezTo>
                    <a:pt x="1496" y="148"/>
                    <a:pt x="1220"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0"/>
            <p:cNvSpPr/>
            <p:nvPr/>
          </p:nvSpPr>
          <p:spPr>
            <a:xfrm>
              <a:off x="7832150" y="4165225"/>
              <a:ext cx="120525" cy="154625"/>
            </a:xfrm>
            <a:custGeom>
              <a:avLst/>
              <a:gdLst/>
              <a:ahLst/>
              <a:cxnLst/>
              <a:rect l="l" t="t" r="r" b="b"/>
              <a:pathLst>
                <a:path w="4821" h="6185" extrusionOk="0">
                  <a:moveTo>
                    <a:pt x="4264" y="0"/>
                  </a:moveTo>
                  <a:cubicBezTo>
                    <a:pt x="3631" y="0"/>
                    <a:pt x="1173" y="2688"/>
                    <a:pt x="599" y="3682"/>
                  </a:cubicBezTo>
                  <a:cubicBezTo>
                    <a:pt x="0" y="4722"/>
                    <a:pt x="204" y="5629"/>
                    <a:pt x="876" y="6016"/>
                  </a:cubicBezTo>
                  <a:cubicBezTo>
                    <a:pt x="1070" y="6128"/>
                    <a:pt x="1280" y="6184"/>
                    <a:pt x="1497" y="6184"/>
                  </a:cubicBezTo>
                  <a:cubicBezTo>
                    <a:pt x="2035" y="6184"/>
                    <a:pt x="2609" y="5831"/>
                    <a:pt x="3038" y="5090"/>
                  </a:cubicBezTo>
                  <a:cubicBezTo>
                    <a:pt x="3639" y="4049"/>
                    <a:pt x="4821" y="295"/>
                    <a:pt x="4340" y="18"/>
                  </a:cubicBezTo>
                  <a:cubicBezTo>
                    <a:pt x="4319" y="6"/>
                    <a:pt x="4293" y="0"/>
                    <a:pt x="4264"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0"/>
            <p:cNvSpPr/>
            <p:nvPr/>
          </p:nvSpPr>
          <p:spPr>
            <a:xfrm>
              <a:off x="7848325" y="4264575"/>
              <a:ext cx="46800" cy="41000"/>
            </a:xfrm>
            <a:custGeom>
              <a:avLst/>
              <a:gdLst/>
              <a:ahLst/>
              <a:cxnLst/>
              <a:rect l="l" t="t" r="r" b="b"/>
              <a:pathLst>
                <a:path w="1872" h="1640" extrusionOk="0">
                  <a:moveTo>
                    <a:pt x="937" y="0"/>
                  </a:moveTo>
                  <a:cubicBezTo>
                    <a:pt x="653" y="0"/>
                    <a:pt x="377" y="147"/>
                    <a:pt x="226" y="410"/>
                  </a:cubicBezTo>
                  <a:cubicBezTo>
                    <a:pt x="0" y="801"/>
                    <a:pt x="135" y="1303"/>
                    <a:pt x="526" y="1529"/>
                  </a:cubicBezTo>
                  <a:cubicBezTo>
                    <a:pt x="655" y="1604"/>
                    <a:pt x="796" y="1639"/>
                    <a:pt x="935" y="1639"/>
                  </a:cubicBezTo>
                  <a:cubicBezTo>
                    <a:pt x="1218" y="1639"/>
                    <a:pt x="1494" y="1492"/>
                    <a:pt x="1646" y="1230"/>
                  </a:cubicBezTo>
                  <a:cubicBezTo>
                    <a:pt x="1872" y="838"/>
                    <a:pt x="1737" y="336"/>
                    <a:pt x="1346" y="110"/>
                  </a:cubicBezTo>
                  <a:cubicBezTo>
                    <a:pt x="1217" y="36"/>
                    <a:pt x="1076" y="0"/>
                    <a:pt x="937"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0"/>
            <p:cNvSpPr/>
            <p:nvPr/>
          </p:nvSpPr>
          <p:spPr>
            <a:xfrm>
              <a:off x="7938725" y="4174600"/>
              <a:ext cx="70350" cy="173175"/>
            </a:xfrm>
            <a:custGeom>
              <a:avLst/>
              <a:gdLst/>
              <a:ahLst/>
              <a:cxnLst/>
              <a:rect l="l" t="t" r="r" b="b"/>
              <a:pathLst>
                <a:path w="2814" h="6927" extrusionOk="0">
                  <a:moveTo>
                    <a:pt x="1406" y="1"/>
                  </a:moveTo>
                  <a:cubicBezTo>
                    <a:pt x="859" y="1"/>
                    <a:pt x="0" y="3842"/>
                    <a:pt x="0" y="5042"/>
                  </a:cubicBezTo>
                  <a:cubicBezTo>
                    <a:pt x="0" y="6243"/>
                    <a:pt x="629" y="6926"/>
                    <a:pt x="1406" y="6926"/>
                  </a:cubicBezTo>
                  <a:cubicBezTo>
                    <a:pt x="2184" y="6926"/>
                    <a:pt x="2814" y="6243"/>
                    <a:pt x="2814" y="5042"/>
                  </a:cubicBezTo>
                  <a:cubicBezTo>
                    <a:pt x="2814" y="3842"/>
                    <a:pt x="1963" y="1"/>
                    <a:pt x="140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0"/>
            <p:cNvSpPr/>
            <p:nvPr/>
          </p:nvSpPr>
          <p:spPr>
            <a:xfrm>
              <a:off x="7953375" y="4291925"/>
              <a:ext cx="41050" cy="41050"/>
            </a:xfrm>
            <a:custGeom>
              <a:avLst/>
              <a:gdLst/>
              <a:ahLst/>
              <a:cxnLst/>
              <a:rect l="l" t="t" r="r" b="b"/>
              <a:pathLst>
                <a:path w="1642" h="1642" extrusionOk="0">
                  <a:moveTo>
                    <a:pt x="822" y="1"/>
                  </a:moveTo>
                  <a:cubicBezTo>
                    <a:pt x="367" y="1"/>
                    <a:pt x="1" y="368"/>
                    <a:pt x="1" y="821"/>
                  </a:cubicBezTo>
                  <a:cubicBezTo>
                    <a:pt x="1" y="1273"/>
                    <a:pt x="367" y="1640"/>
                    <a:pt x="822" y="1641"/>
                  </a:cubicBezTo>
                  <a:cubicBezTo>
                    <a:pt x="1275" y="1641"/>
                    <a:pt x="1641" y="1274"/>
                    <a:pt x="1641" y="821"/>
                  </a:cubicBezTo>
                  <a:cubicBezTo>
                    <a:pt x="1641" y="368"/>
                    <a:pt x="1275" y="1"/>
                    <a:pt x="8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0"/>
            <p:cNvSpPr/>
            <p:nvPr/>
          </p:nvSpPr>
          <p:spPr>
            <a:xfrm>
              <a:off x="7995275" y="4165200"/>
              <a:ext cx="120425" cy="154650"/>
            </a:xfrm>
            <a:custGeom>
              <a:avLst/>
              <a:gdLst/>
              <a:ahLst/>
              <a:cxnLst/>
              <a:rect l="l" t="t" r="r" b="b"/>
              <a:pathLst>
                <a:path w="4817" h="6186" extrusionOk="0">
                  <a:moveTo>
                    <a:pt x="553" y="1"/>
                  </a:moveTo>
                  <a:cubicBezTo>
                    <a:pt x="523" y="1"/>
                    <a:pt x="497" y="7"/>
                    <a:pt x="475" y="19"/>
                  </a:cubicBezTo>
                  <a:cubicBezTo>
                    <a:pt x="0" y="294"/>
                    <a:pt x="1176" y="4050"/>
                    <a:pt x="1777" y="5091"/>
                  </a:cubicBezTo>
                  <a:cubicBezTo>
                    <a:pt x="2205" y="5832"/>
                    <a:pt x="2780" y="6185"/>
                    <a:pt x="3319" y="6185"/>
                  </a:cubicBezTo>
                  <a:cubicBezTo>
                    <a:pt x="3535" y="6185"/>
                    <a:pt x="3746" y="6129"/>
                    <a:pt x="3939" y="6017"/>
                  </a:cubicBezTo>
                  <a:cubicBezTo>
                    <a:pt x="4611" y="5628"/>
                    <a:pt x="4817" y="4723"/>
                    <a:pt x="4216" y="3683"/>
                  </a:cubicBezTo>
                  <a:cubicBezTo>
                    <a:pt x="3642" y="2690"/>
                    <a:pt x="1193" y="1"/>
                    <a:pt x="553"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0"/>
            <p:cNvSpPr/>
            <p:nvPr/>
          </p:nvSpPr>
          <p:spPr>
            <a:xfrm>
              <a:off x="8052625" y="4264550"/>
              <a:ext cx="46825" cy="41025"/>
            </a:xfrm>
            <a:custGeom>
              <a:avLst/>
              <a:gdLst/>
              <a:ahLst/>
              <a:cxnLst/>
              <a:rect l="l" t="t" r="r" b="b"/>
              <a:pathLst>
                <a:path w="1873" h="1641" extrusionOk="0">
                  <a:moveTo>
                    <a:pt x="936" y="1"/>
                  </a:moveTo>
                  <a:cubicBezTo>
                    <a:pt x="797" y="1"/>
                    <a:pt x="656" y="36"/>
                    <a:pt x="527" y="111"/>
                  </a:cubicBezTo>
                  <a:cubicBezTo>
                    <a:pt x="135" y="337"/>
                    <a:pt x="1" y="839"/>
                    <a:pt x="227" y="1231"/>
                  </a:cubicBezTo>
                  <a:cubicBezTo>
                    <a:pt x="378" y="1494"/>
                    <a:pt x="654" y="1640"/>
                    <a:pt x="937" y="1640"/>
                  </a:cubicBezTo>
                  <a:cubicBezTo>
                    <a:pt x="1077" y="1640"/>
                    <a:pt x="1218" y="1605"/>
                    <a:pt x="1347" y="1530"/>
                  </a:cubicBezTo>
                  <a:cubicBezTo>
                    <a:pt x="1739" y="1304"/>
                    <a:pt x="1873" y="802"/>
                    <a:pt x="1647" y="411"/>
                  </a:cubicBezTo>
                  <a:cubicBezTo>
                    <a:pt x="1495" y="148"/>
                    <a:pt x="1220"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0"/>
            <p:cNvSpPr/>
            <p:nvPr/>
          </p:nvSpPr>
          <p:spPr>
            <a:xfrm>
              <a:off x="8024625" y="4138525"/>
              <a:ext cx="166500" cy="105250"/>
            </a:xfrm>
            <a:custGeom>
              <a:avLst/>
              <a:gdLst/>
              <a:ahLst/>
              <a:cxnLst/>
              <a:rect l="l" t="t" r="r" b="b"/>
              <a:pathLst>
                <a:path w="6660" h="4210" extrusionOk="0">
                  <a:moveTo>
                    <a:pt x="658" y="1"/>
                  </a:moveTo>
                  <a:cubicBezTo>
                    <a:pt x="456" y="1"/>
                    <a:pt x="319" y="35"/>
                    <a:pt x="274" y="113"/>
                  </a:cubicBezTo>
                  <a:cubicBezTo>
                    <a:pt x="0" y="588"/>
                    <a:pt x="2897" y="3253"/>
                    <a:pt x="3937" y="3853"/>
                  </a:cubicBezTo>
                  <a:cubicBezTo>
                    <a:pt x="4361" y="4098"/>
                    <a:pt x="4763" y="4210"/>
                    <a:pt x="5116" y="4210"/>
                  </a:cubicBezTo>
                  <a:cubicBezTo>
                    <a:pt x="5630" y="4210"/>
                    <a:pt x="6041" y="3975"/>
                    <a:pt x="6271" y="3576"/>
                  </a:cubicBezTo>
                  <a:cubicBezTo>
                    <a:pt x="6660" y="2902"/>
                    <a:pt x="6384" y="2016"/>
                    <a:pt x="5344" y="1415"/>
                  </a:cubicBezTo>
                  <a:cubicBezTo>
                    <a:pt x="4473" y="912"/>
                    <a:pt x="1700" y="1"/>
                    <a:pt x="658"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0"/>
            <p:cNvSpPr/>
            <p:nvPr/>
          </p:nvSpPr>
          <p:spPr>
            <a:xfrm>
              <a:off x="8127400" y="4189750"/>
              <a:ext cx="46825" cy="41050"/>
            </a:xfrm>
            <a:custGeom>
              <a:avLst/>
              <a:gdLst/>
              <a:ahLst/>
              <a:cxnLst/>
              <a:rect l="l" t="t" r="r" b="b"/>
              <a:pathLst>
                <a:path w="1873" h="1642" extrusionOk="0">
                  <a:moveTo>
                    <a:pt x="938" y="1"/>
                  </a:moveTo>
                  <a:cubicBezTo>
                    <a:pt x="654" y="1"/>
                    <a:pt x="378" y="148"/>
                    <a:pt x="226" y="412"/>
                  </a:cubicBezTo>
                  <a:cubicBezTo>
                    <a:pt x="0" y="803"/>
                    <a:pt x="135" y="1305"/>
                    <a:pt x="527" y="1531"/>
                  </a:cubicBezTo>
                  <a:cubicBezTo>
                    <a:pt x="656" y="1606"/>
                    <a:pt x="797" y="1642"/>
                    <a:pt x="937" y="1642"/>
                  </a:cubicBezTo>
                  <a:cubicBezTo>
                    <a:pt x="1220" y="1642"/>
                    <a:pt x="1495" y="1494"/>
                    <a:pt x="1647" y="1230"/>
                  </a:cubicBezTo>
                  <a:cubicBezTo>
                    <a:pt x="1873" y="839"/>
                    <a:pt x="1737" y="337"/>
                    <a:pt x="1346" y="111"/>
                  </a:cubicBezTo>
                  <a:cubicBezTo>
                    <a:pt x="1217" y="36"/>
                    <a:pt x="1077" y="1"/>
                    <a:pt x="9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0"/>
            <p:cNvSpPr/>
            <p:nvPr/>
          </p:nvSpPr>
          <p:spPr>
            <a:xfrm>
              <a:off x="8040350" y="4072925"/>
              <a:ext cx="173200" cy="70400"/>
            </a:xfrm>
            <a:custGeom>
              <a:avLst/>
              <a:gdLst/>
              <a:ahLst/>
              <a:cxnLst/>
              <a:rect l="l" t="t" r="r" b="b"/>
              <a:pathLst>
                <a:path w="6928" h="2816" extrusionOk="0">
                  <a:moveTo>
                    <a:pt x="5044" y="1"/>
                  </a:moveTo>
                  <a:cubicBezTo>
                    <a:pt x="3843" y="1"/>
                    <a:pt x="1" y="852"/>
                    <a:pt x="1" y="1408"/>
                  </a:cubicBezTo>
                  <a:cubicBezTo>
                    <a:pt x="1" y="1957"/>
                    <a:pt x="3843" y="2815"/>
                    <a:pt x="5044" y="2815"/>
                  </a:cubicBezTo>
                  <a:cubicBezTo>
                    <a:pt x="6244" y="2815"/>
                    <a:pt x="6926" y="2185"/>
                    <a:pt x="6927" y="1408"/>
                  </a:cubicBezTo>
                  <a:cubicBezTo>
                    <a:pt x="6927" y="632"/>
                    <a:pt x="6244" y="1"/>
                    <a:pt x="504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0"/>
            <p:cNvSpPr/>
            <p:nvPr/>
          </p:nvSpPr>
          <p:spPr>
            <a:xfrm>
              <a:off x="8157675" y="4087600"/>
              <a:ext cx="41025" cy="41050"/>
            </a:xfrm>
            <a:custGeom>
              <a:avLst/>
              <a:gdLst/>
              <a:ahLst/>
              <a:cxnLst/>
              <a:rect l="l" t="t" r="r" b="b"/>
              <a:pathLst>
                <a:path w="1641" h="1642" extrusionOk="0">
                  <a:moveTo>
                    <a:pt x="821" y="0"/>
                  </a:moveTo>
                  <a:cubicBezTo>
                    <a:pt x="367" y="0"/>
                    <a:pt x="0" y="368"/>
                    <a:pt x="0" y="821"/>
                  </a:cubicBezTo>
                  <a:cubicBezTo>
                    <a:pt x="0" y="1274"/>
                    <a:pt x="367" y="1642"/>
                    <a:pt x="821" y="1642"/>
                  </a:cubicBezTo>
                  <a:cubicBezTo>
                    <a:pt x="1274" y="1642"/>
                    <a:pt x="1641" y="1274"/>
                    <a:pt x="1641" y="821"/>
                  </a:cubicBezTo>
                  <a:cubicBezTo>
                    <a:pt x="1641" y="368"/>
                    <a:pt x="1274" y="0"/>
                    <a:pt x="821"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0"/>
            <p:cNvSpPr/>
            <p:nvPr/>
          </p:nvSpPr>
          <p:spPr>
            <a:xfrm>
              <a:off x="8024525" y="3972450"/>
              <a:ext cx="166600" cy="105200"/>
            </a:xfrm>
            <a:custGeom>
              <a:avLst/>
              <a:gdLst/>
              <a:ahLst/>
              <a:cxnLst/>
              <a:rect l="l" t="t" r="r" b="b"/>
              <a:pathLst>
                <a:path w="6664" h="4208" extrusionOk="0">
                  <a:moveTo>
                    <a:pt x="5119" y="1"/>
                  </a:moveTo>
                  <a:cubicBezTo>
                    <a:pt x="4766" y="1"/>
                    <a:pt x="4365" y="112"/>
                    <a:pt x="3941" y="357"/>
                  </a:cubicBezTo>
                  <a:cubicBezTo>
                    <a:pt x="2901" y="958"/>
                    <a:pt x="0" y="3615"/>
                    <a:pt x="278" y="4097"/>
                  </a:cubicBezTo>
                  <a:cubicBezTo>
                    <a:pt x="322" y="4174"/>
                    <a:pt x="457" y="4207"/>
                    <a:pt x="657" y="4207"/>
                  </a:cubicBezTo>
                  <a:cubicBezTo>
                    <a:pt x="1694" y="4207"/>
                    <a:pt x="4476" y="3298"/>
                    <a:pt x="5348" y="2795"/>
                  </a:cubicBezTo>
                  <a:cubicBezTo>
                    <a:pt x="6388" y="2195"/>
                    <a:pt x="6664" y="1308"/>
                    <a:pt x="6275" y="634"/>
                  </a:cubicBezTo>
                  <a:cubicBezTo>
                    <a:pt x="6045" y="235"/>
                    <a:pt x="5633" y="1"/>
                    <a:pt x="5119"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0"/>
            <p:cNvSpPr/>
            <p:nvPr/>
          </p:nvSpPr>
          <p:spPr>
            <a:xfrm>
              <a:off x="8127425" y="3985475"/>
              <a:ext cx="46825" cy="41025"/>
            </a:xfrm>
            <a:custGeom>
              <a:avLst/>
              <a:gdLst/>
              <a:ahLst/>
              <a:cxnLst/>
              <a:rect l="l" t="t" r="r" b="b"/>
              <a:pathLst>
                <a:path w="1873" h="1641" extrusionOk="0">
                  <a:moveTo>
                    <a:pt x="936" y="0"/>
                  </a:moveTo>
                  <a:cubicBezTo>
                    <a:pt x="797" y="0"/>
                    <a:pt x="656" y="36"/>
                    <a:pt x="527" y="110"/>
                  </a:cubicBezTo>
                  <a:cubicBezTo>
                    <a:pt x="134" y="336"/>
                    <a:pt x="0" y="838"/>
                    <a:pt x="226" y="1230"/>
                  </a:cubicBezTo>
                  <a:cubicBezTo>
                    <a:pt x="378" y="1494"/>
                    <a:pt x="654" y="1641"/>
                    <a:pt x="937" y="1641"/>
                  </a:cubicBezTo>
                  <a:cubicBezTo>
                    <a:pt x="1076" y="1641"/>
                    <a:pt x="1217" y="1605"/>
                    <a:pt x="1346" y="1531"/>
                  </a:cubicBezTo>
                  <a:cubicBezTo>
                    <a:pt x="1738" y="1304"/>
                    <a:pt x="1873" y="802"/>
                    <a:pt x="1647" y="411"/>
                  </a:cubicBezTo>
                  <a:cubicBezTo>
                    <a:pt x="1495" y="147"/>
                    <a:pt x="1219" y="0"/>
                    <a:pt x="9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0"/>
            <p:cNvSpPr/>
            <p:nvPr/>
          </p:nvSpPr>
          <p:spPr>
            <a:xfrm>
              <a:off x="7995050" y="3896400"/>
              <a:ext cx="120625" cy="154650"/>
            </a:xfrm>
            <a:custGeom>
              <a:avLst/>
              <a:gdLst/>
              <a:ahLst/>
              <a:cxnLst/>
              <a:rect l="l" t="t" r="r" b="b"/>
              <a:pathLst>
                <a:path w="4825" h="6186" extrusionOk="0">
                  <a:moveTo>
                    <a:pt x="3326" y="1"/>
                  </a:moveTo>
                  <a:cubicBezTo>
                    <a:pt x="2788" y="1"/>
                    <a:pt x="2214" y="354"/>
                    <a:pt x="1785" y="1096"/>
                  </a:cubicBezTo>
                  <a:cubicBezTo>
                    <a:pt x="1184" y="2136"/>
                    <a:pt x="1" y="5890"/>
                    <a:pt x="483" y="6167"/>
                  </a:cubicBezTo>
                  <a:cubicBezTo>
                    <a:pt x="504" y="6179"/>
                    <a:pt x="530" y="6185"/>
                    <a:pt x="559" y="6185"/>
                  </a:cubicBezTo>
                  <a:cubicBezTo>
                    <a:pt x="1192" y="6185"/>
                    <a:pt x="3649" y="3497"/>
                    <a:pt x="4224" y="2504"/>
                  </a:cubicBezTo>
                  <a:cubicBezTo>
                    <a:pt x="4825" y="1463"/>
                    <a:pt x="4619" y="556"/>
                    <a:pt x="3946" y="169"/>
                  </a:cubicBezTo>
                  <a:cubicBezTo>
                    <a:pt x="3753" y="58"/>
                    <a:pt x="3543" y="1"/>
                    <a:pt x="3326"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0"/>
            <p:cNvSpPr/>
            <p:nvPr/>
          </p:nvSpPr>
          <p:spPr>
            <a:xfrm>
              <a:off x="8052625" y="3910700"/>
              <a:ext cx="46875" cy="41000"/>
            </a:xfrm>
            <a:custGeom>
              <a:avLst/>
              <a:gdLst/>
              <a:ahLst/>
              <a:cxnLst/>
              <a:rect l="l" t="t" r="r" b="b"/>
              <a:pathLst>
                <a:path w="1875" h="1640" extrusionOk="0">
                  <a:moveTo>
                    <a:pt x="938" y="0"/>
                  </a:moveTo>
                  <a:cubicBezTo>
                    <a:pt x="654" y="0"/>
                    <a:pt x="379" y="147"/>
                    <a:pt x="227" y="410"/>
                  </a:cubicBezTo>
                  <a:cubicBezTo>
                    <a:pt x="1" y="802"/>
                    <a:pt x="136" y="1303"/>
                    <a:pt x="527" y="1529"/>
                  </a:cubicBezTo>
                  <a:cubicBezTo>
                    <a:pt x="656" y="1604"/>
                    <a:pt x="797" y="1639"/>
                    <a:pt x="936" y="1639"/>
                  </a:cubicBezTo>
                  <a:cubicBezTo>
                    <a:pt x="1219" y="1639"/>
                    <a:pt x="1495" y="1492"/>
                    <a:pt x="1647" y="1229"/>
                  </a:cubicBezTo>
                  <a:cubicBezTo>
                    <a:pt x="1875" y="838"/>
                    <a:pt x="1739" y="336"/>
                    <a:pt x="1347" y="110"/>
                  </a:cubicBezTo>
                  <a:cubicBezTo>
                    <a:pt x="1218" y="35"/>
                    <a:pt x="1077" y="0"/>
                    <a:pt x="938"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0"/>
            <p:cNvSpPr/>
            <p:nvPr/>
          </p:nvSpPr>
          <p:spPr>
            <a:xfrm>
              <a:off x="8359325" y="4038925"/>
              <a:ext cx="298275" cy="138325"/>
            </a:xfrm>
            <a:custGeom>
              <a:avLst/>
              <a:gdLst/>
              <a:ahLst/>
              <a:cxnLst/>
              <a:rect l="l" t="t" r="r" b="b"/>
              <a:pathLst>
                <a:path w="11931" h="5533" extrusionOk="0">
                  <a:moveTo>
                    <a:pt x="3332" y="1"/>
                  </a:moveTo>
                  <a:cubicBezTo>
                    <a:pt x="1235" y="1"/>
                    <a:pt x="0" y="1239"/>
                    <a:pt x="0" y="2767"/>
                  </a:cubicBezTo>
                  <a:cubicBezTo>
                    <a:pt x="0" y="4295"/>
                    <a:pt x="1235" y="5532"/>
                    <a:pt x="3332" y="5532"/>
                  </a:cubicBezTo>
                  <a:cubicBezTo>
                    <a:pt x="5429" y="5532"/>
                    <a:pt x="11930" y="2767"/>
                    <a:pt x="11930" y="2767"/>
                  </a:cubicBezTo>
                  <a:cubicBezTo>
                    <a:pt x="11930" y="2767"/>
                    <a:pt x="5431" y="1"/>
                    <a:pt x="333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0"/>
            <p:cNvSpPr/>
            <p:nvPr/>
          </p:nvSpPr>
          <p:spPr>
            <a:xfrm>
              <a:off x="8433875" y="4073500"/>
              <a:ext cx="149150" cy="69175"/>
            </a:xfrm>
            <a:custGeom>
              <a:avLst/>
              <a:gdLst/>
              <a:ahLst/>
              <a:cxnLst/>
              <a:rect l="l" t="t" r="r" b="b"/>
              <a:pathLst>
                <a:path w="5966" h="2767" extrusionOk="0">
                  <a:moveTo>
                    <a:pt x="1666" y="0"/>
                  </a:moveTo>
                  <a:cubicBezTo>
                    <a:pt x="617" y="0"/>
                    <a:pt x="0" y="620"/>
                    <a:pt x="0" y="1384"/>
                  </a:cubicBezTo>
                  <a:cubicBezTo>
                    <a:pt x="0" y="2148"/>
                    <a:pt x="617" y="2767"/>
                    <a:pt x="1666" y="2767"/>
                  </a:cubicBezTo>
                  <a:cubicBezTo>
                    <a:pt x="2716" y="2767"/>
                    <a:pt x="5965" y="1384"/>
                    <a:pt x="5965" y="1384"/>
                  </a:cubicBezTo>
                  <a:cubicBezTo>
                    <a:pt x="5965" y="1384"/>
                    <a:pt x="2716" y="0"/>
                    <a:pt x="1666"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0"/>
            <p:cNvSpPr/>
            <p:nvPr/>
          </p:nvSpPr>
          <p:spPr>
            <a:xfrm>
              <a:off x="8315625" y="4064375"/>
              <a:ext cx="87425" cy="87425"/>
            </a:xfrm>
            <a:custGeom>
              <a:avLst/>
              <a:gdLst/>
              <a:ahLst/>
              <a:cxnLst/>
              <a:rect l="l" t="t" r="r" b="b"/>
              <a:pathLst>
                <a:path w="3497" h="3497" extrusionOk="0">
                  <a:moveTo>
                    <a:pt x="1748" y="1"/>
                  </a:moveTo>
                  <a:cubicBezTo>
                    <a:pt x="782" y="1"/>
                    <a:pt x="1" y="783"/>
                    <a:pt x="1" y="1749"/>
                  </a:cubicBezTo>
                  <a:cubicBezTo>
                    <a:pt x="1" y="2715"/>
                    <a:pt x="782" y="3496"/>
                    <a:pt x="1748" y="3496"/>
                  </a:cubicBezTo>
                  <a:cubicBezTo>
                    <a:pt x="2713" y="3496"/>
                    <a:pt x="3494" y="2714"/>
                    <a:pt x="3496" y="1749"/>
                  </a:cubicBezTo>
                  <a:cubicBezTo>
                    <a:pt x="3496" y="783"/>
                    <a:pt x="2714" y="1"/>
                    <a:pt x="174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0"/>
            <p:cNvSpPr/>
            <p:nvPr/>
          </p:nvSpPr>
          <p:spPr>
            <a:xfrm>
              <a:off x="7294550" y="4038925"/>
              <a:ext cx="298275" cy="138325"/>
            </a:xfrm>
            <a:custGeom>
              <a:avLst/>
              <a:gdLst/>
              <a:ahLst/>
              <a:cxnLst/>
              <a:rect l="l" t="t" r="r" b="b"/>
              <a:pathLst>
                <a:path w="11931" h="5533" extrusionOk="0">
                  <a:moveTo>
                    <a:pt x="8598" y="1"/>
                  </a:moveTo>
                  <a:cubicBezTo>
                    <a:pt x="6500" y="1"/>
                    <a:pt x="0" y="2767"/>
                    <a:pt x="0" y="2767"/>
                  </a:cubicBezTo>
                  <a:cubicBezTo>
                    <a:pt x="0" y="2767"/>
                    <a:pt x="6500" y="5532"/>
                    <a:pt x="8598" y="5532"/>
                  </a:cubicBezTo>
                  <a:cubicBezTo>
                    <a:pt x="10696" y="5532"/>
                    <a:pt x="11931" y="4295"/>
                    <a:pt x="11931" y="2767"/>
                  </a:cubicBezTo>
                  <a:cubicBezTo>
                    <a:pt x="11931" y="1239"/>
                    <a:pt x="10696" y="1"/>
                    <a:pt x="8598"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0"/>
            <p:cNvSpPr/>
            <p:nvPr/>
          </p:nvSpPr>
          <p:spPr>
            <a:xfrm>
              <a:off x="7369125" y="4073525"/>
              <a:ext cx="149150" cy="69150"/>
            </a:xfrm>
            <a:custGeom>
              <a:avLst/>
              <a:gdLst/>
              <a:ahLst/>
              <a:cxnLst/>
              <a:rect l="l" t="t" r="r" b="b"/>
              <a:pathLst>
                <a:path w="5966" h="2766" extrusionOk="0">
                  <a:moveTo>
                    <a:pt x="4299" y="0"/>
                  </a:moveTo>
                  <a:cubicBezTo>
                    <a:pt x="3250" y="0"/>
                    <a:pt x="1" y="1383"/>
                    <a:pt x="1" y="1383"/>
                  </a:cubicBezTo>
                  <a:cubicBezTo>
                    <a:pt x="1" y="1383"/>
                    <a:pt x="3250" y="2766"/>
                    <a:pt x="4299" y="2766"/>
                  </a:cubicBezTo>
                  <a:cubicBezTo>
                    <a:pt x="5348" y="2766"/>
                    <a:pt x="5966" y="2147"/>
                    <a:pt x="5966" y="1383"/>
                  </a:cubicBezTo>
                  <a:cubicBezTo>
                    <a:pt x="5966" y="619"/>
                    <a:pt x="5348" y="0"/>
                    <a:pt x="4299"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0"/>
            <p:cNvSpPr/>
            <p:nvPr/>
          </p:nvSpPr>
          <p:spPr>
            <a:xfrm>
              <a:off x="7549100" y="4064400"/>
              <a:ext cx="87400" cy="87400"/>
            </a:xfrm>
            <a:custGeom>
              <a:avLst/>
              <a:gdLst/>
              <a:ahLst/>
              <a:cxnLst/>
              <a:rect l="l" t="t" r="r" b="b"/>
              <a:pathLst>
                <a:path w="3496" h="3496" extrusionOk="0">
                  <a:moveTo>
                    <a:pt x="1749" y="1"/>
                  </a:moveTo>
                  <a:cubicBezTo>
                    <a:pt x="783" y="1"/>
                    <a:pt x="0" y="782"/>
                    <a:pt x="0" y="1748"/>
                  </a:cubicBezTo>
                  <a:cubicBezTo>
                    <a:pt x="0" y="2713"/>
                    <a:pt x="783" y="3495"/>
                    <a:pt x="1749" y="3495"/>
                  </a:cubicBezTo>
                  <a:cubicBezTo>
                    <a:pt x="2713" y="3495"/>
                    <a:pt x="3496" y="2713"/>
                    <a:pt x="3496" y="1748"/>
                  </a:cubicBezTo>
                  <a:cubicBezTo>
                    <a:pt x="3496" y="782"/>
                    <a:pt x="2713" y="1"/>
                    <a:pt x="1749"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03"/>
        <p:cNvGrpSpPr/>
        <p:nvPr/>
      </p:nvGrpSpPr>
      <p:grpSpPr>
        <a:xfrm>
          <a:off x="0" y="0"/>
          <a:ext cx="0" cy="0"/>
          <a:chOff x="0" y="0"/>
          <a:chExt cx="0" cy="0"/>
        </a:xfrm>
      </p:grpSpPr>
      <p:sp>
        <p:nvSpPr>
          <p:cNvPr id="1204" name="Google Shape;1204;p41"/>
          <p:cNvSpPr txBox="1">
            <a:spLocks noGrp="1"/>
          </p:cNvSpPr>
          <p:nvPr>
            <p:ph type="title"/>
          </p:nvPr>
        </p:nvSpPr>
        <p:spPr>
          <a:xfrm>
            <a:off x="1676400" y="133350"/>
            <a:ext cx="6019800" cy="1103476"/>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4400" dirty="0" err="1"/>
              <a:t>Aspek</a:t>
            </a:r>
            <a:r>
              <a:rPr lang="en-US" sz="4400" dirty="0"/>
              <a:t> </a:t>
            </a:r>
            <a:r>
              <a:rPr lang="en-US" sz="4400" dirty="0" err="1"/>
              <a:t>Pemasaran</a:t>
            </a:r>
            <a:br>
              <a:rPr lang="en-US" sz="4400" dirty="0"/>
            </a:br>
            <a:r>
              <a:rPr lang="en-US" sz="4400" dirty="0"/>
              <a:t> </a:t>
            </a:r>
            <a:endParaRPr sz="4400" dirty="0"/>
          </a:p>
        </p:txBody>
      </p:sp>
      <p:sp>
        <p:nvSpPr>
          <p:cNvPr id="1206" name="Google Shape;1206;p41"/>
          <p:cNvSpPr txBox="1">
            <a:spLocks noGrp="1"/>
          </p:cNvSpPr>
          <p:nvPr>
            <p:ph type="subTitle" idx="1"/>
          </p:nvPr>
        </p:nvSpPr>
        <p:spPr>
          <a:xfrm>
            <a:off x="541900" y="1286723"/>
            <a:ext cx="8623450" cy="333235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endParaRPr lang="id-ID" b="1" dirty="0"/>
          </a:p>
          <a:p>
            <a:pPr marL="0" lvl="0" indent="0" algn="ctr" rtl="0">
              <a:spcBef>
                <a:spcPts val="0"/>
              </a:spcBef>
              <a:spcAft>
                <a:spcPts val="0"/>
              </a:spcAft>
              <a:buNone/>
            </a:pPr>
            <a:r>
              <a:rPr lang="id-ID" b="1" dirty="0"/>
              <a:t> </a:t>
            </a:r>
            <a:endParaRPr lang="en-US" b="1" dirty="0"/>
          </a:p>
          <a:p>
            <a:pPr marL="0" lvl="0" indent="0" algn="ctr" rtl="0">
              <a:spcBef>
                <a:spcPts val="0"/>
              </a:spcBef>
              <a:spcAft>
                <a:spcPts val="0"/>
              </a:spcAft>
              <a:buNone/>
            </a:pPr>
            <a:endParaRPr lang="en-US" b="1" dirty="0"/>
          </a:p>
          <a:p>
            <a:pPr marL="0" lvl="0" indent="0" algn="ctr" rtl="0">
              <a:spcBef>
                <a:spcPts val="0"/>
              </a:spcBef>
              <a:spcAft>
                <a:spcPts val="0"/>
              </a:spcAft>
              <a:buNone/>
            </a:pPr>
            <a:endParaRPr lang="en-US" b="1" dirty="0"/>
          </a:p>
          <a:p>
            <a:pPr marL="0" lvl="0" indent="0" algn="ctr" rtl="0">
              <a:spcBef>
                <a:spcPts val="0"/>
              </a:spcBef>
              <a:spcAft>
                <a:spcPts val="0"/>
              </a:spcAft>
              <a:buNone/>
            </a:pPr>
            <a:endParaRPr lang="en-US" b="1" dirty="0"/>
          </a:p>
          <a:p>
            <a:pPr marL="0" lvl="0" indent="0" algn="ctr" rtl="0">
              <a:spcBef>
                <a:spcPts val="0"/>
              </a:spcBef>
              <a:spcAft>
                <a:spcPts val="0"/>
              </a:spcAft>
              <a:buNone/>
            </a:pPr>
            <a:r>
              <a:rPr lang="en-US" b="1" dirty="0"/>
              <a:t>S</a:t>
            </a:r>
            <a:r>
              <a:rPr lang="en" b="1" dirty="0"/>
              <a:t>egment Pasar,Target Pasar, Positioning</a:t>
            </a:r>
            <a:endParaRPr lang="id-ID" b="1" dirty="0"/>
          </a:p>
          <a:p>
            <a:pPr marL="0" lvl="0" indent="0" algn="ctr" rtl="0">
              <a:spcBef>
                <a:spcPts val="0"/>
              </a:spcBef>
              <a:spcAft>
                <a:spcPts val="0"/>
              </a:spcAft>
              <a:buNone/>
            </a:pPr>
            <a:endParaRPr lang="en" b="1" dirty="0"/>
          </a:p>
          <a:p>
            <a:pPr marL="342900" lvl="0" indent="-342900" algn="l" rtl="0">
              <a:spcBef>
                <a:spcPts val="0"/>
              </a:spcBef>
              <a:spcAft>
                <a:spcPts val="0"/>
              </a:spcAft>
              <a:buAutoNum type="alphaLcPeriod"/>
            </a:pPr>
            <a:r>
              <a:rPr lang="en-US" sz="1200" b="1" dirty="0"/>
              <a:t>S</a:t>
            </a:r>
            <a:r>
              <a:rPr lang="en" sz="1200" b="1" dirty="0"/>
              <a:t>egmentasi Pasar </a:t>
            </a:r>
            <a:endParaRPr lang="id-ID" sz="1200" b="1" dirty="0"/>
          </a:p>
          <a:p>
            <a:pPr marL="342900" lvl="0" indent="-342900" algn="l"/>
            <a:r>
              <a:rPr lang="en-US" sz="1200" dirty="0" err="1"/>
              <a:t>Segmentasi</a:t>
            </a:r>
            <a:r>
              <a:rPr lang="en-US" sz="1200" dirty="0"/>
              <a:t> pasar </a:t>
            </a:r>
            <a:r>
              <a:rPr lang="en-US" sz="1200" dirty="0" err="1"/>
              <a:t>adalah</a:t>
            </a:r>
            <a:r>
              <a:rPr lang="en-US" sz="1200" dirty="0"/>
              <a:t> </a:t>
            </a:r>
            <a:r>
              <a:rPr lang="en-US" sz="1200" dirty="0" err="1"/>
              <a:t>sebagai</a:t>
            </a:r>
            <a:r>
              <a:rPr lang="en-US" sz="1200" dirty="0"/>
              <a:t> proses </a:t>
            </a:r>
            <a:r>
              <a:rPr lang="en-US" sz="1200" dirty="0" err="1"/>
              <a:t>mengelompokkan</a:t>
            </a:r>
            <a:r>
              <a:rPr lang="en-US" sz="1200" dirty="0"/>
              <a:t> pasar </a:t>
            </a:r>
            <a:r>
              <a:rPr lang="en-US" sz="1200" dirty="0" err="1"/>
              <a:t>keseluruhan</a:t>
            </a:r>
            <a:r>
              <a:rPr lang="en-US" sz="1200" dirty="0"/>
              <a:t> </a:t>
            </a:r>
          </a:p>
          <a:p>
            <a:pPr marL="342900" lvl="0" indent="-342900" algn="l"/>
            <a:r>
              <a:rPr lang="en-US" sz="1200" dirty="0"/>
              <a:t>yang </a:t>
            </a:r>
            <a:r>
              <a:rPr lang="en-US" sz="1200" dirty="0" err="1"/>
              <a:t>heterogen</a:t>
            </a:r>
            <a:r>
              <a:rPr lang="en-US" sz="1200" dirty="0"/>
              <a:t> </a:t>
            </a:r>
            <a:r>
              <a:rPr lang="en-US" sz="1200" dirty="0" err="1"/>
              <a:t>menjadi</a:t>
            </a:r>
            <a:r>
              <a:rPr lang="en-US" sz="1200" dirty="0"/>
              <a:t> </a:t>
            </a:r>
            <a:r>
              <a:rPr lang="en-US" sz="1200" dirty="0" err="1"/>
              <a:t>kelompok-kelompok</a:t>
            </a:r>
            <a:r>
              <a:rPr lang="en-US" sz="1200" dirty="0"/>
              <a:t> </a:t>
            </a:r>
            <a:r>
              <a:rPr lang="en-US" sz="1200" dirty="0" err="1"/>
              <a:t>atau</a:t>
            </a:r>
            <a:r>
              <a:rPr lang="en-US" sz="1200" dirty="0"/>
              <a:t> </a:t>
            </a:r>
            <a:r>
              <a:rPr lang="en-US" sz="1200" dirty="0" err="1"/>
              <a:t>segmen-segmen</a:t>
            </a:r>
            <a:r>
              <a:rPr lang="en-US" sz="1200" dirty="0"/>
              <a:t> yang </a:t>
            </a:r>
          </a:p>
          <a:p>
            <a:pPr marL="342900" lvl="0" indent="-342900" algn="l"/>
            <a:r>
              <a:rPr lang="en-US" sz="1200" dirty="0" err="1"/>
              <a:t>memiliki</a:t>
            </a:r>
            <a:r>
              <a:rPr lang="en-US" sz="1200" dirty="0"/>
              <a:t> </a:t>
            </a:r>
            <a:r>
              <a:rPr lang="en-US" sz="1200" dirty="0" err="1"/>
              <a:t>kesamaan</a:t>
            </a:r>
            <a:r>
              <a:rPr lang="en-US" sz="1200" dirty="0"/>
              <a:t> </a:t>
            </a:r>
            <a:r>
              <a:rPr lang="en-US" sz="1200" dirty="0" err="1"/>
              <a:t>dalam</a:t>
            </a:r>
            <a:r>
              <a:rPr lang="en-US" sz="1200" dirty="0"/>
              <a:t> </a:t>
            </a:r>
            <a:r>
              <a:rPr lang="en-US" sz="1200" dirty="0" err="1"/>
              <a:t>hal</a:t>
            </a:r>
            <a:r>
              <a:rPr lang="en-US" sz="1200" dirty="0"/>
              <a:t> </a:t>
            </a:r>
            <a:r>
              <a:rPr lang="en-US" sz="1200" dirty="0" err="1"/>
              <a:t>kebutuhan,keinginan,perilaku</a:t>
            </a:r>
            <a:r>
              <a:rPr lang="en-US" sz="1200" dirty="0"/>
              <a:t> </a:t>
            </a:r>
            <a:r>
              <a:rPr lang="en-US" sz="1200" dirty="0" err="1"/>
              <a:t>dan</a:t>
            </a:r>
            <a:r>
              <a:rPr lang="en-US" sz="1200" dirty="0"/>
              <a:t> </a:t>
            </a:r>
            <a:r>
              <a:rPr lang="en-US" sz="1200" dirty="0" err="1"/>
              <a:t>atau</a:t>
            </a:r>
            <a:r>
              <a:rPr lang="en-US" sz="1200" dirty="0"/>
              <a:t> </a:t>
            </a:r>
            <a:r>
              <a:rPr lang="en-US" sz="1200" dirty="0" err="1"/>
              <a:t>respon</a:t>
            </a:r>
            <a:endParaRPr lang="en-US" sz="1200" dirty="0"/>
          </a:p>
          <a:p>
            <a:pPr marL="342900" lvl="0" indent="-342900" algn="l"/>
            <a:r>
              <a:rPr lang="en-US" sz="1200" dirty="0" err="1"/>
              <a:t>terhadap</a:t>
            </a:r>
            <a:r>
              <a:rPr lang="en-US" sz="1200" dirty="0"/>
              <a:t> program </a:t>
            </a:r>
            <a:r>
              <a:rPr lang="en-US" sz="1200" dirty="0" err="1"/>
              <a:t>pemasaran</a:t>
            </a:r>
            <a:r>
              <a:rPr lang="en-US" sz="1200" dirty="0"/>
              <a:t> </a:t>
            </a:r>
            <a:r>
              <a:rPr lang="en-US" sz="1200" dirty="0" err="1"/>
              <a:t>spesifik</a:t>
            </a:r>
            <a:r>
              <a:rPr lang="en-US" sz="1200" dirty="0"/>
              <a:t>.</a:t>
            </a:r>
          </a:p>
          <a:p>
            <a:pPr marL="342900" lvl="0" indent="-342900" algn="l"/>
            <a:endParaRPr lang="en-US" sz="1200" dirty="0"/>
          </a:p>
          <a:p>
            <a:pPr marL="342900" lvl="0" indent="-342900" algn="l"/>
            <a:r>
              <a:rPr lang="en-US" sz="1200" dirty="0"/>
              <a:t>&gt; </a:t>
            </a:r>
            <a:r>
              <a:rPr lang="en-US" sz="1200" dirty="0" err="1"/>
              <a:t>Segmentasi</a:t>
            </a:r>
            <a:r>
              <a:rPr lang="en-US" sz="1200" dirty="0"/>
              <a:t> </a:t>
            </a:r>
            <a:r>
              <a:rPr lang="en-US" sz="1200" dirty="0" err="1"/>
              <a:t>Tahu</a:t>
            </a:r>
            <a:r>
              <a:rPr lang="en-US" sz="1200" dirty="0"/>
              <a:t> </a:t>
            </a:r>
            <a:r>
              <a:rPr lang="en-US" sz="1200" dirty="0" err="1"/>
              <a:t>Walik</a:t>
            </a:r>
            <a:r>
              <a:rPr lang="en-US" sz="1200" dirty="0"/>
              <a:t> </a:t>
            </a:r>
            <a:r>
              <a:rPr lang="en-US" sz="1200" dirty="0" err="1"/>
              <a:t>dari</a:t>
            </a:r>
            <a:r>
              <a:rPr lang="en-US" sz="1200" dirty="0"/>
              <a:t> </a:t>
            </a:r>
            <a:r>
              <a:rPr lang="en-US" sz="1200" dirty="0" err="1"/>
              <a:t>sisi</a:t>
            </a:r>
            <a:r>
              <a:rPr lang="en-US" sz="1200" dirty="0"/>
              <a:t> </a:t>
            </a:r>
            <a:r>
              <a:rPr lang="en-US" sz="1200" dirty="0" err="1"/>
              <a:t>geografi</a:t>
            </a:r>
            <a:r>
              <a:rPr lang="en-US" sz="1200" dirty="0"/>
              <a:t> </a:t>
            </a:r>
            <a:r>
              <a:rPr lang="en-US" sz="1200" dirty="0" err="1"/>
              <a:t>adalah</a:t>
            </a:r>
            <a:r>
              <a:rPr lang="en-US" sz="1200" dirty="0"/>
              <a:t> </a:t>
            </a:r>
            <a:r>
              <a:rPr lang="en-US" sz="1200" dirty="0" err="1"/>
              <a:t>Tahu</a:t>
            </a:r>
            <a:r>
              <a:rPr lang="en-US" sz="1200" dirty="0"/>
              <a:t> </a:t>
            </a:r>
            <a:r>
              <a:rPr lang="en-US" sz="1200" dirty="0" err="1"/>
              <a:t>Walik</a:t>
            </a:r>
            <a:r>
              <a:rPr lang="en-US" sz="1200" dirty="0"/>
              <a:t> </a:t>
            </a:r>
            <a:r>
              <a:rPr lang="en-US" sz="1200" dirty="0" err="1"/>
              <a:t>ini</a:t>
            </a:r>
            <a:r>
              <a:rPr lang="en-US" sz="1200" dirty="0"/>
              <a:t> </a:t>
            </a:r>
            <a:r>
              <a:rPr lang="en-US" sz="1200" dirty="0" err="1"/>
              <a:t>akan</a:t>
            </a:r>
            <a:r>
              <a:rPr lang="en-US" sz="1200" dirty="0"/>
              <a:t> </a:t>
            </a:r>
          </a:p>
          <a:p>
            <a:pPr marL="342900" lvl="0" indent="-342900" algn="l"/>
            <a:r>
              <a:rPr lang="en-US" sz="1200" dirty="0" err="1"/>
              <a:t>dipasarkan</a:t>
            </a:r>
            <a:r>
              <a:rPr lang="en-US" sz="1200" dirty="0"/>
              <a:t> di </a:t>
            </a:r>
            <a:r>
              <a:rPr lang="en-US" sz="1200" dirty="0" err="1"/>
              <a:t>sekitar</a:t>
            </a:r>
            <a:r>
              <a:rPr lang="en-US" sz="1200" dirty="0"/>
              <a:t> </a:t>
            </a:r>
            <a:r>
              <a:rPr lang="en-US" sz="1200" dirty="0" err="1"/>
              <a:t>kampus</a:t>
            </a:r>
            <a:r>
              <a:rPr lang="en-US" sz="1200" dirty="0"/>
              <a:t> B FKIP UNILA</a:t>
            </a:r>
          </a:p>
          <a:p>
            <a:pPr marL="342900" lvl="0" indent="-342900" algn="l"/>
            <a:endParaRPr lang="en-US" sz="1200" dirty="0"/>
          </a:p>
          <a:p>
            <a:pPr marL="342900" lvl="0" indent="-342900" algn="l"/>
            <a:r>
              <a:rPr lang="en-US" sz="1200" dirty="0"/>
              <a:t>&gt; </a:t>
            </a:r>
            <a:r>
              <a:rPr lang="en-US" sz="1200" dirty="0" err="1"/>
              <a:t>Segmentasi</a:t>
            </a:r>
            <a:r>
              <a:rPr lang="en-US" sz="1200" dirty="0"/>
              <a:t> </a:t>
            </a:r>
            <a:r>
              <a:rPr lang="en-US" sz="1200" dirty="0" err="1"/>
              <a:t>demografi</a:t>
            </a:r>
            <a:r>
              <a:rPr lang="en-US" sz="1200" dirty="0"/>
              <a:t>, </a:t>
            </a:r>
            <a:r>
              <a:rPr lang="en-US" sz="1200" dirty="0" err="1"/>
              <a:t>Tahu</a:t>
            </a:r>
            <a:r>
              <a:rPr lang="en-US" sz="1200" dirty="0"/>
              <a:t> </a:t>
            </a:r>
            <a:r>
              <a:rPr lang="en-US" sz="1200" dirty="0" err="1"/>
              <a:t>Walik</a:t>
            </a:r>
            <a:r>
              <a:rPr lang="en-US" sz="1200" dirty="0"/>
              <a:t> </a:t>
            </a:r>
            <a:r>
              <a:rPr lang="en-US" sz="1200" dirty="0" err="1"/>
              <a:t>ini</a:t>
            </a:r>
            <a:r>
              <a:rPr lang="en-US" sz="1200" dirty="0"/>
              <a:t> </a:t>
            </a:r>
            <a:r>
              <a:rPr lang="en-US" sz="1200" dirty="0" err="1"/>
              <a:t>ditujukan</a:t>
            </a:r>
            <a:r>
              <a:rPr lang="en-US" sz="1200" dirty="0"/>
              <a:t> </a:t>
            </a:r>
            <a:r>
              <a:rPr lang="en-US" sz="1200" dirty="0" err="1"/>
              <a:t>kepada</a:t>
            </a:r>
            <a:r>
              <a:rPr lang="en-US" sz="1200" dirty="0"/>
              <a:t> </a:t>
            </a:r>
            <a:r>
              <a:rPr lang="en-US" sz="1200" dirty="0" err="1"/>
              <a:t>semua</a:t>
            </a:r>
            <a:r>
              <a:rPr lang="en-US" sz="1200" dirty="0"/>
              <a:t> </a:t>
            </a:r>
            <a:r>
              <a:rPr lang="en-US" sz="1200" dirty="0" err="1"/>
              <a:t>kalangan</a:t>
            </a:r>
            <a:r>
              <a:rPr lang="en-US" sz="1200" dirty="0"/>
              <a:t>, </a:t>
            </a:r>
          </a:p>
          <a:p>
            <a:pPr marL="342900" lvl="0" indent="-342900" algn="l"/>
            <a:r>
              <a:rPr lang="en-US" sz="1200" dirty="0" err="1"/>
              <a:t>baik</a:t>
            </a:r>
            <a:r>
              <a:rPr lang="en-US" sz="1200" dirty="0"/>
              <a:t> </a:t>
            </a:r>
            <a:r>
              <a:rPr lang="en-US" sz="1200" dirty="0" err="1"/>
              <a:t>anak-anak</a:t>
            </a:r>
            <a:r>
              <a:rPr lang="en-US" sz="1200" dirty="0"/>
              <a:t>, </a:t>
            </a:r>
            <a:r>
              <a:rPr lang="en-US" sz="1200" dirty="0" err="1"/>
              <a:t>remaja</a:t>
            </a:r>
            <a:r>
              <a:rPr lang="en-US" sz="1200" dirty="0"/>
              <a:t>, </a:t>
            </a:r>
            <a:r>
              <a:rPr lang="en-US" sz="1200" dirty="0" err="1"/>
              <a:t>dewasa</a:t>
            </a:r>
            <a:r>
              <a:rPr lang="en-US" sz="1200" dirty="0"/>
              <a:t>, </a:t>
            </a:r>
            <a:r>
              <a:rPr lang="en-US" sz="1200" dirty="0" err="1"/>
              <a:t>maupun</a:t>
            </a:r>
            <a:r>
              <a:rPr lang="en-US" sz="1200" dirty="0"/>
              <a:t> </a:t>
            </a:r>
            <a:r>
              <a:rPr lang="en-US" sz="1200" dirty="0" err="1"/>
              <a:t>lanjut</a:t>
            </a:r>
            <a:r>
              <a:rPr lang="en-US" sz="1200" dirty="0"/>
              <a:t> </a:t>
            </a:r>
            <a:r>
              <a:rPr lang="en-US" sz="1200" dirty="0" err="1"/>
              <a:t>usia</a:t>
            </a:r>
            <a:r>
              <a:rPr lang="en-US" sz="1200" dirty="0"/>
              <a:t>. </a:t>
            </a:r>
            <a:r>
              <a:rPr lang="en-US" sz="1200" dirty="0" err="1"/>
              <a:t>Namun</a:t>
            </a:r>
            <a:r>
              <a:rPr lang="en-US" sz="1200" dirty="0"/>
              <a:t> </a:t>
            </a:r>
            <a:r>
              <a:rPr lang="en-US" sz="1200" dirty="0" err="1"/>
              <a:t>lebih</a:t>
            </a:r>
            <a:r>
              <a:rPr lang="en-US" sz="1200" dirty="0"/>
              <a:t> </a:t>
            </a:r>
          </a:p>
          <a:p>
            <a:pPr marL="342900" lvl="0" indent="-342900" algn="l"/>
            <a:r>
              <a:rPr lang="en-US" sz="1200" dirty="0" err="1"/>
              <a:t>terfokus</a:t>
            </a:r>
            <a:r>
              <a:rPr lang="en-US" sz="1200" dirty="0"/>
              <a:t> pada para </a:t>
            </a:r>
            <a:r>
              <a:rPr lang="en-US" sz="1200" dirty="0" err="1"/>
              <a:t>mahasiswa</a:t>
            </a:r>
            <a:r>
              <a:rPr lang="en-US" sz="1200" dirty="0"/>
              <a:t>. </a:t>
            </a:r>
          </a:p>
          <a:p>
            <a:pPr marL="342900" lvl="0" indent="-342900" algn="l"/>
            <a:endParaRPr lang="en-US" sz="1200" dirty="0"/>
          </a:p>
          <a:p>
            <a:pPr marL="342900" lvl="0" indent="-342900" algn="l"/>
            <a:r>
              <a:rPr lang="en-US" sz="1200" dirty="0"/>
              <a:t>  &gt; </a:t>
            </a:r>
            <a:r>
              <a:rPr lang="en-US" sz="1200" dirty="0" err="1"/>
              <a:t>Segmentasi</a:t>
            </a:r>
            <a:r>
              <a:rPr lang="en-US" sz="1200" dirty="0"/>
              <a:t> </a:t>
            </a:r>
            <a:r>
              <a:rPr lang="en-US" sz="1200" dirty="0" err="1"/>
              <a:t>psikografis</a:t>
            </a:r>
            <a:r>
              <a:rPr lang="en-US" sz="1200" dirty="0"/>
              <a:t>, </a:t>
            </a:r>
            <a:r>
              <a:rPr lang="en-US" sz="1200" dirty="0" err="1"/>
              <a:t>Tahu</a:t>
            </a:r>
            <a:r>
              <a:rPr lang="en-US" sz="1200" dirty="0"/>
              <a:t> </a:t>
            </a:r>
            <a:r>
              <a:rPr lang="en-US" sz="1200" dirty="0" err="1"/>
              <a:t>Walik</a:t>
            </a:r>
            <a:r>
              <a:rPr lang="en-US" sz="1200" dirty="0"/>
              <a:t> </a:t>
            </a:r>
            <a:r>
              <a:rPr lang="en-US" sz="1200" dirty="0" err="1"/>
              <a:t>ini</a:t>
            </a:r>
            <a:r>
              <a:rPr lang="en-US" sz="1200" dirty="0"/>
              <a:t> </a:t>
            </a:r>
            <a:r>
              <a:rPr lang="en-US" sz="1200" dirty="0" err="1"/>
              <a:t>akan</a:t>
            </a:r>
            <a:r>
              <a:rPr lang="en-US" sz="1200" dirty="0"/>
              <a:t> </a:t>
            </a:r>
            <a:r>
              <a:rPr lang="en-US" sz="1200" dirty="0" err="1"/>
              <a:t>cocok</a:t>
            </a:r>
            <a:r>
              <a:rPr lang="en-US" sz="1200" dirty="0"/>
              <a:t> </a:t>
            </a:r>
            <a:r>
              <a:rPr lang="en-US" sz="1200" dirty="0" err="1"/>
              <a:t>dipasarkan</a:t>
            </a:r>
            <a:r>
              <a:rPr lang="en-US" sz="1200" dirty="0"/>
              <a:t> </a:t>
            </a:r>
            <a:r>
              <a:rPr lang="en-US" sz="1200" dirty="0" err="1"/>
              <a:t>kepada</a:t>
            </a:r>
            <a:r>
              <a:rPr lang="en-US" sz="1200" dirty="0"/>
              <a:t> </a:t>
            </a:r>
          </a:p>
          <a:p>
            <a:pPr marL="342900" lvl="0" indent="-342900" algn="l"/>
            <a:r>
              <a:rPr lang="en-US" sz="1200" dirty="0" err="1"/>
              <a:t>masyarakat</a:t>
            </a:r>
            <a:r>
              <a:rPr lang="en-US" sz="1200" dirty="0"/>
              <a:t> </a:t>
            </a:r>
            <a:r>
              <a:rPr lang="en-US" sz="1200" dirty="0" err="1"/>
              <a:t>khususnya</a:t>
            </a:r>
            <a:r>
              <a:rPr lang="en-US" sz="1200" dirty="0"/>
              <a:t> </a:t>
            </a:r>
            <a:r>
              <a:rPr lang="en-US" sz="1200" dirty="0" err="1"/>
              <a:t>mahasiswa</a:t>
            </a:r>
            <a:r>
              <a:rPr lang="en-US" sz="1200" dirty="0"/>
              <a:t> yang </a:t>
            </a:r>
            <a:r>
              <a:rPr lang="en-US" sz="1200" dirty="0" err="1"/>
              <a:t>suka</a:t>
            </a:r>
            <a:r>
              <a:rPr lang="en-US" sz="1200" dirty="0"/>
              <a:t> </a:t>
            </a:r>
            <a:r>
              <a:rPr lang="en-US" sz="1200" dirty="0" err="1"/>
              <a:t>mengkonsumsi</a:t>
            </a:r>
            <a:r>
              <a:rPr lang="en-US" sz="1200" dirty="0"/>
              <a:t> </a:t>
            </a:r>
            <a:r>
              <a:rPr lang="en-US" sz="1200" dirty="0" err="1"/>
              <a:t>makanan</a:t>
            </a:r>
            <a:r>
              <a:rPr lang="en-US" sz="1200" dirty="0"/>
              <a:t> </a:t>
            </a:r>
          </a:p>
          <a:p>
            <a:pPr marL="342900" lvl="0" indent="-342900" algn="l"/>
            <a:r>
              <a:rPr lang="en-US" sz="1200" dirty="0" err="1"/>
              <a:t>ringan</a:t>
            </a:r>
            <a:r>
              <a:rPr lang="en-US" sz="1200" dirty="0"/>
              <a:t> </a:t>
            </a:r>
            <a:r>
              <a:rPr lang="en-US" sz="1200" dirty="0" err="1"/>
              <a:t>namun</a:t>
            </a:r>
            <a:r>
              <a:rPr lang="en-US" sz="1200" dirty="0"/>
              <a:t> </a:t>
            </a:r>
            <a:r>
              <a:rPr lang="en-US" sz="1200" dirty="0" err="1"/>
              <a:t>nikmat</a:t>
            </a:r>
            <a:r>
              <a:rPr lang="en-US" sz="1200" dirty="0"/>
              <a:t> </a:t>
            </a:r>
            <a:r>
              <a:rPr lang="en-US" sz="1200" dirty="0" err="1"/>
              <a:t>dan</a:t>
            </a:r>
            <a:r>
              <a:rPr lang="en-US" sz="1200" dirty="0"/>
              <a:t> </a:t>
            </a:r>
            <a:r>
              <a:rPr lang="en-US" sz="1200" dirty="0" err="1"/>
              <a:t>mengenyangkan</a:t>
            </a:r>
            <a:endParaRPr lang="en" sz="1200" dirty="0"/>
          </a:p>
          <a:p>
            <a:pPr marL="0" lvl="0" indent="0" algn="ctr" rtl="0">
              <a:spcBef>
                <a:spcPts val="0"/>
              </a:spcBef>
              <a:spcAft>
                <a:spcPts val="0"/>
              </a:spcAft>
              <a:buNone/>
            </a:pPr>
            <a:endParaRPr lang="en" dirty="0"/>
          </a:p>
        </p:txBody>
      </p:sp>
      <p:grpSp>
        <p:nvGrpSpPr>
          <p:cNvPr id="1238" name="Google Shape;1238;p41"/>
          <p:cNvGrpSpPr/>
          <p:nvPr/>
        </p:nvGrpSpPr>
        <p:grpSpPr>
          <a:xfrm>
            <a:off x="7780950" y="4019550"/>
            <a:ext cx="1363050" cy="975800"/>
            <a:chOff x="7294550" y="3620175"/>
            <a:chExt cx="1363050" cy="975800"/>
          </a:xfrm>
        </p:grpSpPr>
        <p:sp>
          <p:nvSpPr>
            <p:cNvPr id="1239" name="Google Shape;1239;p41"/>
            <p:cNvSpPr/>
            <p:nvPr/>
          </p:nvSpPr>
          <p:spPr>
            <a:xfrm>
              <a:off x="7498225" y="3950650"/>
              <a:ext cx="96575" cy="79725"/>
            </a:xfrm>
            <a:custGeom>
              <a:avLst/>
              <a:gdLst/>
              <a:ahLst/>
              <a:cxnLst/>
              <a:rect l="l" t="t" r="r" b="b"/>
              <a:pathLst>
                <a:path w="3863" h="3189" extrusionOk="0">
                  <a:moveTo>
                    <a:pt x="630" y="0"/>
                  </a:moveTo>
                  <a:lnTo>
                    <a:pt x="551" y="287"/>
                  </a:lnTo>
                  <a:lnTo>
                    <a:pt x="1992" y="680"/>
                  </a:lnTo>
                  <a:lnTo>
                    <a:pt x="1521" y="2407"/>
                  </a:lnTo>
                  <a:lnTo>
                    <a:pt x="79" y="2015"/>
                  </a:lnTo>
                  <a:lnTo>
                    <a:pt x="0" y="2306"/>
                  </a:lnTo>
                  <a:lnTo>
                    <a:pt x="3234" y="3189"/>
                  </a:lnTo>
                  <a:lnTo>
                    <a:pt x="3313" y="2898"/>
                  </a:lnTo>
                  <a:lnTo>
                    <a:pt x="1822" y="2490"/>
                  </a:lnTo>
                  <a:lnTo>
                    <a:pt x="2292" y="763"/>
                  </a:lnTo>
                  <a:lnTo>
                    <a:pt x="3785" y="1170"/>
                  </a:lnTo>
                  <a:lnTo>
                    <a:pt x="3863" y="883"/>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41"/>
            <p:cNvSpPr/>
            <p:nvPr/>
          </p:nvSpPr>
          <p:spPr>
            <a:xfrm>
              <a:off x="7546750" y="3871075"/>
              <a:ext cx="92850" cy="75500"/>
            </a:xfrm>
            <a:custGeom>
              <a:avLst/>
              <a:gdLst/>
              <a:ahLst/>
              <a:cxnLst/>
              <a:rect l="l" t="t" r="r" b="b"/>
              <a:pathLst>
                <a:path w="3714" h="3020" extrusionOk="0">
                  <a:moveTo>
                    <a:pt x="394" y="310"/>
                  </a:moveTo>
                  <a:lnTo>
                    <a:pt x="2303" y="574"/>
                  </a:lnTo>
                  <a:lnTo>
                    <a:pt x="1643" y="1777"/>
                  </a:lnTo>
                  <a:lnTo>
                    <a:pt x="394" y="310"/>
                  </a:lnTo>
                  <a:close/>
                  <a:moveTo>
                    <a:pt x="145" y="1"/>
                  </a:moveTo>
                  <a:lnTo>
                    <a:pt x="1" y="263"/>
                  </a:lnTo>
                  <a:lnTo>
                    <a:pt x="2312" y="3020"/>
                  </a:lnTo>
                  <a:lnTo>
                    <a:pt x="2464" y="2744"/>
                  </a:lnTo>
                  <a:lnTo>
                    <a:pt x="1844" y="2013"/>
                  </a:lnTo>
                  <a:lnTo>
                    <a:pt x="2609" y="615"/>
                  </a:lnTo>
                  <a:lnTo>
                    <a:pt x="3560" y="743"/>
                  </a:lnTo>
                  <a:lnTo>
                    <a:pt x="3713" y="463"/>
                  </a:lnTo>
                  <a:lnTo>
                    <a:pt x="14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1"/>
            <p:cNvSpPr/>
            <p:nvPr/>
          </p:nvSpPr>
          <p:spPr>
            <a:xfrm>
              <a:off x="7593725" y="3773950"/>
              <a:ext cx="69575" cy="86550"/>
            </a:xfrm>
            <a:custGeom>
              <a:avLst/>
              <a:gdLst/>
              <a:ahLst/>
              <a:cxnLst/>
              <a:rect l="l" t="t" r="r" b="b"/>
              <a:pathLst>
                <a:path w="2783" h="3462" extrusionOk="0">
                  <a:moveTo>
                    <a:pt x="1579" y="308"/>
                  </a:moveTo>
                  <a:cubicBezTo>
                    <a:pt x="1769" y="308"/>
                    <a:pt x="1956" y="390"/>
                    <a:pt x="2142" y="554"/>
                  </a:cubicBezTo>
                  <a:cubicBezTo>
                    <a:pt x="2341" y="728"/>
                    <a:pt x="2445" y="921"/>
                    <a:pt x="2456" y="1129"/>
                  </a:cubicBezTo>
                  <a:cubicBezTo>
                    <a:pt x="2466" y="1337"/>
                    <a:pt x="2378" y="1548"/>
                    <a:pt x="2191" y="1761"/>
                  </a:cubicBezTo>
                  <a:lnTo>
                    <a:pt x="1689" y="2331"/>
                  </a:lnTo>
                  <a:lnTo>
                    <a:pt x="431" y="1224"/>
                  </a:lnTo>
                  <a:lnTo>
                    <a:pt x="932" y="654"/>
                  </a:lnTo>
                  <a:cubicBezTo>
                    <a:pt x="1119" y="441"/>
                    <a:pt x="1316" y="327"/>
                    <a:pt x="1524" y="310"/>
                  </a:cubicBezTo>
                  <a:cubicBezTo>
                    <a:pt x="1542" y="309"/>
                    <a:pt x="1561" y="308"/>
                    <a:pt x="1579" y="308"/>
                  </a:cubicBezTo>
                  <a:close/>
                  <a:moveTo>
                    <a:pt x="1574" y="1"/>
                  </a:moveTo>
                  <a:cubicBezTo>
                    <a:pt x="1551" y="1"/>
                    <a:pt x="1528" y="1"/>
                    <a:pt x="1504" y="3"/>
                  </a:cubicBezTo>
                  <a:cubicBezTo>
                    <a:pt x="1214" y="24"/>
                    <a:pt x="948" y="171"/>
                    <a:pt x="708" y="445"/>
                  </a:cubicBezTo>
                  <a:lnTo>
                    <a:pt x="1" y="1248"/>
                  </a:lnTo>
                  <a:lnTo>
                    <a:pt x="2516" y="3462"/>
                  </a:lnTo>
                  <a:lnTo>
                    <a:pt x="2716" y="3235"/>
                  </a:lnTo>
                  <a:lnTo>
                    <a:pt x="1921" y="2536"/>
                  </a:lnTo>
                  <a:lnTo>
                    <a:pt x="2428" y="1960"/>
                  </a:lnTo>
                  <a:cubicBezTo>
                    <a:pt x="2670" y="1687"/>
                    <a:pt x="2782" y="1404"/>
                    <a:pt x="2767" y="1114"/>
                  </a:cubicBezTo>
                  <a:cubicBezTo>
                    <a:pt x="2752" y="825"/>
                    <a:pt x="2611" y="563"/>
                    <a:pt x="2343" y="327"/>
                  </a:cubicBezTo>
                  <a:cubicBezTo>
                    <a:pt x="2094" y="109"/>
                    <a:pt x="1839" y="1"/>
                    <a:pt x="1574"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41"/>
            <p:cNvSpPr/>
            <p:nvPr/>
          </p:nvSpPr>
          <p:spPr>
            <a:xfrm>
              <a:off x="7668725" y="3706750"/>
              <a:ext cx="69475" cy="90175"/>
            </a:xfrm>
            <a:custGeom>
              <a:avLst/>
              <a:gdLst/>
              <a:ahLst/>
              <a:cxnLst/>
              <a:rect l="l" t="t" r="r" b="b"/>
              <a:pathLst>
                <a:path w="2779" h="3607" extrusionOk="0">
                  <a:moveTo>
                    <a:pt x="1602" y="308"/>
                  </a:moveTo>
                  <a:cubicBezTo>
                    <a:pt x="1632" y="308"/>
                    <a:pt x="1662" y="310"/>
                    <a:pt x="1692" y="314"/>
                  </a:cubicBezTo>
                  <a:cubicBezTo>
                    <a:pt x="1899" y="344"/>
                    <a:pt x="2082" y="467"/>
                    <a:pt x="2243" y="687"/>
                  </a:cubicBezTo>
                  <a:cubicBezTo>
                    <a:pt x="2399" y="899"/>
                    <a:pt x="2459" y="1110"/>
                    <a:pt x="2424" y="1316"/>
                  </a:cubicBezTo>
                  <a:cubicBezTo>
                    <a:pt x="2388" y="1521"/>
                    <a:pt x="2257" y="1708"/>
                    <a:pt x="2028" y="1875"/>
                  </a:cubicBezTo>
                  <a:lnTo>
                    <a:pt x="1413" y="2324"/>
                  </a:lnTo>
                  <a:lnTo>
                    <a:pt x="424" y="970"/>
                  </a:lnTo>
                  <a:lnTo>
                    <a:pt x="1039" y="523"/>
                  </a:lnTo>
                  <a:cubicBezTo>
                    <a:pt x="1235" y="378"/>
                    <a:pt x="1422" y="308"/>
                    <a:pt x="1602" y="308"/>
                  </a:cubicBezTo>
                  <a:close/>
                  <a:moveTo>
                    <a:pt x="1594" y="0"/>
                  </a:moveTo>
                  <a:cubicBezTo>
                    <a:pt x="1353" y="0"/>
                    <a:pt x="1110" y="90"/>
                    <a:pt x="864" y="268"/>
                  </a:cubicBezTo>
                  <a:lnTo>
                    <a:pt x="0" y="899"/>
                  </a:lnTo>
                  <a:lnTo>
                    <a:pt x="1977" y="3606"/>
                  </a:lnTo>
                  <a:lnTo>
                    <a:pt x="2221" y="3429"/>
                  </a:lnTo>
                  <a:lnTo>
                    <a:pt x="1597" y="2574"/>
                  </a:lnTo>
                  <a:lnTo>
                    <a:pt x="2218" y="2121"/>
                  </a:lnTo>
                  <a:cubicBezTo>
                    <a:pt x="2513" y="1906"/>
                    <a:pt x="2683" y="1657"/>
                    <a:pt x="2731" y="1370"/>
                  </a:cubicBezTo>
                  <a:cubicBezTo>
                    <a:pt x="2779" y="1084"/>
                    <a:pt x="2696" y="797"/>
                    <a:pt x="2486" y="508"/>
                  </a:cubicBezTo>
                  <a:cubicBezTo>
                    <a:pt x="2275" y="221"/>
                    <a:pt x="2026" y="54"/>
                    <a:pt x="1738" y="11"/>
                  </a:cubicBezTo>
                  <a:cubicBezTo>
                    <a:pt x="1690" y="4"/>
                    <a:pt x="1642" y="0"/>
                    <a:pt x="1594"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41"/>
            <p:cNvSpPr/>
            <p:nvPr/>
          </p:nvSpPr>
          <p:spPr>
            <a:xfrm>
              <a:off x="7747225" y="3650225"/>
              <a:ext cx="67250" cy="91225"/>
            </a:xfrm>
            <a:custGeom>
              <a:avLst/>
              <a:gdLst/>
              <a:ahLst/>
              <a:cxnLst/>
              <a:rect l="l" t="t" r="r" b="b"/>
              <a:pathLst>
                <a:path w="2690" h="3649" extrusionOk="0">
                  <a:moveTo>
                    <a:pt x="2361" y="1"/>
                  </a:moveTo>
                  <a:lnTo>
                    <a:pt x="2084" y="124"/>
                  </a:lnTo>
                  <a:lnTo>
                    <a:pt x="1960" y="2242"/>
                  </a:lnTo>
                  <a:lnTo>
                    <a:pt x="295" y="927"/>
                  </a:lnTo>
                  <a:lnTo>
                    <a:pt x="0" y="1060"/>
                  </a:lnTo>
                  <a:lnTo>
                    <a:pt x="1942" y="2592"/>
                  </a:lnTo>
                  <a:lnTo>
                    <a:pt x="2417" y="3648"/>
                  </a:lnTo>
                  <a:lnTo>
                    <a:pt x="2690" y="3527"/>
                  </a:lnTo>
                  <a:lnTo>
                    <a:pt x="2214" y="2470"/>
                  </a:lnTo>
                  <a:lnTo>
                    <a:pt x="236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41"/>
            <p:cNvSpPr/>
            <p:nvPr/>
          </p:nvSpPr>
          <p:spPr>
            <a:xfrm>
              <a:off x="7904025" y="3620175"/>
              <a:ext cx="66825" cy="88650"/>
            </a:xfrm>
            <a:custGeom>
              <a:avLst/>
              <a:gdLst/>
              <a:ahLst/>
              <a:cxnLst/>
              <a:rect l="l" t="t" r="r" b="b"/>
              <a:pathLst>
                <a:path w="2673" h="3546" extrusionOk="0">
                  <a:moveTo>
                    <a:pt x="2384" y="1"/>
                  </a:moveTo>
                  <a:lnTo>
                    <a:pt x="2086" y="27"/>
                  </a:lnTo>
                  <a:lnTo>
                    <a:pt x="2319" y="2736"/>
                  </a:lnTo>
                  <a:lnTo>
                    <a:pt x="249" y="185"/>
                  </a:lnTo>
                  <a:lnTo>
                    <a:pt x="0" y="206"/>
                  </a:lnTo>
                  <a:lnTo>
                    <a:pt x="288" y="3546"/>
                  </a:lnTo>
                  <a:lnTo>
                    <a:pt x="590" y="3520"/>
                  </a:lnTo>
                  <a:lnTo>
                    <a:pt x="358" y="811"/>
                  </a:lnTo>
                  <a:lnTo>
                    <a:pt x="358" y="811"/>
                  </a:lnTo>
                  <a:lnTo>
                    <a:pt x="2423" y="3363"/>
                  </a:lnTo>
                  <a:lnTo>
                    <a:pt x="2672" y="3340"/>
                  </a:lnTo>
                  <a:lnTo>
                    <a:pt x="2384"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41"/>
            <p:cNvSpPr/>
            <p:nvPr/>
          </p:nvSpPr>
          <p:spPr>
            <a:xfrm>
              <a:off x="7998625" y="3625475"/>
              <a:ext cx="72150" cy="88750"/>
            </a:xfrm>
            <a:custGeom>
              <a:avLst/>
              <a:gdLst/>
              <a:ahLst/>
              <a:cxnLst/>
              <a:rect l="l" t="t" r="r" b="b"/>
              <a:pathLst>
                <a:path w="2886" h="3550" extrusionOk="0">
                  <a:moveTo>
                    <a:pt x="1869" y="389"/>
                  </a:moveTo>
                  <a:lnTo>
                    <a:pt x="2289" y="2269"/>
                  </a:lnTo>
                  <a:lnTo>
                    <a:pt x="930" y="2070"/>
                  </a:lnTo>
                  <a:lnTo>
                    <a:pt x="1869" y="389"/>
                  </a:lnTo>
                  <a:close/>
                  <a:moveTo>
                    <a:pt x="1778" y="1"/>
                  </a:moveTo>
                  <a:lnTo>
                    <a:pt x="1" y="3128"/>
                  </a:lnTo>
                  <a:lnTo>
                    <a:pt x="312" y="3174"/>
                  </a:lnTo>
                  <a:lnTo>
                    <a:pt x="780" y="2337"/>
                  </a:lnTo>
                  <a:lnTo>
                    <a:pt x="2357" y="2568"/>
                  </a:lnTo>
                  <a:lnTo>
                    <a:pt x="2569" y="3503"/>
                  </a:lnTo>
                  <a:lnTo>
                    <a:pt x="2885" y="3550"/>
                  </a:lnTo>
                  <a:lnTo>
                    <a:pt x="2074" y="45"/>
                  </a:lnTo>
                  <a:lnTo>
                    <a:pt x="1778"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1"/>
            <p:cNvSpPr/>
            <p:nvPr/>
          </p:nvSpPr>
          <p:spPr>
            <a:xfrm>
              <a:off x="8112700" y="3639050"/>
              <a:ext cx="66350" cy="92200"/>
            </a:xfrm>
            <a:custGeom>
              <a:avLst/>
              <a:gdLst/>
              <a:ahLst/>
              <a:cxnLst/>
              <a:rect l="l" t="t" r="r" b="b"/>
              <a:pathLst>
                <a:path w="2654" h="3688" extrusionOk="0">
                  <a:moveTo>
                    <a:pt x="1" y="1"/>
                  </a:moveTo>
                  <a:lnTo>
                    <a:pt x="19" y="3584"/>
                  </a:lnTo>
                  <a:lnTo>
                    <a:pt x="300" y="3688"/>
                  </a:lnTo>
                  <a:lnTo>
                    <a:pt x="2654" y="987"/>
                  </a:lnTo>
                  <a:lnTo>
                    <a:pt x="2368" y="882"/>
                  </a:lnTo>
                  <a:lnTo>
                    <a:pt x="319" y="3225"/>
                  </a:lnTo>
                  <a:lnTo>
                    <a:pt x="307" y="115"/>
                  </a:lnTo>
                  <a:lnTo>
                    <a:pt x="1"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1"/>
            <p:cNvSpPr/>
            <p:nvPr/>
          </p:nvSpPr>
          <p:spPr>
            <a:xfrm>
              <a:off x="8173100" y="3684750"/>
              <a:ext cx="83375" cy="101375"/>
            </a:xfrm>
            <a:custGeom>
              <a:avLst/>
              <a:gdLst/>
              <a:ahLst/>
              <a:cxnLst/>
              <a:rect l="l" t="t" r="r" b="b"/>
              <a:pathLst>
                <a:path w="3335" h="4055" extrusionOk="0">
                  <a:moveTo>
                    <a:pt x="1906" y="420"/>
                  </a:moveTo>
                  <a:lnTo>
                    <a:pt x="2544" y="832"/>
                  </a:lnTo>
                  <a:cubicBezTo>
                    <a:pt x="2781" y="986"/>
                    <a:pt x="2924" y="1165"/>
                    <a:pt x="2972" y="1368"/>
                  </a:cubicBezTo>
                  <a:cubicBezTo>
                    <a:pt x="3019" y="1571"/>
                    <a:pt x="2969" y="1788"/>
                    <a:pt x="2821" y="2015"/>
                  </a:cubicBezTo>
                  <a:cubicBezTo>
                    <a:pt x="2678" y="2237"/>
                    <a:pt x="2503" y="2369"/>
                    <a:pt x="2298" y="2411"/>
                  </a:cubicBezTo>
                  <a:cubicBezTo>
                    <a:pt x="2253" y="2421"/>
                    <a:pt x="2207" y="2425"/>
                    <a:pt x="2160" y="2425"/>
                  </a:cubicBezTo>
                  <a:cubicBezTo>
                    <a:pt x="1994" y="2425"/>
                    <a:pt x="1819" y="2365"/>
                    <a:pt x="1635" y="2245"/>
                  </a:cubicBezTo>
                  <a:lnTo>
                    <a:pt x="996" y="1833"/>
                  </a:lnTo>
                  <a:lnTo>
                    <a:pt x="1906" y="420"/>
                  </a:lnTo>
                  <a:close/>
                  <a:moveTo>
                    <a:pt x="1818" y="0"/>
                  </a:moveTo>
                  <a:lnTo>
                    <a:pt x="1" y="2817"/>
                  </a:lnTo>
                  <a:lnTo>
                    <a:pt x="254" y="2981"/>
                  </a:lnTo>
                  <a:lnTo>
                    <a:pt x="830" y="2088"/>
                  </a:lnTo>
                  <a:lnTo>
                    <a:pt x="1476" y="2504"/>
                  </a:lnTo>
                  <a:cubicBezTo>
                    <a:pt x="1543" y="2547"/>
                    <a:pt x="1609" y="2584"/>
                    <a:pt x="1676" y="2616"/>
                  </a:cubicBezTo>
                  <a:lnTo>
                    <a:pt x="1642" y="3875"/>
                  </a:lnTo>
                  <a:lnTo>
                    <a:pt x="1921" y="4055"/>
                  </a:lnTo>
                  <a:lnTo>
                    <a:pt x="1956" y="2711"/>
                  </a:lnTo>
                  <a:cubicBezTo>
                    <a:pt x="2030" y="2727"/>
                    <a:pt x="2103" y="2735"/>
                    <a:pt x="2174" y="2735"/>
                  </a:cubicBezTo>
                  <a:cubicBezTo>
                    <a:pt x="2314" y="2735"/>
                    <a:pt x="2448" y="2705"/>
                    <a:pt x="2575" y="2645"/>
                  </a:cubicBezTo>
                  <a:cubicBezTo>
                    <a:pt x="2768" y="2555"/>
                    <a:pt x="2935" y="2400"/>
                    <a:pt x="3077" y="2180"/>
                  </a:cubicBezTo>
                  <a:cubicBezTo>
                    <a:pt x="3269" y="1880"/>
                    <a:pt x="3335" y="1587"/>
                    <a:pt x="3272" y="1304"/>
                  </a:cubicBezTo>
                  <a:cubicBezTo>
                    <a:pt x="3210" y="1019"/>
                    <a:pt x="3025" y="778"/>
                    <a:pt x="2718" y="581"/>
                  </a:cubicBezTo>
                  <a:lnTo>
                    <a:pt x="1818"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1"/>
            <p:cNvSpPr/>
            <p:nvPr/>
          </p:nvSpPr>
          <p:spPr>
            <a:xfrm>
              <a:off x="8238050" y="3763775"/>
              <a:ext cx="87900" cy="87400"/>
            </a:xfrm>
            <a:custGeom>
              <a:avLst/>
              <a:gdLst/>
              <a:ahLst/>
              <a:cxnLst/>
              <a:rect l="l" t="t" r="r" b="b"/>
              <a:pathLst>
                <a:path w="3516" h="3496" extrusionOk="0">
                  <a:moveTo>
                    <a:pt x="3148" y="364"/>
                  </a:moveTo>
                  <a:lnTo>
                    <a:pt x="2345" y="2116"/>
                  </a:lnTo>
                  <a:lnTo>
                    <a:pt x="1382" y="1137"/>
                  </a:lnTo>
                  <a:lnTo>
                    <a:pt x="3148" y="364"/>
                  </a:lnTo>
                  <a:close/>
                  <a:moveTo>
                    <a:pt x="3307" y="0"/>
                  </a:moveTo>
                  <a:lnTo>
                    <a:pt x="0" y="1418"/>
                  </a:lnTo>
                  <a:lnTo>
                    <a:pt x="221" y="1643"/>
                  </a:lnTo>
                  <a:lnTo>
                    <a:pt x="1101" y="1261"/>
                  </a:lnTo>
                  <a:lnTo>
                    <a:pt x="2218" y="2397"/>
                  </a:lnTo>
                  <a:lnTo>
                    <a:pt x="1821" y="3268"/>
                  </a:lnTo>
                  <a:lnTo>
                    <a:pt x="2045" y="3496"/>
                  </a:lnTo>
                  <a:lnTo>
                    <a:pt x="3516" y="214"/>
                  </a:lnTo>
                  <a:lnTo>
                    <a:pt x="330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1"/>
            <p:cNvSpPr/>
            <p:nvPr/>
          </p:nvSpPr>
          <p:spPr>
            <a:xfrm>
              <a:off x="8311125" y="3816375"/>
              <a:ext cx="88000" cy="73425"/>
            </a:xfrm>
            <a:custGeom>
              <a:avLst/>
              <a:gdLst/>
              <a:ahLst/>
              <a:cxnLst/>
              <a:rect l="l" t="t" r="r" b="b"/>
              <a:pathLst>
                <a:path w="3520" h="2937" extrusionOk="0">
                  <a:moveTo>
                    <a:pt x="2249" y="1"/>
                  </a:moveTo>
                  <a:lnTo>
                    <a:pt x="1993" y="169"/>
                  </a:lnTo>
                  <a:lnTo>
                    <a:pt x="2544" y="1009"/>
                  </a:lnTo>
                  <a:lnTo>
                    <a:pt x="1" y="2683"/>
                  </a:lnTo>
                  <a:lnTo>
                    <a:pt x="168" y="2937"/>
                  </a:lnTo>
                  <a:lnTo>
                    <a:pt x="2712" y="1262"/>
                  </a:lnTo>
                  <a:lnTo>
                    <a:pt x="3263" y="2102"/>
                  </a:lnTo>
                  <a:lnTo>
                    <a:pt x="3519" y="1933"/>
                  </a:lnTo>
                  <a:lnTo>
                    <a:pt x="224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1"/>
            <p:cNvSpPr/>
            <p:nvPr/>
          </p:nvSpPr>
          <p:spPr>
            <a:xfrm>
              <a:off x="8341925" y="3905250"/>
              <a:ext cx="91425" cy="83950"/>
            </a:xfrm>
            <a:custGeom>
              <a:avLst/>
              <a:gdLst/>
              <a:ahLst/>
              <a:cxnLst/>
              <a:rect l="l" t="t" r="r" b="b"/>
              <a:pathLst>
                <a:path w="3657" h="3358" extrusionOk="0">
                  <a:moveTo>
                    <a:pt x="2940" y="395"/>
                  </a:moveTo>
                  <a:lnTo>
                    <a:pt x="3221" y="1100"/>
                  </a:lnTo>
                  <a:cubicBezTo>
                    <a:pt x="3326" y="1364"/>
                    <a:pt x="3338" y="1592"/>
                    <a:pt x="3258" y="1785"/>
                  </a:cubicBezTo>
                  <a:cubicBezTo>
                    <a:pt x="3179" y="1977"/>
                    <a:pt x="3011" y="2124"/>
                    <a:pt x="2760" y="2224"/>
                  </a:cubicBezTo>
                  <a:cubicBezTo>
                    <a:pt x="2628" y="2276"/>
                    <a:pt x="2504" y="2302"/>
                    <a:pt x="2388" y="2302"/>
                  </a:cubicBezTo>
                  <a:cubicBezTo>
                    <a:pt x="2287" y="2302"/>
                    <a:pt x="2191" y="2282"/>
                    <a:pt x="2102" y="2242"/>
                  </a:cubicBezTo>
                  <a:cubicBezTo>
                    <a:pt x="1911" y="2157"/>
                    <a:pt x="1762" y="1983"/>
                    <a:pt x="1659" y="1720"/>
                  </a:cubicBezTo>
                  <a:lnTo>
                    <a:pt x="1378" y="1013"/>
                  </a:lnTo>
                  <a:lnTo>
                    <a:pt x="2940" y="395"/>
                  </a:lnTo>
                  <a:close/>
                  <a:moveTo>
                    <a:pt x="3117" y="0"/>
                  </a:moveTo>
                  <a:lnTo>
                    <a:pt x="1" y="1234"/>
                  </a:lnTo>
                  <a:lnTo>
                    <a:pt x="113" y="1515"/>
                  </a:lnTo>
                  <a:lnTo>
                    <a:pt x="1100" y="1124"/>
                  </a:lnTo>
                  <a:lnTo>
                    <a:pt x="1382" y="1838"/>
                  </a:lnTo>
                  <a:cubicBezTo>
                    <a:pt x="1412" y="1912"/>
                    <a:pt x="1444" y="1982"/>
                    <a:pt x="1480" y="2045"/>
                  </a:cubicBezTo>
                  <a:lnTo>
                    <a:pt x="719" y="3051"/>
                  </a:lnTo>
                  <a:lnTo>
                    <a:pt x="843" y="3357"/>
                  </a:lnTo>
                  <a:lnTo>
                    <a:pt x="1653" y="2285"/>
                  </a:lnTo>
                  <a:cubicBezTo>
                    <a:pt x="1803" y="2450"/>
                    <a:pt x="1984" y="2553"/>
                    <a:pt x="2194" y="2592"/>
                  </a:cubicBezTo>
                  <a:cubicBezTo>
                    <a:pt x="2254" y="2603"/>
                    <a:pt x="2315" y="2608"/>
                    <a:pt x="2378" y="2608"/>
                  </a:cubicBezTo>
                  <a:cubicBezTo>
                    <a:pt x="2534" y="2608"/>
                    <a:pt x="2699" y="2574"/>
                    <a:pt x="2873" y="2505"/>
                  </a:cubicBezTo>
                  <a:cubicBezTo>
                    <a:pt x="3206" y="2373"/>
                    <a:pt x="3427" y="2174"/>
                    <a:pt x="3541" y="1906"/>
                  </a:cubicBezTo>
                  <a:cubicBezTo>
                    <a:pt x="3656" y="1638"/>
                    <a:pt x="3646" y="1334"/>
                    <a:pt x="3511" y="995"/>
                  </a:cubicBezTo>
                  <a:lnTo>
                    <a:pt x="3117"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41"/>
            <p:cNvSpPr/>
            <p:nvPr/>
          </p:nvSpPr>
          <p:spPr>
            <a:xfrm>
              <a:off x="8370225" y="4005150"/>
              <a:ext cx="83625" cy="24425"/>
            </a:xfrm>
            <a:custGeom>
              <a:avLst/>
              <a:gdLst/>
              <a:ahLst/>
              <a:cxnLst/>
              <a:rect l="l" t="t" r="r" b="b"/>
              <a:pathLst>
                <a:path w="3345" h="977" extrusionOk="0">
                  <a:moveTo>
                    <a:pt x="3283" y="1"/>
                  </a:moveTo>
                  <a:lnTo>
                    <a:pt x="1" y="680"/>
                  </a:lnTo>
                  <a:lnTo>
                    <a:pt x="62" y="977"/>
                  </a:lnTo>
                  <a:lnTo>
                    <a:pt x="3344" y="298"/>
                  </a:lnTo>
                  <a:lnTo>
                    <a:pt x="3283"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41"/>
            <p:cNvSpPr/>
            <p:nvPr/>
          </p:nvSpPr>
          <p:spPr>
            <a:xfrm>
              <a:off x="8357300" y="4185775"/>
              <a:ext cx="96575" cy="79750"/>
            </a:xfrm>
            <a:custGeom>
              <a:avLst/>
              <a:gdLst/>
              <a:ahLst/>
              <a:cxnLst/>
              <a:rect l="l" t="t" r="r" b="b"/>
              <a:pathLst>
                <a:path w="3863" h="3190" extrusionOk="0">
                  <a:moveTo>
                    <a:pt x="630" y="0"/>
                  </a:moveTo>
                  <a:lnTo>
                    <a:pt x="549" y="292"/>
                  </a:lnTo>
                  <a:lnTo>
                    <a:pt x="2042" y="699"/>
                  </a:lnTo>
                  <a:lnTo>
                    <a:pt x="1570" y="2426"/>
                  </a:lnTo>
                  <a:lnTo>
                    <a:pt x="79" y="2019"/>
                  </a:lnTo>
                  <a:lnTo>
                    <a:pt x="1" y="2307"/>
                  </a:lnTo>
                  <a:lnTo>
                    <a:pt x="3234" y="3190"/>
                  </a:lnTo>
                  <a:lnTo>
                    <a:pt x="3312" y="2903"/>
                  </a:lnTo>
                  <a:lnTo>
                    <a:pt x="1871" y="2509"/>
                  </a:lnTo>
                  <a:lnTo>
                    <a:pt x="2343" y="782"/>
                  </a:lnTo>
                  <a:lnTo>
                    <a:pt x="3783" y="1176"/>
                  </a:lnTo>
                  <a:lnTo>
                    <a:pt x="3862" y="884"/>
                  </a:lnTo>
                  <a:lnTo>
                    <a:pt x="630"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1"/>
            <p:cNvSpPr/>
            <p:nvPr/>
          </p:nvSpPr>
          <p:spPr>
            <a:xfrm>
              <a:off x="8312550" y="4269600"/>
              <a:ext cx="92800" cy="75475"/>
            </a:xfrm>
            <a:custGeom>
              <a:avLst/>
              <a:gdLst/>
              <a:ahLst/>
              <a:cxnLst/>
              <a:rect l="l" t="t" r="r" b="b"/>
              <a:pathLst>
                <a:path w="3712" h="3019" extrusionOk="0">
                  <a:moveTo>
                    <a:pt x="2069" y="1241"/>
                  </a:moveTo>
                  <a:lnTo>
                    <a:pt x="3318" y="2708"/>
                  </a:lnTo>
                  <a:lnTo>
                    <a:pt x="3318" y="2708"/>
                  </a:lnTo>
                  <a:lnTo>
                    <a:pt x="1409" y="2446"/>
                  </a:lnTo>
                  <a:lnTo>
                    <a:pt x="2069" y="1241"/>
                  </a:lnTo>
                  <a:close/>
                  <a:moveTo>
                    <a:pt x="1401" y="0"/>
                  </a:moveTo>
                  <a:lnTo>
                    <a:pt x="1249" y="276"/>
                  </a:lnTo>
                  <a:lnTo>
                    <a:pt x="1869" y="1007"/>
                  </a:lnTo>
                  <a:lnTo>
                    <a:pt x="1104" y="2405"/>
                  </a:lnTo>
                  <a:lnTo>
                    <a:pt x="154" y="2276"/>
                  </a:lnTo>
                  <a:lnTo>
                    <a:pt x="0" y="2555"/>
                  </a:lnTo>
                  <a:lnTo>
                    <a:pt x="3568" y="3018"/>
                  </a:lnTo>
                  <a:lnTo>
                    <a:pt x="3712" y="2756"/>
                  </a:lnTo>
                  <a:lnTo>
                    <a:pt x="140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41"/>
            <p:cNvSpPr/>
            <p:nvPr/>
          </p:nvSpPr>
          <p:spPr>
            <a:xfrm>
              <a:off x="8288700" y="4355750"/>
              <a:ext cx="69600" cy="86575"/>
            </a:xfrm>
            <a:custGeom>
              <a:avLst/>
              <a:gdLst/>
              <a:ahLst/>
              <a:cxnLst/>
              <a:rect l="l" t="t" r="r" b="b"/>
              <a:pathLst>
                <a:path w="2784" h="3463" extrusionOk="0">
                  <a:moveTo>
                    <a:pt x="1096" y="1133"/>
                  </a:moveTo>
                  <a:lnTo>
                    <a:pt x="2355" y="2240"/>
                  </a:lnTo>
                  <a:lnTo>
                    <a:pt x="1852" y="2810"/>
                  </a:lnTo>
                  <a:cubicBezTo>
                    <a:pt x="1664" y="3023"/>
                    <a:pt x="1467" y="3137"/>
                    <a:pt x="1259" y="3154"/>
                  </a:cubicBezTo>
                  <a:cubicBezTo>
                    <a:pt x="1241" y="3156"/>
                    <a:pt x="1224" y="3156"/>
                    <a:pt x="1206" y="3156"/>
                  </a:cubicBezTo>
                  <a:cubicBezTo>
                    <a:pt x="1016" y="3156"/>
                    <a:pt x="827" y="3074"/>
                    <a:pt x="641" y="2910"/>
                  </a:cubicBezTo>
                  <a:cubicBezTo>
                    <a:pt x="442" y="2735"/>
                    <a:pt x="338" y="2543"/>
                    <a:pt x="328" y="2334"/>
                  </a:cubicBezTo>
                  <a:cubicBezTo>
                    <a:pt x="318" y="2127"/>
                    <a:pt x="406" y="1916"/>
                    <a:pt x="594" y="1703"/>
                  </a:cubicBezTo>
                  <a:lnTo>
                    <a:pt x="1096" y="1133"/>
                  </a:lnTo>
                  <a:close/>
                  <a:moveTo>
                    <a:pt x="269" y="1"/>
                  </a:moveTo>
                  <a:lnTo>
                    <a:pt x="69" y="228"/>
                  </a:lnTo>
                  <a:lnTo>
                    <a:pt x="862" y="927"/>
                  </a:lnTo>
                  <a:lnTo>
                    <a:pt x="355" y="1503"/>
                  </a:lnTo>
                  <a:cubicBezTo>
                    <a:pt x="113" y="1777"/>
                    <a:pt x="0" y="2059"/>
                    <a:pt x="16" y="2349"/>
                  </a:cubicBezTo>
                  <a:cubicBezTo>
                    <a:pt x="31" y="2637"/>
                    <a:pt x="173" y="2900"/>
                    <a:pt x="441" y="3137"/>
                  </a:cubicBezTo>
                  <a:cubicBezTo>
                    <a:pt x="687" y="3354"/>
                    <a:pt x="944" y="3463"/>
                    <a:pt x="1209" y="3463"/>
                  </a:cubicBezTo>
                  <a:cubicBezTo>
                    <a:pt x="1232" y="3463"/>
                    <a:pt x="1255" y="3462"/>
                    <a:pt x="1278" y="3460"/>
                  </a:cubicBezTo>
                  <a:cubicBezTo>
                    <a:pt x="1569" y="3440"/>
                    <a:pt x="1834" y="3294"/>
                    <a:pt x="2077" y="3019"/>
                  </a:cubicBezTo>
                  <a:lnTo>
                    <a:pt x="2784" y="2215"/>
                  </a:lnTo>
                  <a:lnTo>
                    <a:pt x="269"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1"/>
            <p:cNvSpPr/>
            <p:nvPr/>
          </p:nvSpPr>
          <p:spPr>
            <a:xfrm>
              <a:off x="8213900" y="4419250"/>
              <a:ext cx="69500" cy="90175"/>
            </a:xfrm>
            <a:custGeom>
              <a:avLst/>
              <a:gdLst/>
              <a:ahLst/>
              <a:cxnLst/>
              <a:rect l="l" t="t" r="r" b="b"/>
              <a:pathLst>
                <a:path w="2780" h="3607" extrusionOk="0">
                  <a:moveTo>
                    <a:pt x="1364" y="1283"/>
                  </a:moveTo>
                  <a:lnTo>
                    <a:pt x="2353" y="2636"/>
                  </a:lnTo>
                  <a:lnTo>
                    <a:pt x="1739" y="3085"/>
                  </a:lnTo>
                  <a:cubicBezTo>
                    <a:pt x="1544" y="3227"/>
                    <a:pt x="1356" y="3298"/>
                    <a:pt x="1178" y="3298"/>
                  </a:cubicBezTo>
                  <a:cubicBezTo>
                    <a:pt x="1147" y="3298"/>
                    <a:pt x="1116" y="3296"/>
                    <a:pt x="1086" y="3292"/>
                  </a:cubicBezTo>
                  <a:cubicBezTo>
                    <a:pt x="879" y="3262"/>
                    <a:pt x="696" y="3139"/>
                    <a:pt x="536" y="2920"/>
                  </a:cubicBezTo>
                  <a:cubicBezTo>
                    <a:pt x="381" y="2707"/>
                    <a:pt x="320" y="2496"/>
                    <a:pt x="355" y="2291"/>
                  </a:cubicBezTo>
                  <a:cubicBezTo>
                    <a:pt x="391" y="2085"/>
                    <a:pt x="524" y="1899"/>
                    <a:pt x="751" y="1731"/>
                  </a:cubicBezTo>
                  <a:lnTo>
                    <a:pt x="1364" y="1283"/>
                  </a:lnTo>
                  <a:close/>
                  <a:moveTo>
                    <a:pt x="802" y="1"/>
                  </a:moveTo>
                  <a:lnTo>
                    <a:pt x="558" y="180"/>
                  </a:lnTo>
                  <a:lnTo>
                    <a:pt x="1182" y="1033"/>
                  </a:lnTo>
                  <a:lnTo>
                    <a:pt x="562" y="1486"/>
                  </a:lnTo>
                  <a:cubicBezTo>
                    <a:pt x="268" y="1701"/>
                    <a:pt x="95" y="1952"/>
                    <a:pt x="48" y="2238"/>
                  </a:cubicBezTo>
                  <a:cubicBezTo>
                    <a:pt x="1" y="2523"/>
                    <a:pt x="83" y="2810"/>
                    <a:pt x="294" y="3099"/>
                  </a:cubicBezTo>
                  <a:cubicBezTo>
                    <a:pt x="504" y="3388"/>
                    <a:pt x="753" y="3554"/>
                    <a:pt x="1040" y="3596"/>
                  </a:cubicBezTo>
                  <a:cubicBezTo>
                    <a:pt x="1088" y="3603"/>
                    <a:pt x="1137" y="3607"/>
                    <a:pt x="1185" y="3607"/>
                  </a:cubicBezTo>
                  <a:cubicBezTo>
                    <a:pt x="1426" y="3607"/>
                    <a:pt x="1669" y="3517"/>
                    <a:pt x="1916" y="3339"/>
                  </a:cubicBezTo>
                  <a:lnTo>
                    <a:pt x="2780" y="2708"/>
                  </a:lnTo>
                  <a:lnTo>
                    <a:pt x="80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1"/>
            <p:cNvSpPr/>
            <p:nvPr/>
          </p:nvSpPr>
          <p:spPr>
            <a:xfrm>
              <a:off x="8137650" y="4474700"/>
              <a:ext cx="67225" cy="91225"/>
            </a:xfrm>
            <a:custGeom>
              <a:avLst/>
              <a:gdLst/>
              <a:ahLst/>
              <a:cxnLst/>
              <a:rect l="l" t="t" r="r" b="b"/>
              <a:pathLst>
                <a:path w="2689" h="3649" extrusionOk="0">
                  <a:moveTo>
                    <a:pt x="272" y="1"/>
                  </a:moveTo>
                  <a:lnTo>
                    <a:pt x="0" y="123"/>
                  </a:lnTo>
                  <a:lnTo>
                    <a:pt x="475" y="1179"/>
                  </a:lnTo>
                  <a:lnTo>
                    <a:pt x="329" y="3648"/>
                  </a:lnTo>
                  <a:lnTo>
                    <a:pt x="605" y="3525"/>
                  </a:lnTo>
                  <a:lnTo>
                    <a:pt x="729" y="1407"/>
                  </a:lnTo>
                  <a:lnTo>
                    <a:pt x="2395" y="2722"/>
                  </a:lnTo>
                  <a:lnTo>
                    <a:pt x="2688" y="2589"/>
                  </a:lnTo>
                  <a:lnTo>
                    <a:pt x="747" y="1058"/>
                  </a:lnTo>
                  <a:lnTo>
                    <a:pt x="272"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41"/>
            <p:cNvSpPr/>
            <p:nvPr/>
          </p:nvSpPr>
          <p:spPr>
            <a:xfrm>
              <a:off x="7981475" y="4507350"/>
              <a:ext cx="66825" cy="88625"/>
            </a:xfrm>
            <a:custGeom>
              <a:avLst/>
              <a:gdLst/>
              <a:ahLst/>
              <a:cxnLst/>
              <a:rect l="l" t="t" r="r" b="b"/>
              <a:pathLst>
                <a:path w="2673" h="3545" extrusionOk="0">
                  <a:moveTo>
                    <a:pt x="2384" y="0"/>
                  </a:moveTo>
                  <a:lnTo>
                    <a:pt x="2082" y="26"/>
                  </a:lnTo>
                  <a:lnTo>
                    <a:pt x="2315" y="2736"/>
                  </a:lnTo>
                  <a:lnTo>
                    <a:pt x="249" y="184"/>
                  </a:lnTo>
                  <a:lnTo>
                    <a:pt x="1" y="206"/>
                  </a:lnTo>
                  <a:lnTo>
                    <a:pt x="289" y="3544"/>
                  </a:lnTo>
                  <a:lnTo>
                    <a:pt x="587" y="3522"/>
                  </a:lnTo>
                  <a:lnTo>
                    <a:pt x="353" y="812"/>
                  </a:lnTo>
                  <a:lnTo>
                    <a:pt x="2423" y="3362"/>
                  </a:lnTo>
                  <a:lnTo>
                    <a:pt x="2672" y="3341"/>
                  </a:lnTo>
                  <a:lnTo>
                    <a:pt x="238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41"/>
            <p:cNvSpPr/>
            <p:nvPr/>
          </p:nvSpPr>
          <p:spPr>
            <a:xfrm>
              <a:off x="7881350" y="4501925"/>
              <a:ext cx="72100" cy="88750"/>
            </a:xfrm>
            <a:custGeom>
              <a:avLst/>
              <a:gdLst/>
              <a:ahLst/>
              <a:cxnLst/>
              <a:rect l="l" t="t" r="r" b="b"/>
              <a:pathLst>
                <a:path w="2884" h="3550" extrusionOk="0">
                  <a:moveTo>
                    <a:pt x="596" y="1283"/>
                  </a:moveTo>
                  <a:lnTo>
                    <a:pt x="1954" y="1480"/>
                  </a:lnTo>
                  <a:lnTo>
                    <a:pt x="1016" y="3162"/>
                  </a:lnTo>
                  <a:lnTo>
                    <a:pt x="596" y="1283"/>
                  </a:lnTo>
                  <a:close/>
                  <a:moveTo>
                    <a:pt x="0" y="1"/>
                  </a:moveTo>
                  <a:lnTo>
                    <a:pt x="812" y="3506"/>
                  </a:lnTo>
                  <a:lnTo>
                    <a:pt x="1107" y="3550"/>
                  </a:lnTo>
                  <a:lnTo>
                    <a:pt x="2884" y="422"/>
                  </a:lnTo>
                  <a:lnTo>
                    <a:pt x="2574" y="377"/>
                  </a:lnTo>
                  <a:lnTo>
                    <a:pt x="2105" y="1213"/>
                  </a:lnTo>
                  <a:lnTo>
                    <a:pt x="528" y="983"/>
                  </a:lnTo>
                  <a:lnTo>
                    <a:pt x="316" y="47"/>
                  </a:lnTo>
                  <a:lnTo>
                    <a:pt x="0"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41"/>
            <p:cNvSpPr/>
            <p:nvPr/>
          </p:nvSpPr>
          <p:spPr>
            <a:xfrm>
              <a:off x="7773075" y="4484925"/>
              <a:ext cx="66350" cy="92175"/>
            </a:xfrm>
            <a:custGeom>
              <a:avLst/>
              <a:gdLst/>
              <a:ahLst/>
              <a:cxnLst/>
              <a:rect l="l" t="t" r="r" b="b"/>
              <a:pathLst>
                <a:path w="2654" h="3687" extrusionOk="0">
                  <a:moveTo>
                    <a:pt x="2355" y="1"/>
                  </a:moveTo>
                  <a:lnTo>
                    <a:pt x="1" y="2700"/>
                  </a:lnTo>
                  <a:lnTo>
                    <a:pt x="286" y="2806"/>
                  </a:lnTo>
                  <a:lnTo>
                    <a:pt x="2336" y="463"/>
                  </a:lnTo>
                  <a:lnTo>
                    <a:pt x="2348" y="3572"/>
                  </a:lnTo>
                  <a:lnTo>
                    <a:pt x="2654" y="3686"/>
                  </a:lnTo>
                  <a:lnTo>
                    <a:pt x="2635" y="104"/>
                  </a:lnTo>
                  <a:lnTo>
                    <a:pt x="2355" y="1"/>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41"/>
            <p:cNvSpPr/>
            <p:nvPr/>
          </p:nvSpPr>
          <p:spPr>
            <a:xfrm>
              <a:off x="7695675" y="4430050"/>
              <a:ext cx="83350" cy="101400"/>
            </a:xfrm>
            <a:custGeom>
              <a:avLst/>
              <a:gdLst/>
              <a:ahLst/>
              <a:cxnLst/>
              <a:rect l="l" t="t" r="r" b="b"/>
              <a:pathLst>
                <a:path w="3334" h="4056" extrusionOk="0">
                  <a:moveTo>
                    <a:pt x="1171" y="1629"/>
                  </a:moveTo>
                  <a:cubicBezTo>
                    <a:pt x="1338" y="1629"/>
                    <a:pt x="1515" y="1689"/>
                    <a:pt x="1701" y="1809"/>
                  </a:cubicBezTo>
                  <a:lnTo>
                    <a:pt x="2339" y="2222"/>
                  </a:lnTo>
                  <a:lnTo>
                    <a:pt x="1428" y="3635"/>
                  </a:lnTo>
                  <a:lnTo>
                    <a:pt x="789" y="3222"/>
                  </a:lnTo>
                  <a:cubicBezTo>
                    <a:pt x="551" y="3068"/>
                    <a:pt x="408" y="2890"/>
                    <a:pt x="361" y="2687"/>
                  </a:cubicBezTo>
                  <a:cubicBezTo>
                    <a:pt x="315" y="2484"/>
                    <a:pt x="365" y="2267"/>
                    <a:pt x="511" y="2039"/>
                  </a:cubicBezTo>
                  <a:cubicBezTo>
                    <a:pt x="655" y="1818"/>
                    <a:pt x="830" y="1685"/>
                    <a:pt x="1035" y="1643"/>
                  </a:cubicBezTo>
                  <a:cubicBezTo>
                    <a:pt x="1080" y="1634"/>
                    <a:pt x="1125" y="1629"/>
                    <a:pt x="1171" y="1629"/>
                  </a:cubicBezTo>
                  <a:close/>
                  <a:moveTo>
                    <a:pt x="1415" y="0"/>
                  </a:moveTo>
                  <a:lnTo>
                    <a:pt x="1379" y="1345"/>
                  </a:lnTo>
                  <a:cubicBezTo>
                    <a:pt x="1304" y="1329"/>
                    <a:pt x="1231" y="1321"/>
                    <a:pt x="1160" y="1321"/>
                  </a:cubicBezTo>
                  <a:cubicBezTo>
                    <a:pt x="1021" y="1321"/>
                    <a:pt x="888" y="1351"/>
                    <a:pt x="761" y="1411"/>
                  </a:cubicBezTo>
                  <a:cubicBezTo>
                    <a:pt x="568" y="1500"/>
                    <a:pt x="401" y="1655"/>
                    <a:pt x="258" y="1875"/>
                  </a:cubicBezTo>
                  <a:cubicBezTo>
                    <a:pt x="66" y="2176"/>
                    <a:pt x="1" y="2469"/>
                    <a:pt x="63" y="2752"/>
                  </a:cubicBezTo>
                  <a:cubicBezTo>
                    <a:pt x="126" y="3036"/>
                    <a:pt x="311" y="3277"/>
                    <a:pt x="618" y="3475"/>
                  </a:cubicBezTo>
                  <a:lnTo>
                    <a:pt x="1518" y="4056"/>
                  </a:lnTo>
                  <a:lnTo>
                    <a:pt x="3334" y="1238"/>
                  </a:lnTo>
                  <a:lnTo>
                    <a:pt x="3079" y="1074"/>
                  </a:lnTo>
                  <a:lnTo>
                    <a:pt x="2503" y="1967"/>
                  </a:lnTo>
                  <a:lnTo>
                    <a:pt x="1857" y="1551"/>
                  </a:lnTo>
                  <a:cubicBezTo>
                    <a:pt x="1790" y="1509"/>
                    <a:pt x="1723" y="1472"/>
                    <a:pt x="1657" y="1441"/>
                  </a:cubicBezTo>
                  <a:lnTo>
                    <a:pt x="1691" y="180"/>
                  </a:lnTo>
                  <a:lnTo>
                    <a:pt x="1415"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1"/>
            <p:cNvSpPr/>
            <p:nvPr/>
          </p:nvSpPr>
          <p:spPr>
            <a:xfrm>
              <a:off x="7626125" y="4364975"/>
              <a:ext cx="87950" cy="87400"/>
            </a:xfrm>
            <a:custGeom>
              <a:avLst/>
              <a:gdLst/>
              <a:ahLst/>
              <a:cxnLst/>
              <a:rect l="l" t="t" r="r" b="b"/>
              <a:pathLst>
                <a:path w="3518" h="3496" extrusionOk="0">
                  <a:moveTo>
                    <a:pt x="1172" y="1380"/>
                  </a:moveTo>
                  <a:lnTo>
                    <a:pt x="2135" y="2360"/>
                  </a:lnTo>
                  <a:lnTo>
                    <a:pt x="370" y="3132"/>
                  </a:lnTo>
                  <a:lnTo>
                    <a:pt x="370" y="3132"/>
                  </a:lnTo>
                  <a:lnTo>
                    <a:pt x="1172" y="1380"/>
                  </a:lnTo>
                  <a:close/>
                  <a:moveTo>
                    <a:pt x="1473" y="0"/>
                  </a:moveTo>
                  <a:lnTo>
                    <a:pt x="1" y="3282"/>
                  </a:lnTo>
                  <a:lnTo>
                    <a:pt x="210" y="3496"/>
                  </a:lnTo>
                  <a:lnTo>
                    <a:pt x="3517" y="2078"/>
                  </a:lnTo>
                  <a:lnTo>
                    <a:pt x="3296" y="1853"/>
                  </a:lnTo>
                  <a:lnTo>
                    <a:pt x="2417" y="2237"/>
                  </a:lnTo>
                  <a:lnTo>
                    <a:pt x="1299" y="1100"/>
                  </a:lnTo>
                  <a:lnTo>
                    <a:pt x="1696" y="228"/>
                  </a:lnTo>
                  <a:lnTo>
                    <a:pt x="1473"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1"/>
            <p:cNvSpPr/>
            <p:nvPr/>
          </p:nvSpPr>
          <p:spPr>
            <a:xfrm>
              <a:off x="7553025" y="4326400"/>
              <a:ext cx="87950" cy="73375"/>
            </a:xfrm>
            <a:custGeom>
              <a:avLst/>
              <a:gdLst/>
              <a:ahLst/>
              <a:cxnLst/>
              <a:rect l="l" t="t" r="r" b="b"/>
              <a:pathLst>
                <a:path w="3518" h="2935" extrusionOk="0">
                  <a:moveTo>
                    <a:pt x="3351" y="0"/>
                  </a:moveTo>
                  <a:lnTo>
                    <a:pt x="808" y="1675"/>
                  </a:lnTo>
                  <a:lnTo>
                    <a:pt x="256" y="836"/>
                  </a:lnTo>
                  <a:lnTo>
                    <a:pt x="0" y="1002"/>
                  </a:lnTo>
                  <a:lnTo>
                    <a:pt x="1271" y="2934"/>
                  </a:lnTo>
                  <a:lnTo>
                    <a:pt x="1527" y="2767"/>
                  </a:lnTo>
                  <a:lnTo>
                    <a:pt x="975" y="1927"/>
                  </a:lnTo>
                  <a:lnTo>
                    <a:pt x="3518" y="253"/>
                  </a:lnTo>
                  <a:lnTo>
                    <a:pt x="3351"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1"/>
            <p:cNvSpPr/>
            <p:nvPr/>
          </p:nvSpPr>
          <p:spPr>
            <a:xfrm>
              <a:off x="7518800" y="4227025"/>
              <a:ext cx="91425" cy="83950"/>
            </a:xfrm>
            <a:custGeom>
              <a:avLst/>
              <a:gdLst/>
              <a:ahLst/>
              <a:cxnLst/>
              <a:rect l="l" t="t" r="r" b="b"/>
              <a:pathLst>
                <a:path w="3657" h="3358" extrusionOk="0">
                  <a:moveTo>
                    <a:pt x="1266" y="1053"/>
                  </a:moveTo>
                  <a:cubicBezTo>
                    <a:pt x="1368" y="1053"/>
                    <a:pt x="1463" y="1073"/>
                    <a:pt x="1553" y="1114"/>
                  </a:cubicBezTo>
                  <a:cubicBezTo>
                    <a:pt x="1744" y="1198"/>
                    <a:pt x="1893" y="1373"/>
                    <a:pt x="1997" y="1635"/>
                  </a:cubicBezTo>
                  <a:lnTo>
                    <a:pt x="2277" y="2342"/>
                  </a:lnTo>
                  <a:lnTo>
                    <a:pt x="714" y="2962"/>
                  </a:lnTo>
                  <a:lnTo>
                    <a:pt x="435" y="2255"/>
                  </a:lnTo>
                  <a:cubicBezTo>
                    <a:pt x="329" y="1992"/>
                    <a:pt x="318" y="1763"/>
                    <a:pt x="398" y="1571"/>
                  </a:cubicBezTo>
                  <a:cubicBezTo>
                    <a:pt x="477" y="1378"/>
                    <a:pt x="643" y="1232"/>
                    <a:pt x="896" y="1131"/>
                  </a:cubicBezTo>
                  <a:cubicBezTo>
                    <a:pt x="1027" y="1079"/>
                    <a:pt x="1150" y="1053"/>
                    <a:pt x="1266" y="1053"/>
                  </a:cubicBezTo>
                  <a:close/>
                  <a:moveTo>
                    <a:pt x="2814" y="0"/>
                  </a:moveTo>
                  <a:lnTo>
                    <a:pt x="2003" y="1073"/>
                  </a:lnTo>
                  <a:cubicBezTo>
                    <a:pt x="1853" y="907"/>
                    <a:pt x="1672" y="804"/>
                    <a:pt x="1463" y="765"/>
                  </a:cubicBezTo>
                  <a:cubicBezTo>
                    <a:pt x="1403" y="755"/>
                    <a:pt x="1341" y="749"/>
                    <a:pt x="1278" y="749"/>
                  </a:cubicBezTo>
                  <a:cubicBezTo>
                    <a:pt x="1122" y="749"/>
                    <a:pt x="957" y="783"/>
                    <a:pt x="784" y="852"/>
                  </a:cubicBezTo>
                  <a:cubicBezTo>
                    <a:pt x="451" y="984"/>
                    <a:pt x="229" y="1182"/>
                    <a:pt x="115" y="1452"/>
                  </a:cubicBezTo>
                  <a:cubicBezTo>
                    <a:pt x="0" y="1719"/>
                    <a:pt x="10" y="2023"/>
                    <a:pt x="146" y="2362"/>
                  </a:cubicBezTo>
                  <a:lnTo>
                    <a:pt x="539" y="3357"/>
                  </a:lnTo>
                  <a:lnTo>
                    <a:pt x="3656" y="2122"/>
                  </a:lnTo>
                  <a:lnTo>
                    <a:pt x="3544" y="1842"/>
                  </a:lnTo>
                  <a:lnTo>
                    <a:pt x="2556" y="2233"/>
                  </a:lnTo>
                  <a:lnTo>
                    <a:pt x="2273" y="1519"/>
                  </a:lnTo>
                  <a:cubicBezTo>
                    <a:pt x="2244" y="1444"/>
                    <a:pt x="2212" y="1376"/>
                    <a:pt x="2176" y="1311"/>
                  </a:cubicBezTo>
                  <a:lnTo>
                    <a:pt x="2937" y="306"/>
                  </a:lnTo>
                  <a:lnTo>
                    <a:pt x="2814"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1"/>
            <p:cNvSpPr/>
            <p:nvPr/>
          </p:nvSpPr>
          <p:spPr>
            <a:xfrm>
              <a:off x="7498250" y="4186575"/>
              <a:ext cx="83600" cy="24425"/>
            </a:xfrm>
            <a:custGeom>
              <a:avLst/>
              <a:gdLst/>
              <a:ahLst/>
              <a:cxnLst/>
              <a:rect l="l" t="t" r="r" b="b"/>
              <a:pathLst>
                <a:path w="3344" h="977" extrusionOk="0">
                  <a:moveTo>
                    <a:pt x="3282" y="0"/>
                  </a:moveTo>
                  <a:lnTo>
                    <a:pt x="0" y="679"/>
                  </a:lnTo>
                  <a:lnTo>
                    <a:pt x="62" y="976"/>
                  </a:lnTo>
                  <a:lnTo>
                    <a:pt x="3344" y="297"/>
                  </a:lnTo>
                  <a:lnTo>
                    <a:pt x="3282" y="0"/>
                  </a:ln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1"/>
            <p:cNvSpPr/>
            <p:nvPr/>
          </p:nvSpPr>
          <p:spPr>
            <a:xfrm>
              <a:off x="7657025" y="3791450"/>
              <a:ext cx="634600" cy="633225"/>
            </a:xfrm>
            <a:custGeom>
              <a:avLst/>
              <a:gdLst/>
              <a:ahLst/>
              <a:cxnLst/>
              <a:rect l="l" t="t" r="r" b="b"/>
              <a:pathLst>
                <a:path w="25384" h="25329" extrusionOk="0">
                  <a:moveTo>
                    <a:pt x="11787" y="3391"/>
                  </a:moveTo>
                  <a:cubicBezTo>
                    <a:pt x="12142" y="3930"/>
                    <a:pt x="12726" y="4305"/>
                    <a:pt x="13418" y="4367"/>
                  </a:cubicBezTo>
                  <a:lnTo>
                    <a:pt x="13421" y="4367"/>
                  </a:lnTo>
                  <a:cubicBezTo>
                    <a:pt x="13485" y="4373"/>
                    <a:pt x="13549" y="4375"/>
                    <a:pt x="13612" y="4375"/>
                  </a:cubicBezTo>
                  <a:cubicBezTo>
                    <a:pt x="14228" y="4375"/>
                    <a:pt x="14794" y="4116"/>
                    <a:pt x="15195" y="3694"/>
                  </a:cubicBezTo>
                  <a:cubicBezTo>
                    <a:pt x="15333" y="4324"/>
                    <a:pt x="15743" y="4884"/>
                    <a:pt x="16362" y="5193"/>
                  </a:cubicBezTo>
                  <a:cubicBezTo>
                    <a:pt x="16675" y="5347"/>
                    <a:pt x="17007" y="5420"/>
                    <a:pt x="17333" y="5420"/>
                  </a:cubicBezTo>
                  <a:cubicBezTo>
                    <a:pt x="17656" y="5420"/>
                    <a:pt x="17974" y="5348"/>
                    <a:pt x="18263" y="5213"/>
                  </a:cubicBezTo>
                  <a:lnTo>
                    <a:pt x="18263" y="5213"/>
                  </a:lnTo>
                  <a:cubicBezTo>
                    <a:pt x="18165" y="5846"/>
                    <a:pt x="18346" y="6522"/>
                    <a:pt x="18813" y="7033"/>
                  </a:cubicBezTo>
                  <a:cubicBezTo>
                    <a:pt x="19246" y="7502"/>
                    <a:pt x="19839" y="7740"/>
                    <a:pt x="20430" y="7740"/>
                  </a:cubicBezTo>
                  <a:cubicBezTo>
                    <a:pt x="20479" y="7740"/>
                    <a:pt x="20529" y="7739"/>
                    <a:pt x="20578" y="7735"/>
                  </a:cubicBezTo>
                  <a:lnTo>
                    <a:pt x="20578" y="7735"/>
                  </a:lnTo>
                  <a:cubicBezTo>
                    <a:pt x="20258" y="8290"/>
                    <a:pt x="20184" y="8982"/>
                    <a:pt x="20436" y="9627"/>
                  </a:cubicBezTo>
                  <a:cubicBezTo>
                    <a:pt x="20688" y="10273"/>
                    <a:pt x="21213" y="10729"/>
                    <a:pt x="21825" y="10917"/>
                  </a:cubicBezTo>
                  <a:cubicBezTo>
                    <a:pt x="21325" y="11321"/>
                    <a:pt x="21004" y="11939"/>
                    <a:pt x="21007" y="12634"/>
                  </a:cubicBezTo>
                  <a:lnTo>
                    <a:pt x="21007" y="12667"/>
                  </a:lnTo>
                  <a:cubicBezTo>
                    <a:pt x="21007" y="13362"/>
                    <a:pt x="21330" y="13980"/>
                    <a:pt x="21833" y="14378"/>
                  </a:cubicBezTo>
                  <a:cubicBezTo>
                    <a:pt x="21220" y="14573"/>
                    <a:pt x="20699" y="15033"/>
                    <a:pt x="20447" y="15677"/>
                  </a:cubicBezTo>
                  <a:cubicBezTo>
                    <a:pt x="20198" y="16322"/>
                    <a:pt x="20275" y="17013"/>
                    <a:pt x="20597" y="17568"/>
                  </a:cubicBezTo>
                  <a:cubicBezTo>
                    <a:pt x="20548" y="17565"/>
                    <a:pt x="20498" y="17563"/>
                    <a:pt x="20448" y="17563"/>
                  </a:cubicBezTo>
                  <a:cubicBezTo>
                    <a:pt x="19855" y="17563"/>
                    <a:pt x="19266" y="17805"/>
                    <a:pt x="18835" y="18279"/>
                  </a:cubicBezTo>
                  <a:cubicBezTo>
                    <a:pt x="18367" y="18789"/>
                    <a:pt x="18190" y="19465"/>
                    <a:pt x="18294" y="20099"/>
                  </a:cubicBezTo>
                  <a:cubicBezTo>
                    <a:pt x="18004" y="19965"/>
                    <a:pt x="17688" y="19894"/>
                    <a:pt x="17368" y="19894"/>
                  </a:cubicBezTo>
                  <a:cubicBezTo>
                    <a:pt x="17039" y="19894"/>
                    <a:pt x="16707" y="19968"/>
                    <a:pt x="16393" y="20126"/>
                  </a:cubicBezTo>
                  <a:cubicBezTo>
                    <a:pt x="15774" y="20436"/>
                    <a:pt x="15365" y="20998"/>
                    <a:pt x="15231" y="21624"/>
                  </a:cubicBezTo>
                  <a:cubicBezTo>
                    <a:pt x="14830" y="21208"/>
                    <a:pt x="14269" y="20954"/>
                    <a:pt x="13655" y="20954"/>
                  </a:cubicBezTo>
                  <a:cubicBezTo>
                    <a:pt x="13588" y="20954"/>
                    <a:pt x="13520" y="20957"/>
                    <a:pt x="13452" y="20963"/>
                  </a:cubicBezTo>
                  <a:cubicBezTo>
                    <a:pt x="12762" y="21027"/>
                    <a:pt x="12175" y="21407"/>
                    <a:pt x="11822" y="21944"/>
                  </a:cubicBezTo>
                  <a:cubicBezTo>
                    <a:pt x="11573" y="21351"/>
                    <a:pt x="11069" y="20876"/>
                    <a:pt x="10401" y="20688"/>
                  </a:cubicBezTo>
                  <a:lnTo>
                    <a:pt x="10401" y="20685"/>
                  </a:lnTo>
                  <a:cubicBezTo>
                    <a:pt x="10202" y="20629"/>
                    <a:pt x="10002" y="20602"/>
                    <a:pt x="9806" y="20602"/>
                  </a:cubicBezTo>
                  <a:cubicBezTo>
                    <a:pt x="9344" y="20602"/>
                    <a:pt x="8898" y="20750"/>
                    <a:pt x="8533" y="21012"/>
                  </a:cubicBezTo>
                  <a:cubicBezTo>
                    <a:pt x="8516" y="20368"/>
                    <a:pt x="8218" y="19741"/>
                    <a:pt x="7664" y="19325"/>
                  </a:cubicBezTo>
                  <a:cubicBezTo>
                    <a:pt x="7270" y="19027"/>
                    <a:pt x="6807" y="18882"/>
                    <a:pt x="6349" y="18882"/>
                  </a:cubicBezTo>
                  <a:cubicBezTo>
                    <a:pt x="6163" y="18882"/>
                    <a:pt x="5979" y="18906"/>
                    <a:pt x="5799" y="18953"/>
                  </a:cubicBezTo>
                  <a:cubicBezTo>
                    <a:pt x="6015" y="18347"/>
                    <a:pt x="5963" y="17652"/>
                    <a:pt x="5596" y="17062"/>
                  </a:cubicBezTo>
                  <a:cubicBezTo>
                    <a:pt x="5229" y="16473"/>
                    <a:pt x="4630" y="16122"/>
                    <a:pt x="3991" y="16047"/>
                  </a:cubicBezTo>
                  <a:cubicBezTo>
                    <a:pt x="4408" y="15560"/>
                    <a:pt x="4612" y="14894"/>
                    <a:pt x="4486" y="14216"/>
                  </a:cubicBezTo>
                  <a:cubicBezTo>
                    <a:pt x="4357" y="13533"/>
                    <a:pt x="3926" y="12986"/>
                    <a:pt x="3357" y="12686"/>
                  </a:cubicBezTo>
                  <a:cubicBezTo>
                    <a:pt x="3926" y="12382"/>
                    <a:pt x="4355" y="11833"/>
                    <a:pt x="4480" y="11149"/>
                  </a:cubicBezTo>
                  <a:cubicBezTo>
                    <a:pt x="4604" y="10469"/>
                    <a:pt x="4398" y="9805"/>
                    <a:pt x="3977" y="9321"/>
                  </a:cubicBezTo>
                  <a:cubicBezTo>
                    <a:pt x="4617" y="9242"/>
                    <a:pt x="5213" y="8887"/>
                    <a:pt x="5575" y="8298"/>
                  </a:cubicBezTo>
                  <a:cubicBezTo>
                    <a:pt x="5939" y="7708"/>
                    <a:pt x="5990" y="7011"/>
                    <a:pt x="5773" y="6407"/>
                  </a:cubicBezTo>
                  <a:lnTo>
                    <a:pt x="5773" y="6407"/>
                  </a:lnTo>
                  <a:cubicBezTo>
                    <a:pt x="5949" y="6452"/>
                    <a:pt x="6131" y="6475"/>
                    <a:pt x="6313" y="6475"/>
                  </a:cubicBezTo>
                  <a:cubicBezTo>
                    <a:pt x="6775" y="6475"/>
                    <a:pt x="7241" y="6329"/>
                    <a:pt x="7637" y="6027"/>
                  </a:cubicBezTo>
                  <a:cubicBezTo>
                    <a:pt x="8187" y="5609"/>
                    <a:pt x="8484" y="4977"/>
                    <a:pt x="8498" y="4335"/>
                  </a:cubicBezTo>
                  <a:cubicBezTo>
                    <a:pt x="8866" y="4595"/>
                    <a:pt x="9309" y="4741"/>
                    <a:pt x="9770" y="4741"/>
                  </a:cubicBezTo>
                  <a:cubicBezTo>
                    <a:pt x="9968" y="4741"/>
                    <a:pt x="10168" y="4714"/>
                    <a:pt x="10367" y="4658"/>
                  </a:cubicBezTo>
                  <a:lnTo>
                    <a:pt x="10370" y="4658"/>
                  </a:lnTo>
                  <a:cubicBezTo>
                    <a:pt x="11035" y="4466"/>
                    <a:pt x="11540" y="3985"/>
                    <a:pt x="11787" y="3391"/>
                  </a:cubicBezTo>
                  <a:close/>
                  <a:moveTo>
                    <a:pt x="13611" y="1"/>
                  </a:moveTo>
                  <a:cubicBezTo>
                    <a:pt x="12715" y="1"/>
                    <a:pt x="11926" y="548"/>
                    <a:pt x="11595" y="1348"/>
                  </a:cubicBezTo>
                  <a:cubicBezTo>
                    <a:pt x="11191" y="739"/>
                    <a:pt x="10504" y="367"/>
                    <a:pt x="9771" y="367"/>
                  </a:cubicBezTo>
                  <a:cubicBezTo>
                    <a:pt x="9570" y="367"/>
                    <a:pt x="9367" y="394"/>
                    <a:pt x="9164" y="452"/>
                  </a:cubicBezTo>
                  <a:cubicBezTo>
                    <a:pt x="8220" y="724"/>
                    <a:pt x="7603" y="1571"/>
                    <a:pt x="7582" y="2503"/>
                  </a:cubicBezTo>
                  <a:cubicBezTo>
                    <a:pt x="7207" y="2238"/>
                    <a:pt x="6762" y="2100"/>
                    <a:pt x="6314" y="2100"/>
                  </a:cubicBezTo>
                  <a:cubicBezTo>
                    <a:pt x="5853" y="2100"/>
                    <a:pt x="5388" y="2246"/>
                    <a:pt x="4993" y="2547"/>
                  </a:cubicBezTo>
                  <a:cubicBezTo>
                    <a:pt x="4211" y="3140"/>
                    <a:pt x="3940" y="4155"/>
                    <a:pt x="4257" y="5029"/>
                  </a:cubicBezTo>
                  <a:cubicBezTo>
                    <a:pt x="4080" y="4983"/>
                    <a:pt x="3899" y="4961"/>
                    <a:pt x="3720" y="4961"/>
                  </a:cubicBezTo>
                  <a:cubicBezTo>
                    <a:pt x="2986" y="4961"/>
                    <a:pt x="2269" y="5330"/>
                    <a:pt x="1857" y="5999"/>
                  </a:cubicBezTo>
                  <a:cubicBezTo>
                    <a:pt x="1341" y="6837"/>
                    <a:pt x="1455" y="7880"/>
                    <a:pt x="2065" y="8583"/>
                  </a:cubicBezTo>
                  <a:cubicBezTo>
                    <a:pt x="1141" y="8696"/>
                    <a:pt x="356" y="9394"/>
                    <a:pt x="179" y="10360"/>
                  </a:cubicBezTo>
                  <a:cubicBezTo>
                    <a:pt x="1" y="11322"/>
                    <a:pt x="484" y="12255"/>
                    <a:pt x="1307" y="12689"/>
                  </a:cubicBezTo>
                  <a:cubicBezTo>
                    <a:pt x="488" y="13126"/>
                    <a:pt x="7" y="14062"/>
                    <a:pt x="187" y="15024"/>
                  </a:cubicBezTo>
                  <a:cubicBezTo>
                    <a:pt x="369" y="15985"/>
                    <a:pt x="1157" y="16683"/>
                    <a:pt x="2081" y="16791"/>
                  </a:cubicBezTo>
                  <a:cubicBezTo>
                    <a:pt x="1475" y="17496"/>
                    <a:pt x="1366" y="18544"/>
                    <a:pt x="1881" y="19375"/>
                  </a:cubicBezTo>
                  <a:cubicBezTo>
                    <a:pt x="2297" y="20040"/>
                    <a:pt x="3010" y="20406"/>
                    <a:pt x="3740" y="20406"/>
                  </a:cubicBezTo>
                  <a:cubicBezTo>
                    <a:pt x="3923" y="20406"/>
                    <a:pt x="4106" y="20383"/>
                    <a:pt x="4286" y="20336"/>
                  </a:cubicBezTo>
                  <a:lnTo>
                    <a:pt x="4286" y="20336"/>
                  </a:lnTo>
                  <a:cubicBezTo>
                    <a:pt x="3972" y="21213"/>
                    <a:pt x="4248" y="22225"/>
                    <a:pt x="5030" y="22816"/>
                  </a:cubicBezTo>
                  <a:cubicBezTo>
                    <a:pt x="5424" y="23114"/>
                    <a:pt x="5887" y="23258"/>
                    <a:pt x="6346" y="23258"/>
                  </a:cubicBezTo>
                  <a:cubicBezTo>
                    <a:pt x="6797" y="23258"/>
                    <a:pt x="7246" y="23118"/>
                    <a:pt x="7622" y="22850"/>
                  </a:cubicBezTo>
                  <a:cubicBezTo>
                    <a:pt x="7643" y="23782"/>
                    <a:pt x="8266" y="24630"/>
                    <a:pt x="9212" y="24895"/>
                  </a:cubicBezTo>
                  <a:cubicBezTo>
                    <a:pt x="9411" y="24951"/>
                    <a:pt x="9611" y="24978"/>
                    <a:pt x="9808" y="24978"/>
                  </a:cubicBezTo>
                  <a:cubicBezTo>
                    <a:pt x="10544" y="24978"/>
                    <a:pt x="11235" y="24602"/>
                    <a:pt x="11636" y="23987"/>
                  </a:cubicBezTo>
                  <a:cubicBezTo>
                    <a:pt x="11970" y="24784"/>
                    <a:pt x="12761" y="25329"/>
                    <a:pt x="13652" y="25329"/>
                  </a:cubicBezTo>
                  <a:cubicBezTo>
                    <a:pt x="13721" y="25329"/>
                    <a:pt x="13789" y="25326"/>
                    <a:pt x="13858" y="25317"/>
                  </a:cubicBezTo>
                  <a:cubicBezTo>
                    <a:pt x="14835" y="25228"/>
                    <a:pt x="15600" y="24509"/>
                    <a:pt x="15796" y="23598"/>
                  </a:cubicBezTo>
                  <a:cubicBezTo>
                    <a:pt x="16211" y="24030"/>
                    <a:pt x="16784" y="24269"/>
                    <a:pt x="17373" y="24269"/>
                  </a:cubicBezTo>
                  <a:cubicBezTo>
                    <a:pt x="17702" y="24269"/>
                    <a:pt x="18035" y="24195"/>
                    <a:pt x="18349" y="24038"/>
                  </a:cubicBezTo>
                  <a:cubicBezTo>
                    <a:pt x="19227" y="23601"/>
                    <a:pt x="19681" y="22652"/>
                    <a:pt x="19530" y="21733"/>
                  </a:cubicBezTo>
                  <a:lnTo>
                    <a:pt x="19530" y="21733"/>
                  </a:lnTo>
                  <a:cubicBezTo>
                    <a:pt x="19823" y="21869"/>
                    <a:pt x="20138" y="21936"/>
                    <a:pt x="20453" y="21936"/>
                  </a:cubicBezTo>
                  <a:cubicBezTo>
                    <a:pt x="21047" y="21936"/>
                    <a:pt x="21638" y="21696"/>
                    <a:pt x="22070" y="21223"/>
                  </a:cubicBezTo>
                  <a:cubicBezTo>
                    <a:pt x="22729" y="20498"/>
                    <a:pt x="22811" y="19451"/>
                    <a:pt x="22344" y="18647"/>
                  </a:cubicBezTo>
                  <a:lnTo>
                    <a:pt x="22344" y="18647"/>
                  </a:lnTo>
                  <a:cubicBezTo>
                    <a:pt x="22393" y="18650"/>
                    <a:pt x="22442" y="18652"/>
                    <a:pt x="22491" y="18652"/>
                  </a:cubicBezTo>
                  <a:cubicBezTo>
                    <a:pt x="23368" y="18652"/>
                    <a:pt x="24194" y="18119"/>
                    <a:pt x="24528" y="17255"/>
                  </a:cubicBezTo>
                  <a:cubicBezTo>
                    <a:pt x="24884" y="16339"/>
                    <a:pt x="24579" y="15334"/>
                    <a:pt x="23850" y="14751"/>
                  </a:cubicBezTo>
                  <a:cubicBezTo>
                    <a:pt x="24738" y="14475"/>
                    <a:pt x="25383" y="13644"/>
                    <a:pt x="25383" y="12666"/>
                  </a:cubicBezTo>
                  <a:lnTo>
                    <a:pt x="25383" y="12647"/>
                  </a:lnTo>
                  <a:lnTo>
                    <a:pt x="25383" y="12614"/>
                  </a:lnTo>
                  <a:cubicBezTo>
                    <a:pt x="25377" y="11635"/>
                    <a:pt x="24732" y="10809"/>
                    <a:pt x="23841" y="10534"/>
                  </a:cubicBezTo>
                  <a:cubicBezTo>
                    <a:pt x="24568" y="9951"/>
                    <a:pt x="24866" y="8942"/>
                    <a:pt x="24507" y="8029"/>
                  </a:cubicBezTo>
                  <a:cubicBezTo>
                    <a:pt x="24171" y="7166"/>
                    <a:pt x="23346" y="6641"/>
                    <a:pt x="22472" y="6641"/>
                  </a:cubicBezTo>
                  <a:cubicBezTo>
                    <a:pt x="22421" y="6641"/>
                    <a:pt x="22369" y="6643"/>
                    <a:pt x="22318" y="6647"/>
                  </a:cubicBezTo>
                  <a:cubicBezTo>
                    <a:pt x="22785" y="5840"/>
                    <a:pt x="22698" y="4793"/>
                    <a:pt x="22037" y="4072"/>
                  </a:cubicBezTo>
                  <a:cubicBezTo>
                    <a:pt x="21605" y="3602"/>
                    <a:pt x="21017" y="3365"/>
                    <a:pt x="20426" y="3365"/>
                  </a:cubicBezTo>
                  <a:cubicBezTo>
                    <a:pt x="20108" y="3365"/>
                    <a:pt x="19790" y="3433"/>
                    <a:pt x="19494" y="3571"/>
                  </a:cubicBezTo>
                  <a:cubicBezTo>
                    <a:pt x="19640" y="2653"/>
                    <a:pt x="19183" y="1707"/>
                    <a:pt x="18306" y="1273"/>
                  </a:cubicBezTo>
                  <a:cubicBezTo>
                    <a:pt x="17994" y="1118"/>
                    <a:pt x="17663" y="1044"/>
                    <a:pt x="17337" y="1044"/>
                  </a:cubicBezTo>
                  <a:cubicBezTo>
                    <a:pt x="16744" y="1044"/>
                    <a:pt x="16167" y="1288"/>
                    <a:pt x="15753" y="1723"/>
                  </a:cubicBezTo>
                  <a:cubicBezTo>
                    <a:pt x="15553" y="813"/>
                    <a:pt x="14784" y="94"/>
                    <a:pt x="13806" y="10"/>
                  </a:cubicBezTo>
                  <a:lnTo>
                    <a:pt x="13809" y="10"/>
                  </a:lnTo>
                  <a:cubicBezTo>
                    <a:pt x="13742" y="4"/>
                    <a:pt x="13676" y="1"/>
                    <a:pt x="13611"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1"/>
            <p:cNvSpPr/>
            <p:nvPr/>
          </p:nvSpPr>
          <p:spPr>
            <a:xfrm>
              <a:off x="7710875" y="3845125"/>
              <a:ext cx="526050" cy="526000"/>
            </a:xfrm>
            <a:custGeom>
              <a:avLst/>
              <a:gdLst/>
              <a:ahLst/>
              <a:cxnLst/>
              <a:rect l="l" t="t" r="r" b="b"/>
              <a:pathLst>
                <a:path w="21042" h="21040" extrusionOk="0">
                  <a:moveTo>
                    <a:pt x="10520" y="0"/>
                  </a:moveTo>
                  <a:cubicBezTo>
                    <a:pt x="7731" y="0"/>
                    <a:pt x="5055" y="1109"/>
                    <a:pt x="3082" y="3081"/>
                  </a:cubicBezTo>
                  <a:cubicBezTo>
                    <a:pt x="1109" y="5054"/>
                    <a:pt x="1" y="7730"/>
                    <a:pt x="1" y="10520"/>
                  </a:cubicBezTo>
                  <a:cubicBezTo>
                    <a:pt x="1" y="13310"/>
                    <a:pt x="1109" y="15986"/>
                    <a:pt x="3082" y="17959"/>
                  </a:cubicBezTo>
                  <a:cubicBezTo>
                    <a:pt x="5055" y="19932"/>
                    <a:pt x="7731" y="21040"/>
                    <a:pt x="10520" y="21040"/>
                  </a:cubicBezTo>
                  <a:cubicBezTo>
                    <a:pt x="13311" y="21040"/>
                    <a:pt x="15987" y="19932"/>
                    <a:pt x="17960" y="17959"/>
                  </a:cubicBezTo>
                  <a:cubicBezTo>
                    <a:pt x="19933" y="15986"/>
                    <a:pt x="21041" y="13310"/>
                    <a:pt x="21041" y="10520"/>
                  </a:cubicBezTo>
                  <a:cubicBezTo>
                    <a:pt x="21041" y="7730"/>
                    <a:pt x="19933" y="5054"/>
                    <a:pt x="17960" y="3081"/>
                  </a:cubicBezTo>
                  <a:cubicBezTo>
                    <a:pt x="15987" y="1109"/>
                    <a:pt x="13311" y="0"/>
                    <a:pt x="105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1"/>
            <p:cNvSpPr/>
            <p:nvPr/>
          </p:nvSpPr>
          <p:spPr>
            <a:xfrm>
              <a:off x="7936300" y="4070525"/>
              <a:ext cx="75200" cy="75200"/>
            </a:xfrm>
            <a:custGeom>
              <a:avLst/>
              <a:gdLst/>
              <a:ahLst/>
              <a:cxnLst/>
              <a:rect l="l" t="t" r="r" b="b"/>
              <a:pathLst>
                <a:path w="3008" h="3008" extrusionOk="0">
                  <a:moveTo>
                    <a:pt x="1503" y="0"/>
                  </a:moveTo>
                  <a:cubicBezTo>
                    <a:pt x="673" y="0"/>
                    <a:pt x="1" y="674"/>
                    <a:pt x="1" y="1504"/>
                  </a:cubicBezTo>
                  <a:cubicBezTo>
                    <a:pt x="1" y="2334"/>
                    <a:pt x="673" y="3008"/>
                    <a:pt x="1503" y="3008"/>
                  </a:cubicBezTo>
                  <a:cubicBezTo>
                    <a:pt x="2335" y="3008"/>
                    <a:pt x="3007" y="2334"/>
                    <a:pt x="3007" y="1504"/>
                  </a:cubicBezTo>
                  <a:cubicBezTo>
                    <a:pt x="3007" y="674"/>
                    <a:pt x="2335" y="0"/>
                    <a:pt x="150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1"/>
            <p:cNvSpPr/>
            <p:nvPr/>
          </p:nvSpPr>
          <p:spPr>
            <a:xfrm>
              <a:off x="7938725" y="3868500"/>
              <a:ext cx="70375" cy="173150"/>
            </a:xfrm>
            <a:custGeom>
              <a:avLst/>
              <a:gdLst/>
              <a:ahLst/>
              <a:cxnLst/>
              <a:rect l="l" t="t" r="r" b="b"/>
              <a:pathLst>
                <a:path w="2815" h="6926" extrusionOk="0">
                  <a:moveTo>
                    <a:pt x="1408" y="0"/>
                  </a:moveTo>
                  <a:cubicBezTo>
                    <a:pt x="630" y="0"/>
                    <a:pt x="0" y="683"/>
                    <a:pt x="0" y="1884"/>
                  </a:cubicBezTo>
                  <a:cubicBezTo>
                    <a:pt x="0" y="3084"/>
                    <a:pt x="851" y="6926"/>
                    <a:pt x="1408" y="6926"/>
                  </a:cubicBezTo>
                  <a:cubicBezTo>
                    <a:pt x="1955" y="6926"/>
                    <a:pt x="2815" y="3084"/>
                    <a:pt x="2815" y="1884"/>
                  </a:cubicBezTo>
                  <a:cubicBezTo>
                    <a:pt x="2815" y="683"/>
                    <a:pt x="2184" y="0"/>
                    <a:pt x="1408"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41"/>
            <p:cNvSpPr/>
            <p:nvPr/>
          </p:nvSpPr>
          <p:spPr>
            <a:xfrm>
              <a:off x="7953325" y="3883275"/>
              <a:ext cx="41075" cy="41075"/>
            </a:xfrm>
            <a:custGeom>
              <a:avLst/>
              <a:gdLst/>
              <a:ahLst/>
              <a:cxnLst/>
              <a:rect l="l" t="t" r="r" b="b"/>
              <a:pathLst>
                <a:path w="1643" h="1643" extrusionOk="0">
                  <a:moveTo>
                    <a:pt x="821" y="1"/>
                  </a:moveTo>
                  <a:cubicBezTo>
                    <a:pt x="368" y="1"/>
                    <a:pt x="1" y="369"/>
                    <a:pt x="1" y="822"/>
                  </a:cubicBezTo>
                  <a:cubicBezTo>
                    <a:pt x="1" y="1275"/>
                    <a:pt x="368" y="1642"/>
                    <a:pt x="821" y="1642"/>
                  </a:cubicBezTo>
                  <a:cubicBezTo>
                    <a:pt x="1275" y="1642"/>
                    <a:pt x="1642" y="1275"/>
                    <a:pt x="1642" y="822"/>
                  </a:cubicBezTo>
                  <a:cubicBezTo>
                    <a:pt x="1642" y="370"/>
                    <a:pt x="1277" y="2"/>
                    <a:pt x="8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41"/>
            <p:cNvSpPr/>
            <p:nvPr/>
          </p:nvSpPr>
          <p:spPr>
            <a:xfrm>
              <a:off x="7832100" y="3896400"/>
              <a:ext cx="120425" cy="154625"/>
            </a:xfrm>
            <a:custGeom>
              <a:avLst/>
              <a:gdLst/>
              <a:ahLst/>
              <a:cxnLst/>
              <a:rect l="l" t="t" r="r" b="b"/>
              <a:pathLst>
                <a:path w="4817" h="6185" extrusionOk="0">
                  <a:moveTo>
                    <a:pt x="1498" y="0"/>
                  </a:moveTo>
                  <a:cubicBezTo>
                    <a:pt x="1282" y="0"/>
                    <a:pt x="1072" y="57"/>
                    <a:pt x="878" y="168"/>
                  </a:cubicBezTo>
                  <a:cubicBezTo>
                    <a:pt x="206" y="557"/>
                    <a:pt x="0" y="1462"/>
                    <a:pt x="601" y="2502"/>
                  </a:cubicBezTo>
                  <a:cubicBezTo>
                    <a:pt x="1175" y="3495"/>
                    <a:pt x="3624" y="6185"/>
                    <a:pt x="4264" y="6185"/>
                  </a:cubicBezTo>
                  <a:cubicBezTo>
                    <a:pt x="4294" y="6185"/>
                    <a:pt x="4320" y="6179"/>
                    <a:pt x="4342" y="6166"/>
                  </a:cubicBezTo>
                  <a:cubicBezTo>
                    <a:pt x="4817" y="5891"/>
                    <a:pt x="3641" y="2135"/>
                    <a:pt x="3040" y="1095"/>
                  </a:cubicBezTo>
                  <a:cubicBezTo>
                    <a:pt x="2611" y="353"/>
                    <a:pt x="2037" y="0"/>
                    <a:pt x="1498"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1"/>
            <p:cNvSpPr/>
            <p:nvPr/>
          </p:nvSpPr>
          <p:spPr>
            <a:xfrm>
              <a:off x="7848350" y="3910675"/>
              <a:ext cx="46825" cy="41025"/>
            </a:xfrm>
            <a:custGeom>
              <a:avLst/>
              <a:gdLst/>
              <a:ahLst/>
              <a:cxnLst/>
              <a:rect l="l" t="t" r="r" b="b"/>
              <a:pathLst>
                <a:path w="1873" h="1641" extrusionOk="0">
                  <a:moveTo>
                    <a:pt x="936" y="1"/>
                  </a:moveTo>
                  <a:cubicBezTo>
                    <a:pt x="797" y="1"/>
                    <a:pt x="656" y="36"/>
                    <a:pt x="526" y="111"/>
                  </a:cubicBezTo>
                  <a:cubicBezTo>
                    <a:pt x="134" y="337"/>
                    <a:pt x="0" y="839"/>
                    <a:pt x="226" y="1230"/>
                  </a:cubicBezTo>
                  <a:cubicBezTo>
                    <a:pt x="378" y="1494"/>
                    <a:pt x="654" y="1640"/>
                    <a:pt x="937" y="1640"/>
                  </a:cubicBezTo>
                  <a:cubicBezTo>
                    <a:pt x="1076" y="1640"/>
                    <a:pt x="1217" y="1605"/>
                    <a:pt x="1346" y="1530"/>
                  </a:cubicBezTo>
                  <a:cubicBezTo>
                    <a:pt x="1738" y="1304"/>
                    <a:pt x="1872" y="803"/>
                    <a:pt x="1646" y="411"/>
                  </a:cubicBezTo>
                  <a:cubicBezTo>
                    <a:pt x="1494" y="148"/>
                    <a:pt x="1219"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1"/>
            <p:cNvSpPr/>
            <p:nvPr/>
          </p:nvSpPr>
          <p:spPr>
            <a:xfrm>
              <a:off x="7756650" y="3972475"/>
              <a:ext cx="166500" cy="105250"/>
            </a:xfrm>
            <a:custGeom>
              <a:avLst/>
              <a:gdLst/>
              <a:ahLst/>
              <a:cxnLst/>
              <a:rect l="l" t="t" r="r" b="b"/>
              <a:pathLst>
                <a:path w="6660" h="4210" extrusionOk="0">
                  <a:moveTo>
                    <a:pt x="1545" y="1"/>
                  </a:moveTo>
                  <a:cubicBezTo>
                    <a:pt x="1031" y="1"/>
                    <a:pt x="619" y="235"/>
                    <a:pt x="389" y="634"/>
                  </a:cubicBezTo>
                  <a:cubicBezTo>
                    <a:pt x="0" y="1308"/>
                    <a:pt x="276" y="2194"/>
                    <a:pt x="1316" y="2795"/>
                  </a:cubicBezTo>
                  <a:cubicBezTo>
                    <a:pt x="2187" y="3299"/>
                    <a:pt x="4960" y="4210"/>
                    <a:pt x="6002" y="4210"/>
                  </a:cubicBezTo>
                  <a:cubicBezTo>
                    <a:pt x="6204" y="4210"/>
                    <a:pt x="6341" y="4175"/>
                    <a:pt x="6386" y="4097"/>
                  </a:cubicBezTo>
                  <a:cubicBezTo>
                    <a:pt x="6660" y="3622"/>
                    <a:pt x="3763" y="958"/>
                    <a:pt x="2723" y="357"/>
                  </a:cubicBezTo>
                  <a:cubicBezTo>
                    <a:pt x="2300" y="112"/>
                    <a:pt x="1898" y="1"/>
                    <a:pt x="1545"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1"/>
            <p:cNvSpPr/>
            <p:nvPr/>
          </p:nvSpPr>
          <p:spPr>
            <a:xfrm>
              <a:off x="7773550" y="3985450"/>
              <a:ext cx="46825" cy="41050"/>
            </a:xfrm>
            <a:custGeom>
              <a:avLst/>
              <a:gdLst/>
              <a:ahLst/>
              <a:cxnLst/>
              <a:rect l="l" t="t" r="r" b="b"/>
              <a:pathLst>
                <a:path w="1873" h="1642" extrusionOk="0">
                  <a:moveTo>
                    <a:pt x="937" y="1"/>
                  </a:moveTo>
                  <a:cubicBezTo>
                    <a:pt x="654" y="1"/>
                    <a:pt x="378" y="148"/>
                    <a:pt x="226" y="412"/>
                  </a:cubicBezTo>
                  <a:cubicBezTo>
                    <a:pt x="0" y="803"/>
                    <a:pt x="136" y="1306"/>
                    <a:pt x="527" y="1532"/>
                  </a:cubicBezTo>
                  <a:cubicBezTo>
                    <a:pt x="656" y="1606"/>
                    <a:pt x="796" y="1641"/>
                    <a:pt x="935" y="1641"/>
                  </a:cubicBezTo>
                  <a:cubicBezTo>
                    <a:pt x="1219" y="1641"/>
                    <a:pt x="1495" y="1494"/>
                    <a:pt x="1647" y="1231"/>
                  </a:cubicBezTo>
                  <a:cubicBezTo>
                    <a:pt x="1873" y="839"/>
                    <a:pt x="1738" y="337"/>
                    <a:pt x="1346" y="111"/>
                  </a:cubicBezTo>
                  <a:cubicBezTo>
                    <a:pt x="1217" y="36"/>
                    <a:pt x="1076"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1"/>
            <p:cNvSpPr/>
            <p:nvPr/>
          </p:nvSpPr>
          <p:spPr>
            <a:xfrm>
              <a:off x="7734250" y="4072925"/>
              <a:ext cx="173200" cy="70400"/>
            </a:xfrm>
            <a:custGeom>
              <a:avLst/>
              <a:gdLst/>
              <a:ahLst/>
              <a:cxnLst/>
              <a:rect l="l" t="t" r="r" b="b"/>
              <a:pathLst>
                <a:path w="6928" h="2816" extrusionOk="0">
                  <a:moveTo>
                    <a:pt x="1884" y="1"/>
                  </a:moveTo>
                  <a:cubicBezTo>
                    <a:pt x="684" y="1"/>
                    <a:pt x="1" y="632"/>
                    <a:pt x="1" y="1408"/>
                  </a:cubicBezTo>
                  <a:cubicBezTo>
                    <a:pt x="1" y="2185"/>
                    <a:pt x="684" y="2815"/>
                    <a:pt x="1884" y="2815"/>
                  </a:cubicBezTo>
                  <a:cubicBezTo>
                    <a:pt x="3085" y="2815"/>
                    <a:pt x="6927" y="1964"/>
                    <a:pt x="6927" y="1408"/>
                  </a:cubicBezTo>
                  <a:cubicBezTo>
                    <a:pt x="6927" y="860"/>
                    <a:pt x="3085" y="1"/>
                    <a:pt x="188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1"/>
            <p:cNvSpPr/>
            <p:nvPr/>
          </p:nvSpPr>
          <p:spPr>
            <a:xfrm>
              <a:off x="7749075" y="4087600"/>
              <a:ext cx="41025" cy="41050"/>
            </a:xfrm>
            <a:custGeom>
              <a:avLst/>
              <a:gdLst/>
              <a:ahLst/>
              <a:cxnLst/>
              <a:rect l="l" t="t" r="r" b="b"/>
              <a:pathLst>
                <a:path w="1641" h="1642" extrusionOk="0">
                  <a:moveTo>
                    <a:pt x="820" y="0"/>
                  </a:moveTo>
                  <a:cubicBezTo>
                    <a:pt x="367" y="0"/>
                    <a:pt x="0" y="368"/>
                    <a:pt x="0" y="821"/>
                  </a:cubicBezTo>
                  <a:cubicBezTo>
                    <a:pt x="0" y="1274"/>
                    <a:pt x="367" y="1642"/>
                    <a:pt x="820" y="1642"/>
                  </a:cubicBezTo>
                  <a:cubicBezTo>
                    <a:pt x="1274" y="1642"/>
                    <a:pt x="1641" y="1274"/>
                    <a:pt x="1641" y="821"/>
                  </a:cubicBezTo>
                  <a:cubicBezTo>
                    <a:pt x="1641" y="368"/>
                    <a:pt x="1274" y="0"/>
                    <a:pt x="82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1"/>
            <p:cNvSpPr/>
            <p:nvPr/>
          </p:nvSpPr>
          <p:spPr>
            <a:xfrm>
              <a:off x="7756675" y="4138625"/>
              <a:ext cx="166575" cy="105175"/>
            </a:xfrm>
            <a:custGeom>
              <a:avLst/>
              <a:gdLst/>
              <a:ahLst/>
              <a:cxnLst/>
              <a:rect l="l" t="t" r="r" b="b"/>
              <a:pathLst>
                <a:path w="6663" h="4207" extrusionOk="0">
                  <a:moveTo>
                    <a:pt x="6007" y="0"/>
                  </a:moveTo>
                  <a:cubicBezTo>
                    <a:pt x="4970" y="0"/>
                    <a:pt x="2187" y="909"/>
                    <a:pt x="1315" y="1413"/>
                  </a:cubicBezTo>
                  <a:cubicBezTo>
                    <a:pt x="275" y="2012"/>
                    <a:pt x="0" y="2899"/>
                    <a:pt x="388" y="3573"/>
                  </a:cubicBezTo>
                  <a:cubicBezTo>
                    <a:pt x="618" y="3972"/>
                    <a:pt x="1030" y="4206"/>
                    <a:pt x="1544" y="4206"/>
                  </a:cubicBezTo>
                  <a:cubicBezTo>
                    <a:pt x="1897" y="4206"/>
                    <a:pt x="2298" y="4095"/>
                    <a:pt x="2722" y="3850"/>
                  </a:cubicBezTo>
                  <a:cubicBezTo>
                    <a:pt x="3762" y="3250"/>
                    <a:pt x="6663" y="592"/>
                    <a:pt x="6385" y="110"/>
                  </a:cubicBezTo>
                  <a:cubicBezTo>
                    <a:pt x="6341" y="34"/>
                    <a:pt x="6206" y="0"/>
                    <a:pt x="6007" y="0"/>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1"/>
            <p:cNvSpPr/>
            <p:nvPr/>
          </p:nvSpPr>
          <p:spPr>
            <a:xfrm>
              <a:off x="7773525" y="4189750"/>
              <a:ext cx="46850" cy="41050"/>
            </a:xfrm>
            <a:custGeom>
              <a:avLst/>
              <a:gdLst/>
              <a:ahLst/>
              <a:cxnLst/>
              <a:rect l="l" t="t" r="r" b="b"/>
              <a:pathLst>
                <a:path w="1874" h="1642" extrusionOk="0">
                  <a:moveTo>
                    <a:pt x="937" y="1"/>
                  </a:moveTo>
                  <a:cubicBezTo>
                    <a:pt x="798" y="1"/>
                    <a:pt x="657" y="36"/>
                    <a:pt x="528" y="111"/>
                  </a:cubicBezTo>
                  <a:cubicBezTo>
                    <a:pt x="135" y="339"/>
                    <a:pt x="0" y="839"/>
                    <a:pt x="227" y="1230"/>
                  </a:cubicBezTo>
                  <a:cubicBezTo>
                    <a:pt x="379" y="1494"/>
                    <a:pt x="655" y="1641"/>
                    <a:pt x="938" y="1641"/>
                  </a:cubicBezTo>
                  <a:cubicBezTo>
                    <a:pt x="1077" y="1641"/>
                    <a:pt x="1218" y="1606"/>
                    <a:pt x="1347" y="1531"/>
                  </a:cubicBezTo>
                  <a:cubicBezTo>
                    <a:pt x="1740" y="1305"/>
                    <a:pt x="1874" y="803"/>
                    <a:pt x="1648" y="412"/>
                  </a:cubicBezTo>
                  <a:cubicBezTo>
                    <a:pt x="1496" y="148"/>
                    <a:pt x="1220" y="1"/>
                    <a:pt x="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1"/>
            <p:cNvSpPr/>
            <p:nvPr/>
          </p:nvSpPr>
          <p:spPr>
            <a:xfrm>
              <a:off x="7832150" y="4165225"/>
              <a:ext cx="120525" cy="154625"/>
            </a:xfrm>
            <a:custGeom>
              <a:avLst/>
              <a:gdLst/>
              <a:ahLst/>
              <a:cxnLst/>
              <a:rect l="l" t="t" r="r" b="b"/>
              <a:pathLst>
                <a:path w="4821" h="6185" extrusionOk="0">
                  <a:moveTo>
                    <a:pt x="4264" y="0"/>
                  </a:moveTo>
                  <a:cubicBezTo>
                    <a:pt x="3631" y="0"/>
                    <a:pt x="1173" y="2688"/>
                    <a:pt x="599" y="3682"/>
                  </a:cubicBezTo>
                  <a:cubicBezTo>
                    <a:pt x="0" y="4722"/>
                    <a:pt x="204" y="5629"/>
                    <a:pt x="876" y="6016"/>
                  </a:cubicBezTo>
                  <a:cubicBezTo>
                    <a:pt x="1070" y="6128"/>
                    <a:pt x="1280" y="6184"/>
                    <a:pt x="1497" y="6184"/>
                  </a:cubicBezTo>
                  <a:cubicBezTo>
                    <a:pt x="2035" y="6184"/>
                    <a:pt x="2609" y="5831"/>
                    <a:pt x="3038" y="5090"/>
                  </a:cubicBezTo>
                  <a:cubicBezTo>
                    <a:pt x="3639" y="4049"/>
                    <a:pt x="4821" y="295"/>
                    <a:pt x="4340" y="18"/>
                  </a:cubicBezTo>
                  <a:cubicBezTo>
                    <a:pt x="4319" y="6"/>
                    <a:pt x="4293" y="0"/>
                    <a:pt x="4264"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41"/>
            <p:cNvSpPr/>
            <p:nvPr/>
          </p:nvSpPr>
          <p:spPr>
            <a:xfrm>
              <a:off x="7848325" y="4264575"/>
              <a:ext cx="46800" cy="41000"/>
            </a:xfrm>
            <a:custGeom>
              <a:avLst/>
              <a:gdLst/>
              <a:ahLst/>
              <a:cxnLst/>
              <a:rect l="l" t="t" r="r" b="b"/>
              <a:pathLst>
                <a:path w="1872" h="1640" extrusionOk="0">
                  <a:moveTo>
                    <a:pt x="937" y="0"/>
                  </a:moveTo>
                  <a:cubicBezTo>
                    <a:pt x="653" y="0"/>
                    <a:pt x="377" y="147"/>
                    <a:pt x="226" y="410"/>
                  </a:cubicBezTo>
                  <a:cubicBezTo>
                    <a:pt x="0" y="801"/>
                    <a:pt x="135" y="1303"/>
                    <a:pt x="526" y="1529"/>
                  </a:cubicBezTo>
                  <a:cubicBezTo>
                    <a:pt x="655" y="1604"/>
                    <a:pt x="796" y="1639"/>
                    <a:pt x="935" y="1639"/>
                  </a:cubicBezTo>
                  <a:cubicBezTo>
                    <a:pt x="1218" y="1639"/>
                    <a:pt x="1494" y="1492"/>
                    <a:pt x="1646" y="1230"/>
                  </a:cubicBezTo>
                  <a:cubicBezTo>
                    <a:pt x="1872" y="838"/>
                    <a:pt x="1737" y="336"/>
                    <a:pt x="1346" y="110"/>
                  </a:cubicBezTo>
                  <a:cubicBezTo>
                    <a:pt x="1217" y="36"/>
                    <a:pt x="1076" y="0"/>
                    <a:pt x="937"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41"/>
            <p:cNvSpPr/>
            <p:nvPr/>
          </p:nvSpPr>
          <p:spPr>
            <a:xfrm>
              <a:off x="7938725" y="4174600"/>
              <a:ext cx="70350" cy="173175"/>
            </a:xfrm>
            <a:custGeom>
              <a:avLst/>
              <a:gdLst/>
              <a:ahLst/>
              <a:cxnLst/>
              <a:rect l="l" t="t" r="r" b="b"/>
              <a:pathLst>
                <a:path w="2814" h="6927" extrusionOk="0">
                  <a:moveTo>
                    <a:pt x="1406" y="1"/>
                  </a:moveTo>
                  <a:cubicBezTo>
                    <a:pt x="859" y="1"/>
                    <a:pt x="0" y="3842"/>
                    <a:pt x="0" y="5042"/>
                  </a:cubicBezTo>
                  <a:cubicBezTo>
                    <a:pt x="0" y="6243"/>
                    <a:pt x="629" y="6926"/>
                    <a:pt x="1406" y="6926"/>
                  </a:cubicBezTo>
                  <a:cubicBezTo>
                    <a:pt x="2184" y="6926"/>
                    <a:pt x="2814" y="6243"/>
                    <a:pt x="2814" y="5042"/>
                  </a:cubicBezTo>
                  <a:cubicBezTo>
                    <a:pt x="2814" y="3842"/>
                    <a:pt x="1963" y="1"/>
                    <a:pt x="1406"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1"/>
            <p:cNvSpPr/>
            <p:nvPr/>
          </p:nvSpPr>
          <p:spPr>
            <a:xfrm>
              <a:off x="7953375" y="4291925"/>
              <a:ext cx="41050" cy="41050"/>
            </a:xfrm>
            <a:custGeom>
              <a:avLst/>
              <a:gdLst/>
              <a:ahLst/>
              <a:cxnLst/>
              <a:rect l="l" t="t" r="r" b="b"/>
              <a:pathLst>
                <a:path w="1642" h="1642" extrusionOk="0">
                  <a:moveTo>
                    <a:pt x="822" y="1"/>
                  </a:moveTo>
                  <a:cubicBezTo>
                    <a:pt x="367" y="1"/>
                    <a:pt x="1" y="368"/>
                    <a:pt x="1" y="821"/>
                  </a:cubicBezTo>
                  <a:cubicBezTo>
                    <a:pt x="1" y="1273"/>
                    <a:pt x="367" y="1640"/>
                    <a:pt x="822" y="1641"/>
                  </a:cubicBezTo>
                  <a:cubicBezTo>
                    <a:pt x="1275" y="1641"/>
                    <a:pt x="1641" y="1274"/>
                    <a:pt x="1641" y="821"/>
                  </a:cubicBezTo>
                  <a:cubicBezTo>
                    <a:pt x="1641" y="368"/>
                    <a:pt x="1275" y="1"/>
                    <a:pt x="8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1"/>
            <p:cNvSpPr/>
            <p:nvPr/>
          </p:nvSpPr>
          <p:spPr>
            <a:xfrm>
              <a:off x="7995275" y="4165200"/>
              <a:ext cx="120425" cy="154650"/>
            </a:xfrm>
            <a:custGeom>
              <a:avLst/>
              <a:gdLst/>
              <a:ahLst/>
              <a:cxnLst/>
              <a:rect l="l" t="t" r="r" b="b"/>
              <a:pathLst>
                <a:path w="4817" h="6186" extrusionOk="0">
                  <a:moveTo>
                    <a:pt x="553" y="1"/>
                  </a:moveTo>
                  <a:cubicBezTo>
                    <a:pt x="523" y="1"/>
                    <a:pt x="497" y="7"/>
                    <a:pt x="475" y="19"/>
                  </a:cubicBezTo>
                  <a:cubicBezTo>
                    <a:pt x="0" y="294"/>
                    <a:pt x="1176" y="4050"/>
                    <a:pt x="1777" y="5091"/>
                  </a:cubicBezTo>
                  <a:cubicBezTo>
                    <a:pt x="2205" y="5832"/>
                    <a:pt x="2780" y="6185"/>
                    <a:pt x="3319" y="6185"/>
                  </a:cubicBezTo>
                  <a:cubicBezTo>
                    <a:pt x="3535" y="6185"/>
                    <a:pt x="3746" y="6129"/>
                    <a:pt x="3939" y="6017"/>
                  </a:cubicBezTo>
                  <a:cubicBezTo>
                    <a:pt x="4611" y="5628"/>
                    <a:pt x="4817" y="4723"/>
                    <a:pt x="4216" y="3683"/>
                  </a:cubicBezTo>
                  <a:cubicBezTo>
                    <a:pt x="3642" y="2690"/>
                    <a:pt x="1193" y="1"/>
                    <a:pt x="553"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1"/>
            <p:cNvSpPr/>
            <p:nvPr/>
          </p:nvSpPr>
          <p:spPr>
            <a:xfrm>
              <a:off x="8052625" y="4264550"/>
              <a:ext cx="46825" cy="41025"/>
            </a:xfrm>
            <a:custGeom>
              <a:avLst/>
              <a:gdLst/>
              <a:ahLst/>
              <a:cxnLst/>
              <a:rect l="l" t="t" r="r" b="b"/>
              <a:pathLst>
                <a:path w="1873" h="1641" extrusionOk="0">
                  <a:moveTo>
                    <a:pt x="936" y="1"/>
                  </a:moveTo>
                  <a:cubicBezTo>
                    <a:pt x="797" y="1"/>
                    <a:pt x="656" y="36"/>
                    <a:pt x="527" y="111"/>
                  </a:cubicBezTo>
                  <a:cubicBezTo>
                    <a:pt x="135" y="337"/>
                    <a:pt x="1" y="839"/>
                    <a:pt x="227" y="1231"/>
                  </a:cubicBezTo>
                  <a:cubicBezTo>
                    <a:pt x="378" y="1494"/>
                    <a:pt x="654" y="1640"/>
                    <a:pt x="937" y="1640"/>
                  </a:cubicBezTo>
                  <a:cubicBezTo>
                    <a:pt x="1077" y="1640"/>
                    <a:pt x="1218" y="1605"/>
                    <a:pt x="1347" y="1530"/>
                  </a:cubicBezTo>
                  <a:cubicBezTo>
                    <a:pt x="1739" y="1304"/>
                    <a:pt x="1873" y="802"/>
                    <a:pt x="1647" y="411"/>
                  </a:cubicBezTo>
                  <a:cubicBezTo>
                    <a:pt x="1495" y="148"/>
                    <a:pt x="1220" y="1"/>
                    <a:pt x="936"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1"/>
            <p:cNvSpPr/>
            <p:nvPr/>
          </p:nvSpPr>
          <p:spPr>
            <a:xfrm>
              <a:off x="8024625" y="4138525"/>
              <a:ext cx="166500" cy="105250"/>
            </a:xfrm>
            <a:custGeom>
              <a:avLst/>
              <a:gdLst/>
              <a:ahLst/>
              <a:cxnLst/>
              <a:rect l="l" t="t" r="r" b="b"/>
              <a:pathLst>
                <a:path w="6660" h="4210" extrusionOk="0">
                  <a:moveTo>
                    <a:pt x="658" y="1"/>
                  </a:moveTo>
                  <a:cubicBezTo>
                    <a:pt x="456" y="1"/>
                    <a:pt x="319" y="35"/>
                    <a:pt x="274" y="113"/>
                  </a:cubicBezTo>
                  <a:cubicBezTo>
                    <a:pt x="0" y="588"/>
                    <a:pt x="2897" y="3253"/>
                    <a:pt x="3937" y="3853"/>
                  </a:cubicBezTo>
                  <a:cubicBezTo>
                    <a:pt x="4361" y="4098"/>
                    <a:pt x="4763" y="4210"/>
                    <a:pt x="5116" y="4210"/>
                  </a:cubicBezTo>
                  <a:cubicBezTo>
                    <a:pt x="5630" y="4210"/>
                    <a:pt x="6041" y="3975"/>
                    <a:pt x="6271" y="3576"/>
                  </a:cubicBezTo>
                  <a:cubicBezTo>
                    <a:pt x="6660" y="2902"/>
                    <a:pt x="6384" y="2016"/>
                    <a:pt x="5344" y="1415"/>
                  </a:cubicBezTo>
                  <a:cubicBezTo>
                    <a:pt x="4473" y="912"/>
                    <a:pt x="1700" y="1"/>
                    <a:pt x="658"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1"/>
            <p:cNvSpPr/>
            <p:nvPr/>
          </p:nvSpPr>
          <p:spPr>
            <a:xfrm>
              <a:off x="8127400" y="4189750"/>
              <a:ext cx="46825" cy="41050"/>
            </a:xfrm>
            <a:custGeom>
              <a:avLst/>
              <a:gdLst/>
              <a:ahLst/>
              <a:cxnLst/>
              <a:rect l="l" t="t" r="r" b="b"/>
              <a:pathLst>
                <a:path w="1873" h="1642" extrusionOk="0">
                  <a:moveTo>
                    <a:pt x="938" y="1"/>
                  </a:moveTo>
                  <a:cubicBezTo>
                    <a:pt x="654" y="1"/>
                    <a:pt x="378" y="148"/>
                    <a:pt x="226" y="412"/>
                  </a:cubicBezTo>
                  <a:cubicBezTo>
                    <a:pt x="0" y="803"/>
                    <a:pt x="135" y="1305"/>
                    <a:pt x="527" y="1531"/>
                  </a:cubicBezTo>
                  <a:cubicBezTo>
                    <a:pt x="656" y="1606"/>
                    <a:pt x="797" y="1642"/>
                    <a:pt x="937" y="1642"/>
                  </a:cubicBezTo>
                  <a:cubicBezTo>
                    <a:pt x="1220" y="1642"/>
                    <a:pt x="1495" y="1494"/>
                    <a:pt x="1647" y="1230"/>
                  </a:cubicBezTo>
                  <a:cubicBezTo>
                    <a:pt x="1873" y="839"/>
                    <a:pt x="1737" y="337"/>
                    <a:pt x="1346" y="111"/>
                  </a:cubicBezTo>
                  <a:cubicBezTo>
                    <a:pt x="1217" y="36"/>
                    <a:pt x="1077" y="1"/>
                    <a:pt x="9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1"/>
            <p:cNvSpPr/>
            <p:nvPr/>
          </p:nvSpPr>
          <p:spPr>
            <a:xfrm>
              <a:off x="8040350" y="4072925"/>
              <a:ext cx="173200" cy="70400"/>
            </a:xfrm>
            <a:custGeom>
              <a:avLst/>
              <a:gdLst/>
              <a:ahLst/>
              <a:cxnLst/>
              <a:rect l="l" t="t" r="r" b="b"/>
              <a:pathLst>
                <a:path w="6928" h="2816" extrusionOk="0">
                  <a:moveTo>
                    <a:pt x="5044" y="1"/>
                  </a:moveTo>
                  <a:cubicBezTo>
                    <a:pt x="3843" y="1"/>
                    <a:pt x="1" y="852"/>
                    <a:pt x="1" y="1408"/>
                  </a:cubicBezTo>
                  <a:cubicBezTo>
                    <a:pt x="1" y="1957"/>
                    <a:pt x="3843" y="2815"/>
                    <a:pt x="5044" y="2815"/>
                  </a:cubicBezTo>
                  <a:cubicBezTo>
                    <a:pt x="6244" y="2815"/>
                    <a:pt x="6926" y="2185"/>
                    <a:pt x="6927" y="1408"/>
                  </a:cubicBezTo>
                  <a:cubicBezTo>
                    <a:pt x="6927" y="632"/>
                    <a:pt x="6244" y="1"/>
                    <a:pt x="5044"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1"/>
            <p:cNvSpPr/>
            <p:nvPr/>
          </p:nvSpPr>
          <p:spPr>
            <a:xfrm>
              <a:off x="8157675" y="4087600"/>
              <a:ext cx="41025" cy="41050"/>
            </a:xfrm>
            <a:custGeom>
              <a:avLst/>
              <a:gdLst/>
              <a:ahLst/>
              <a:cxnLst/>
              <a:rect l="l" t="t" r="r" b="b"/>
              <a:pathLst>
                <a:path w="1641" h="1642" extrusionOk="0">
                  <a:moveTo>
                    <a:pt x="821" y="0"/>
                  </a:moveTo>
                  <a:cubicBezTo>
                    <a:pt x="367" y="0"/>
                    <a:pt x="0" y="368"/>
                    <a:pt x="0" y="821"/>
                  </a:cubicBezTo>
                  <a:cubicBezTo>
                    <a:pt x="0" y="1274"/>
                    <a:pt x="367" y="1642"/>
                    <a:pt x="821" y="1642"/>
                  </a:cubicBezTo>
                  <a:cubicBezTo>
                    <a:pt x="1274" y="1642"/>
                    <a:pt x="1641" y="1274"/>
                    <a:pt x="1641" y="821"/>
                  </a:cubicBezTo>
                  <a:cubicBezTo>
                    <a:pt x="1641" y="368"/>
                    <a:pt x="1274" y="0"/>
                    <a:pt x="821"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1"/>
            <p:cNvSpPr/>
            <p:nvPr/>
          </p:nvSpPr>
          <p:spPr>
            <a:xfrm>
              <a:off x="8024525" y="3972450"/>
              <a:ext cx="166600" cy="105200"/>
            </a:xfrm>
            <a:custGeom>
              <a:avLst/>
              <a:gdLst/>
              <a:ahLst/>
              <a:cxnLst/>
              <a:rect l="l" t="t" r="r" b="b"/>
              <a:pathLst>
                <a:path w="6664" h="4208" extrusionOk="0">
                  <a:moveTo>
                    <a:pt x="5119" y="1"/>
                  </a:moveTo>
                  <a:cubicBezTo>
                    <a:pt x="4766" y="1"/>
                    <a:pt x="4365" y="112"/>
                    <a:pt x="3941" y="357"/>
                  </a:cubicBezTo>
                  <a:cubicBezTo>
                    <a:pt x="2901" y="958"/>
                    <a:pt x="0" y="3615"/>
                    <a:pt x="278" y="4097"/>
                  </a:cubicBezTo>
                  <a:cubicBezTo>
                    <a:pt x="322" y="4174"/>
                    <a:pt x="457" y="4207"/>
                    <a:pt x="657" y="4207"/>
                  </a:cubicBezTo>
                  <a:cubicBezTo>
                    <a:pt x="1694" y="4207"/>
                    <a:pt x="4476" y="3298"/>
                    <a:pt x="5348" y="2795"/>
                  </a:cubicBezTo>
                  <a:cubicBezTo>
                    <a:pt x="6388" y="2195"/>
                    <a:pt x="6664" y="1308"/>
                    <a:pt x="6275" y="634"/>
                  </a:cubicBezTo>
                  <a:cubicBezTo>
                    <a:pt x="6045" y="235"/>
                    <a:pt x="5633" y="1"/>
                    <a:pt x="5119" y="1"/>
                  </a:cubicBezTo>
                  <a:close/>
                </a:path>
              </a:pathLst>
            </a:custGeom>
            <a:solidFill>
              <a:srgbClr val="F888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1"/>
            <p:cNvSpPr/>
            <p:nvPr/>
          </p:nvSpPr>
          <p:spPr>
            <a:xfrm>
              <a:off x="8127425" y="3985475"/>
              <a:ext cx="46825" cy="41025"/>
            </a:xfrm>
            <a:custGeom>
              <a:avLst/>
              <a:gdLst/>
              <a:ahLst/>
              <a:cxnLst/>
              <a:rect l="l" t="t" r="r" b="b"/>
              <a:pathLst>
                <a:path w="1873" h="1641" extrusionOk="0">
                  <a:moveTo>
                    <a:pt x="936" y="0"/>
                  </a:moveTo>
                  <a:cubicBezTo>
                    <a:pt x="797" y="0"/>
                    <a:pt x="656" y="36"/>
                    <a:pt x="527" y="110"/>
                  </a:cubicBezTo>
                  <a:cubicBezTo>
                    <a:pt x="134" y="336"/>
                    <a:pt x="0" y="838"/>
                    <a:pt x="226" y="1230"/>
                  </a:cubicBezTo>
                  <a:cubicBezTo>
                    <a:pt x="378" y="1494"/>
                    <a:pt x="654" y="1641"/>
                    <a:pt x="937" y="1641"/>
                  </a:cubicBezTo>
                  <a:cubicBezTo>
                    <a:pt x="1076" y="1641"/>
                    <a:pt x="1217" y="1605"/>
                    <a:pt x="1346" y="1531"/>
                  </a:cubicBezTo>
                  <a:cubicBezTo>
                    <a:pt x="1738" y="1304"/>
                    <a:pt x="1873" y="802"/>
                    <a:pt x="1647" y="411"/>
                  </a:cubicBezTo>
                  <a:cubicBezTo>
                    <a:pt x="1495" y="147"/>
                    <a:pt x="1219" y="0"/>
                    <a:pt x="9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1"/>
            <p:cNvSpPr/>
            <p:nvPr/>
          </p:nvSpPr>
          <p:spPr>
            <a:xfrm>
              <a:off x="7995050" y="3896400"/>
              <a:ext cx="120625" cy="154650"/>
            </a:xfrm>
            <a:custGeom>
              <a:avLst/>
              <a:gdLst/>
              <a:ahLst/>
              <a:cxnLst/>
              <a:rect l="l" t="t" r="r" b="b"/>
              <a:pathLst>
                <a:path w="4825" h="6186" extrusionOk="0">
                  <a:moveTo>
                    <a:pt x="3326" y="1"/>
                  </a:moveTo>
                  <a:cubicBezTo>
                    <a:pt x="2788" y="1"/>
                    <a:pt x="2214" y="354"/>
                    <a:pt x="1785" y="1096"/>
                  </a:cubicBezTo>
                  <a:cubicBezTo>
                    <a:pt x="1184" y="2136"/>
                    <a:pt x="1" y="5890"/>
                    <a:pt x="483" y="6167"/>
                  </a:cubicBezTo>
                  <a:cubicBezTo>
                    <a:pt x="504" y="6179"/>
                    <a:pt x="530" y="6185"/>
                    <a:pt x="559" y="6185"/>
                  </a:cubicBezTo>
                  <a:cubicBezTo>
                    <a:pt x="1192" y="6185"/>
                    <a:pt x="3649" y="3497"/>
                    <a:pt x="4224" y="2504"/>
                  </a:cubicBezTo>
                  <a:cubicBezTo>
                    <a:pt x="4825" y="1463"/>
                    <a:pt x="4619" y="556"/>
                    <a:pt x="3946" y="169"/>
                  </a:cubicBezTo>
                  <a:cubicBezTo>
                    <a:pt x="3753" y="58"/>
                    <a:pt x="3543" y="1"/>
                    <a:pt x="3326" y="1"/>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1"/>
            <p:cNvSpPr/>
            <p:nvPr/>
          </p:nvSpPr>
          <p:spPr>
            <a:xfrm>
              <a:off x="8052625" y="3910700"/>
              <a:ext cx="46875" cy="41000"/>
            </a:xfrm>
            <a:custGeom>
              <a:avLst/>
              <a:gdLst/>
              <a:ahLst/>
              <a:cxnLst/>
              <a:rect l="l" t="t" r="r" b="b"/>
              <a:pathLst>
                <a:path w="1875" h="1640" extrusionOk="0">
                  <a:moveTo>
                    <a:pt x="938" y="0"/>
                  </a:moveTo>
                  <a:cubicBezTo>
                    <a:pt x="654" y="0"/>
                    <a:pt x="379" y="147"/>
                    <a:pt x="227" y="410"/>
                  </a:cubicBezTo>
                  <a:cubicBezTo>
                    <a:pt x="1" y="802"/>
                    <a:pt x="136" y="1303"/>
                    <a:pt x="527" y="1529"/>
                  </a:cubicBezTo>
                  <a:cubicBezTo>
                    <a:pt x="656" y="1604"/>
                    <a:pt x="797" y="1639"/>
                    <a:pt x="936" y="1639"/>
                  </a:cubicBezTo>
                  <a:cubicBezTo>
                    <a:pt x="1219" y="1639"/>
                    <a:pt x="1495" y="1492"/>
                    <a:pt x="1647" y="1229"/>
                  </a:cubicBezTo>
                  <a:cubicBezTo>
                    <a:pt x="1875" y="838"/>
                    <a:pt x="1739" y="336"/>
                    <a:pt x="1347" y="110"/>
                  </a:cubicBezTo>
                  <a:cubicBezTo>
                    <a:pt x="1218" y="35"/>
                    <a:pt x="1077" y="0"/>
                    <a:pt x="938"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1"/>
            <p:cNvSpPr/>
            <p:nvPr/>
          </p:nvSpPr>
          <p:spPr>
            <a:xfrm>
              <a:off x="8359325" y="4038925"/>
              <a:ext cx="298275" cy="138325"/>
            </a:xfrm>
            <a:custGeom>
              <a:avLst/>
              <a:gdLst/>
              <a:ahLst/>
              <a:cxnLst/>
              <a:rect l="l" t="t" r="r" b="b"/>
              <a:pathLst>
                <a:path w="11931" h="5533" extrusionOk="0">
                  <a:moveTo>
                    <a:pt x="3332" y="1"/>
                  </a:moveTo>
                  <a:cubicBezTo>
                    <a:pt x="1235" y="1"/>
                    <a:pt x="0" y="1239"/>
                    <a:pt x="0" y="2767"/>
                  </a:cubicBezTo>
                  <a:cubicBezTo>
                    <a:pt x="0" y="4295"/>
                    <a:pt x="1235" y="5532"/>
                    <a:pt x="3332" y="5532"/>
                  </a:cubicBezTo>
                  <a:cubicBezTo>
                    <a:pt x="5429" y="5532"/>
                    <a:pt x="11930" y="2767"/>
                    <a:pt x="11930" y="2767"/>
                  </a:cubicBezTo>
                  <a:cubicBezTo>
                    <a:pt x="11930" y="2767"/>
                    <a:pt x="5431" y="1"/>
                    <a:pt x="3332"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1"/>
            <p:cNvSpPr/>
            <p:nvPr/>
          </p:nvSpPr>
          <p:spPr>
            <a:xfrm>
              <a:off x="8433875" y="4073500"/>
              <a:ext cx="149150" cy="69175"/>
            </a:xfrm>
            <a:custGeom>
              <a:avLst/>
              <a:gdLst/>
              <a:ahLst/>
              <a:cxnLst/>
              <a:rect l="l" t="t" r="r" b="b"/>
              <a:pathLst>
                <a:path w="5966" h="2767" extrusionOk="0">
                  <a:moveTo>
                    <a:pt x="1666" y="0"/>
                  </a:moveTo>
                  <a:cubicBezTo>
                    <a:pt x="617" y="0"/>
                    <a:pt x="0" y="620"/>
                    <a:pt x="0" y="1384"/>
                  </a:cubicBezTo>
                  <a:cubicBezTo>
                    <a:pt x="0" y="2148"/>
                    <a:pt x="617" y="2767"/>
                    <a:pt x="1666" y="2767"/>
                  </a:cubicBezTo>
                  <a:cubicBezTo>
                    <a:pt x="2716" y="2767"/>
                    <a:pt x="5965" y="1384"/>
                    <a:pt x="5965" y="1384"/>
                  </a:cubicBezTo>
                  <a:cubicBezTo>
                    <a:pt x="5965" y="1384"/>
                    <a:pt x="2716" y="0"/>
                    <a:pt x="1666"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1"/>
            <p:cNvSpPr/>
            <p:nvPr/>
          </p:nvSpPr>
          <p:spPr>
            <a:xfrm>
              <a:off x="8315625" y="4064375"/>
              <a:ext cx="87425" cy="87425"/>
            </a:xfrm>
            <a:custGeom>
              <a:avLst/>
              <a:gdLst/>
              <a:ahLst/>
              <a:cxnLst/>
              <a:rect l="l" t="t" r="r" b="b"/>
              <a:pathLst>
                <a:path w="3497" h="3497" extrusionOk="0">
                  <a:moveTo>
                    <a:pt x="1748" y="1"/>
                  </a:moveTo>
                  <a:cubicBezTo>
                    <a:pt x="782" y="1"/>
                    <a:pt x="1" y="783"/>
                    <a:pt x="1" y="1749"/>
                  </a:cubicBezTo>
                  <a:cubicBezTo>
                    <a:pt x="1" y="2715"/>
                    <a:pt x="782" y="3496"/>
                    <a:pt x="1748" y="3496"/>
                  </a:cubicBezTo>
                  <a:cubicBezTo>
                    <a:pt x="2713" y="3496"/>
                    <a:pt x="3494" y="2714"/>
                    <a:pt x="3496" y="1749"/>
                  </a:cubicBezTo>
                  <a:cubicBezTo>
                    <a:pt x="3496" y="783"/>
                    <a:pt x="2714" y="1"/>
                    <a:pt x="174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1"/>
            <p:cNvSpPr/>
            <p:nvPr/>
          </p:nvSpPr>
          <p:spPr>
            <a:xfrm>
              <a:off x="7294550" y="4038925"/>
              <a:ext cx="298275" cy="138325"/>
            </a:xfrm>
            <a:custGeom>
              <a:avLst/>
              <a:gdLst/>
              <a:ahLst/>
              <a:cxnLst/>
              <a:rect l="l" t="t" r="r" b="b"/>
              <a:pathLst>
                <a:path w="11931" h="5533" extrusionOk="0">
                  <a:moveTo>
                    <a:pt x="8598" y="1"/>
                  </a:moveTo>
                  <a:cubicBezTo>
                    <a:pt x="6500" y="1"/>
                    <a:pt x="0" y="2767"/>
                    <a:pt x="0" y="2767"/>
                  </a:cubicBezTo>
                  <a:cubicBezTo>
                    <a:pt x="0" y="2767"/>
                    <a:pt x="6500" y="5532"/>
                    <a:pt x="8598" y="5532"/>
                  </a:cubicBezTo>
                  <a:cubicBezTo>
                    <a:pt x="10696" y="5532"/>
                    <a:pt x="11931" y="4295"/>
                    <a:pt x="11931" y="2767"/>
                  </a:cubicBezTo>
                  <a:cubicBezTo>
                    <a:pt x="11931" y="1239"/>
                    <a:pt x="10696" y="1"/>
                    <a:pt x="8598"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41"/>
            <p:cNvSpPr/>
            <p:nvPr/>
          </p:nvSpPr>
          <p:spPr>
            <a:xfrm>
              <a:off x="7369125" y="4073525"/>
              <a:ext cx="149150" cy="69150"/>
            </a:xfrm>
            <a:custGeom>
              <a:avLst/>
              <a:gdLst/>
              <a:ahLst/>
              <a:cxnLst/>
              <a:rect l="l" t="t" r="r" b="b"/>
              <a:pathLst>
                <a:path w="5966" h="2766" extrusionOk="0">
                  <a:moveTo>
                    <a:pt x="4299" y="0"/>
                  </a:moveTo>
                  <a:cubicBezTo>
                    <a:pt x="3250" y="0"/>
                    <a:pt x="1" y="1383"/>
                    <a:pt x="1" y="1383"/>
                  </a:cubicBezTo>
                  <a:cubicBezTo>
                    <a:pt x="1" y="1383"/>
                    <a:pt x="3250" y="2766"/>
                    <a:pt x="4299" y="2766"/>
                  </a:cubicBezTo>
                  <a:cubicBezTo>
                    <a:pt x="5348" y="2766"/>
                    <a:pt x="5966" y="2147"/>
                    <a:pt x="5966" y="1383"/>
                  </a:cubicBezTo>
                  <a:cubicBezTo>
                    <a:pt x="5966" y="619"/>
                    <a:pt x="5348" y="0"/>
                    <a:pt x="4299" y="0"/>
                  </a:cubicBezTo>
                  <a:close/>
                </a:path>
              </a:pathLst>
            </a:custGeom>
            <a:solidFill>
              <a:srgbClr val="00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41"/>
            <p:cNvSpPr/>
            <p:nvPr/>
          </p:nvSpPr>
          <p:spPr>
            <a:xfrm>
              <a:off x="7549100" y="4064400"/>
              <a:ext cx="87400" cy="87400"/>
            </a:xfrm>
            <a:custGeom>
              <a:avLst/>
              <a:gdLst/>
              <a:ahLst/>
              <a:cxnLst/>
              <a:rect l="l" t="t" r="r" b="b"/>
              <a:pathLst>
                <a:path w="3496" h="3496" extrusionOk="0">
                  <a:moveTo>
                    <a:pt x="1749" y="1"/>
                  </a:moveTo>
                  <a:cubicBezTo>
                    <a:pt x="783" y="1"/>
                    <a:pt x="0" y="782"/>
                    <a:pt x="0" y="1748"/>
                  </a:cubicBezTo>
                  <a:cubicBezTo>
                    <a:pt x="0" y="2713"/>
                    <a:pt x="783" y="3495"/>
                    <a:pt x="1749" y="3495"/>
                  </a:cubicBezTo>
                  <a:cubicBezTo>
                    <a:pt x="2713" y="3495"/>
                    <a:pt x="3496" y="2713"/>
                    <a:pt x="3496" y="1748"/>
                  </a:cubicBezTo>
                  <a:cubicBezTo>
                    <a:pt x="3496" y="782"/>
                    <a:pt x="2713" y="1"/>
                    <a:pt x="1749"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39"/>
        <p:cNvGrpSpPr/>
        <p:nvPr/>
      </p:nvGrpSpPr>
      <p:grpSpPr>
        <a:xfrm>
          <a:off x="0" y="0"/>
          <a:ext cx="0" cy="0"/>
          <a:chOff x="0" y="0"/>
          <a:chExt cx="0" cy="0"/>
        </a:xfrm>
      </p:grpSpPr>
      <p:sp>
        <p:nvSpPr>
          <p:cNvPr id="1440" name="Google Shape;1440;p44"/>
          <p:cNvSpPr txBox="1">
            <a:spLocks noGrp="1"/>
          </p:cNvSpPr>
          <p:nvPr>
            <p:ph type="title"/>
          </p:nvPr>
        </p:nvSpPr>
        <p:spPr>
          <a:xfrm>
            <a:off x="739500" y="232250"/>
            <a:ext cx="7684500" cy="1425099"/>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solidFill>
                  <a:schemeClr val="bg2">
                    <a:lumMod val="25000"/>
                  </a:schemeClr>
                </a:solidFill>
              </a:rPr>
              <a:t>   Strategi </a:t>
            </a:r>
            <a:r>
              <a:rPr lang="en-US" dirty="0" err="1">
                <a:solidFill>
                  <a:schemeClr val="bg2">
                    <a:lumMod val="25000"/>
                  </a:schemeClr>
                </a:solidFill>
              </a:rPr>
              <a:t>Pemasaran</a:t>
            </a:r>
            <a:r>
              <a:rPr lang="en-US" dirty="0">
                <a:solidFill>
                  <a:schemeClr val="bg2">
                    <a:lumMod val="25000"/>
                  </a:schemeClr>
                </a:solidFill>
              </a:rPr>
              <a:t> </a:t>
            </a:r>
            <a:r>
              <a:rPr lang="en-US" dirty="0" err="1">
                <a:solidFill>
                  <a:schemeClr val="bg2">
                    <a:lumMod val="25000"/>
                  </a:schemeClr>
                </a:solidFill>
              </a:rPr>
              <a:t>Terhadap</a:t>
            </a:r>
            <a:r>
              <a:rPr lang="en-US" dirty="0">
                <a:solidFill>
                  <a:schemeClr val="bg2">
                    <a:lumMod val="25000"/>
                  </a:schemeClr>
                </a:solidFill>
              </a:rPr>
              <a:t> </a:t>
            </a:r>
            <a:r>
              <a:rPr lang="en-US" dirty="0" err="1">
                <a:solidFill>
                  <a:schemeClr val="bg2">
                    <a:lumMod val="25000"/>
                  </a:schemeClr>
                </a:solidFill>
              </a:rPr>
              <a:t>Pesaing</a:t>
            </a:r>
            <a:br>
              <a:rPr lang="en-US" dirty="0"/>
            </a:br>
            <a:r>
              <a:rPr lang="en-US" sz="1400" dirty="0" err="1"/>
              <a:t>Pemasaran</a:t>
            </a:r>
            <a:r>
              <a:rPr lang="en-US" sz="1400" dirty="0"/>
              <a:t> </a:t>
            </a:r>
            <a:r>
              <a:rPr lang="en-US" sz="1400" dirty="0" err="1"/>
              <a:t>adalah</a:t>
            </a:r>
            <a:r>
              <a:rPr lang="en-US" sz="1400" dirty="0"/>
              <a:t> </a:t>
            </a:r>
            <a:r>
              <a:rPr lang="en-US" sz="1400" dirty="0" err="1"/>
              <a:t>suatu</a:t>
            </a:r>
            <a:r>
              <a:rPr lang="en-US" sz="1400" dirty="0"/>
              <a:t> </a:t>
            </a:r>
            <a:r>
              <a:rPr lang="en-US" sz="1400" dirty="0" err="1"/>
              <a:t>fungsi</a:t>
            </a:r>
            <a:r>
              <a:rPr lang="en-US" sz="1400" dirty="0"/>
              <a:t> </a:t>
            </a:r>
            <a:r>
              <a:rPr lang="en-US" sz="1400" dirty="0" err="1"/>
              <a:t>organisasi</a:t>
            </a:r>
            <a:r>
              <a:rPr lang="en-US" sz="1400" dirty="0"/>
              <a:t> dan </a:t>
            </a:r>
            <a:r>
              <a:rPr lang="en-US" sz="1400" dirty="0" err="1"/>
              <a:t>serangkaian</a:t>
            </a:r>
            <a:r>
              <a:rPr lang="en-US" sz="1400" dirty="0"/>
              <a:t> proses </a:t>
            </a:r>
            <a:r>
              <a:rPr lang="en-US" sz="1400" dirty="0" err="1"/>
              <a:t>untuk</a:t>
            </a:r>
            <a:r>
              <a:rPr lang="en-US" sz="1400" dirty="0"/>
              <a:t> </a:t>
            </a:r>
            <a:r>
              <a:rPr lang="en-US" sz="1400" dirty="0" err="1"/>
              <a:t>menciptakan</a:t>
            </a:r>
            <a:r>
              <a:rPr lang="en-US" sz="1400" dirty="0"/>
              <a:t>, </a:t>
            </a:r>
            <a:r>
              <a:rPr lang="en-US" sz="1400" dirty="0" err="1"/>
              <a:t>mengomunikasikan</a:t>
            </a:r>
            <a:r>
              <a:rPr lang="en-US" sz="1400" dirty="0"/>
              <a:t> dan </a:t>
            </a:r>
            <a:r>
              <a:rPr lang="en-US" sz="1400" dirty="0" err="1"/>
              <a:t>memberikan</a:t>
            </a:r>
            <a:r>
              <a:rPr lang="en-US" sz="1400" dirty="0"/>
              <a:t> dan </a:t>
            </a:r>
            <a:r>
              <a:rPr lang="en-US" sz="1400" dirty="0" err="1"/>
              <a:t>memberikan</a:t>
            </a:r>
            <a:r>
              <a:rPr lang="en-US" sz="1400" dirty="0"/>
              <a:t> </a:t>
            </a:r>
            <a:r>
              <a:rPr lang="en-US" sz="1400" dirty="0" err="1"/>
              <a:t>nilai</a:t>
            </a:r>
            <a:r>
              <a:rPr lang="en-US" sz="1400" dirty="0"/>
              <a:t> </a:t>
            </a:r>
            <a:r>
              <a:rPr lang="en-US" sz="1400" dirty="0" err="1"/>
              <a:t>kepada</a:t>
            </a:r>
            <a:r>
              <a:rPr lang="en-US" sz="1400" dirty="0"/>
              <a:t> </a:t>
            </a:r>
            <a:r>
              <a:rPr lang="en-US" sz="1400" dirty="0" err="1"/>
              <a:t>pelanggan</a:t>
            </a:r>
            <a:r>
              <a:rPr lang="en-US" sz="1400" dirty="0"/>
              <a:t> </a:t>
            </a:r>
            <a:r>
              <a:rPr lang="en-US" sz="1400" dirty="0" err="1"/>
              <a:t>serta</a:t>
            </a:r>
            <a:r>
              <a:rPr lang="en-US" sz="1400" dirty="0"/>
              <a:t> </a:t>
            </a:r>
            <a:r>
              <a:rPr lang="en-US" sz="1400" dirty="0" err="1"/>
              <a:t>untuk</a:t>
            </a:r>
            <a:r>
              <a:rPr lang="en-US" sz="1400" dirty="0"/>
              <a:t> </a:t>
            </a:r>
            <a:r>
              <a:rPr lang="en-US" sz="1400" dirty="0" err="1"/>
              <a:t>mengelola</a:t>
            </a:r>
            <a:r>
              <a:rPr lang="en-US" sz="1400" dirty="0"/>
              <a:t> </a:t>
            </a:r>
            <a:r>
              <a:rPr lang="en-US" sz="1400" dirty="0" err="1"/>
              <a:t>serta</a:t>
            </a:r>
            <a:r>
              <a:rPr lang="en-US" sz="1400" dirty="0"/>
              <a:t> </a:t>
            </a:r>
            <a:r>
              <a:rPr lang="en-US" sz="1400" dirty="0" err="1"/>
              <a:t>untuk</a:t>
            </a:r>
            <a:r>
              <a:rPr lang="en-US" sz="1400" dirty="0"/>
              <a:t> </a:t>
            </a:r>
            <a:r>
              <a:rPr lang="en-US" sz="1400" dirty="0" err="1"/>
              <a:t>mengelola</a:t>
            </a:r>
            <a:r>
              <a:rPr lang="en-US" sz="1400" dirty="0"/>
              <a:t> </a:t>
            </a:r>
            <a:r>
              <a:rPr lang="en-US" sz="1400" dirty="0" err="1"/>
              <a:t>hubungan</a:t>
            </a:r>
            <a:r>
              <a:rPr lang="en-US" sz="1400" dirty="0"/>
              <a:t> </a:t>
            </a:r>
            <a:r>
              <a:rPr lang="en-US" sz="1400" dirty="0" err="1"/>
              <a:t>pelanggan</a:t>
            </a:r>
            <a:r>
              <a:rPr lang="en-US" sz="1400" dirty="0"/>
              <a:t> </a:t>
            </a:r>
            <a:r>
              <a:rPr lang="en-US" sz="1400" dirty="0" err="1"/>
              <a:t>dengan</a:t>
            </a:r>
            <a:r>
              <a:rPr lang="en-US" sz="1400" dirty="0"/>
              <a:t> </a:t>
            </a:r>
            <a:r>
              <a:rPr lang="en-US" sz="1400" dirty="0" err="1"/>
              <a:t>cara</a:t>
            </a:r>
            <a:r>
              <a:rPr lang="en-US" sz="1400" dirty="0"/>
              <a:t> yang </a:t>
            </a:r>
            <a:r>
              <a:rPr lang="en-US" sz="1400" dirty="0" err="1"/>
              <a:t>menguntungkan</a:t>
            </a:r>
            <a:r>
              <a:rPr lang="en-US" sz="1400" dirty="0"/>
              <a:t> </a:t>
            </a:r>
            <a:r>
              <a:rPr lang="en-US" sz="1400" dirty="0" err="1"/>
              <a:t>oranisasi</a:t>
            </a:r>
            <a:r>
              <a:rPr lang="en-US" sz="1400" dirty="0"/>
              <a:t> dan </a:t>
            </a:r>
            <a:r>
              <a:rPr lang="en-US" sz="1400" dirty="0" err="1"/>
              <a:t>pemangku</a:t>
            </a:r>
            <a:r>
              <a:rPr lang="en-US" sz="1400" dirty="0"/>
              <a:t> </a:t>
            </a:r>
            <a:r>
              <a:rPr lang="en-US" sz="1400" dirty="0" err="1"/>
              <a:t>kepentingan</a:t>
            </a:r>
            <a:r>
              <a:rPr lang="en-US" sz="1400" dirty="0"/>
              <a:t> </a:t>
            </a:r>
            <a:endParaRPr sz="1400" dirty="0"/>
          </a:p>
        </p:txBody>
      </p:sp>
      <p:sp>
        <p:nvSpPr>
          <p:cNvPr id="1441" name="Google Shape;1441;p44"/>
          <p:cNvSpPr txBox="1">
            <a:spLocks noGrp="1"/>
          </p:cNvSpPr>
          <p:nvPr>
            <p:ph type="subTitle" idx="1"/>
          </p:nvPr>
        </p:nvSpPr>
        <p:spPr>
          <a:xfrm>
            <a:off x="3733800" y="2419350"/>
            <a:ext cx="5029200" cy="2042050"/>
          </a:xfrm>
          <a:prstGeom prst="rect">
            <a:avLst/>
          </a:prstGeom>
        </p:spPr>
        <p:txBody>
          <a:bodyPr spcFirstLastPara="1" wrap="square" lIns="91425" tIns="91425" rIns="91425" bIns="91425" anchor="t" anchorCtr="0">
            <a:noAutofit/>
          </a:bodyPr>
          <a:lstStyle/>
          <a:p>
            <a:pPr marL="0" lvl="0" indent="0" algn="l"/>
            <a:r>
              <a:rPr lang="en-US" dirty="0" err="1"/>
              <a:t>Pembuatan</a:t>
            </a:r>
            <a:r>
              <a:rPr lang="en-US" dirty="0"/>
              <a:t> </a:t>
            </a:r>
            <a:r>
              <a:rPr lang="en-US" dirty="0" err="1"/>
              <a:t>Tahu</a:t>
            </a:r>
            <a:r>
              <a:rPr lang="en-US" dirty="0"/>
              <a:t> </a:t>
            </a:r>
            <a:r>
              <a:rPr lang="en-US" dirty="0" err="1"/>
              <a:t>Walik</a:t>
            </a:r>
            <a:r>
              <a:rPr lang="en-US" dirty="0"/>
              <a:t> </a:t>
            </a:r>
            <a:r>
              <a:rPr lang="en-US" dirty="0" err="1"/>
              <a:t>ini</a:t>
            </a:r>
            <a:r>
              <a:rPr lang="en-US" dirty="0"/>
              <a:t> </a:t>
            </a:r>
            <a:r>
              <a:rPr lang="en-US" dirty="0" err="1"/>
              <a:t>merupakan</a:t>
            </a:r>
            <a:r>
              <a:rPr lang="en-US" dirty="0"/>
              <a:t> </a:t>
            </a:r>
            <a:r>
              <a:rPr lang="en-US" dirty="0" err="1"/>
              <a:t>inovasi</a:t>
            </a:r>
            <a:r>
              <a:rPr lang="en-US" dirty="0"/>
              <a:t> </a:t>
            </a:r>
            <a:r>
              <a:rPr lang="en-US" dirty="0" err="1"/>
              <a:t>baru</a:t>
            </a:r>
            <a:r>
              <a:rPr lang="en-US" dirty="0"/>
              <a:t> </a:t>
            </a:r>
            <a:r>
              <a:rPr lang="en-US" dirty="0" err="1"/>
              <a:t>dalam</a:t>
            </a:r>
            <a:r>
              <a:rPr lang="en-US" dirty="0"/>
              <a:t> </a:t>
            </a:r>
            <a:r>
              <a:rPr lang="en-US" dirty="0" err="1"/>
              <a:t>berusaha</a:t>
            </a:r>
            <a:r>
              <a:rPr lang="en-US" dirty="0"/>
              <a:t> </a:t>
            </a:r>
            <a:r>
              <a:rPr lang="en-US" dirty="0" err="1"/>
              <a:t>di</a:t>
            </a:r>
            <a:r>
              <a:rPr lang="en-US" dirty="0"/>
              <a:t> Kota </a:t>
            </a:r>
          </a:p>
          <a:p>
            <a:pPr marL="0" lvl="0" indent="0" algn="l"/>
            <a:r>
              <a:rPr lang="en-US" dirty="0"/>
              <a:t>Metro. </a:t>
            </a:r>
            <a:r>
              <a:rPr lang="en-US" dirty="0" err="1"/>
              <a:t>Meskipun</a:t>
            </a:r>
            <a:r>
              <a:rPr lang="en-US" dirty="0"/>
              <a:t> </a:t>
            </a:r>
            <a:r>
              <a:rPr lang="en-US" dirty="0" err="1"/>
              <a:t>produksi</a:t>
            </a:r>
            <a:r>
              <a:rPr lang="en-US" dirty="0"/>
              <a:t> </a:t>
            </a:r>
            <a:r>
              <a:rPr lang="en-US" dirty="0" err="1"/>
              <a:t>tahu</a:t>
            </a:r>
            <a:r>
              <a:rPr lang="en-US" dirty="0"/>
              <a:t> </a:t>
            </a:r>
            <a:r>
              <a:rPr lang="en-US" dirty="0" err="1"/>
              <a:t>bakso</a:t>
            </a:r>
            <a:r>
              <a:rPr lang="en-US" dirty="0"/>
              <a:t> </a:t>
            </a:r>
            <a:r>
              <a:rPr lang="en-US" dirty="0" err="1"/>
              <a:t>sudah</a:t>
            </a:r>
            <a:r>
              <a:rPr lang="en-US" dirty="0"/>
              <a:t> </a:t>
            </a:r>
            <a:r>
              <a:rPr lang="en-US" dirty="0" err="1"/>
              <a:t>banyak</a:t>
            </a:r>
            <a:r>
              <a:rPr lang="en-US" dirty="0"/>
              <a:t> </a:t>
            </a:r>
            <a:r>
              <a:rPr lang="en-US" dirty="0" err="1"/>
              <a:t>dipasaran</a:t>
            </a:r>
            <a:r>
              <a:rPr lang="en-US" dirty="0"/>
              <a:t>, </a:t>
            </a:r>
            <a:r>
              <a:rPr lang="en-US" dirty="0" err="1"/>
              <a:t>namun</a:t>
            </a:r>
            <a:r>
              <a:rPr lang="en-US" dirty="0"/>
              <a:t> </a:t>
            </a:r>
            <a:r>
              <a:rPr lang="en-US" dirty="0" err="1"/>
              <a:t>Tahu</a:t>
            </a:r>
            <a:r>
              <a:rPr lang="en-US" dirty="0"/>
              <a:t> </a:t>
            </a:r>
            <a:r>
              <a:rPr lang="en-US" dirty="0" err="1"/>
              <a:t>Walik</a:t>
            </a:r>
            <a:r>
              <a:rPr lang="en-US" dirty="0"/>
              <a:t> </a:t>
            </a:r>
            <a:r>
              <a:rPr lang="en-US" dirty="0" err="1"/>
              <a:t>ini</a:t>
            </a:r>
            <a:r>
              <a:rPr lang="en-US" dirty="0"/>
              <a:t> </a:t>
            </a:r>
          </a:p>
          <a:p>
            <a:pPr marL="0" lvl="0" indent="0" algn="l"/>
            <a:r>
              <a:rPr lang="en-US" dirty="0" err="1"/>
              <a:t>akan</a:t>
            </a:r>
            <a:r>
              <a:rPr lang="en-US" dirty="0"/>
              <a:t> </a:t>
            </a:r>
            <a:r>
              <a:rPr lang="en-US" dirty="0" err="1"/>
              <a:t>menambahkan</a:t>
            </a:r>
            <a:r>
              <a:rPr lang="en-US" dirty="0"/>
              <a:t> </a:t>
            </a:r>
            <a:r>
              <a:rPr lang="en-US" dirty="0" err="1"/>
              <a:t>bumbu</a:t>
            </a:r>
            <a:r>
              <a:rPr lang="en-US" dirty="0"/>
              <a:t> </a:t>
            </a:r>
            <a:r>
              <a:rPr lang="en-US" dirty="0" err="1"/>
              <a:t>atau</a:t>
            </a:r>
            <a:r>
              <a:rPr lang="en-US" dirty="0"/>
              <a:t> sambal </a:t>
            </a:r>
            <a:r>
              <a:rPr lang="en-US" dirty="0" err="1"/>
              <a:t>khas</a:t>
            </a:r>
            <a:r>
              <a:rPr lang="en-US" dirty="0"/>
              <a:t> </a:t>
            </a:r>
            <a:r>
              <a:rPr lang="en-US" dirty="0" err="1"/>
              <a:t>sebagai</a:t>
            </a:r>
            <a:r>
              <a:rPr lang="en-US" dirty="0"/>
              <a:t> </a:t>
            </a:r>
            <a:r>
              <a:rPr lang="en-US" dirty="0" err="1"/>
              <a:t>sausnya</a:t>
            </a:r>
            <a:r>
              <a:rPr lang="en-US" dirty="0"/>
              <a:t>, </a:t>
            </a:r>
            <a:r>
              <a:rPr lang="en-US" dirty="0" err="1"/>
              <a:t>hal</a:t>
            </a:r>
            <a:r>
              <a:rPr lang="en-US" dirty="0"/>
              <a:t> </a:t>
            </a:r>
            <a:r>
              <a:rPr lang="en-US" dirty="0" err="1"/>
              <a:t>ini</a:t>
            </a:r>
            <a:r>
              <a:rPr lang="en-US" dirty="0"/>
              <a:t> sangat </a:t>
            </a:r>
          </a:p>
          <a:p>
            <a:pPr marL="0" lvl="0" indent="0" algn="l"/>
            <a:r>
              <a:rPr lang="en-US" dirty="0" err="1"/>
              <a:t>memungkinkan</a:t>
            </a:r>
            <a:r>
              <a:rPr lang="en-US" dirty="0"/>
              <a:t> </a:t>
            </a:r>
            <a:r>
              <a:rPr lang="en-US" dirty="0" err="1"/>
              <a:t>untuk</a:t>
            </a:r>
            <a:r>
              <a:rPr lang="en-US" dirty="0"/>
              <a:t> </a:t>
            </a:r>
            <a:r>
              <a:rPr lang="en-US" dirty="0" err="1"/>
              <a:t>menarik</a:t>
            </a:r>
            <a:r>
              <a:rPr lang="en-US" dirty="0"/>
              <a:t> </a:t>
            </a:r>
            <a:r>
              <a:rPr lang="en-US" dirty="0" err="1"/>
              <a:t>minat</a:t>
            </a:r>
            <a:r>
              <a:rPr lang="en-US" dirty="0"/>
              <a:t> </a:t>
            </a:r>
            <a:r>
              <a:rPr lang="en-US" dirty="0" err="1"/>
              <a:t>masyarakat</a:t>
            </a:r>
            <a:r>
              <a:rPr lang="en-US" dirty="0"/>
              <a:t> </a:t>
            </a:r>
            <a:r>
              <a:rPr lang="en-US" dirty="0" err="1"/>
              <a:t>untuk</a:t>
            </a:r>
            <a:r>
              <a:rPr lang="en-US" dirty="0"/>
              <a:t> </a:t>
            </a:r>
            <a:r>
              <a:rPr lang="en-US" dirty="0" err="1"/>
              <a:t>membeli</a:t>
            </a:r>
            <a:r>
              <a:rPr lang="en-US" dirty="0"/>
              <a:t> </a:t>
            </a:r>
            <a:r>
              <a:rPr lang="en-US" dirty="0" err="1"/>
              <a:t>produk</a:t>
            </a:r>
            <a:r>
              <a:rPr lang="en-US" dirty="0"/>
              <a:t> </a:t>
            </a:r>
            <a:r>
              <a:rPr lang="en-US" dirty="0" err="1"/>
              <a:t>ini</a:t>
            </a:r>
            <a:r>
              <a:rPr lang="en-US" dirty="0"/>
              <a:t>.</a:t>
            </a:r>
            <a:endParaRPr dirty="0"/>
          </a:p>
        </p:txBody>
      </p:sp>
      <p:sp>
        <p:nvSpPr>
          <p:cNvPr id="1444" name="Google Shape;1444;p44"/>
          <p:cNvSpPr txBox="1">
            <a:spLocks noGrp="1"/>
          </p:cNvSpPr>
          <p:nvPr>
            <p:ph type="subTitle" idx="3"/>
          </p:nvPr>
        </p:nvSpPr>
        <p:spPr>
          <a:xfrm>
            <a:off x="6096000" y="1823550"/>
            <a:ext cx="2590800" cy="443399"/>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Product ( </a:t>
            </a:r>
            <a:r>
              <a:rPr lang="en-US" dirty="0" err="1"/>
              <a:t>produk</a:t>
            </a:r>
            <a:r>
              <a:rPr lang="en-US" dirty="0"/>
              <a:t> ) </a:t>
            </a:r>
            <a:endParaRPr dirty="0"/>
          </a:p>
        </p:txBody>
      </p:sp>
      <p:grpSp>
        <p:nvGrpSpPr>
          <p:cNvPr id="1451" name="Google Shape;1451;p44"/>
          <p:cNvGrpSpPr/>
          <p:nvPr/>
        </p:nvGrpSpPr>
        <p:grpSpPr>
          <a:xfrm rot="-5400000">
            <a:off x="-97750" y="456625"/>
            <a:ext cx="1017750" cy="439100"/>
            <a:chOff x="603600" y="365825"/>
            <a:chExt cx="1017750" cy="439100"/>
          </a:xfrm>
        </p:grpSpPr>
        <p:sp>
          <p:nvSpPr>
            <p:cNvPr id="1452" name="Google Shape;1452;p44"/>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4"/>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4"/>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4"/>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4"/>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4"/>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4"/>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4"/>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4"/>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4"/>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4"/>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4"/>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4"/>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4"/>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4"/>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4"/>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4"/>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4"/>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4"/>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4"/>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4"/>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3" name="Google Shape;1473;p44"/>
          <p:cNvGrpSpPr/>
          <p:nvPr/>
        </p:nvGrpSpPr>
        <p:grpSpPr>
          <a:xfrm rot="5400000" flipH="1">
            <a:off x="8177925" y="456625"/>
            <a:ext cx="1017750" cy="439100"/>
            <a:chOff x="603600" y="365825"/>
            <a:chExt cx="1017750" cy="439100"/>
          </a:xfrm>
        </p:grpSpPr>
        <p:sp>
          <p:nvSpPr>
            <p:cNvPr id="1474" name="Google Shape;1474;p44"/>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44"/>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4"/>
            <p:cNvSpPr/>
            <p:nvPr/>
          </p:nvSpPr>
          <p:spPr>
            <a:xfrm>
              <a:off x="850499" y="601150"/>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4"/>
            <p:cNvSpPr/>
            <p:nvPr/>
          </p:nvSpPr>
          <p:spPr>
            <a:xfrm>
              <a:off x="690174" y="45630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78" name="Google Shape;1478;p44"/>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4"/>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4"/>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4"/>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4"/>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4"/>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4"/>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4"/>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4"/>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4"/>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44"/>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44"/>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4"/>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44"/>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44"/>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4"/>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4"/>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74" name="Picture 73" descr="WhatsApp Image 2022-09-05 at 21.10.43.jpeg"/>
          <p:cNvPicPr>
            <a:picLocks noChangeAspect="1"/>
          </p:cNvPicPr>
          <p:nvPr/>
        </p:nvPicPr>
        <p:blipFill>
          <a:blip r:embed="rId3"/>
          <a:stretch>
            <a:fillRect/>
          </a:stretch>
        </p:blipFill>
        <p:spPr>
          <a:xfrm>
            <a:off x="583200" y="2343150"/>
            <a:ext cx="2438400" cy="24384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3"/>
        <p:cNvGrpSpPr/>
        <p:nvPr/>
      </p:nvGrpSpPr>
      <p:grpSpPr>
        <a:xfrm>
          <a:off x="0" y="0"/>
          <a:ext cx="0" cy="0"/>
          <a:chOff x="0" y="0"/>
          <a:chExt cx="0" cy="0"/>
        </a:xfrm>
      </p:grpSpPr>
      <p:sp>
        <p:nvSpPr>
          <p:cNvPr id="1515" name="Google Shape;1515;p45"/>
          <p:cNvSpPr txBox="1">
            <a:spLocks noGrp="1"/>
          </p:cNvSpPr>
          <p:nvPr>
            <p:ph type="subTitle" idx="4"/>
          </p:nvPr>
        </p:nvSpPr>
        <p:spPr>
          <a:xfrm>
            <a:off x="217275" y="704839"/>
            <a:ext cx="2373526" cy="495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Price ( </a:t>
            </a:r>
            <a:r>
              <a:rPr lang="en-US" dirty="0" err="1"/>
              <a:t>harga</a:t>
            </a:r>
            <a:r>
              <a:rPr lang="en-US" dirty="0"/>
              <a:t> ) </a:t>
            </a:r>
            <a:endParaRPr/>
          </a:p>
        </p:txBody>
      </p:sp>
      <p:sp>
        <p:nvSpPr>
          <p:cNvPr id="1516" name="Google Shape;1516;p45"/>
          <p:cNvSpPr txBox="1">
            <a:spLocks noGrp="1"/>
          </p:cNvSpPr>
          <p:nvPr>
            <p:ph type="subTitle" idx="5"/>
          </p:nvPr>
        </p:nvSpPr>
        <p:spPr>
          <a:xfrm>
            <a:off x="3086100" y="514350"/>
            <a:ext cx="2819400" cy="742939"/>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Promotion ( </a:t>
            </a:r>
            <a:r>
              <a:rPr lang="en-US" dirty="0" err="1"/>
              <a:t>promosi</a:t>
            </a:r>
            <a:r>
              <a:rPr lang="en-US" dirty="0"/>
              <a:t>)</a:t>
            </a:r>
          </a:p>
          <a:p>
            <a:pPr marL="0" lvl="0" indent="0" algn="ctr" rtl="0">
              <a:spcBef>
                <a:spcPts val="0"/>
              </a:spcBef>
              <a:spcAft>
                <a:spcPts val="0"/>
              </a:spcAft>
              <a:buNone/>
            </a:pPr>
            <a:r>
              <a:rPr lang="en-US" dirty="0" err="1"/>
              <a:t>Periklanan</a:t>
            </a:r>
            <a:r>
              <a:rPr lang="en-US" dirty="0"/>
              <a:t> </a:t>
            </a:r>
            <a:endParaRPr dirty="0"/>
          </a:p>
        </p:txBody>
      </p:sp>
      <p:sp>
        <p:nvSpPr>
          <p:cNvPr id="1517" name="Google Shape;1517;p45"/>
          <p:cNvSpPr txBox="1">
            <a:spLocks noGrp="1"/>
          </p:cNvSpPr>
          <p:nvPr>
            <p:ph type="subTitle" idx="6"/>
          </p:nvPr>
        </p:nvSpPr>
        <p:spPr>
          <a:xfrm>
            <a:off x="6476998" y="699644"/>
            <a:ext cx="2514601" cy="533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Placement </a:t>
            </a:r>
            <a:endParaRPr/>
          </a:p>
        </p:txBody>
      </p:sp>
      <p:sp>
        <p:nvSpPr>
          <p:cNvPr id="1518" name="Google Shape;1518;p45"/>
          <p:cNvSpPr txBox="1">
            <a:spLocks noGrp="1"/>
          </p:cNvSpPr>
          <p:nvPr>
            <p:ph type="subTitle" idx="3"/>
          </p:nvPr>
        </p:nvSpPr>
        <p:spPr>
          <a:xfrm>
            <a:off x="6553200" y="1657350"/>
            <a:ext cx="2438399" cy="2473075"/>
          </a:xfrm>
          <a:prstGeom prst="rect">
            <a:avLst/>
          </a:prstGeom>
        </p:spPr>
        <p:txBody>
          <a:bodyPr spcFirstLastPara="1" wrap="square" lIns="91425" tIns="91425" rIns="91425" bIns="91425" anchor="t" anchorCtr="0">
            <a:noAutofit/>
          </a:bodyPr>
          <a:lstStyle/>
          <a:p>
            <a:pPr marL="0" lvl="0" indent="0" algn="l"/>
            <a:r>
              <a:rPr lang="en-US" dirty="0"/>
              <a:t>Lokasi </a:t>
            </a:r>
            <a:r>
              <a:rPr lang="en-US" dirty="0" err="1"/>
              <a:t>penjualan</a:t>
            </a:r>
            <a:r>
              <a:rPr lang="en-US" dirty="0"/>
              <a:t> </a:t>
            </a:r>
            <a:r>
              <a:rPr lang="en-US" dirty="0" err="1"/>
              <a:t>Tahu</a:t>
            </a:r>
            <a:r>
              <a:rPr lang="en-US" dirty="0"/>
              <a:t> </a:t>
            </a:r>
            <a:r>
              <a:rPr lang="en-US" dirty="0" err="1"/>
              <a:t>Walik</a:t>
            </a:r>
            <a:r>
              <a:rPr lang="en-US" dirty="0"/>
              <a:t> </a:t>
            </a:r>
            <a:r>
              <a:rPr lang="en-US" dirty="0" err="1"/>
              <a:t>akan</a:t>
            </a:r>
            <a:r>
              <a:rPr lang="en-US" dirty="0"/>
              <a:t> </a:t>
            </a:r>
            <a:r>
              <a:rPr lang="en-US" dirty="0" err="1"/>
              <a:t>dilakukan</a:t>
            </a:r>
            <a:r>
              <a:rPr lang="en-US" dirty="0"/>
              <a:t> di </a:t>
            </a:r>
            <a:r>
              <a:rPr lang="en-US" dirty="0" err="1"/>
              <a:t>sekitar</a:t>
            </a:r>
            <a:r>
              <a:rPr lang="en-US" dirty="0"/>
              <a:t> </a:t>
            </a:r>
            <a:r>
              <a:rPr lang="en-US" dirty="0" err="1"/>
              <a:t>Kampus</a:t>
            </a:r>
            <a:r>
              <a:rPr lang="en-US" dirty="0"/>
              <a:t> B FKIP UNILA Kota Metro. </a:t>
            </a:r>
            <a:r>
              <a:rPr lang="en-US" dirty="0" err="1"/>
              <a:t>Pemilihan</a:t>
            </a:r>
            <a:r>
              <a:rPr lang="en-US" dirty="0"/>
              <a:t> </a:t>
            </a:r>
            <a:r>
              <a:rPr lang="en-US" dirty="0" err="1"/>
              <a:t>lokasi</a:t>
            </a:r>
            <a:r>
              <a:rPr lang="en-US" dirty="0"/>
              <a:t> </a:t>
            </a:r>
            <a:r>
              <a:rPr lang="en-US" dirty="0" err="1"/>
              <a:t>ini</a:t>
            </a:r>
            <a:r>
              <a:rPr lang="en-US" dirty="0"/>
              <a:t> </a:t>
            </a:r>
            <a:r>
              <a:rPr lang="en-US" dirty="0" err="1"/>
              <a:t>dikarenakan</a:t>
            </a:r>
            <a:r>
              <a:rPr lang="en-US" dirty="0"/>
              <a:t> </a:t>
            </a:r>
            <a:r>
              <a:rPr lang="en-US" dirty="0" err="1"/>
              <a:t>tempatnya</a:t>
            </a:r>
            <a:r>
              <a:rPr lang="en-US" dirty="0"/>
              <a:t> yang </a:t>
            </a:r>
            <a:r>
              <a:rPr lang="en-US" dirty="0" err="1"/>
              <a:t>sangat</a:t>
            </a:r>
            <a:r>
              <a:rPr lang="en-US" dirty="0"/>
              <a:t> </a:t>
            </a:r>
            <a:r>
              <a:rPr lang="en-US" dirty="0" err="1"/>
              <a:t>strategis</a:t>
            </a:r>
            <a:r>
              <a:rPr lang="en-US" dirty="0"/>
              <a:t> </a:t>
            </a:r>
            <a:r>
              <a:rPr lang="en-US" dirty="0" err="1"/>
              <a:t>dan</a:t>
            </a:r>
            <a:r>
              <a:rPr lang="en-US" dirty="0"/>
              <a:t> </a:t>
            </a:r>
          </a:p>
          <a:p>
            <a:pPr marL="0" lvl="0" indent="0" algn="l"/>
            <a:r>
              <a:rPr lang="en-US" dirty="0" err="1"/>
              <a:t>terjangkau</a:t>
            </a:r>
            <a:r>
              <a:rPr lang="en-US" dirty="0"/>
              <a:t> oleh </a:t>
            </a:r>
            <a:r>
              <a:rPr lang="en-US" dirty="0" err="1"/>
              <a:t>berbagai</a:t>
            </a:r>
            <a:r>
              <a:rPr lang="en-US" dirty="0"/>
              <a:t> </a:t>
            </a:r>
            <a:r>
              <a:rPr lang="en-US" dirty="0" err="1"/>
              <a:t>kalangan</a:t>
            </a:r>
            <a:r>
              <a:rPr lang="en-US" dirty="0"/>
              <a:t> </a:t>
            </a:r>
            <a:r>
              <a:rPr lang="en-US" dirty="0" err="1"/>
              <a:t>masyarakat</a:t>
            </a:r>
            <a:r>
              <a:rPr lang="en-US" dirty="0"/>
              <a:t> </a:t>
            </a:r>
            <a:r>
              <a:rPr lang="en-US" dirty="0" err="1"/>
              <a:t>serta</a:t>
            </a:r>
            <a:r>
              <a:rPr lang="en-US" dirty="0"/>
              <a:t> </a:t>
            </a:r>
            <a:r>
              <a:rPr lang="en-US" dirty="0" err="1"/>
              <a:t>mahasiswa</a:t>
            </a:r>
            <a:r>
              <a:rPr lang="en-US" dirty="0"/>
              <a:t> </a:t>
            </a:r>
            <a:endParaRPr dirty="0"/>
          </a:p>
        </p:txBody>
      </p:sp>
      <p:sp>
        <p:nvSpPr>
          <p:cNvPr id="1519" name="Google Shape;1519;p45"/>
          <p:cNvSpPr txBox="1">
            <a:spLocks noGrp="1"/>
          </p:cNvSpPr>
          <p:nvPr>
            <p:ph type="subTitle" idx="1"/>
          </p:nvPr>
        </p:nvSpPr>
        <p:spPr>
          <a:xfrm>
            <a:off x="152401" y="1478973"/>
            <a:ext cx="2884325" cy="2651451"/>
          </a:xfrm>
          <a:prstGeom prst="rect">
            <a:avLst/>
          </a:prstGeom>
        </p:spPr>
        <p:txBody>
          <a:bodyPr spcFirstLastPara="1" wrap="square" lIns="91425" tIns="91425" rIns="91425" bIns="91425" anchor="t" anchorCtr="0">
            <a:noAutofit/>
          </a:bodyPr>
          <a:lstStyle/>
          <a:p>
            <a:pPr marL="0" lvl="0" indent="0" algn="l"/>
            <a:r>
              <a:rPr lang="en-US" dirty="0"/>
              <a:t>Harga </a:t>
            </a:r>
            <a:r>
              <a:rPr lang="en-US" dirty="0" err="1"/>
              <a:t>produk</a:t>
            </a:r>
            <a:r>
              <a:rPr lang="en-US" dirty="0"/>
              <a:t> </a:t>
            </a:r>
            <a:r>
              <a:rPr lang="en-US" dirty="0" err="1"/>
              <a:t>Tahu</a:t>
            </a:r>
            <a:r>
              <a:rPr lang="en-US" dirty="0"/>
              <a:t> </a:t>
            </a:r>
            <a:r>
              <a:rPr lang="en-US" dirty="0" err="1"/>
              <a:t>Walik</a:t>
            </a:r>
            <a:r>
              <a:rPr lang="en-US" dirty="0"/>
              <a:t> </a:t>
            </a:r>
            <a:r>
              <a:rPr lang="en-US" dirty="0" err="1"/>
              <a:t>relatif</a:t>
            </a:r>
            <a:r>
              <a:rPr lang="en-US" dirty="0"/>
              <a:t> </a:t>
            </a:r>
            <a:r>
              <a:rPr lang="en-US" dirty="0" err="1"/>
              <a:t>terjangkau</a:t>
            </a:r>
            <a:r>
              <a:rPr lang="en-US" dirty="0"/>
              <a:t>, kami </a:t>
            </a:r>
            <a:r>
              <a:rPr lang="en-US" dirty="0" err="1"/>
              <a:t>akan</a:t>
            </a:r>
            <a:r>
              <a:rPr lang="en-US" dirty="0"/>
              <a:t> </a:t>
            </a:r>
            <a:r>
              <a:rPr lang="en-US" dirty="0" err="1"/>
              <a:t>menjual</a:t>
            </a:r>
            <a:r>
              <a:rPr lang="en-US" dirty="0"/>
              <a:t> </a:t>
            </a:r>
            <a:r>
              <a:rPr lang="en-US" dirty="0" err="1"/>
              <a:t>dengan</a:t>
            </a:r>
            <a:r>
              <a:rPr lang="en-US" dirty="0"/>
              <a:t> </a:t>
            </a:r>
            <a:r>
              <a:rPr lang="en-US" dirty="0" err="1"/>
              <a:t>harga</a:t>
            </a:r>
            <a:r>
              <a:rPr lang="en-US" dirty="0"/>
              <a:t> yang </a:t>
            </a:r>
          </a:p>
          <a:p>
            <a:pPr marL="0" lvl="0" indent="0" algn="l"/>
            <a:r>
              <a:rPr lang="en-US" dirty="0" err="1"/>
              <a:t>sesuai</a:t>
            </a:r>
            <a:r>
              <a:rPr lang="en-US" dirty="0"/>
              <a:t> </a:t>
            </a:r>
            <a:r>
              <a:rPr lang="en-US" dirty="0" err="1"/>
              <a:t>dengan</a:t>
            </a:r>
            <a:r>
              <a:rPr lang="en-US" dirty="0"/>
              <a:t> </a:t>
            </a:r>
            <a:r>
              <a:rPr lang="en-US" dirty="0" err="1"/>
              <a:t>kalangan</a:t>
            </a:r>
            <a:r>
              <a:rPr lang="en-US" dirty="0"/>
              <a:t> </a:t>
            </a:r>
            <a:r>
              <a:rPr lang="en-US" dirty="0" err="1"/>
              <a:t>menengah</a:t>
            </a:r>
            <a:r>
              <a:rPr lang="en-US" dirty="0"/>
              <a:t> </a:t>
            </a:r>
            <a:r>
              <a:rPr lang="en-US" dirty="0" err="1"/>
              <a:t>maupun</a:t>
            </a:r>
            <a:r>
              <a:rPr lang="en-US" dirty="0"/>
              <a:t> </a:t>
            </a:r>
            <a:r>
              <a:rPr lang="en-US" dirty="0" err="1"/>
              <a:t>menegah</a:t>
            </a:r>
            <a:r>
              <a:rPr lang="en-US" dirty="0"/>
              <a:t> </a:t>
            </a:r>
            <a:r>
              <a:rPr lang="en-US" dirty="0" err="1"/>
              <a:t>ke</a:t>
            </a:r>
            <a:r>
              <a:rPr lang="en-US" dirty="0"/>
              <a:t> </a:t>
            </a:r>
            <a:r>
              <a:rPr lang="en-US" dirty="0" err="1"/>
              <a:t>bawah</a:t>
            </a:r>
            <a:r>
              <a:rPr lang="en-US" dirty="0"/>
              <a:t>. </a:t>
            </a:r>
          </a:p>
          <a:p>
            <a:pPr marL="0" lvl="0" indent="0" algn="l"/>
            <a:endParaRPr lang="en-US" dirty="0"/>
          </a:p>
          <a:p>
            <a:pPr marL="0" lvl="0" indent="0" algn="l"/>
            <a:r>
              <a:rPr lang="en-US" dirty="0" err="1"/>
              <a:t>Tahu</a:t>
            </a:r>
            <a:r>
              <a:rPr lang="en-US" dirty="0"/>
              <a:t> </a:t>
            </a:r>
            <a:r>
              <a:rPr lang="en-US" dirty="0" err="1"/>
              <a:t>Walik</a:t>
            </a:r>
            <a:r>
              <a:rPr lang="en-US" dirty="0"/>
              <a:t> </a:t>
            </a:r>
          </a:p>
          <a:p>
            <a:pPr marL="0" lvl="0" indent="0" algn="l"/>
            <a:r>
              <a:rPr lang="en-US" dirty="0" err="1"/>
              <a:t>menawarkan</a:t>
            </a:r>
            <a:r>
              <a:rPr lang="en-US" dirty="0"/>
              <a:t> </a:t>
            </a:r>
            <a:r>
              <a:rPr lang="en-US" dirty="0" err="1"/>
              <a:t>harga</a:t>
            </a:r>
            <a:r>
              <a:rPr lang="en-US" dirty="0"/>
              <a:t> </a:t>
            </a:r>
            <a:r>
              <a:rPr lang="en-US" dirty="0" err="1"/>
              <a:t>sebesar</a:t>
            </a:r>
            <a:r>
              <a:rPr lang="en-US" dirty="0"/>
              <a:t> </a:t>
            </a:r>
            <a:r>
              <a:rPr lang="en-US" dirty="0" err="1"/>
              <a:t>adalah</a:t>
            </a:r>
            <a:r>
              <a:rPr lang="en-US" dirty="0"/>
              <a:t> Rp 12.000 per </a:t>
            </a:r>
            <a:r>
              <a:rPr lang="en-US" dirty="0" err="1"/>
              <a:t>porsi</a:t>
            </a:r>
            <a:r>
              <a:rPr lang="en-US" dirty="0"/>
              <a:t> </a:t>
            </a:r>
            <a:r>
              <a:rPr lang="en-US" dirty="0" err="1"/>
              <a:t>serta</a:t>
            </a:r>
            <a:r>
              <a:rPr lang="en-US" dirty="0"/>
              <a:t> </a:t>
            </a:r>
            <a:r>
              <a:rPr lang="en-US" dirty="0" err="1"/>
              <a:t>hitungan</a:t>
            </a:r>
            <a:r>
              <a:rPr lang="en-US" dirty="0"/>
              <a:t> </a:t>
            </a:r>
            <a:r>
              <a:rPr lang="en-US" dirty="0" err="1"/>
              <a:t>satuan</a:t>
            </a:r>
            <a:r>
              <a:rPr lang="en-US" dirty="0"/>
              <a:t> </a:t>
            </a:r>
            <a:endParaRPr dirty="0"/>
          </a:p>
        </p:txBody>
      </p:sp>
      <p:sp>
        <p:nvSpPr>
          <p:cNvPr id="1520" name="Google Shape;1520;p45"/>
          <p:cNvSpPr txBox="1">
            <a:spLocks noGrp="1"/>
          </p:cNvSpPr>
          <p:nvPr>
            <p:ph type="subTitle" idx="2"/>
          </p:nvPr>
        </p:nvSpPr>
        <p:spPr>
          <a:xfrm>
            <a:off x="3238500" y="1478974"/>
            <a:ext cx="2667000" cy="3664526"/>
          </a:xfrm>
          <a:prstGeom prst="rect">
            <a:avLst/>
          </a:prstGeom>
        </p:spPr>
        <p:txBody>
          <a:bodyPr spcFirstLastPara="1" wrap="square" lIns="91425" tIns="91425" rIns="91425" bIns="91425" anchor="t" anchorCtr="0">
            <a:noAutofit/>
          </a:bodyPr>
          <a:lstStyle/>
          <a:p>
            <a:pPr marL="0" lvl="0" indent="0" algn="l"/>
            <a:r>
              <a:rPr lang="en-US" sz="1300" b="1" dirty="0" err="1"/>
              <a:t>Promosi</a:t>
            </a:r>
            <a:r>
              <a:rPr lang="en-US" sz="1300" b="1" dirty="0"/>
              <a:t> yang </a:t>
            </a:r>
            <a:r>
              <a:rPr lang="en-US" sz="1300" b="1" dirty="0" err="1"/>
              <a:t>dilakukan</a:t>
            </a:r>
            <a:r>
              <a:rPr lang="en-US" sz="1300" b="1" dirty="0"/>
              <a:t> </a:t>
            </a:r>
            <a:r>
              <a:rPr lang="en-US" sz="1300" b="1" dirty="0" err="1"/>
              <a:t>guna</a:t>
            </a:r>
            <a:r>
              <a:rPr lang="en-US" sz="1300" b="1" dirty="0"/>
              <a:t> </a:t>
            </a:r>
            <a:r>
              <a:rPr lang="en-US" sz="1300" b="1" dirty="0" err="1"/>
              <a:t>mengenalkan</a:t>
            </a:r>
            <a:r>
              <a:rPr lang="en-US" sz="1300" b="1" dirty="0"/>
              <a:t> </a:t>
            </a:r>
            <a:r>
              <a:rPr lang="en-US" sz="1300" b="1" dirty="0" err="1"/>
              <a:t>produk</a:t>
            </a:r>
            <a:r>
              <a:rPr lang="en-US" sz="1300" b="1" dirty="0"/>
              <a:t> </a:t>
            </a:r>
            <a:r>
              <a:rPr lang="en-US" sz="1300" b="1" dirty="0" err="1"/>
              <a:t>Tahu</a:t>
            </a:r>
            <a:r>
              <a:rPr lang="en-US" sz="1300" b="1" dirty="0"/>
              <a:t> </a:t>
            </a:r>
            <a:r>
              <a:rPr lang="en-US" sz="1300" b="1" dirty="0" err="1"/>
              <a:t>Walik</a:t>
            </a:r>
            <a:r>
              <a:rPr lang="en-US" sz="1300" b="1" dirty="0"/>
              <a:t> di Kota metro </a:t>
            </a:r>
            <a:r>
              <a:rPr lang="en-US" sz="1300" b="1" dirty="0" err="1"/>
              <a:t>dengan</a:t>
            </a:r>
            <a:r>
              <a:rPr lang="en-US" sz="1300" b="1" dirty="0"/>
              <a:t> </a:t>
            </a:r>
            <a:r>
              <a:rPr lang="en-US" sz="1300" b="1" dirty="0" err="1"/>
              <a:t>menyebarkan</a:t>
            </a:r>
            <a:r>
              <a:rPr lang="en-US" sz="1300" b="1" dirty="0"/>
              <a:t> </a:t>
            </a:r>
            <a:r>
              <a:rPr lang="en-US" sz="1300" b="1" dirty="0" err="1"/>
              <a:t>brosur</a:t>
            </a:r>
            <a:r>
              <a:rPr lang="en-US" sz="1300" b="1" dirty="0"/>
              <a:t> </a:t>
            </a:r>
            <a:r>
              <a:rPr lang="en-US" sz="1300" b="1" dirty="0" err="1"/>
              <a:t>serta</a:t>
            </a:r>
            <a:r>
              <a:rPr lang="en-US" sz="1300" b="1" dirty="0"/>
              <a:t> </a:t>
            </a:r>
            <a:r>
              <a:rPr lang="en-US" sz="1300" b="1" dirty="0" err="1"/>
              <a:t>promosi</a:t>
            </a:r>
            <a:r>
              <a:rPr lang="en-US" sz="1300" b="1" dirty="0"/>
              <a:t> manual </a:t>
            </a:r>
            <a:r>
              <a:rPr lang="en-US" sz="1300" b="1" dirty="0" err="1"/>
              <a:t>melalui</a:t>
            </a:r>
            <a:r>
              <a:rPr lang="en-US" sz="1300" b="1" dirty="0"/>
              <a:t> </a:t>
            </a:r>
            <a:r>
              <a:rPr lang="en-US" sz="1300" b="1" dirty="0" err="1"/>
              <a:t>pembicaran</a:t>
            </a:r>
            <a:r>
              <a:rPr lang="en-US" sz="1300" b="1" dirty="0"/>
              <a:t> sesame </a:t>
            </a:r>
            <a:r>
              <a:rPr lang="en-US" sz="1300" b="1" dirty="0" err="1"/>
              <a:t>individu</a:t>
            </a:r>
            <a:endParaRPr lang="en-US" sz="1300" b="1" dirty="0"/>
          </a:p>
          <a:p>
            <a:pPr marL="0" lvl="0" indent="0" algn="l"/>
            <a:endParaRPr lang="en-US" sz="1300" b="1" dirty="0"/>
          </a:p>
          <a:p>
            <a:pPr marL="0" lvl="0" indent="0" algn="l"/>
            <a:r>
              <a:rPr lang="en-US" sz="1300" b="1" dirty="0"/>
              <a:t>b. Personal </a:t>
            </a:r>
            <a:r>
              <a:rPr lang="en-US" sz="1300" b="1" dirty="0" err="1"/>
              <a:t>seling</a:t>
            </a:r>
            <a:r>
              <a:rPr lang="en-US" sz="1300" b="1" dirty="0"/>
              <a:t> </a:t>
            </a:r>
          </a:p>
          <a:p>
            <a:pPr marL="0" lvl="0" indent="0" algn="l"/>
            <a:r>
              <a:rPr lang="en-US" sz="1300" b="1" dirty="0" err="1"/>
              <a:t>Untuk</a:t>
            </a:r>
            <a:r>
              <a:rPr lang="en-US" sz="1300" b="1" dirty="0"/>
              <a:t> </a:t>
            </a:r>
            <a:r>
              <a:rPr lang="en-US" sz="1300" b="1" dirty="0" err="1"/>
              <a:t>mempromosikan</a:t>
            </a:r>
            <a:r>
              <a:rPr lang="en-US" sz="1300" b="1" dirty="0"/>
              <a:t> </a:t>
            </a:r>
            <a:r>
              <a:rPr lang="en-US" sz="1300" b="1" dirty="0" err="1"/>
              <a:t>tahu</a:t>
            </a:r>
            <a:r>
              <a:rPr lang="en-US" sz="1300" b="1" dirty="0"/>
              <a:t> </a:t>
            </a:r>
            <a:r>
              <a:rPr lang="en-US" sz="1300" b="1" dirty="0" err="1"/>
              <a:t>walik</a:t>
            </a:r>
            <a:r>
              <a:rPr lang="en-US" sz="1300" b="1" dirty="0"/>
              <a:t> </a:t>
            </a:r>
            <a:r>
              <a:rPr lang="en-US" sz="1300" b="1" dirty="0" err="1"/>
              <a:t>kepada</a:t>
            </a:r>
            <a:r>
              <a:rPr lang="en-US" sz="1300" b="1" dirty="0"/>
              <a:t> </a:t>
            </a:r>
            <a:r>
              <a:rPr lang="en-US" sz="1300" b="1" dirty="0" err="1"/>
              <a:t>konsumen</a:t>
            </a:r>
            <a:r>
              <a:rPr lang="en-US" sz="1300" b="1" dirty="0"/>
              <a:t> yang </a:t>
            </a:r>
            <a:r>
              <a:rPr lang="en-US" sz="1300" b="1" dirty="0" err="1"/>
              <a:t>ada</a:t>
            </a:r>
            <a:r>
              <a:rPr lang="en-US" sz="1300" b="1" dirty="0"/>
              <a:t> </a:t>
            </a:r>
            <a:r>
              <a:rPr lang="en-US" sz="1300" b="1" dirty="0" err="1"/>
              <a:t>di</a:t>
            </a:r>
            <a:r>
              <a:rPr lang="en-US" sz="1300" b="1" dirty="0"/>
              <a:t> </a:t>
            </a:r>
            <a:r>
              <a:rPr lang="en-US" sz="1300" b="1" dirty="0" err="1"/>
              <a:t>kota</a:t>
            </a:r>
            <a:r>
              <a:rPr lang="en-US" sz="1300" b="1" dirty="0"/>
              <a:t> metro.</a:t>
            </a:r>
          </a:p>
          <a:p>
            <a:pPr marL="0" lvl="0" indent="0" algn="l"/>
            <a:endParaRPr lang="en-US" sz="1300" b="1" dirty="0"/>
          </a:p>
          <a:p>
            <a:pPr marL="0" lvl="0" indent="0" algn="l"/>
            <a:r>
              <a:rPr lang="en-US" sz="1300" b="1" dirty="0"/>
              <a:t>c. </a:t>
            </a:r>
            <a:r>
              <a:rPr lang="en-US" sz="1300" b="1" dirty="0" err="1"/>
              <a:t>Promosi</a:t>
            </a:r>
            <a:r>
              <a:rPr lang="en-US" sz="1300" b="1" dirty="0"/>
              <a:t> </a:t>
            </a:r>
            <a:r>
              <a:rPr lang="en-US" sz="1300" b="1" dirty="0" err="1"/>
              <a:t>penjualan</a:t>
            </a:r>
            <a:r>
              <a:rPr lang="en-US" sz="1300" b="1" dirty="0"/>
              <a:t> yang </a:t>
            </a:r>
            <a:r>
              <a:rPr lang="en-US" sz="1300" b="1" dirty="0" err="1"/>
              <a:t>digunakan</a:t>
            </a:r>
            <a:r>
              <a:rPr lang="en-US" sz="1300" b="1" dirty="0"/>
              <a:t> </a:t>
            </a:r>
            <a:r>
              <a:rPr lang="en-US" sz="1300" b="1" dirty="0" err="1"/>
              <a:t>oleh</a:t>
            </a:r>
            <a:r>
              <a:rPr lang="en-US" sz="1300" b="1" dirty="0"/>
              <a:t> </a:t>
            </a:r>
            <a:r>
              <a:rPr lang="en-US" sz="1300" b="1" dirty="0" err="1"/>
              <a:t>usaha</a:t>
            </a:r>
            <a:r>
              <a:rPr lang="en-US" sz="1300" b="1" dirty="0"/>
              <a:t> </a:t>
            </a:r>
            <a:r>
              <a:rPr lang="en-US" sz="1300" b="1" dirty="0" err="1"/>
              <a:t>tahu</a:t>
            </a:r>
            <a:r>
              <a:rPr lang="en-US" sz="1300" b="1" dirty="0"/>
              <a:t> </a:t>
            </a:r>
            <a:r>
              <a:rPr lang="en-US" sz="1300" b="1" dirty="0" err="1"/>
              <a:t>walik</a:t>
            </a:r>
            <a:r>
              <a:rPr lang="en-US" sz="1300" b="1" dirty="0"/>
              <a:t> </a:t>
            </a:r>
            <a:r>
              <a:rPr lang="en-US" sz="1300" b="1" dirty="0" err="1"/>
              <a:t>yaitu</a:t>
            </a:r>
            <a:r>
              <a:rPr lang="en-US" sz="1300" b="1" dirty="0"/>
              <a:t> </a:t>
            </a:r>
            <a:r>
              <a:rPr lang="en-US" sz="1300" b="1" dirty="0" err="1"/>
              <a:t>dengan</a:t>
            </a:r>
            <a:r>
              <a:rPr lang="en-US" sz="1300" b="1" dirty="0"/>
              <a:t> </a:t>
            </a:r>
            <a:r>
              <a:rPr lang="en-US" sz="1300" b="1" dirty="0" err="1"/>
              <a:t>memberikan</a:t>
            </a:r>
            <a:r>
              <a:rPr lang="en-US" sz="1300" b="1" dirty="0"/>
              <a:t> promo </a:t>
            </a:r>
            <a:r>
              <a:rPr lang="en-US" sz="1300" b="1" dirty="0" err="1"/>
              <a:t>berupa</a:t>
            </a:r>
            <a:r>
              <a:rPr lang="en-US" sz="1300" b="1" dirty="0"/>
              <a:t> </a:t>
            </a:r>
            <a:r>
              <a:rPr lang="en-US" sz="1300" b="1" dirty="0" err="1"/>
              <a:t>harga</a:t>
            </a:r>
            <a:r>
              <a:rPr lang="en-US" sz="1300" b="1" dirty="0"/>
              <a:t> </a:t>
            </a:r>
            <a:r>
              <a:rPr lang="en-US" sz="1300" b="1" dirty="0" err="1"/>
              <a:t>atau</a:t>
            </a:r>
            <a:r>
              <a:rPr lang="en-US" sz="1300" b="1" dirty="0"/>
              <a:t> </a:t>
            </a:r>
            <a:r>
              <a:rPr lang="en-US" sz="1300" b="1" dirty="0" err="1"/>
              <a:t>diskon</a:t>
            </a:r>
            <a:r>
              <a:rPr lang="en-US" sz="1300" b="1" dirty="0"/>
              <a:t>.</a:t>
            </a:r>
          </a:p>
        </p:txBody>
      </p:sp>
      <p:grpSp>
        <p:nvGrpSpPr>
          <p:cNvPr id="1601" name="Google Shape;1601;p45"/>
          <p:cNvGrpSpPr/>
          <p:nvPr/>
        </p:nvGrpSpPr>
        <p:grpSpPr>
          <a:xfrm>
            <a:off x="304800" y="4552950"/>
            <a:ext cx="512725" cy="120425"/>
            <a:chOff x="5109700" y="1300325"/>
            <a:chExt cx="512725" cy="120425"/>
          </a:xfrm>
        </p:grpSpPr>
        <p:sp>
          <p:nvSpPr>
            <p:cNvPr id="1602" name="Google Shape;1602;p45"/>
            <p:cNvSpPr/>
            <p:nvPr/>
          </p:nvSpPr>
          <p:spPr>
            <a:xfrm>
              <a:off x="5109700" y="1300325"/>
              <a:ext cx="259650" cy="120400"/>
            </a:xfrm>
            <a:custGeom>
              <a:avLst/>
              <a:gdLst/>
              <a:ahLst/>
              <a:cxnLst/>
              <a:rect l="l" t="t" r="r" b="b"/>
              <a:pathLst>
                <a:path w="10386" h="4816" extrusionOk="0">
                  <a:moveTo>
                    <a:pt x="7485" y="1"/>
                  </a:moveTo>
                  <a:cubicBezTo>
                    <a:pt x="5657" y="1"/>
                    <a:pt x="1" y="2408"/>
                    <a:pt x="1" y="2408"/>
                  </a:cubicBezTo>
                  <a:cubicBezTo>
                    <a:pt x="1" y="2408"/>
                    <a:pt x="5659" y="4816"/>
                    <a:pt x="7485" y="4816"/>
                  </a:cubicBezTo>
                  <a:cubicBezTo>
                    <a:pt x="9310" y="4816"/>
                    <a:pt x="10386" y="3738"/>
                    <a:pt x="10386" y="2408"/>
                  </a:cubicBezTo>
                  <a:cubicBezTo>
                    <a:pt x="10386" y="1080"/>
                    <a:pt x="9310" y="1"/>
                    <a:pt x="748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45"/>
            <p:cNvSpPr/>
            <p:nvPr/>
          </p:nvSpPr>
          <p:spPr>
            <a:xfrm>
              <a:off x="5174575" y="1330425"/>
              <a:ext cx="129850" cy="60250"/>
            </a:xfrm>
            <a:custGeom>
              <a:avLst/>
              <a:gdLst/>
              <a:ahLst/>
              <a:cxnLst/>
              <a:rect l="l" t="t" r="r" b="b"/>
              <a:pathLst>
                <a:path w="5194" h="2410" extrusionOk="0">
                  <a:moveTo>
                    <a:pt x="3744" y="1"/>
                  </a:moveTo>
                  <a:cubicBezTo>
                    <a:pt x="2830" y="1"/>
                    <a:pt x="0" y="1206"/>
                    <a:pt x="0" y="1206"/>
                  </a:cubicBezTo>
                  <a:cubicBezTo>
                    <a:pt x="0" y="1206"/>
                    <a:pt x="2830" y="2410"/>
                    <a:pt x="3744" y="2410"/>
                  </a:cubicBezTo>
                  <a:cubicBezTo>
                    <a:pt x="4656" y="2410"/>
                    <a:pt x="5194" y="1870"/>
                    <a:pt x="5194" y="1206"/>
                  </a:cubicBezTo>
                  <a:cubicBezTo>
                    <a:pt x="5194" y="540"/>
                    <a:pt x="4656" y="1"/>
                    <a:pt x="3744"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45"/>
            <p:cNvSpPr/>
            <p:nvPr/>
          </p:nvSpPr>
          <p:spPr>
            <a:xfrm>
              <a:off x="5362775" y="1300350"/>
              <a:ext cx="259650" cy="120400"/>
            </a:xfrm>
            <a:custGeom>
              <a:avLst/>
              <a:gdLst/>
              <a:ahLst/>
              <a:cxnLst/>
              <a:rect l="l" t="t" r="r" b="b"/>
              <a:pathLst>
                <a:path w="10386" h="4816" extrusionOk="0">
                  <a:moveTo>
                    <a:pt x="2901" y="1"/>
                  </a:moveTo>
                  <a:cubicBezTo>
                    <a:pt x="1075" y="1"/>
                    <a:pt x="1" y="1079"/>
                    <a:pt x="1" y="2409"/>
                  </a:cubicBezTo>
                  <a:cubicBezTo>
                    <a:pt x="1" y="3737"/>
                    <a:pt x="1075" y="4816"/>
                    <a:pt x="2901" y="4816"/>
                  </a:cubicBezTo>
                  <a:cubicBezTo>
                    <a:pt x="4727" y="4816"/>
                    <a:pt x="10386" y="2409"/>
                    <a:pt x="10386" y="2409"/>
                  </a:cubicBezTo>
                  <a:cubicBezTo>
                    <a:pt x="10386" y="2409"/>
                    <a:pt x="4727" y="1"/>
                    <a:pt x="290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45"/>
            <p:cNvSpPr/>
            <p:nvPr/>
          </p:nvSpPr>
          <p:spPr>
            <a:xfrm>
              <a:off x="5427650" y="1330400"/>
              <a:ext cx="129875" cy="60250"/>
            </a:xfrm>
            <a:custGeom>
              <a:avLst/>
              <a:gdLst/>
              <a:ahLst/>
              <a:cxnLst/>
              <a:rect l="l" t="t" r="r" b="b"/>
              <a:pathLst>
                <a:path w="5195" h="2410" extrusionOk="0">
                  <a:moveTo>
                    <a:pt x="1451" y="1"/>
                  </a:moveTo>
                  <a:cubicBezTo>
                    <a:pt x="539" y="1"/>
                    <a:pt x="1" y="540"/>
                    <a:pt x="1" y="1205"/>
                  </a:cubicBezTo>
                  <a:cubicBezTo>
                    <a:pt x="1" y="1870"/>
                    <a:pt x="539" y="2410"/>
                    <a:pt x="1451" y="2410"/>
                  </a:cubicBezTo>
                  <a:cubicBezTo>
                    <a:pt x="2364" y="2410"/>
                    <a:pt x="5194" y="1205"/>
                    <a:pt x="5194" y="1205"/>
                  </a:cubicBezTo>
                  <a:cubicBezTo>
                    <a:pt x="5194" y="1205"/>
                    <a:pt x="2364" y="1"/>
                    <a:pt x="1451"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45"/>
            <p:cNvSpPr/>
            <p:nvPr/>
          </p:nvSpPr>
          <p:spPr>
            <a:xfrm>
              <a:off x="5324700" y="1322475"/>
              <a:ext cx="76125" cy="76125"/>
            </a:xfrm>
            <a:custGeom>
              <a:avLst/>
              <a:gdLst/>
              <a:ahLst/>
              <a:cxnLst/>
              <a:rect l="l" t="t" r="r" b="b"/>
              <a:pathLst>
                <a:path w="3045" h="3045" extrusionOk="0">
                  <a:moveTo>
                    <a:pt x="1522" y="0"/>
                  </a:moveTo>
                  <a:cubicBezTo>
                    <a:pt x="682" y="0"/>
                    <a:pt x="0" y="682"/>
                    <a:pt x="0" y="1522"/>
                  </a:cubicBezTo>
                  <a:cubicBezTo>
                    <a:pt x="0" y="2363"/>
                    <a:pt x="683" y="3044"/>
                    <a:pt x="1522" y="3044"/>
                  </a:cubicBezTo>
                  <a:cubicBezTo>
                    <a:pt x="2363" y="3044"/>
                    <a:pt x="3044" y="2363"/>
                    <a:pt x="3044" y="1522"/>
                  </a:cubicBezTo>
                  <a:cubicBezTo>
                    <a:pt x="3044" y="681"/>
                    <a:pt x="2362" y="0"/>
                    <a:pt x="15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07" name="Google Shape;1607;p45"/>
          <p:cNvGrpSpPr/>
          <p:nvPr/>
        </p:nvGrpSpPr>
        <p:grpSpPr>
          <a:xfrm>
            <a:off x="8631275" y="209550"/>
            <a:ext cx="512725" cy="120425"/>
            <a:chOff x="5109700" y="1300325"/>
            <a:chExt cx="512725" cy="120425"/>
          </a:xfrm>
        </p:grpSpPr>
        <p:sp>
          <p:nvSpPr>
            <p:cNvPr id="1608" name="Google Shape;1608;p45"/>
            <p:cNvSpPr/>
            <p:nvPr/>
          </p:nvSpPr>
          <p:spPr>
            <a:xfrm>
              <a:off x="5109700" y="1300325"/>
              <a:ext cx="259650" cy="120400"/>
            </a:xfrm>
            <a:custGeom>
              <a:avLst/>
              <a:gdLst/>
              <a:ahLst/>
              <a:cxnLst/>
              <a:rect l="l" t="t" r="r" b="b"/>
              <a:pathLst>
                <a:path w="10386" h="4816" extrusionOk="0">
                  <a:moveTo>
                    <a:pt x="7485" y="1"/>
                  </a:moveTo>
                  <a:cubicBezTo>
                    <a:pt x="5657" y="1"/>
                    <a:pt x="1" y="2408"/>
                    <a:pt x="1" y="2408"/>
                  </a:cubicBezTo>
                  <a:cubicBezTo>
                    <a:pt x="1" y="2408"/>
                    <a:pt x="5659" y="4816"/>
                    <a:pt x="7485" y="4816"/>
                  </a:cubicBezTo>
                  <a:cubicBezTo>
                    <a:pt x="9310" y="4816"/>
                    <a:pt x="10386" y="3738"/>
                    <a:pt x="10386" y="2408"/>
                  </a:cubicBezTo>
                  <a:cubicBezTo>
                    <a:pt x="10386" y="1080"/>
                    <a:pt x="9310" y="1"/>
                    <a:pt x="748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45"/>
            <p:cNvSpPr/>
            <p:nvPr/>
          </p:nvSpPr>
          <p:spPr>
            <a:xfrm>
              <a:off x="5174575" y="1330425"/>
              <a:ext cx="129850" cy="60250"/>
            </a:xfrm>
            <a:custGeom>
              <a:avLst/>
              <a:gdLst/>
              <a:ahLst/>
              <a:cxnLst/>
              <a:rect l="l" t="t" r="r" b="b"/>
              <a:pathLst>
                <a:path w="5194" h="2410" extrusionOk="0">
                  <a:moveTo>
                    <a:pt x="3744" y="1"/>
                  </a:moveTo>
                  <a:cubicBezTo>
                    <a:pt x="2830" y="1"/>
                    <a:pt x="0" y="1206"/>
                    <a:pt x="0" y="1206"/>
                  </a:cubicBezTo>
                  <a:cubicBezTo>
                    <a:pt x="0" y="1206"/>
                    <a:pt x="2830" y="2410"/>
                    <a:pt x="3744" y="2410"/>
                  </a:cubicBezTo>
                  <a:cubicBezTo>
                    <a:pt x="4656" y="2410"/>
                    <a:pt x="5194" y="1870"/>
                    <a:pt x="5194" y="1206"/>
                  </a:cubicBezTo>
                  <a:cubicBezTo>
                    <a:pt x="5194" y="540"/>
                    <a:pt x="4656" y="1"/>
                    <a:pt x="3744"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45"/>
            <p:cNvSpPr/>
            <p:nvPr/>
          </p:nvSpPr>
          <p:spPr>
            <a:xfrm>
              <a:off x="5362775" y="1300350"/>
              <a:ext cx="259650" cy="120400"/>
            </a:xfrm>
            <a:custGeom>
              <a:avLst/>
              <a:gdLst/>
              <a:ahLst/>
              <a:cxnLst/>
              <a:rect l="l" t="t" r="r" b="b"/>
              <a:pathLst>
                <a:path w="10386" h="4816" extrusionOk="0">
                  <a:moveTo>
                    <a:pt x="2901" y="1"/>
                  </a:moveTo>
                  <a:cubicBezTo>
                    <a:pt x="1075" y="1"/>
                    <a:pt x="1" y="1079"/>
                    <a:pt x="1" y="2409"/>
                  </a:cubicBezTo>
                  <a:cubicBezTo>
                    <a:pt x="1" y="3737"/>
                    <a:pt x="1075" y="4816"/>
                    <a:pt x="2901" y="4816"/>
                  </a:cubicBezTo>
                  <a:cubicBezTo>
                    <a:pt x="4727" y="4816"/>
                    <a:pt x="10386" y="2409"/>
                    <a:pt x="10386" y="2409"/>
                  </a:cubicBezTo>
                  <a:cubicBezTo>
                    <a:pt x="10386" y="2409"/>
                    <a:pt x="4727" y="1"/>
                    <a:pt x="290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45"/>
            <p:cNvSpPr/>
            <p:nvPr/>
          </p:nvSpPr>
          <p:spPr>
            <a:xfrm>
              <a:off x="5427650" y="1330400"/>
              <a:ext cx="129875" cy="60250"/>
            </a:xfrm>
            <a:custGeom>
              <a:avLst/>
              <a:gdLst/>
              <a:ahLst/>
              <a:cxnLst/>
              <a:rect l="l" t="t" r="r" b="b"/>
              <a:pathLst>
                <a:path w="5195" h="2410" extrusionOk="0">
                  <a:moveTo>
                    <a:pt x="1451" y="1"/>
                  </a:moveTo>
                  <a:cubicBezTo>
                    <a:pt x="539" y="1"/>
                    <a:pt x="1" y="540"/>
                    <a:pt x="1" y="1205"/>
                  </a:cubicBezTo>
                  <a:cubicBezTo>
                    <a:pt x="1" y="1870"/>
                    <a:pt x="539" y="2410"/>
                    <a:pt x="1451" y="2410"/>
                  </a:cubicBezTo>
                  <a:cubicBezTo>
                    <a:pt x="2364" y="2410"/>
                    <a:pt x="5194" y="1205"/>
                    <a:pt x="5194" y="1205"/>
                  </a:cubicBezTo>
                  <a:cubicBezTo>
                    <a:pt x="5194" y="1205"/>
                    <a:pt x="2364" y="1"/>
                    <a:pt x="1451"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45"/>
            <p:cNvSpPr/>
            <p:nvPr/>
          </p:nvSpPr>
          <p:spPr>
            <a:xfrm>
              <a:off x="5324700" y="1322475"/>
              <a:ext cx="76125" cy="76125"/>
            </a:xfrm>
            <a:custGeom>
              <a:avLst/>
              <a:gdLst/>
              <a:ahLst/>
              <a:cxnLst/>
              <a:rect l="l" t="t" r="r" b="b"/>
              <a:pathLst>
                <a:path w="3045" h="3045" extrusionOk="0">
                  <a:moveTo>
                    <a:pt x="1522" y="0"/>
                  </a:moveTo>
                  <a:cubicBezTo>
                    <a:pt x="682" y="0"/>
                    <a:pt x="0" y="682"/>
                    <a:pt x="0" y="1522"/>
                  </a:cubicBezTo>
                  <a:cubicBezTo>
                    <a:pt x="0" y="2363"/>
                    <a:pt x="683" y="3044"/>
                    <a:pt x="1522" y="3044"/>
                  </a:cubicBezTo>
                  <a:cubicBezTo>
                    <a:pt x="2363" y="3044"/>
                    <a:pt x="3044" y="2363"/>
                    <a:pt x="3044" y="1522"/>
                  </a:cubicBezTo>
                  <a:cubicBezTo>
                    <a:pt x="3044" y="681"/>
                    <a:pt x="2362" y="0"/>
                    <a:pt x="15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76"/>
        <p:cNvGrpSpPr/>
        <p:nvPr/>
      </p:nvGrpSpPr>
      <p:grpSpPr>
        <a:xfrm>
          <a:off x="0" y="0"/>
          <a:ext cx="0" cy="0"/>
          <a:chOff x="0" y="0"/>
          <a:chExt cx="0" cy="0"/>
        </a:xfrm>
      </p:grpSpPr>
      <p:sp>
        <p:nvSpPr>
          <p:cNvPr id="1677" name="Google Shape;1677;p46"/>
          <p:cNvSpPr txBox="1">
            <a:spLocks noGrp="1"/>
          </p:cNvSpPr>
          <p:nvPr>
            <p:ph type="title"/>
          </p:nvPr>
        </p:nvSpPr>
        <p:spPr>
          <a:xfrm>
            <a:off x="720000" y="285750"/>
            <a:ext cx="7704000" cy="457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a:t>SWOT ( </a:t>
            </a:r>
            <a:r>
              <a:rPr lang="en-US" sz="2400" dirty="0" err="1"/>
              <a:t>Strengh,Weakness,Opportunities,Treath</a:t>
            </a:r>
            <a:r>
              <a:rPr lang="en-US" sz="2400" dirty="0"/>
              <a:t>)</a:t>
            </a:r>
            <a:endParaRPr sz="2400" dirty="0"/>
          </a:p>
        </p:txBody>
      </p:sp>
      <p:sp>
        <p:nvSpPr>
          <p:cNvPr id="1678" name="Google Shape;1678;p46"/>
          <p:cNvSpPr txBox="1">
            <a:spLocks noGrp="1"/>
          </p:cNvSpPr>
          <p:nvPr>
            <p:ph type="subTitle" idx="1"/>
          </p:nvPr>
        </p:nvSpPr>
        <p:spPr>
          <a:xfrm>
            <a:off x="1020682" y="2225353"/>
            <a:ext cx="3071073" cy="2416830"/>
          </a:xfrm>
          <a:prstGeom prst="rect">
            <a:avLst/>
          </a:prstGeom>
        </p:spPr>
        <p:txBody>
          <a:bodyPr spcFirstLastPara="1" wrap="square" lIns="91425" tIns="91425" rIns="91425" bIns="91425" anchor="t" anchorCtr="0">
            <a:noAutofit/>
          </a:bodyPr>
          <a:lstStyle/>
          <a:p>
            <a:pPr marL="342900" lvl="0" indent="-342900" algn="l" rtl="0">
              <a:spcBef>
                <a:spcPts val="0"/>
              </a:spcBef>
              <a:spcAft>
                <a:spcPts val="0"/>
              </a:spcAft>
              <a:buAutoNum type="arabicPeriod"/>
            </a:pPr>
            <a:r>
              <a:rPr lang="id-ID" b="1" dirty="0"/>
              <a:t>Bahan Baku Yang Mudah Di Dapat </a:t>
            </a:r>
            <a:endParaRPr lang="en-US" b="1" dirty="0"/>
          </a:p>
          <a:p>
            <a:pPr marL="342900" lvl="0" indent="-342900" algn="l" rtl="0">
              <a:spcBef>
                <a:spcPts val="0"/>
              </a:spcBef>
              <a:spcAft>
                <a:spcPts val="0"/>
              </a:spcAft>
              <a:buAutoNum type="arabicPeriod"/>
            </a:pPr>
            <a:endParaRPr lang="id-ID" b="1" dirty="0"/>
          </a:p>
          <a:p>
            <a:pPr marL="342900" lvl="0" indent="-342900" algn="l" rtl="0">
              <a:spcBef>
                <a:spcPts val="0"/>
              </a:spcBef>
              <a:spcAft>
                <a:spcPts val="0"/>
              </a:spcAft>
              <a:buAutoNum type="arabicPeriod"/>
            </a:pPr>
            <a:r>
              <a:rPr lang="id-ID" b="1" dirty="0"/>
              <a:t>Harga Yang Ditawarkan Terjangkau  </a:t>
            </a:r>
            <a:endParaRPr lang="en-US" b="1" dirty="0"/>
          </a:p>
          <a:p>
            <a:pPr marL="342900" lvl="0" indent="-342900" algn="l" rtl="0">
              <a:spcBef>
                <a:spcPts val="0"/>
              </a:spcBef>
              <a:spcAft>
                <a:spcPts val="0"/>
              </a:spcAft>
              <a:buAutoNum type="arabicPeriod"/>
            </a:pPr>
            <a:endParaRPr lang="id-ID" b="1" dirty="0"/>
          </a:p>
          <a:p>
            <a:pPr marL="342900" lvl="0" indent="-342900" algn="l" rtl="0">
              <a:spcBef>
                <a:spcPts val="0"/>
              </a:spcBef>
              <a:spcAft>
                <a:spcPts val="0"/>
              </a:spcAft>
              <a:buAutoNum type="arabicPeriod"/>
            </a:pPr>
            <a:r>
              <a:rPr lang="id-ID" b="1" dirty="0"/>
              <a:t> Rasa yang berbeda dari tahu lainnya</a:t>
            </a:r>
            <a:endParaRPr lang="en-US" b="1" dirty="0"/>
          </a:p>
          <a:p>
            <a:pPr marL="342900" lvl="0" indent="-342900" algn="l" rtl="0">
              <a:spcBef>
                <a:spcPts val="0"/>
              </a:spcBef>
              <a:spcAft>
                <a:spcPts val="0"/>
              </a:spcAft>
              <a:buAutoNum type="arabicPeriod"/>
            </a:pPr>
            <a:endParaRPr lang="en-US" b="1" dirty="0"/>
          </a:p>
          <a:p>
            <a:pPr marL="342900" lvl="0" indent="-342900" algn="l" rtl="0">
              <a:spcBef>
                <a:spcPts val="0"/>
              </a:spcBef>
              <a:spcAft>
                <a:spcPts val="0"/>
              </a:spcAft>
              <a:buAutoNum type="arabicPeriod"/>
            </a:pPr>
            <a:r>
              <a:rPr lang="id-ID" b="1" dirty="0"/>
              <a:t> Target Dan Tempat Yang Starategis</a:t>
            </a:r>
            <a:endParaRPr lang="en-US" b="1" dirty="0"/>
          </a:p>
        </p:txBody>
      </p:sp>
      <p:sp>
        <p:nvSpPr>
          <p:cNvPr id="1679" name="Google Shape;1679;p46"/>
          <p:cNvSpPr txBox="1">
            <a:spLocks noGrp="1"/>
          </p:cNvSpPr>
          <p:nvPr>
            <p:ph type="subTitle" idx="2"/>
          </p:nvPr>
        </p:nvSpPr>
        <p:spPr>
          <a:xfrm>
            <a:off x="4853721" y="2669521"/>
            <a:ext cx="3297306" cy="1528494"/>
          </a:xfrm>
          <a:prstGeom prst="rect">
            <a:avLst/>
          </a:prstGeom>
        </p:spPr>
        <p:txBody>
          <a:bodyPr spcFirstLastPara="1" wrap="square" lIns="91425" tIns="91425" rIns="91425" bIns="91425" anchor="t" anchorCtr="0">
            <a:noAutofit/>
          </a:bodyPr>
          <a:lstStyle/>
          <a:p>
            <a:pPr marL="342900" lvl="0" indent="-342900" algn="l" rtl="0">
              <a:spcBef>
                <a:spcPts val="0"/>
              </a:spcBef>
              <a:spcAft>
                <a:spcPts val="0"/>
              </a:spcAft>
              <a:buAutoNum type="arabicPeriod"/>
            </a:pPr>
            <a:r>
              <a:rPr lang="id-ID" b="1" dirty="0"/>
              <a:t>Produk Tidak Tahan Lama</a:t>
            </a:r>
            <a:endParaRPr lang="en-US" b="1" dirty="0"/>
          </a:p>
          <a:p>
            <a:pPr marL="342900" lvl="0" indent="-342900" algn="l" rtl="0">
              <a:spcBef>
                <a:spcPts val="0"/>
              </a:spcBef>
              <a:spcAft>
                <a:spcPts val="0"/>
              </a:spcAft>
              <a:buAutoNum type="arabicPeriod"/>
            </a:pPr>
            <a:endParaRPr lang="en-US" b="1" dirty="0"/>
          </a:p>
          <a:p>
            <a:pPr marL="342900" lvl="0" indent="-342900" algn="l" rtl="0">
              <a:spcBef>
                <a:spcPts val="0"/>
              </a:spcBef>
              <a:spcAft>
                <a:spcPts val="0"/>
              </a:spcAft>
              <a:buAutoNum type="arabicPeriod"/>
            </a:pPr>
            <a:r>
              <a:rPr lang="id-ID" b="1" dirty="0"/>
              <a:t> Pengolahan Tradisional </a:t>
            </a:r>
            <a:endParaRPr lang="en-US" b="1" dirty="0"/>
          </a:p>
          <a:p>
            <a:pPr marL="342900" lvl="0" indent="-342900" algn="l" rtl="0">
              <a:spcBef>
                <a:spcPts val="0"/>
              </a:spcBef>
              <a:spcAft>
                <a:spcPts val="0"/>
              </a:spcAft>
              <a:buAutoNum type="arabicPeriod"/>
            </a:pPr>
            <a:endParaRPr lang="id-ID" b="1" dirty="0"/>
          </a:p>
          <a:p>
            <a:pPr marL="342900" lvl="0" indent="-342900" algn="l" rtl="0">
              <a:spcBef>
                <a:spcPts val="0"/>
              </a:spcBef>
              <a:spcAft>
                <a:spcPts val="0"/>
              </a:spcAft>
              <a:buAutoNum type="arabicPeriod"/>
            </a:pPr>
            <a:r>
              <a:rPr lang="id-ID" b="1" dirty="0"/>
              <a:t> Harga Bahan Baku Yang Berubah-ubah </a:t>
            </a:r>
            <a:endParaRPr lang="en-US" b="1" dirty="0"/>
          </a:p>
          <a:p>
            <a:pPr marL="0" lvl="0" indent="0" algn="l" rtl="0">
              <a:spcBef>
                <a:spcPts val="0"/>
              </a:spcBef>
              <a:spcAft>
                <a:spcPts val="0"/>
              </a:spcAft>
            </a:pPr>
            <a:endParaRPr lang="id-ID" b="1" dirty="0"/>
          </a:p>
          <a:p>
            <a:pPr marL="0" lvl="0" indent="0" algn="l" rtl="0">
              <a:spcBef>
                <a:spcPts val="0"/>
              </a:spcBef>
              <a:spcAft>
                <a:spcPts val="0"/>
              </a:spcAft>
            </a:pPr>
            <a:r>
              <a:rPr lang="id-ID" b="1" dirty="0"/>
              <a:t> </a:t>
            </a:r>
            <a:endParaRPr b="1" dirty="0"/>
          </a:p>
        </p:txBody>
      </p:sp>
      <p:sp>
        <p:nvSpPr>
          <p:cNvPr id="1681" name="Google Shape;1681;p46"/>
          <p:cNvSpPr txBox="1">
            <a:spLocks noGrp="1"/>
          </p:cNvSpPr>
          <p:nvPr>
            <p:ph type="subTitle" idx="5"/>
          </p:nvPr>
        </p:nvSpPr>
        <p:spPr>
          <a:xfrm>
            <a:off x="838200" y="1463985"/>
            <a:ext cx="3297300" cy="484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a:t>Kekuatan (</a:t>
            </a:r>
            <a:r>
              <a:rPr lang="id-ID" dirty="0" err="1"/>
              <a:t>Stretgh</a:t>
            </a:r>
            <a:r>
              <a:rPr lang="id-ID" dirty="0"/>
              <a:t>) </a:t>
            </a:r>
            <a:endParaRPr dirty="0"/>
          </a:p>
        </p:txBody>
      </p:sp>
      <p:sp>
        <p:nvSpPr>
          <p:cNvPr id="1685" name="Google Shape;1685;p46"/>
          <p:cNvSpPr txBox="1">
            <a:spLocks noGrp="1"/>
          </p:cNvSpPr>
          <p:nvPr>
            <p:ph type="subTitle" idx="7"/>
          </p:nvPr>
        </p:nvSpPr>
        <p:spPr>
          <a:xfrm>
            <a:off x="4800600" y="1473038"/>
            <a:ext cx="3297300" cy="484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a:t>Kelemahan </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3FDC20F0-0AFC-ECF2-2384-75A69052680F}"/>
              </a:ext>
            </a:extLst>
          </p:cNvPr>
          <p:cNvSpPr>
            <a:spLocks noGrp="1"/>
          </p:cNvSpPr>
          <p:nvPr>
            <p:ph type="subTitle" idx="1"/>
          </p:nvPr>
        </p:nvSpPr>
        <p:spPr>
          <a:xfrm>
            <a:off x="993121" y="1809750"/>
            <a:ext cx="3142379" cy="1841969"/>
          </a:xfrm>
        </p:spPr>
        <p:txBody>
          <a:bodyPr/>
          <a:lstStyle/>
          <a:p>
            <a:pPr marL="482600" indent="-342900" algn="l">
              <a:buAutoNum type="arabicPeriod"/>
            </a:pPr>
            <a:r>
              <a:rPr lang="id-ID" dirty="0"/>
              <a:t>Gaya Hidup Konsumtif Bagi Masyarakat </a:t>
            </a:r>
            <a:r>
              <a:rPr lang="en-US" dirty="0"/>
              <a:t>d</a:t>
            </a:r>
            <a:r>
              <a:rPr lang="id-ID" dirty="0"/>
              <a:t>an menyukai makana</a:t>
            </a:r>
            <a:r>
              <a:rPr lang="en-US" dirty="0"/>
              <a:t>n</a:t>
            </a:r>
            <a:r>
              <a:rPr lang="id-ID" dirty="0"/>
              <a:t> yang bersifat praktis </a:t>
            </a:r>
          </a:p>
          <a:p>
            <a:pPr marL="482600" indent="-342900" algn="l">
              <a:buAutoNum type="arabicPeriod"/>
            </a:pPr>
            <a:endParaRPr lang="id-ID" dirty="0"/>
          </a:p>
          <a:p>
            <a:pPr marL="482600" indent="-342900" algn="l">
              <a:buAutoNum type="arabicPeriod"/>
            </a:pPr>
            <a:r>
              <a:rPr lang="id-ID" dirty="0"/>
              <a:t>Kesukaan Mengkonsumsi Makanan daerah tradisional sederhana dengan pengolahan yang berbeda </a:t>
            </a:r>
          </a:p>
        </p:txBody>
      </p:sp>
      <p:sp>
        <p:nvSpPr>
          <p:cNvPr id="4" name="Subjudul 3">
            <a:extLst>
              <a:ext uri="{FF2B5EF4-FFF2-40B4-BE49-F238E27FC236}">
                <a16:creationId xmlns:a16="http://schemas.microsoft.com/office/drawing/2014/main" id="{7BAF1E3D-DBD5-BED1-CFB7-054859CA074A}"/>
              </a:ext>
            </a:extLst>
          </p:cNvPr>
          <p:cNvSpPr>
            <a:spLocks noGrp="1"/>
          </p:cNvSpPr>
          <p:nvPr>
            <p:ph type="subTitle" idx="2"/>
          </p:nvPr>
        </p:nvSpPr>
        <p:spPr>
          <a:xfrm>
            <a:off x="4881282" y="1975612"/>
            <a:ext cx="3297306" cy="1192275"/>
          </a:xfrm>
        </p:spPr>
        <p:txBody>
          <a:bodyPr/>
          <a:lstStyle/>
          <a:p>
            <a:pPr marL="482600" indent="-342900" algn="l">
              <a:buAutoNum type="arabicPeriod"/>
            </a:pPr>
            <a:r>
              <a:rPr lang="id-ID" dirty="0"/>
              <a:t>P</a:t>
            </a:r>
            <a:r>
              <a:rPr lang="en-US" dirty="0"/>
              <a:t>e</a:t>
            </a:r>
            <a:r>
              <a:rPr lang="id-ID" dirty="0"/>
              <a:t>luang muncul penjual baru dengan kreasi dan inovasi baru </a:t>
            </a:r>
          </a:p>
          <a:p>
            <a:pPr marL="482600" indent="-342900" algn="l">
              <a:buAutoNum type="arabicPeriod"/>
            </a:pPr>
            <a:endParaRPr lang="en-US" dirty="0"/>
          </a:p>
          <a:p>
            <a:pPr marL="482600" indent="-342900" algn="l">
              <a:buAutoNum type="arabicPeriod"/>
            </a:pPr>
            <a:r>
              <a:rPr lang="id-ID" dirty="0"/>
              <a:t> Produk yang mudah ditiru</a:t>
            </a:r>
          </a:p>
        </p:txBody>
      </p:sp>
      <p:sp>
        <p:nvSpPr>
          <p:cNvPr id="7" name="Subjudul 6">
            <a:extLst>
              <a:ext uri="{FF2B5EF4-FFF2-40B4-BE49-F238E27FC236}">
                <a16:creationId xmlns:a16="http://schemas.microsoft.com/office/drawing/2014/main" id="{058DFDED-DB20-104B-E1F5-88DABB4B73DC}"/>
              </a:ext>
            </a:extLst>
          </p:cNvPr>
          <p:cNvSpPr>
            <a:spLocks noGrp="1"/>
          </p:cNvSpPr>
          <p:nvPr>
            <p:ph type="subTitle" idx="5"/>
          </p:nvPr>
        </p:nvSpPr>
        <p:spPr>
          <a:xfrm>
            <a:off x="838200" y="842963"/>
            <a:ext cx="3297300" cy="484500"/>
          </a:xfrm>
        </p:spPr>
        <p:txBody>
          <a:bodyPr/>
          <a:lstStyle/>
          <a:p>
            <a:r>
              <a:rPr lang="id-ID" dirty="0"/>
              <a:t>Peluang </a:t>
            </a:r>
          </a:p>
        </p:txBody>
      </p:sp>
      <p:sp>
        <p:nvSpPr>
          <p:cNvPr id="9" name="Subjudul 8">
            <a:extLst>
              <a:ext uri="{FF2B5EF4-FFF2-40B4-BE49-F238E27FC236}">
                <a16:creationId xmlns:a16="http://schemas.microsoft.com/office/drawing/2014/main" id="{0A79E824-BC9A-5603-0AFB-54A3C8CF1A2A}"/>
              </a:ext>
            </a:extLst>
          </p:cNvPr>
          <p:cNvSpPr>
            <a:spLocks noGrp="1"/>
          </p:cNvSpPr>
          <p:nvPr>
            <p:ph type="subTitle" idx="7"/>
          </p:nvPr>
        </p:nvSpPr>
        <p:spPr>
          <a:xfrm>
            <a:off x="4980791" y="842963"/>
            <a:ext cx="3297300" cy="484500"/>
          </a:xfrm>
        </p:spPr>
        <p:txBody>
          <a:bodyPr/>
          <a:lstStyle/>
          <a:p>
            <a:r>
              <a:rPr lang="id-ID" dirty="0"/>
              <a:t>Ancaman </a:t>
            </a:r>
          </a:p>
        </p:txBody>
      </p:sp>
    </p:spTree>
    <p:extLst>
      <p:ext uri="{BB962C8B-B14F-4D97-AF65-F5344CB8AC3E}">
        <p14:creationId xmlns:p14="http://schemas.microsoft.com/office/powerpoint/2010/main" val="3322955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32"/>
        <p:cNvGrpSpPr/>
        <p:nvPr/>
      </p:nvGrpSpPr>
      <p:grpSpPr>
        <a:xfrm>
          <a:off x="0" y="0"/>
          <a:ext cx="0" cy="0"/>
          <a:chOff x="0" y="0"/>
          <a:chExt cx="0" cy="0"/>
        </a:xfrm>
      </p:grpSpPr>
      <p:grpSp>
        <p:nvGrpSpPr>
          <p:cNvPr id="2240" name="Google Shape;2240;p56"/>
          <p:cNvGrpSpPr/>
          <p:nvPr/>
        </p:nvGrpSpPr>
        <p:grpSpPr>
          <a:xfrm flipH="1" flipV="1">
            <a:off x="7046127" y="4507087"/>
            <a:ext cx="1136302" cy="282627"/>
            <a:chOff x="5109700" y="1300325"/>
            <a:chExt cx="512725" cy="120425"/>
          </a:xfrm>
        </p:grpSpPr>
        <p:sp>
          <p:nvSpPr>
            <p:cNvPr id="2241" name="Google Shape;2241;p56"/>
            <p:cNvSpPr/>
            <p:nvPr/>
          </p:nvSpPr>
          <p:spPr>
            <a:xfrm>
              <a:off x="5109700" y="1300325"/>
              <a:ext cx="259650" cy="120400"/>
            </a:xfrm>
            <a:custGeom>
              <a:avLst/>
              <a:gdLst/>
              <a:ahLst/>
              <a:cxnLst/>
              <a:rect l="l" t="t" r="r" b="b"/>
              <a:pathLst>
                <a:path w="10386" h="4816" extrusionOk="0">
                  <a:moveTo>
                    <a:pt x="7485" y="1"/>
                  </a:moveTo>
                  <a:cubicBezTo>
                    <a:pt x="5657" y="1"/>
                    <a:pt x="1" y="2408"/>
                    <a:pt x="1" y="2408"/>
                  </a:cubicBezTo>
                  <a:cubicBezTo>
                    <a:pt x="1" y="2408"/>
                    <a:pt x="5659" y="4816"/>
                    <a:pt x="7485" y="4816"/>
                  </a:cubicBezTo>
                  <a:cubicBezTo>
                    <a:pt x="9310" y="4816"/>
                    <a:pt x="10386" y="3738"/>
                    <a:pt x="10386" y="2408"/>
                  </a:cubicBezTo>
                  <a:cubicBezTo>
                    <a:pt x="10386" y="1080"/>
                    <a:pt x="9310" y="1"/>
                    <a:pt x="7485"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56"/>
            <p:cNvSpPr/>
            <p:nvPr/>
          </p:nvSpPr>
          <p:spPr>
            <a:xfrm>
              <a:off x="5174575" y="1330425"/>
              <a:ext cx="129850" cy="60250"/>
            </a:xfrm>
            <a:custGeom>
              <a:avLst/>
              <a:gdLst/>
              <a:ahLst/>
              <a:cxnLst/>
              <a:rect l="l" t="t" r="r" b="b"/>
              <a:pathLst>
                <a:path w="5194" h="2410" extrusionOk="0">
                  <a:moveTo>
                    <a:pt x="3744" y="1"/>
                  </a:moveTo>
                  <a:cubicBezTo>
                    <a:pt x="2830" y="1"/>
                    <a:pt x="0" y="1206"/>
                    <a:pt x="0" y="1206"/>
                  </a:cubicBezTo>
                  <a:cubicBezTo>
                    <a:pt x="0" y="1206"/>
                    <a:pt x="2830" y="2410"/>
                    <a:pt x="3744" y="2410"/>
                  </a:cubicBezTo>
                  <a:cubicBezTo>
                    <a:pt x="4656" y="2410"/>
                    <a:pt x="5194" y="1870"/>
                    <a:pt x="5194" y="1206"/>
                  </a:cubicBezTo>
                  <a:cubicBezTo>
                    <a:pt x="5194" y="540"/>
                    <a:pt x="4656" y="1"/>
                    <a:pt x="3744"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56"/>
            <p:cNvSpPr/>
            <p:nvPr/>
          </p:nvSpPr>
          <p:spPr>
            <a:xfrm>
              <a:off x="5362775" y="1300350"/>
              <a:ext cx="259650" cy="120400"/>
            </a:xfrm>
            <a:custGeom>
              <a:avLst/>
              <a:gdLst/>
              <a:ahLst/>
              <a:cxnLst/>
              <a:rect l="l" t="t" r="r" b="b"/>
              <a:pathLst>
                <a:path w="10386" h="4816" extrusionOk="0">
                  <a:moveTo>
                    <a:pt x="2901" y="1"/>
                  </a:moveTo>
                  <a:cubicBezTo>
                    <a:pt x="1075" y="1"/>
                    <a:pt x="1" y="1079"/>
                    <a:pt x="1" y="2409"/>
                  </a:cubicBezTo>
                  <a:cubicBezTo>
                    <a:pt x="1" y="3737"/>
                    <a:pt x="1075" y="4816"/>
                    <a:pt x="2901" y="4816"/>
                  </a:cubicBezTo>
                  <a:cubicBezTo>
                    <a:pt x="4727" y="4816"/>
                    <a:pt x="10386" y="2409"/>
                    <a:pt x="10386" y="2409"/>
                  </a:cubicBezTo>
                  <a:cubicBezTo>
                    <a:pt x="10386" y="2409"/>
                    <a:pt x="4727" y="1"/>
                    <a:pt x="290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56"/>
            <p:cNvSpPr/>
            <p:nvPr/>
          </p:nvSpPr>
          <p:spPr>
            <a:xfrm>
              <a:off x="5427650" y="1330400"/>
              <a:ext cx="129875" cy="60250"/>
            </a:xfrm>
            <a:custGeom>
              <a:avLst/>
              <a:gdLst/>
              <a:ahLst/>
              <a:cxnLst/>
              <a:rect l="l" t="t" r="r" b="b"/>
              <a:pathLst>
                <a:path w="5195" h="2410" extrusionOk="0">
                  <a:moveTo>
                    <a:pt x="1451" y="1"/>
                  </a:moveTo>
                  <a:cubicBezTo>
                    <a:pt x="539" y="1"/>
                    <a:pt x="1" y="540"/>
                    <a:pt x="1" y="1205"/>
                  </a:cubicBezTo>
                  <a:cubicBezTo>
                    <a:pt x="1" y="1870"/>
                    <a:pt x="539" y="2410"/>
                    <a:pt x="1451" y="2410"/>
                  </a:cubicBezTo>
                  <a:cubicBezTo>
                    <a:pt x="2364" y="2410"/>
                    <a:pt x="5194" y="1205"/>
                    <a:pt x="5194" y="1205"/>
                  </a:cubicBezTo>
                  <a:cubicBezTo>
                    <a:pt x="5194" y="1205"/>
                    <a:pt x="2364" y="1"/>
                    <a:pt x="1451"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56"/>
            <p:cNvSpPr/>
            <p:nvPr/>
          </p:nvSpPr>
          <p:spPr>
            <a:xfrm>
              <a:off x="5324700" y="1322475"/>
              <a:ext cx="76125" cy="76125"/>
            </a:xfrm>
            <a:custGeom>
              <a:avLst/>
              <a:gdLst/>
              <a:ahLst/>
              <a:cxnLst/>
              <a:rect l="l" t="t" r="r" b="b"/>
              <a:pathLst>
                <a:path w="3045" h="3045" extrusionOk="0">
                  <a:moveTo>
                    <a:pt x="1522" y="0"/>
                  </a:moveTo>
                  <a:cubicBezTo>
                    <a:pt x="682" y="0"/>
                    <a:pt x="0" y="682"/>
                    <a:pt x="0" y="1522"/>
                  </a:cubicBezTo>
                  <a:cubicBezTo>
                    <a:pt x="0" y="2363"/>
                    <a:pt x="683" y="3044"/>
                    <a:pt x="1522" y="3044"/>
                  </a:cubicBezTo>
                  <a:cubicBezTo>
                    <a:pt x="2363" y="3044"/>
                    <a:pt x="3044" y="2363"/>
                    <a:pt x="3044" y="1522"/>
                  </a:cubicBezTo>
                  <a:cubicBezTo>
                    <a:pt x="3044" y="681"/>
                    <a:pt x="2362" y="0"/>
                    <a:pt x="15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6" name="Google Shape;2246;p56"/>
          <p:cNvGrpSpPr/>
          <p:nvPr/>
        </p:nvGrpSpPr>
        <p:grpSpPr>
          <a:xfrm rot="5400000" flipH="1">
            <a:off x="6144188" y="624938"/>
            <a:ext cx="1017750" cy="439100"/>
            <a:chOff x="603600" y="365825"/>
            <a:chExt cx="1017750" cy="439100"/>
          </a:xfrm>
        </p:grpSpPr>
        <p:sp>
          <p:nvSpPr>
            <p:cNvPr id="2247" name="Google Shape;2247;p56"/>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56"/>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56"/>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56"/>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56"/>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56"/>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56"/>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56"/>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56"/>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56"/>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56"/>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56"/>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56"/>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56"/>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56"/>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56"/>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56"/>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56"/>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56"/>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6" name="Google Shape;2266;p56"/>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7" name="Google Shape;2267;p56"/>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68" name="Google Shape;2268;p56"/>
          <p:cNvGrpSpPr/>
          <p:nvPr/>
        </p:nvGrpSpPr>
        <p:grpSpPr>
          <a:xfrm rot="-5400000" flipH="1">
            <a:off x="1982038" y="624938"/>
            <a:ext cx="1017750" cy="439100"/>
            <a:chOff x="603600" y="365825"/>
            <a:chExt cx="1017750" cy="439100"/>
          </a:xfrm>
        </p:grpSpPr>
        <p:sp>
          <p:nvSpPr>
            <p:cNvPr id="2269" name="Google Shape;2269;p56"/>
            <p:cNvSpPr/>
            <p:nvPr/>
          </p:nvSpPr>
          <p:spPr>
            <a:xfrm>
              <a:off x="1060400" y="365825"/>
              <a:ext cx="104200" cy="224750"/>
            </a:xfrm>
            <a:custGeom>
              <a:avLst/>
              <a:gdLst/>
              <a:ahLst/>
              <a:cxnLst/>
              <a:rect l="l" t="t" r="r" b="b"/>
              <a:pathLst>
                <a:path w="4168" h="8990" extrusionOk="0">
                  <a:moveTo>
                    <a:pt x="2083" y="0"/>
                  </a:moveTo>
                  <a:cubicBezTo>
                    <a:pt x="2083" y="0"/>
                    <a:pt x="0" y="4898"/>
                    <a:pt x="0" y="6479"/>
                  </a:cubicBezTo>
                  <a:cubicBezTo>
                    <a:pt x="0" y="8060"/>
                    <a:pt x="933" y="8990"/>
                    <a:pt x="2083" y="8990"/>
                  </a:cubicBezTo>
                  <a:cubicBezTo>
                    <a:pt x="3234" y="8990"/>
                    <a:pt x="4168" y="8059"/>
                    <a:pt x="4168" y="6479"/>
                  </a:cubicBezTo>
                  <a:cubicBezTo>
                    <a:pt x="4168" y="4898"/>
                    <a:pt x="2083" y="0"/>
                    <a:pt x="2083"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0" name="Google Shape;2270;p56"/>
            <p:cNvSpPr/>
            <p:nvPr/>
          </p:nvSpPr>
          <p:spPr>
            <a:xfrm>
              <a:off x="1086375" y="422000"/>
              <a:ext cx="52175" cy="112400"/>
            </a:xfrm>
            <a:custGeom>
              <a:avLst/>
              <a:gdLst/>
              <a:ahLst/>
              <a:cxnLst/>
              <a:rect l="l" t="t" r="r" b="b"/>
              <a:pathLst>
                <a:path w="2087" h="4496" extrusionOk="0">
                  <a:moveTo>
                    <a:pt x="1043" y="0"/>
                  </a:moveTo>
                  <a:cubicBezTo>
                    <a:pt x="1043" y="0"/>
                    <a:pt x="1" y="2448"/>
                    <a:pt x="1" y="3239"/>
                  </a:cubicBezTo>
                  <a:cubicBezTo>
                    <a:pt x="1" y="4030"/>
                    <a:pt x="468" y="4495"/>
                    <a:pt x="1043" y="4495"/>
                  </a:cubicBezTo>
                  <a:cubicBezTo>
                    <a:pt x="1620" y="4495"/>
                    <a:pt x="2086" y="4030"/>
                    <a:pt x="2086" y="3239"/>
                  </a:cubicBezTo>
                  <a:cubicBezTo>
                    <a:pt x="2086" y="2450"/>
                    <a:pt x="1043" y="0"/>
                    <a:pt x="1043" y="0"/>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56"/>
            <p:cNvSpPr/>
            <p:nvPr/>
          </p:nvSpPr>
          <p:spPr>
            <a:xfrm>
              <a:off x="1079575" y="557625"/>
              <a:ext cx="65850" cy="65850"/>
            </a:xfrm>
            <a:custGeom>
              <a:avLst/>
              <a:gdLst/>
              <a:ahLst/>
              <a:cxnLst/>
              <a:rect l="l" t="t" r="r" b="b"/>
              <a:pathLst>
                <a:path w="2634" h="2634" extrusionOk="0">
                  <a:moveTo>
                    <a:pt x="1316" y="1"/>
                  </a:moveTo>
                  <a:cubicBezTo>
                    <a:pt x="590" y="1"/>
                    <a:pt x="1" y="590"/>
                    <a:pt x="1" y="1317"/>
                  </a:cubicBezTo>
                  <a:cubicBezTo>
                    <a:pt x="1" y="2044"/>
                    <a:pt x="590" y="2634"/>
                    <a:pt x="1316" y="2634"/>
                  </a:cubicBezTo>
                  <a:cubicBezTo>
                    <a:pt x="2044" y="2634"/>
                    <a:pt x="2633" y="2044"/>
                    <a:pt x="2633" y="1317"/>
                  </a:cubicBezTo>
                  <a:cubicBezTo>
                    <a:pt x="2633" y="590"/>
                    <a:pt x="2044" y="1"/>
                    <a:pt x="13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56"/>
            <p:cNvSpPr/>
            <p:nvPr/>
          </p:nvSpPr>
          <p:spPr>
            <a:xfrm>
              <a:off x="904425" y="401275"/>
              <a:ext cx="124975" cy="214250"/>
            </a:xfrm>
            <a:custGeom>
              <a:avLst/>
              <a:gdLst/>
              <a:ahLst/>
              <a:cxnLst/>
              <a:rect l="l" t="t" r="r" b="b"/>
              <a:pathLst>
                <a:path w="4999" h="8570" extrusionOk="0">
                  <a:moveTo>
                    <a:pt x="284" y="0"/>
                  </a:moveTo>
                  <a:cubicBezTo>
                    <a:pt x="284" y="0"/>
                    <a:pt x="1" y="5315"/>
                    <a:pt x="541" y="6800"/>
                  </a:cubicBezTo>
                  <a:cubicBezTo>
                    <a:pt x="970" y="7976"/>
                    <a:pt x="1809" y="8570"/>
                    <a:pt x="2677" y="8570"/>
                  </a:cubicBezTo>
                  <a:cubicBezTo>
                    <a:pt x="2904" y="8570"/>
                    <a:pt x="3134" y="8529"/>
                    <a:pt x="3359" y="8447"/>
                  </a:cubicBezTo>
                  <a:cubicBezTo>
                    <a:pt x="4440" y="8052"/>
                    <a:pt x="4998" y="6860"/>
                    <a:pt x="4458" y="5374"/>
                  </a:cubicBezTo>
                  <a:cubicBezTo>
                    <a:pt x="3918" y="3890"/>
                    <a:pt x="285" y="0"/>
                    <a:pt x="284"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56"/>
            <p:cNvSpPr/>
            <p:nvPr/>
          </p:nvSpPr>
          <p:spPr>
            <a:xfrm>
              <a:off x="927175" y="454050"/>
              <a:ext cx="62525" cy="107125"/>
            </a:xfrm>
            <a:custGeom>
              <a:avLst/>
              <a:gdLst/>
              <a:ahLst/>
              <a:cxnLst/>
              <a:rect l="l" t="t" r="r" b="b"/>
              <a:pathLst>
                <a:path w="2501" h="4285" extrusionOk="0">
                  <a:moveTo>
                    <a:pt x="143" y="0"/>
                  </a:moveTo>
                  <a:lnTo>
                    <a:pt x="143" y="0"/>
                  </a:lnTo>
                  <a:cubicBezTo>
                    <a:pt x="143" y="0"/>
                    <a:pt x="0" y="2658"/>
                    <a:pt x="271" y="3400"/>
                  </a:cubicBezTo>
                  <a:cubicBezTo>
                    <a:pt x="486" y="3989"/>
                    <a:pt x="906" y="4285"/>
                    <a:pt x="1339" y="4285"/>
                  </a:cubicBezTo>
                  <a:cubicBezTo>
                    <a:pt x="1453" y="4285"/>
                    <a:pt x="1567" y="4265"/>
                    <a:pt x="1680" y="4224"/>
                  </a:cubicBezTo>
                  <a:cubicBezTo>
                    <a:pt x="2220" y="4027"/>
                    <a:pt x="2500" y="3430"/>
                    <a:pt x="2229" y="2688"/>
                  </a:cubicBezTo>
                  <a:cubicBezTo>
                    <a:pt x="1960" y="1946"/>
                    <a:pt x="143" y="0"/>
                    <a:pt x="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56"/>
            <p:cNvSpPr/>
            <p:nvPr/>
          </p:nvSpPr>
          <p:spPr>
            <a:xfrm>
              <a:off x="951200" y="579500"/>
              <a:ext cx="74350" cy="65875"/>
            </a:xfrm>
            <a:custGeom>
              <a:avLst/>
              <a:gdLst/>
              <a:ahLst/>
              <a:cxnLst/>
              <a:rect l="l" t="t" r="r" b="b"/>
              <a:pathLst>
                <a:path w="2974" h="2635" extrusionOk="0">
                  <a:moveTo>
                    <a:pt x="1486" y="1"/>
                  </a:moveTo>
                  <a:cubicBezTo>
                    <a:pt x="1337" y="1"/>
                    <a:pt x="1185" y="26"/>
                    <a:pt x="1037" y="80"/>
                  </a:cubicBezTo>
                  <a:cubicBezTo>
                    <a:pt x="354" y="328"/>
                    <a:pt x="1" y="1084"/>
                    <a:pt x="250" y="1767"/>
                  </a:cubicBezTo>
                  <a:cubicBezTo>
                    <a:pt x="444" y="2302"/>
                    <a:pt x="949" y="2634"/>
                    <a:pt x="1487" y="2634"/>
                  </a:cubicBezTo>
                  <a:cubicBezTo>
                    <a:pt x="1637" y="2634"/>
                    <a:pt x="1789" y="2609"/>
                    <a:pt x="1937" y="2555"/>
                  </a:cubicBezTo>
                  <a:cubicBezTo>
                    <a:pt x="2620" y="2306"/>
                    <a:pt x="2973" y="1550"/>
                    <a:pt x="2725" y="867"/>
                  </a:cubicBezTo>
                  <a:cubicBezTo>
                    <a:pt x="2529" y="332"/>
                    <a:pt x="2024" y="1"/>
                    <a:pt x="1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5" name="Google Shape;2275;p56"/>
            <p:cNvSpPr/>
            <p:nvPr/>
          </p:nvSpPr>
          <p:spPr>
            <a:xfrm>
              <a:off x="734800" y="503300"/>
              <a:ext cx="169400" cy="183750"/>
            </a:xfrm>
            <a:custGeom>
              <a:avLst/>
              <a:gdLst/>
              <a:ahLst/>
              <a:cxnLst/>
              <a:rect l="l" t="t" r="r" b="b"/>
              <a:pathLst>
                <a:path w="6776" h="7350" extrusionOk="0">
                  <a:moveTo>
                    <a:pt x="0" y="0"/>
                  </a:moveTo>
                  <a:cubicBezTo>
                    <a:pt x="0" y="0"/>
                    <a:pt x="1552" y="5091"/>
                    <a:pt x="2568" y="6302"/>
                  </a:cubicBezTo>
                  <a:cubicBezTo>
                    <a:pt x="3168" y="7017"/>
                    <a:pt x="3871" y="7350"/>
                    <a:pt x="4528" y="7350"/>
                  </a:cubicBezTo>
                  <a:cubicBezTo>
                    <a:pt x="4983" y="7350"/>
                    <a:pt x="5417" y="7190"/>
                    <a:pt x="5778" y="6887"/>
                  </a:cubicBezTo>
                  <a:cubicBezTo>
                    <a:pt x="6659" y="6147"/>
                    <a:pt x="6776" y="4834"/>
                    <a:pt x="5760" y="3623"/>
                  </a:cubicBezTo>
                  <a:cubicBezTo>
                    <a:pt x="4745" y="2413"/>
                    <a:pt x="0" y="0"/>
                    <a:pt x="0"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6" name="Google Shape;2276;p56"/>
            <p:cNvSpPr/>
            <p:nvPr/>
          </p:nvSpPr>
          <p:spPr>
            <a:xfrm>
              <a:off x="770900" y="546325"/>
              <a:ext cx="84750" cy="91875"/>
            </a:xfrm>
            <a:custGeom>
              <a:avLst/>
              <a:gdLst/>
              <a:ahLst/>
              <a:cxnLst/>
              <a:rect l="l" t="t" r="r" b="b"/>
              <a:pathLst>
                <a:path w="3390" h="3675" extrusionOk="0">
                  <a:moveTo>
                    <a:pt x="0" y="1"/>
                  </a:moveTo>
                  <a:cubicBezTo>
                    <a:pt x="0" y="1"/>
                    <a:pt x="776" y="2545"/>
                    <a:pt x="1284" y="3151"/>
                  </a:cubicBezTo>
                  <a:cubicBezTo>
                    <a:pt x="1584" y="3508"/>
                    <a:pt x="1936" y="3674"/>
                    <a:pt x="2264" y="3674"/>
                  </a:cubicBezTo>
                  <a:cubicBezTo>
                    <a:pt x="2493" y="3674"/>
                    <a:pt x="2709" y="3595"/>
                    <a:pt x="2890" y="3443"/>
                  </a:cubicBezTo>
                  <a:cubicBezTo>
                    <a:pt x="3330" y="3073"/>
                    <a:pt x="3389" y="2418"/>
                    <a:pt x="2881" y="1811"/>
                  </a:cubicBezTo>
                  <a:cubicBezTo>
                    <a:pt x="2372" y="1207"/>
                    <a:pt x="1" y="1"/>
                    <a:pt x="0"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7" name="Google Shape;2277;p56"/>
            <p:cNvSpPr/>
            <p:nvPr/>
          </p:nvSpPr>
          <p:spPr>
            <a:xfrm>
              <a:off x="842575" y="642525"/>
              <a:ext cx="73450" cy="65850"/>
            </a:xfrm>
            <a:custGeom>
              <a:avLst/>
              <a:gdLst/>
              <a:ahLst/>
              <a:cxnLst/>
              <a:rect l="l" t="t" r="r" b="b"/>
              <a:pathLst>
                <a:path w="2938" h="2634" extrusionOk="0">
                  <a:moveTo>
                    <a:pt x="1468" y="1"/>
                  </a:moveTo>
                  <a:cubicBezTo>
                    <a:pt x="1160" y="1"/>
                    <a:pt x="850" y="109"/>
                    <a:pt x="599" y="328"/>
                  </a:cubicBezTo>
                  <a:cubicBezTo>
                    <a:pt x="54" y="808"/>
                    <a:pt x="0" y="1640"/>
                    <a:pt x="480" y="2186"/>
                  </a:cubicBezTo>
                  <a:cubicBezTo>
                    <a:pt x="741" y="2482"/>
                    <a:pt x="1104" y="2633"/>
                    <a:pt x="1469" y="2633"/>
                  </a:cubicBezTo>
                  <a:cubicBezTo>
                    <a:pt x="1778" y="2633"/>
                    <a:pt x="2088" y="2525"/>
                    <a:pt x="2338" y="2305"/>
                  </a:cubicBezTo>
                  <a:cubicBezTo>
                    <a:pt x="2884" y="1825"/>
                    <a:pt x="2937" y="994"/>
                    <a:pt x="2458" y="448"/>
                  </a:cubicBezTo>
                  <a:cubicBezTo>
                    <a:pt x="2197" y="152"/>
                    <a:pt x="1833" y="1"/>
                    <a:pt x="14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8" name="Google Shape;2278;p56"/>
            <p:cNvSpPr/>
            <p:nvPr/>
          </p:nvSpPr>
          <p:spPr>
            <a:xfrm>
              <a:off x="603600" y="659600"/>
              <a:ext cx="209025" cy="137025"/>
            </a:xfrm>
            <a:custGeom>
              <a:avLst/>
              <a:gdLst/>
              <a:ahLst/>
              <a:cxnLst/>
              <a:rect l="l" t="t" r="r" b="b"/>
              <a:pathLst>
                <a:path w="8361" h="5481" extrusionOk="0">
                  <a:moveTo>
                    <a:pt x="0" y="1"/>
                  </a:moveTo>
                  <a:lnTo>
                    <a:pt x="0" y="1"/>
                  </a:lnTo>
                  <a:cubicBezTo>
                    <a:pt x="0" y="1"/>
                    <a:pt x="3200" y="4254"/>
                    <a:pt x="4569" y="5045"/>
                  </a:cubicBezTo>
                  <a:cubicBezTo>
                    <a:pt x="5088" y="5344"/>
                    <a:pt x="5593" y="5481"/>
                    <a:pt x="6051" y="5481"/>
                  </a:cubicBezTo>
                  <a:cubicBezTo>
                    <a:pt x="6802" y="5481"/>
                    <a:pt x="7428" y="5114"/>
                    <a:pt x="7785" y="4495"/>
                  </a:cubicBezTo>
                  <a:cubicBezTo>
                    <a:pt x="8361" y="3499"/>
                    <a:pt x="8022" y="2227"/>
                    <a:pt x="6652" y="1436"/>
                  </a:cubicBezTo>
                  <a:cubicBezTo>
                    <a:pt x="5284" y="645"/>
                    <a:pt x="0" y="1"/>
                    <a:pt x="0"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9" name="Google Shape;2279;p56"/>
            <p:cNvSpPr/>
            <p:nvPr/>
          </p:nvSpPr>
          <p:spPr>
            <a:xfrm>
              <a:off x="652250" y="687700"/>
              <a:ext cx="104550" cy="68525"/>
            </a:xfrm>
            <a:custGeom>
              <a:avLst/>
              <a:gdLst/>
              <a:ahLst/>
              <a:cxnLst/>
              <a:rect l="l" t="t" r="r" b="b"/>
              <a:pathLst>
                <a:path w="4182" h="2741" extrusionOk="0">
                  <a:moveTo>
                    <a:pt x="1" y="1"/>
                  </a:moveTo>
                  <a:cubicBezTo>
                    <a:pt x="1" y="1"/>
                    <a:pt x="1601" y="2127"/>
                    <a:pt x="2285" y="2523"/>
                  </a:cubicBezTo>
                  <a:cubicBezTo>
                    <a:pt x="2545" y="2672"/>
                    <a:pt x="2798" y="2741"/>
                    <a:pt x="3027" y="2741"/>
                  </a:cubicBezTo>
                  <a:cubicBezTo>
                    <a:pt x="3403" y="2741"/>
                    <a:pt x="3715" y="2558"/>
                    <a:pt x="3894" y="2248"/>
                  </a:cubicBezTo>
                  <a:cubicBezTo>
                    <a:pt x="4181" y="1750"/>
                    <a:pt x="4012" y="1113"/>
                    <a:pt x="3328" y="718"/>
                  </a:cubicBezTo>
                  <a:cubicBezTo>
                    <a:pt x="2644" y="32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0" name="Google Shape;2280;p56"/>
            <p:cNvSpPr/>
            <p:nvPr/>
          </p:nvSpPr>
          <p:spPr>
            <a:xfrm>
              <a:off x="760600" y="739050"/>
              <a:ext cx="75275" cy="65875"/>
            </a:xfrm>
            <a:custGeom>
              <a:avLst/>
              <a:gdLst/>
              <a:ahLst/>
              <a:cxnLst/>
              <a:rect l="l" t="t" r="r" b="b"/>
              <a:pathLst>
                <a:path w="3011" h="2635" extrusionOk="0">
                  <a:moveTo>
                    <a:pt x="1508" y="1"/>
                  </a:moveTo>
                  <a:cubicBezTo>
                    <a:pt x="1053" y="1"/>
                    <a:pt x="610" y="237"/>
                    <a:pt x="365" y="659"/>
                  </a:cubicBezTo>
                  <a:cubicBezTo>
                    <a:pt x="1" y="1289"/>
                    <a:pt x="217" y="2095"/>
                    <a:pt x="846" y="2457"/>
                  </a:cubicBezTo>
                  <a:cubicBezTo>
                    <a:pt x="1054" y="2577"/>
                    <a:pt x="1280" y="2634"/>
                    <a:pt x="1504" y="2634"/>
                  </a:cubicBezTo>
                  <a:cubicBezTo>
                    <a:pt x="1959" y="2634"/>
                    <a:pt x="2402" y="2398"/>
                    <a:pt x="2646" y="1976"/>
                  </a:cubicBezTo>
                  <a:cubicBezTo>
                    <a:pt x="3010" y="1346"/>
                    <a:pt x="2793" y="540"/>
                    <a:pt x="2164" y="177"/>
                  </a:cubicBezTo>
                  <a:cubicBezTo>
                    <a:pt x="1957" y="57"/>
                    <a:pt x="1731" y="1"/>
                    <a:pt x="15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56"/>
            <p:cNvSpPr/>
            <p:nvPr/>
          </p:nvSpPr>
          <p:spPr>
            <a:xfrm>
              <a:off x="1412325" y="659600"/>
              <a:ext cx="209025" cy="137050"/>
            </a:xfrm>
            <a:custGeom>
              <a:avLst/>
              <a:gdLst/>
              <a:ahLst/>
              <a:cxnLst/>
              <a:rect l="l" t="t" r="r" b="b"/>
              <a:pathLst>
                <a:path w="8361" h="5482" extrusionOk="0">
                  <a:moveTo>
                    <a:pt x="8361" y="1"/>
                  </a:moveTo>
                  <a:lnTo>
                    <a:pt x="8361" y="1"/>
                  </a:lnTo>
                  <a:cubicBezTo>
                    <a:pt x="8361" y="1"/>
                    <a:pt x="3077" y="645"/>
                    <a:pt x="1709" y="1436"/>
                  </a:cubicBezTo>
                  <a:cubicBezTo>
                    <a:pt x="340" y="2225"/>
                    <a:pt x="0" y="3499"/>
                    <a:pt x="577" y="4495"/>
                  </a:cubicBezTo>
                  <a:cubicBezTo>
                    <a:pt x="934" y="5114"/>
                    <a:pt x="1560" y="5481"/>
                    <a:pt x="2311" y="5481"/>
                  </a:cubicBezTo>
                  <a:cubicBezTo>
                    <a:pt x="2769" y="5481"/>
                    <a:pt x="3274" y="5344"/>
                    <a:pt x="3793" y="5045"/>
                  </a:cubicBezTo>
                  <a:cubicBezTo>
                    <a:pt x="5161" y="4254"/>
                    <a:pt x="8361" y="1"/>
                    <a:pt x="8361" y="1"/>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2" name="Google Shape;2282;p56"/>
            <p:cNvSpPr/>
            <p:nvPr/>
          </p:nvSpPr>
          <p:spPr>
            <a:xfrm>
              <a:off x="1468150" y="687675"/>
              <a:ext cx="104550" cy="68550"/>
            </a:xfrm>
            <a:custGeom>
              <a:avLst/>
              <a:gdLst/>
              <a:ahLst/>
              <a:cxnLst/>
              <a:rect l="l" t="t" r="r" b="b"/>
              <a:pathLst>
                <a:path w="4182" h="2742" extrusionOk="0">
                  <a:moveTo>
                    <a:pt x="4181" y="1"/>
                  </a:moveTo>
                  <a:cubicBezTo>
                    <a:pt x="4181" y="1"/>
                    <a:pt x="1539" y="323"/>
                    <a:pt x="855" y="719"/>
                  </a:cubicBezTo>
                  <a:cubicBezTo>
                    <a:pt x="170" y="1114"/>
                    <a:pt x="0" y="1751"/>
                    <a:pt x="288" y="2249"/>
                  </a:cubicBezTo>
                  <a:cubicBezTo>
                    <a:pt x="468" y="2559"/>
                    <a:pt x="781" y="2742"/>
                    <a:pt x="1156" y="2742"/>
                  </a:cubicBezTo>
                  <a:cubicBezTo>
                    <a:pt x="1385" y="2742"/>
                    <a:pt x="1638" y="2673"/>
                    <a:pt x="1898" y="2524"/>
                  </a:cubicBezTo>
                  <a:cubicBezTo>
                    <a:pt x="2582" y="2128"/>
                    <a:pt x="4181" y="1"/>
                    <a:pt x="4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3" name="Google Shape;2283;p56"/>
            <p:cNvSpPr/>
            <p:nvPr/>
          </p:nvSpPr>
          <p:spPr>
            <a:xfrm>
              <a:off x="1389100" y="739050"/>
              <a:ext cx="75225" cy="65850"/>
            </a:xfrm>
            <a:custGeom>
              <a:avLst/>
              <a:gdLst/>
              <a:ahLst/>
              <a:cxnLst/>
              <a:rect l="l" t="t" r="r" b="b"/>
              <a:pathLst>
                <a:path w="3009" h="2634" extrusionOk="0">
                  <a:moveTo>
                    <a:pt x="1502" y="1"/>
                  </a:moveTo>
                  <a:cubicBezTo>
                    <a:pt x="1278" y="1"/>
                    <a:pt x="1052" y="57"/>
                    <a:pt x="845" y="177"/>
                  </a:cubicBezTo>
                  <a:cubicBezTo>
                    <a:pt x="216" y="540"/>
                    <a:pt x="1" y="1347"/>
                    <a:pt x="363" y="1976"/>
                  </a:cubicBezTo>
                  <a:cubicBezTo>
                    <a:pt x="607" y="2398"/>
                    <a:pt x="1050" y="2634"/>
                    <a:pt x="1505" y="2634"/>
                  </a:cubicBezTo>
                  <a:cubicBezTo>
                    <a:pt x="1729" y="2634"/>
                    <a:pt x="1956" y="2577"/>
                    <a:pt x="2163" y="2457"/>
                  </a:cubicBezTo>
                  <a:cubicBezTo>
                    <a:pt x="2793" y="2095"/>
                    <a:pt x="3008" y="1289"/>
                    <a:pt x="2644" y="659"/>
                  </a:cubicBezTo>
                  <a:cubicBezTo>
                    <a:pt x="2400" y="237"/>
                    <a:pt x="1957" y="1"/>
                    <a:pt x="1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4" name="Google Shape;2284;p56"/>
            <p:cNvSpPr/>
            <p:nvPr/>
          </p:nvSpPr>
          <p:spPr>
            <a:xfrm>
              <a:off x="1320750" y="503300"/>
              <a:ext cx="169475" cy="183750"/>
            </a:xfrm>
            <a:custGeom>
              <a:avLst/>
              <a:gdLst/>
              <a:ahLst/>
              <a:cxnLst/>
              <a:rect l="l" t="t" r="r" b="b"/>
              <a:pathLst>
                <a:path w="6779" h="7350" extrusionOk="0">
                  <a:moveTo>
                    <a:pt x="6779" y="0"/>
                  </a:moveTo>
                  <a:cubicBezTo>
                    <a:pt x="6779" y="0"/>
                    <a:pt x="2033" y="2413"/>
                    <a:pt x="1017" y="3623"/>
                  </a:cubicBezTo>
                  <a:cubicBezTo>
                    <a:pt x="0" y="4834"/>
                    <a:pt x="117" y="6147"/>
                    <a:pt x="1000" y="6887"/>
                  </a:cubicBezTo>
                  <a:cubicBezTo>
                    <a:pt x="1360" y="7190"/>
                    <a:pt x="1794" y="7350"/>
                    <a:pt x="2249" y="7350"/>
                  </a:cubicBezTo>
                  <a:cubicBezTo>
                    <a:pt x="2906" y="7350"/>
                    <a:pt x="3610" y="7017"/>
                    <a:pt x="4210" y="6302"/>
                  </a:cubicBezTo>
                  <a:cubicBezTo>
                    <a:pt x="5226" y="5091"/>
                    <a:pt x="6779" y="0"/>
                    <a:pt x="6779"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5" name="Google Shape;2285;p56"/>
            <p:cNvSpPr/>
            <p:nvPr/>
          </p:nvSpPr>
          <p:spPr>
            <a:xfrm>
              <a:off x="1369325" y="546300"/>
              <a:ext cx="84725" cy="91900"/>
            </a:xfrm>
            <a:custGeom>
              <a:avLst/>
              <a:gdLst/>
              <a:ahLst/>
              <a:cxnLst/>
              <a:rect l="l" t="t" r="r" b="b"/>
              <a:pathLst>
                <a:path w="3389" h="3676" extrusionOk="0">
                  <a:moveTo>
                    <a:pt x="3388" y="1"/>
                  </a:moveTo>
                  <a:cubicBezTo>
                    <a:pt x="3388" y="1"/>
                    <a:pt x="1018" y="1208"/>
                    <a:pt x="509" y="1813"/>
                  </a:cubicBezTo>
                  <a:cubicBezTo>
                    <a:pt x="1" y="2419"/>
                    <a:pt x="59" y="3074"/>
                    <a:pt x="500" y="3444"/>
                  </a:cubicBezTo>
                  <a:cubicBezTo>
                    <a:pt x="681" y="3596"/>
                    <a:pt x="897" y="3676"/>
                    <a:pt x="1125" y="3676"/>
                  </a:cubicBezTo>
                  <a:cubicBezTo>
                    <a:pt x="1453" y="3676"/>
                    <a:pt x="1804" y="3510"/>
                    <a:pt x="2104" y="3153"/>
                  </a:cubicBezTo>
                  <a:cubicBezTo>
                    <a:pt x="2613" y="2547"/>
                    <a:pt x="3388" y="1"/>
                    <a:pt x="3388" y="1"/>
                  </a:cubicBezTo>
                  <a:close/>
                </a:path>
              </a:pathLst>
            </a:custGeom>
            <a:solidFill>
              <a:srgbClr val="663E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56"/>
            <p:cNvSpPr/>
            <p:nvPr/>
          </p:nvSpPr>
          <p:spPr>
            <a:xfrm>
              <a:off x="1308800" y="642500"/>
              <a:ext cx="73825" cy="65875"/>
            </a:xfrm>
            <a:custGeom>
              <a:avLst/>
              <a:gdLst/>
              <a:ahLst/>
              <a:cxnLst/>
              <a:rect l="l" t="t" r="r" b="b"/>
              <a:pathLst>
                <a:path w="2953" h="2635" extrusionOk="0">
                  <a:moveTo>
                    <a:pt x="1477" y="1"/>
                  </a:moveTo>
                  <a:cubicBezTo>
                    <a:pt x="1101" y="1"/>
                    <a:pt x="728" y="161"/>
                    <a:pt x="468" y="471"/>
                  </a:cubicBezTo>
                  <a:cubicBezTo>
                    <a:pt x="1" y="1028"/>
                    <a:pt x="72" y="1859"/>
                    <a:pt x="630" y="2326"/>
                  </a:cubicBezTo>
                  <a:cubicBezTo>
                    <a:pt x="877" y="2533"/>
                    <a:pt x="1177" y="2635"/>
                    <a:pt x="1476" y="2635"/>
                  </a:cubicBezTo>
                  <a:cubicBezTo>
                    <a:pt x="1852" y="2635"/>
                    <a:pt x="2225" y="2475"/>
                    <a:pt x="2485" y="2164"/>
                  </a:cubicBezTo>
                  <a:cubicBezTo>
                    <a:pt x="2953" y="1607"/>
                    <a:pt x="2880" y="776"/>
                    <a:pt x="2324" y="309"/>
                  </a:cubicBezTo>
                  <a:cubicBezTo>
                    <a:pt x="2077" y="102"/>
                    <a:pt x="1776" y="1"/>
                    <a:pt x="1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56"/>
            <p:cNvSpPr/>
            <p:nvPr/>
          </p:nvSpPr>
          <p:spPr>
            <a:xfrm>
              <a:off x="1195550" y="401250"/>
              <a:ext cx="125000" cy="214300"/>
            </a:xfrm>
            <a:custGeom>
              <a:avLst/>
              <a:gdLst/>
              <a:ahLst/>
              <a:cxnLst/>
              <a:rect l="l" t="t" r="r" b="b"/>
              <a:pathLst>
                <a:path w="5000" h="8572" extrusionOk="0">
                  <a:moveTo>
                    <a:pt x="4715" y="0"/>
                  </a:moveTo>
                  <a:cubicBezTo>
                    <a:pt x="4715" y="0"/>
                    <a:pt x="1082" y="3889"/>
                    <a:pt x="541" y="5375"/>
                  </a:cubicBezTo>
                  <a:cubicBezTo>
                    <a:pt x="1" y="6861"/>
                    <a:pt x="559" y="8053"/>
                    <a:pt x="1640" y="8448"/>
                  </a:cubicBezTo>
                  <a:cubicBezTo>
                    <a:pt x="1865" y="8530"/>
                    <a:pt x="2095" y="8571"/>
                    <a:pt x="2323" y="8571"/>
                  </a:cubicBezTo>
                  <a:cubicBezTo>
                    <a:pt x="3191" y="8571"/>
                    <a:pt x="4030" y="7978"/>
                    <a:pt x="4458" y="6801"/>
                  </a:cubicBezTo>
                  <a:cubicBezTo>
                    <a:pt x="5000" y="5316"/>
                    <a:pt x="4715" y="0"/>
                    <a:pt x="4715" y="0"/>
                  </a:cubicBezTo>
                  <a:close/>
                </a:path>
              </a:pathLst>
            </a:custGeom>
            <a:solidFill>
              <a:srgbClr val="FFB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56"/>
            <p:cNvSpPr/>
            <p:nvPr/>
          </p:nvSpPr>
          <p:spPr>
            <a:xfrm>
              <a:off x="1235275" y="454050"/>
              <a:ext cx="62500" cy="107150"/>
            </a:xfrm>
            <a:custGeom>
              <a:avLst/>
              <a:gdLst/>
              <a:ahLst/>
              <a:cxnLst/>
              <a:rect l="l" t="t" r="r" b="b"/>
              <a:pathLst>
                <a:path w="2500" h="4286" extrusionOk="0">
                  <a:moveTo>
                    <a:pt x="2358" y="0"/>
                  </a:moveTo>
                  <a:cubicBezTo>
                    <a:pt x="2358" y="0"/>
                    <a:pt x="542" y="1946"/>
                    <a:pt x="271" y="2688"/>
                  </a:cubicBezTo>
                  <a:cubicBezTo>
                    <a:pt x="1" y="3430"/>
                    <a:pt x="280" y="4027"/>
                    <a:pt x="820" y="4224"/>
                  </a:cubicBezTo>
                  <a:cubicBezTo>
                    <a:pt x="933" y="4265"/>
                    <a:pt x="1048" y="4285"/>
                    <a:pt x="1162" y="4285"/>
                  </a:cubicBezTo>
                  <a:cubicBezTo>
                    <a:pt x="1596" y="4285"/>
                    <a:pt x="2015" y="3988"/>
                    <a:pt x="2230" y="3400"/>
                  </a:cubicBezTo>
                  <a:cubicBezTo>
                    <a:pt x="2500" y="2658"/>
                    <a:pt x="2358" y="0"/>
                    <a:pt x="2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56"/>
            <p:cNvSpPr/>
            <p:nvPr/>
          </p:nvSpPr>
          <p:spPr>
            <a:xfrm>
              <a:off x="1199400" y="579525"/>
              <a:ext cx="74350" cy="65875"/>
            </a:xfrm>
            <a:custGeom>
              <a:avLst/>
              <a:gdLst/>
              <a:ahLst/>
              <a:cxnLst/>
              <a:rect l="l" t="t" r="r" b="b"/>
              <a:pathLst>
                <a:path w="2974" h="2635" extrusionOk="0">
                  <a:moveTo>
                    <a:pt x="1486" y="0"/>
                  </a:moveTo>
                  <a:cubicBezTo>
                    <a:pt x="949" y="0"/>
                    <a:pt x="445" y="333"/>
                    <a:pt x="250" y="867"/>
                  </a:cubicBezTo>
                  <a:cubicBezTo>
                    <a:pt x="1" y="1550"/>
                    <a:pt x="354" y="2305"/>
                    <a:pt x="1037" y="2555"/>
                  </a:cubicBezTo>
                  <a:cubicBezTo>
                    <a:pt x="1186" y="2609"/>
                    <a:pt x="1338" y="2634"/>
                    <a:pt x="1487" y="2634"/>
                  </a:cubicBezTo>
                  <a:cubicBezTo>
                    <a:pt x="2025" y="2634"/>
                    <a:pt x="2529" y="2302"/>
                    <a:pt x="2724" y="1768"/>
                  </a:cubicBezTo>
                  <a:cubicBezTo>
                    <a:pt x="2973" y="1085"/>
                    <a:pt x="2620" y="328"/>
                    <a:pt x="1937" y="80"/>
                  </a:cubicBezTo>
                  <a:cubicBezTo>
                    <a:pt x="1788" y="26"/>
                    <a:pt x="1636" y="0"/>
                    <a:pt x="14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Subjudul 2">
            <a:extLst>
              <a:ext uri="{FF2B5EF4-FFF2-40B4-BE49-F238E27FC236}">
                <a16:creationId xmlns:a16="http://schemas.microsoft.com/office/drawing/2014/main" id="{77D9D934-81EA-71F5-5186-0BBA53845A82}"/>
              </a:ext>
            </a:extLst>
          </p:cNvPr>
          <p:cNvSpPr>
            <a:spLocks noGrp="1"/>
          </p:cNvSpPr>
          <p:nvPr>
            <p:ph type="subTitle" idx="3"/>
          </p:nvPr>
        </p:nvSpPr>
        <p:spPr>
          <a:xfrm>
            <a:off x="675451" y="1580128"/>
            <a:ext cx="2494854" cy="472044"/>
          </a:xfrm>
        </p:spPr>
        <p:txBody>
          <a:bodyPr/>
          <a:lstStyle/>
          <a:p>
            <a:r>
              <a:rPr lang="id-ID" dirty="0"/>
              <a:t>Sumber Pendanaan</a:t>
            </a:r>
          </a:p>
        </p:txBody>
      </p:sp>
      <p:sp>
        <p:nvSpPr>
          <p:cNvPr id="5" name="Subjudul 4">
            <a:extLst>
              <a:ext uri="{FF2B5EF4-FFF2-40B4-BE49-F238E27FC236}">
                <a16:creationId xmlns:a16="http://schemas.microsoft.com/office/drawing/2014/main" id="{D4064D92-EFE2-B833-ED2C-769A4ABB9939}"/>
              </a:ext>
            </a:extLst>
          </p:cNvPr>
          <p:cNvSpPr>
            <a:spLocks noGrp="1"/>
          </p:cNvSpPr>
          <p:nvPr>
            <p:ph type="subTitle" idx="2"/>
          </p:nvPr>
        </p:nvSpPr>
        <p:spPr>
          <a:xfrm>
            <a:off x="457200" y="2190751"/>
            <a:ext cx="8087132" cy="2952750"/>
          </a:xfrm>
        </p:spPr>
        <p:txBody>
          <a:bodyPr/>
          <a:lstStyle/>
          <a:p>
            <a:pPr algn="just"/>
            <a:r>
              <a:rPr lang="id-ID" sz="2800" dirty="0"/>
              <a:t>Modal yang dibutuhkan oleh Tahu Walik sebesar Rp.29.0</a:t>
            </a:r>
            <a:r>
              <a:rPr lang="en-US" sz="2800" dirty="0"/>
              <a:t>00.000 </a:t>
            </a:r>
          </a:p>
          <a:p>
            <a:pPr algn="just"/>
            <a:endParaRPr lang="en-US" sz="2800" dirty="0"/>
          </a:p>
          <a:p>
            <a:pPr algn="just"/>
            <a:r>
              <a:rPr lang="id-ID" sz="2800" dirty="0"/>
              <a:t>berdasarkan dari total pengeluaran modal investasi, modal kerja, dan modal operasional Tahu Walik selama satu tahun.</a:t>
            </a:r>
          </a:p>
        </p:txBody>
      </p:sp>
      <p:sp>
        <p:nvSpPr>
          <p:cNvPr id="4" name="Judul 3">
            <a:extLst>
              <a:ext uri="{FF2B5EF4-FFF2-40B4-BE49-F238E27FC236}">
                <a16:creationId xmlns:a16="http://schemas.microsoft.com/office/drawing/2014/main" id="{9A877B3C-A3ED-E6BF-97FF-3275D623D226}"/>
              </a:ext>
            </a:extLst>
          </p:cNvPr>
          <p:cNvSpPr>
            <a:spLocks noGrp="1"/>
          </p:cNvSpPr>
          <p:nvPr>
            <p:ph type="title"/>
          </p:nvPr>
        </p:nvSpPr>
        <p:spPr/>
        <p:txBody>
          <a:bodyPr/>
          <a:lstStyle/>
          <a:p>
            <a:r>
              <a:rPr lang="id-ID"/>
              <a:t>ASPEK KEUANGAN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99"/>
        <p:cNvGrpSpPr/>
        <p:nvPr/>
      </p:nvGrpSpPr>
      <p:grpSpPr>
        <a:xfrm>
          <a:off x="0" y="0"/>
          <a:ext cx="0" cy="0"/>
          <a:chOff x="0" y="0"/>
          <a:chExt cx="0" cy="0"/>
        </a:xfrm>
      </p:grpSpPr>
      <p:cxnSp>
        <p:nvCxnSpPr>
          <p:cNvPr id="2316" name="Google Shape;2316;p57"/>
          <p:cNvCxnSpPr>
            <a:cxnSpLocks/>
          </p:cNvCxnSpPr>
          <p:nvPr/>
        </p:nvCxnSpPr>
        <p:spPr>
          <a:xfrm>
            <a:off x="7115511" y="2393825"/>
            <a:ext cx="0" cy="404700"/>
          </a:xfrm>
          <a:prstGeom prst="straightConnector1">
            <a:avLst/>
          </a:prstGeom>
          <a:noFill/>
          <a:ln w="28575" cap="flat" cmpd="sng">
            <a:solidFill>
              <a:schemeClr val="dk2"/>
            </a:solidFill>
            <a:prstDash val="dot"/>
            <a:round/>
            <a:headEnd type="none" w="med" len="med"/>
            <a:tailEnd type="none" w="med" len="med"/>
          </a:ln>
        </p:spPr>
      </p:cxnSp>
      <p:sp>
        <p:nvSpPr>
          <p:cNvPr id="3" name="Judul 2">
            <a:extLst>
              <a:ext uri="{FF2B5EF4-FFF2-40B4-BE49-F238E27FC236}">
                <a16:creationId xmlns:a16="http://schemas.microsoft.com/office/drawing/2014/main" id="{B2BFE6E5-1E20-6C39-8288-C6DBB1F2DC37}"/>
              </a:ext>
            </a:extLst>
          </p:cNvPr>
          <p:cNvSpPr>
            <a:spLocks noGrp="1"/>
          </p:cNvSpPr>
          <p:nvPr>
            <p:ph type="title"/>
          </p:nvPr>
        </p:nvSpPr>
        <p:spPr>
          <a:xfrm>
            <a:off x="2286000" y="-5195"/>
            <a:ext cx="7704000" cy="548700"/>
          </a:xfrm>
        </p:spPr>
        <p:txBody>
          <a:bodyPr/>
          <a:lstStyle/>
          <a:p>
            <a:r>
              <a:rPr lang="id-ID" dirty="0"/>
              <a:t>Kebutuhan Modal Kerja</a:t>
            </a:r>
          </a:p>
        </p:txBody>
      </p:sp>
      <p:graphicFrame>
        <p:nvGraphicFramePr>
          <p:cNvPr id="4" name="Tabel 4">
            <a:extLst>
              <a:ext uri="{FF2B5EF4-FFF2-40B4-BE49-F238E27FC236}">
                <a16:creationId xmlns:a16="http://schemas.microsoft.com/office/drawing/2014/main" id="{66CCAEC9-E107-B033-192E-90E863EBFC2E}"/>
              </a:ext>
            </a:extLst>
          </p:cNvPr>
          <p:cNvGraphicFramePr>
            <a:graphicFrameLocks noGrp="1"/>
          </p:cNvGraphicFramePr>
          <p:nvPr>
            <p:extLst>
              <p:ext uri="{D42A27DB-BD31-4B8C-83A1-F6EECF244321}">
                <p14:modId xmlns:p14="http://schemas.microsoft.com/office/powerpoint/2010/main" val="4066412266"/>
              </p:ext>
            </p:extLst>
          </p:nvPr>
        </p:nvGraphicFramePr>
        <p:xfrm>
          <a:off x="771071" y="714365"/>
          <a:ext cx="7991928" cy="4401084"/>
        </p:xfrm>
        <a:graphic>
          <a:graphicData uri="http://schemas.openxmlformats.org/drawingml/2006/table">
            <a:tbl>
              <a:tblPr firstRow="1" bandRow="1">
                <a:tableStyleId>{546512C6-DA87-4D4C-8B89-92D934D12C46}</a:tableStyleId>
              </a:tblPr>
              <a:tblGrid>
                <a:gridCol w="2663976">
                  <a:extLst>
                    <a:ext uri="{9D8B030D-6E8A-4147-A177-3AD203B41FA5}">
                      <a16:colId xmlns:a16="http://schemas.microsoft.com/office/drawing/2014/main" val="455061223"/>
                    </a:ext>
                  </a:extLst>
                </a:gridCol>
                <a:gridCol w="2663976">
                  <a:extLst>
                    <a:ext uri="{9D8B030D-6E8A-4147-A177-3AD203B41FA5}">
                      <a16:colId xmlns:a16="http://schemas.microsoft.com/office/drawing/2014/main" val="3927382796"/>
                    </a:ext>
                  </a:extLst>
                </a:gridCol>
                <a:gridCol w="2663976">
                  <a:extLst>
                    <a:ext uri="{9D8B030D-6E8A-4147-A177-3AD203B41FA5}">
                      <a16:colId xmlns:a16="http://schemas.microsoft.com/office/drawing/2014/main" val="2688864418"/>
                    </a:ext>
                  </a:extLst>
                </a:gridCol>
              </a:tblGrid>
              <a:tr h="310877">
                <a:tc>
                  <a:txBody>
                    <a:bodyPr/>
                    <a:lstStyle/>
                    <a:p>
                      <a:pPr algn="ctr"/>
                      <a:r>
                        <a:rPr lang="id-ID" sz="1600" dirty="0"/>
                        <a:t>Bahan</a:t>
                      </a:r>
                    </a:p>
                  </a:txBody>
                  <a:tcPr anchor="ctr"/>
                </a:tc>
                <a:tc>
                  <a:txBody>
                    <a:bodyPr/>
                    <a:lstStyle/>
                    <a:p>
                      <a:pPr algn="ctr"/>
                      <a:r>
                        <a:rPr lang="id-ID" sz="1600" dirty="0"/>
                        <a:t>Jumlah</a:t>
                      </a:r>
                    </a:p>
                  </a:txBody>
                  <a:tcPr anchor="ctr"/>
                </a:tc>
                <a:tc>
                  <a:txBody>
                    <a:bodyPr/>
                    <a:lstStyle/>
                    <a:p>
                      <a:pPr algn="ctr"/>
                      <a:r>
                        <a:rPr lang="id-ID" sz="1600" dirty="0"/>
                        <a:t>Biaya</a:t>
                      </a:r>
                    </a:p>
                  </a:txBody>
                  <a:tcPr anchor="ctr"/>
                </a:tc>
                <a:extLst>
                  <a:ext uri="{0D108BD9-81ED-4DB2-BD59-A6C34878D82A}">
                    <a16:rowId xmlns:a16="http://schemas.microsoft.com/office/drawing/2014/main" val="433798951"/>
                  </a:ext>
                </a:extLst>
              </a:tr>
              <a:tr h="310877">
                <a:tc>
                  <a:txBody>
                    <a:bodyPr/>
                    <a:lstStyle/>
                    <a:p>
                      <a:pPr algn="ctr"/>
                      <a:r>
                        <a:rPr lang="id-ID" dirty="0"/>
                        <a:t>Tepung Tapioka</a:t>
                      </a:r>
                    </a:p>
                  </a:txBody>
                  <a:tcPr anchor="ctr"/>
                </a:tc>
                <a:tc>
                  <a:txBody>
                    <a:bodyPr/>
                    <a:lstStyle/>
                    <a:p>
                      <a:pPr algn="ctr"/>
                      <a:r>
                        <a:rPr lang="id-ID" dirty="0"/>
                        <a:t>2500 gram</a:t>
                      </a:r>
                    </a:p>
                  </a:txBody>
                  <a:tcPr anchor="ctr"/>
                </a:tc>
                <a:tc>
                  <a:txBody>
                    <a:bodyPr/>
                    <a:lstStyle/>
                    <a:p>
                      <a:pPr algn="ctr"/>
                      <a:r>
                        <a:rPr lang="id-ID" dirty="0"/>
                        <a:t>40.000</a:t>
                      </a:r>
                    </a:p>
                  </a:txBody>
                  <a:tcPr anchor="ctr"/>
                </a:tc>
                <a:extLst>
                  <a:ext uri="{0D108BD9-81ED-4DB2-BD59-A6C34878D82A}">
                    <a16:rowId xmlns:a16="http://schemas.microsoft.com/office/drawing/2014/main" val="4100521578"/>
                  </a:ext>
                </a:extLst>
              </a:tr>
              <a:tr h="310877">
                <a:tc>
                  <a:txBody>
                    <a:bodyPr/>
                    <a:lstStyle/>
                    <a:p>
                      <a:pPr algn="ctr"/>
                      <a:r>
                        <a:rPr lang="id-ID" dirty="0"/>
                        <a:t>Terigu</a:t>
                      </a:r>
                    </a:p>
                  </a:txBody>
                  <a:tcPr anchor="ctr"/>
                </a:tc>
                <a:tc>
                  <a:txBody>
                    <a:bodyPr/>
                    <a:lstStyle/>
                    <a:p>
                      <a:pPr algn="ctr"/>
                      <a:r>
                        <a:rPr lang="id-ID" dirty="0"/>
                        <a:t>1500 gram</a:t>
                      </a:r>
                    </a:p>
                  </a:txBody>
                  <a:tcPr anchor="ctr"/>
                </a:tc>
                <a:tc>
                  <a:txBody>
                    <a:bodyPr/>
                    <a:lstStyle/>
                    <a:p>
                      <a:pPr algn="ctr"/>
                      <a:r>
                        <a:rPr lang="id-ID" dirty="0"/>
                        <a:t>13.000</a:t>
                      </a:r>
                    </a:p>
                  </a:txBody>
                  <a:tcPr anchor="ctr"/>
                </a:tc>
                <a:extLst>
                  <a:ext uri="{0D108BD9-81ED-4DB2-BD59-A6C34878D82A}">
                    <a16:rowId xmlns:a16="http://schemas.microsoft.com/office/drawing/2014/main" val="3180048153"/>
                  </a:ext>
                </a:extLst>
              </a:tr>
              <a:tr h="310877">
                <a:tc>
                  <a:txBody>
                    <a:bodyPr/>
                    <a:lstStyle/>
                    <a:p>
                      <a:pPr algn="ctr"/>
                      <a:r>
                        <a:rPr lang="id-ID" dirty="0"/>
                        <a:t>Daging ayam</a:t>
                      </a:r>
                    </a:p>
                  </a:txBody>
                  <a:tcPr anchor="ctr"/>
                </a:tc>
                <a:tc>
                  <a:txBody>
                    <a:bodyPr/>
                    <a:lstStyle/>
                    <a:p>
                      <a:pPr algn="ctr"/>
                      <a:r>
                        <a:rPr lang="id-ID" dirty="0"/>
                        <a:t>5 kg</a:t>
                      </a:r>
                    </a:p>
                  </a:txBody>
                  <a:tcPr anchor="ctr"/>
                </a:tc>
                <a:tc>
                  <a:txBody>
                    <a:bodyPr/>
                    <a:lstStyle/>
                    <a:p>
                      <a:pPr algn="ctr"/>
                      <a:r>
                        <a:rPr lang="id-ID" dirty="0"/>
                        <a:t>180.000</a:t>
                      </a:r>
                    </a:p>
                  </a:txBody>
                  <a:tcPr anchor="ctr"/>
                </a:tc>
                <a:extLst>
                  <a:ext uri="{0D108BD9-81ED-4DB2-BD59-A6C34878D82A}">
                    <a16:rowId xmlns:a16="http://schemas.microsoft.com/office/drawing/2014/main" val="1557294933"/>
                  </a:ext>
                </a:extLst>
              </a:tr>
              <a:tr h="310877">
                <a:tc>
                  <a:txBody>
                    <a:bodyPr/>
                    <a:lstStyle/>
                    <a:p>
                      <a:pPr algn="ctr"/>
                      <a:r>
                        <a:rPr lang="id-ID" dirty="0"/>
                        <a:t>Bawang Putih</a:t>
                      </a:r>
                    </a:p>
                  </a:txBody>
                  <a:tcPr anchor="ctr"/>
                </a:tc>
                <a:tc>
                  <a:txBody>
                    <a:bodyPr/>
                    <a:lstStyle/>
                    <a:p>
                      <a:pPr algn="ctr"/>
                      <a:r>
                        <a:rPr lang="id-ID" dirty="0"/>
                        <a:t>50 siung</a:t>
                      </a:r>
                    </a:p>
                  </a:txBody>
                  <a:tcPr anchor="ctr"/>
                </a:tc>
                <a:tc>
                  <a:txBody>
                    <a:bodyPr/>
                    <a:lstStyle/>
                    <a:p>
                      <a:pPr algn="ctr"/>
                      <a:r>
                        <a:rPr lang="id-ID" dirty="0"/>
                        <a:t>35.000</a:t>
                      </a:r>
                    </a:p>
                  </a:txBody>
                  <a:tcPr anchor="ctr"/>
                </a:tc>
                <a:extLst>
                  <a:ext uri="{0D108BD9-81ED-4DB2-BD59-A6C34878D82A}">
                    <a16:rowId xmlns:a16="http://schemas.microsoft.com/office/drawing/2014/main" val="2634265106"/>
                  </a:ext>
                </a:extLst>
              </a:tr>
              <a:tr h="310877">
                <a:tc>
                  <a:txBody>
                    <a:bodyPr/>
                    <a:lstStyle/>
                    <a:p>
                      <a:pPr algn="ctr"/>
                      <a:r>
                        <a:rPr lang="id-ID" dirty="0"/>
                        <a:t>Merica</a:t>
                      </a:r>
                    </a:p>
                  </a:txBody>
                  <a:tcPr anchor="ctr"/>
                </a:tc>
                <a:tc>
                  <a:txBody>
                    <a:bodyPr/>
                    <a:lstStyle/>
                    <a:p>
                      <a:pPr algn="ctr"/>
                      <a:r>
                        <a:rPr lang="id-ID" dirty="0"/>
                        <a:t>10 bungkus </a:t>
                      </a:r>
                    </a:p>
                  </a:txBody>
                  <a:tcPr anchor="ctr"/>
                </a:tc>
                <a:tc>
                  <a:txBody>
                    <a:bodyPr/>
                    <a:lstStyle/>
                    <a:p>
                      <a:pPr algn="ctr"/>
                      <a:r>
                        <a:rPr lang="id-ID" dirty="0"/>
                        <a:t>15.000</a:t>
                      </a:r>
                    </a:p>
                  </a:txBody>
                  <a:tcPr anchor="ctr"/>
                </a:tc>
                <a:extLst>
                  <a:ext uri="{0D108BD9-81ED-4DB2-BD59-A6C34878D82A}">
                    <a16:rowId xmlns:a16="http://schemas.microsoft.com/office/drawing/2014/main" val="1775996195"/>
                  </a:ext>
                </a:extLst>
              </a:tr>
              <a:tr h="310877">
                <a:tc>
                  <a:txBody>
                    <a:bodyPr/>
                    <a:lstStyle/>
                    <a:p>
                      <a:pPr algn="ctr"/>
                      <a:r>
                        <a:rPr lang="id-ID" dirty="0"/>
                        <a:t>Daun bawang</a:t>
                      </a:r>
                    </a:p>
                  </a:txBody>
                  <a:tcPr anchor="ctr"/>
                </a:tc>
                <a:tc>
                  <a:txBody>
                    <a:bodyPr/>
                    <a:lstStyle/>
                    <a:p>
                      <a:pPr algn="ctr"/>
                      <a:r>
                        <a:rPr lang="id-ID" dirty="0"/>
                        <a:t>20 helai</a:t>
                      </a:r>
                    </a:p>
                  </a:txBody>
                  <a:tcPr anchor="ctr"/>
                </a:tc>
                <a:tc>
                  <a:txBody>
                    <a:bodyPr/>
                    <a:lstStyle/>
                    <a:p>
                      <a:pPr algn="ctr"/>
                      <a:r>
                        <a:rPr lang="id-ID" dirty="0"/>
                        <a:t>10.000 </a:t>
                      </a:r>
                    </a:p>
                  </a:txBody>
                  <a:tcPr anchor="ctr"/>
                </a:tc>
                <a:extLst>
                  <a:ext uri="{0D108BD9-81ED-4DB2-BD59-A6C34878D82A}">
                    <a16:rowId xmlns:a16="http://schemas.microsoft.com/office/drawing/2014/main" val="2506441749"/>
                  </a:ext>
                </a:extLst>
              </a:tr>
              <a:tr h="310877">
                <a:tc>
                  <a:txBody>
                    <a:bodyPr/>
                    <a:lstStyle/>
                    <a:p>
                      <a:pPr algn="ctr"/>
                      <a:r>
                        <a:rPr lang="id-ID" dirty="0"/>
                        <a:t>Garam </a:t>
                      </a:r>
                    </a:p>
                  </a:txBody>
                  <a:tcPr anchor="ctr"/>
                </a:tc>
                <a:tc>
                  <a:txBody>
                    <a:bodyPr/>
                    <a:lstStyle/>
                    <a:p>
                      <a:pPr algn="ctr"/>
                      <a:r>
                        <a:rPr lang="id-ID" dirty="0"/>
                        <a:t>10 bungkus</a:t>
                      </a:r>
                    </a:p>
                  </a:txBody>
                  <a:tcPr anchor="ctr"/>
                </a:tc>
                <a:tc>
                  <a:txBody>
                    <a:bodyPr/>
                    <a:lstStyle/>
                    <a:p>
                      <a:pPr algn="ctr"/>
                      <a:r>
                        <a:rPr lang="id-ID" dirty="0"/>
                        <a:t>10.000</a:t>
                      </a:r>
                    </a:p>
                  </a:txBody>
                  <a:tcPr anchor="ctr"/>
                </a:tc>
                <a:extLst>
                  <a:ext uri="{0D108BD9-81ED-4DB2-BD59-A6C34878D82A}">
                    <a16:rowId xmlns:a16="http://schemas.microsoft.com/office/drawing/2014/main" val="2550082611"/>
                  </a:ext>
                </a:extLst>
              </a:tr>
              <a:tr h="310877">
                <a:tc>
                  <a:txBody>
                    <a:bodyPr/>
                    <a:lstStyle/>
                    <a:p>
                      <a:pPr algn="ctr"/>
                      <a:r>
                        <a:rPr lang="id-ID" dirty="0"/>
                        <a:t>Tahu</a:t>
                      </a:r>
                    </a:p>
                  </a:txBody>
                  <a:tcPr anchor="ctr"/>
                </a:tc>
                <a:tc>
                  <a:txBody>
                    <a:bodyPr/>
                    <a:lstStyle/>
                    <a:p>
                      <a:pPr algn="ctr"/>
                      <a:r>
                        <a:rPr lang="id-ID" dirty="0"/>
                        <a:t>250</a:t>
                      </a:r>
                    </a:p>
                  </a:txBody>
                  <a:tcPr anchor="ctr"/>
                </a:tc>
                <a:tc>
                  <a:txBody>
                    <a:bodyPr/>
                    <a:lstStyle/>
                    <a:p>
                      <a:pPr algn="ctr"/>
                      <a:r>
                        <a:rPr lang="id-ID" dirty="0"/>
                        <a:t>80.000</a:t>
                      </a:r>
                    </a:p>
                  </a:txBody>
                  <a:tcPr anchor="ctr"/>
                </a:tc>
                <a:extLst>
                  <a:ext uri="{0D108BD9-81ED-4DB2-BD59-A6C34878D82A}">
                    <a16:rowId xmlns:a16="http://schemas.microsoft.com/office/drawing/2014/main" val="1293115029"/>
                  </a:ext>
                </a:extLst>
              </a:tr>
              <a:tr h="310877">
                <a:tc>
                  <a:txBody>
                    <a:bodyPr/>
                    <a:lstStyle/>
                    <a:p>
                      <a:pPr algn="ctr"/>
                      <a:r>
                        <a:rPr lang="id-ID" dirty="0"/>
                        <a:t>Ikan tongkol</a:t>
                      </a:r>
                    </a:p>
                  </a:txBody>
                  <a:tcPr anchor="ctr"/>
                </a:tc>
                <a:tc>
                  <a:txBody>
                    <a:bodyPr/>
                    <a:lstStyle/>
                    <a:p>
                      <a:pPr algn="ctr"/>
                      <a:r>
                        <a:rPr lang="id-ID" dirty="0"/>
                        <a:t>10 ekor</a:t>
                      </a:r>
                    </a:p>
                  </a:txBody>
                  <a:tcPr anchor="ctr"/>
                </a:tc>
                <a:tc>
                  <a:txBody>
                    <a:bodyPr/>
                    <a:lstStyle/>
                    <a:p>
                      <a:pPr algn="ctr"/>
                      <a:r>
                        <a:rPr lang="id-ID" dirty="0"/>
                        <a:t>80.000</a:t>
                      </a:r>
                    </a:p>
                  </a:txBody>
                  <a:tcPr anchor="ctr"/>
                </a:tc>
                <a:extLst>
                  <a:ext uri="{0D108BD9-81ED-4DB2-BD59-A6C34878D82A}">
                    <a16:rowId xmlns:a16="http://schemas.microsoft.com/office/drawing/2014/main" val="2324346717"/>
                  </a:ext>
                </a:extLst>
              </a:tr>
              <a:tr h="310877">
                <a:tc>
                  <a:txBody>
                    <a:bodyPr/>
                    <a:lstStyle/>
                    <a:p>
                      <a:pPr algn="ctr"/>
                      <a:r>
                        <a:rPr lang="id-ID" dirty="0"/>
                        <a:t>Gula merah</a:t>
                      </a:r>
                    </a:p>
                  </a:txBody>
                  <a:tcPr anchor="ctr"/>
                </a:tc>
                <a:tc>
                  <a:txBody>
                    <a:bodyPr/>
                    <a:lstStyle/>
                    <a:p>
                      <a:pPr algn="ctr"/>
                      <a:r>
                        <a:rPr lang="id-ID" dirty="0"/>
                        <a:t>10kg</a:t>
                      </a:r>
                    </a:p>
                  </a:txBody>
                  <a:tcPr anchor="ctr"/>
                </a:tc>
                <a:tc>
                  <a:txBody>
                    <a:bodyPr/>
                    <a:lstStyle/>
                    <a:p>
                      <a:pPr algn="ctr"/>
                      <a:r>
                        <a:rPr lang="id-ID" dirty="0"/>
                        <a:t>130.000</a:t>
                      </a:r>
                    </a:p>
                  </a:txBody>
                  <a:tcPr anchor="ctr"/>
                </a:tc>
                <a:extLst>
                  <a:ext uri="{0D108BD9-81ED-4DB2-BD59-A6C34878D82A}">
                    <a16:rowId xmlns:a16="http://schemas.microsoft.com/office/drawing/2014/main" val="1114969065"/>
                  </a:ext>
                </a:extLst>
              </a:tr>
              <a:tr h="310877">
                <a:tc>
                  <a:txBody>
                    <a:bodyPr/>
                    <a:lstStyle/>
                    <a:p>
                      <a:pPr algn="ctr"/>
                      <a:r>
                        <a:rPr lang="id-ID" dirty="0" err="1"/>
                        <a:t>Cabe</a:t>
                      </a:r>
                      <a:r>
                        <a:rPr lang="id-ID" dirty="0"/>
                        <a:t> rawit</a:t>
                      </a:r>
                    </a:p>
                  </a:txBody>
                  <a:tcPr anchor="ctr"/>
                </a:tc>
                <a:tc>
                  <a:txBody>
                    <a:bodyPr/>
                    <a:lstStyle/>
                    <a:p>
                      <a:pPr algn="ctr"/>
                      <a:r>
                        <a:rPr lang="id-ID" dirty="0"/>
                        <a:t>3kg</a:t>
                      </a:r>
                    </a:p>
                  </a:txBody>
                  <a:tcPr anchor="ctr"/>
                </a:tc>
                <a:tc>
                  <a:txBody>
                    <a:bodyPr/>
                    <a:lstStyle/>
                    <a:p>
                      <a:pPr algn="ctr"/>
                      <a:r>
                        <a:rPr lang="id-ID" dirty="0"/>
                        <a:t>210.000</a:t>
                      </a:r>
                    </a:p>
                  </a:txBody>
                  <a:tcPr anchor="ctr"/>
                </a:tc>
                <a:extLst>
                  <a:ext uri="{0D108BD9-81ED-4DB2-BD59-A6C34878D82A}">
                    <a16:rowId xmlns:a16="http://schemas.microsoft.com/office/drawing/2014/main" val="2105789672"/>
                  </a:ext>
                </a:extLst>
              </a:tr>
              <a:tr h="310877">
                <a:tc>
                  <a:txBody>
                    <a:bodyPr/>
                    <a:lstStyle/>
                    <a:p>
                      <a:pPr algn="ctr"/>
                      <a:r>
                        <a:rPr lang="id-ID" dirty="0"/>
                        <a:t>Minyak goreng </a:t>
                      </a:r>
                    </a:p>
                  </a:txBody>
                  <a:tcPr anchor="ctr"/>
                </a:tc>
                <a:tc>
                  <a:txBody>
                    <a:bodyPr/>
                    <a:lstStyle/>
                    <a:p>
                      <a:pPr algn="ctr"/>
                      <a:r>
                        <a:rPr lang="id-ID" dirty="0"/>
                        <a:t>10 liter</a:t>
                      </a:r>
                    </a:p>
                  </a:txBody>
                  <a:tcPr/>
                </a:tc>
                <a:tc>
                  <a:txBody>
                    <a:bodyPr/>
                    <a:lstStyle/>
                    <a:p>
                      <a:pPr algn="ctr"/>
                      <a:r>
                        <a:rPr lang="id-ID" dirty="0"/>
                        <a:t>130.000</a:t>
                      </a:r>
                    </a:p>
                  </a:txBody>
                  <a:tcPr anchor="ctr"/>
                </a:tc>
                <a:extLst>
                  <a:ext uri="{0D108BD9-81ED-4DB2-BD59-A6C34878D82A}">
                    <a16:rowId xmlns:a16="http://schemas.microsoft.com/office/drawing/2014/main" val="1889906338"/>
                  </a:ext>
                </a:extLst>
              </a:tr>
              <a:tr h="310877">
                <a:tc>
                  <a:txBody>
                    <a:bodyPr/>
                    <a:lstStyle/>
                    <a:p>
                      <a:pPr algn="ctr"/>
                      <a:r>
                        <a:rPr lang="id-ID" sz="1600" b="1" dirty="0">
                          <a:solidFill>
                            <a:schemeClr val="bg2">
                              <a:lumMod val="50000"/>
                            </a:schemeClr>
                          </a:solidFill>
                        </a:rPr>
                        <a:t>Total Biaya</a:t>
                      </a:r>
                    </a:p>
                  </a:txBody>
                  <a:tcPr anchor="ctr"/>
                </a:tc>
                <a:tc>
                  <a:txBody>
                    <a:bodyPr/>
                    <a:lstStyle/>
                    <a:p>
                      <a:endParaRPr lang="id-ID" dirty="0"/>
                    </a:p>
                  </a:txBody>
                  <a:tcPr/>
                </a:tc>
                <a:tc>
                  <a:txBody>
                    <a:bodyPr/>
                    <a:lstStyle/>
                    <a:p>
                      <a:pPr algn="ctr"/>
                      <a:r>
                        <a:rPr lang="id-ID" sz="1600" b="1" dirty="0">
                          <a:solidFill>
                            <a:schemeClr val="bg2">
                              <a:lumMod val="50000"/>
                            </a:schemeClr>
                          </a:solidFill>
                        </a:rPr>
                        <a:t>Rp. 933.000</a:t>
                      </a:r>
                    </a:p>
                  </a:txBody>
                  <a:tcPr anchor="ctr"/>
                </a:tc>
                <a:extLst>
                  <a:ext uri="{0D108BD9-81ED-4DB2-BD59-A6C34878D82A}">
                    <a16:rowId xmlns:a16="http://schemas.microsoft.com/office/drawing/2014/main" val="2039046333"/>
                  </a:ext>
                </a:extLst>
              </a:tr>
            </a:tbl>
          </a:graphicData>
        </a:graphic>
      </p:graphicFrame>
    </p:spTree>
  </p:cSld>
  <p:clrMapOvr>
    <a:masterClrMapping/>
  </p:clrMapOvr>
</p:sld>
</file>

<file path=ppt/theme/theme1.xml><?xml version="1.0" encoding="utf-8"?>
<a:theme xmlns:a="http://schemas.openxmlformats.org/drawingml/2006/main" name="Let's Celebrate Navratri! by Slidesgo">
  <a:themeElements>
    <a:clrScheme name="Simple Light">
      <a:dk1>
        <a:srgbClr val="FFFFFF"/>
      </a:dk1>
      <a:lt1>
        <a:srgbClr val="FFF2EF"/>
      </a:lt1>
      <a:dk2>
        <a:srgbClr val="FCE4D3"/>
      </a:dk2>
      <a:lt2>
        <a:srgbClr val="FFBE00"/>
      </a:lt2>
      <a:accent1>
        <a:srgbClr val="F88846"/>
      </a:accent1>
      <a:accent2>
        <a:srgbClr val="FF490B"/>
      </a:accent2>
      <a:accent3>
        <a:srgbClr val="663E33"/>
      </a:accent3>
      <a:accent4>
        <a:srgbClr val="00897B"/>
      </a:accent4>
      <a:accent5>
        <a:srgbClr val="FFFFFF"/>
      </a:accent5>
      <a:accent6>
        <a:srgbClr val="FFFFFF"/>
      </a:accent6>
      <a:hlink>
        <a:srgbClr val="5D403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1810</Words>
  <Application>Microsoft Office PowerPoint</Application>
  <PresentationFormat>Peragaan Layar (16:9)</PresentationFormat>
  <Paragraphs>395</Paragraphs>
  <Slides>15</Slides>
  <Notes>13</Notes>
  <HiddenSlides>0</HiddenSlides>
  <MMClips>0</MMClips>
  <ScaleCrop>false</ScaleCrop>
  <HeadingPairs>
    <vt:vector size="4" baseType="variant">
      <vt:variant>
        <vt:lpstr>Tema</vt:lpstr>
      </vt:variant>
      <vt:variant>
        <vt:i4>2</vt:i4>
      </vt:variant>
      <vt:variant>
        <vt:lpstr>Judul Slide</vt:lpstr>
      </vt:variant>
      <vt:variant>
        <vt:i4>15</vt:i4>
      </vt:variant>
    </vt:vector>
  </HeadingPairs>
  <TitlesOfParts>
    <vt:vector size="17" baseType="lpstr">
      <vt:lpstr>Let's Celebrate Navratri! by Slidesgo</vt:lpstr>
      <vt:lpstr>Slidesgo Final Pages</vt:lpstr>
      <vt:lpstr>BUSINESS PLAN  “Tahu Walik “</vt:lpstr>
      <vt:lpstr>Tujuan Usaha </vt:lpstr>
      <vt:lpstr>Aspek Pemasaran  </vt:lpstr>
      <vt:lpstr>   Strategi Pemasaran Terhadap Pesaing Pemasaran adalah suatu fungsi organisasi dan serangkaian proses untuk menciptakan, mengomunikasikan dan memberikan dan memberikan nilai kepada pelanggan serta untuk mengelola serta untuk mengelola hubungan pelanggan dengan cara yang menguntungkan oranisasi dan pemangku kepentingan </vt:lpstr>
      <vt:lpstr>Presentasi PowerPoint</vt:lpstr>
      <vt:lpstr>SWOT ( Strengh,Weakness,Opportunities,Treath)</vt:lpstr>
      <vt:lpstr>Presentasi PowerPoint</vt:lpstr>
      <vt:lpstr>ASPEK KEUANGAN</vt:lpstr>
      <vt:lpstr>Kebutuhan Modal Kerja</vt:lpstr>
      <vt:lpstr>Modal Peralatan Produksi</vt:lpstr>
      <vt:lpstr>Kesimpulan biaya yang dikeluarkan </vt:lpstr>
      <vt:lpstr>Biaya yang Dikeluarkan Per Bulan</vt:lpstr>
      <vt:lpstr>Perhitungan Keuntungan</vt:lpstr>
      <vt:lpstr>Analisis Laporan Keuangan</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PLAN  “Tahu Walik “</dc:title>
  <cp:lastModifiedBy>araasyaa18@gmail.com</cp:lastModifiedBy>
  <cp:revision>40</cp:revision>
  <dcterms:modified xsi:type="dcterms:W3CDTF">2022-09-07T02:17:06Z</dcterms:modified>
</cp:coreProperties>
</file>