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70" r:id="rId6"/>
    <p:sldId id="269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38D018-F18D-41F2-9DF8-8B7D3F8B32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276" y="126"/>
      </p:cViewPr>
      <p:guideLst>
        <p:guide orient="horz" pos="26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5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316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6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Google Shape;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8" name="Google Shape;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Google Shape;1170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7" name="Google Shape;1171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Google Shape;631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52" name="Google Shape;632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1" name="Google Shape;968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152" name="Google Shape;969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Google Shape;9;p2"/>
          <p:cNvSpPr txBox="1">
            <a:spLocks noGrp="1"/>
          </p:cNvSpPr>
          <p:nvPr>
            <p:ph type="ctrTitle"/>
          </p:nvPr>
        </p:nvSpPr>
        <p:spPr>
          <a:xfrm>
            <a:off x="3252150" y="1087550"/>
            <a:ext cx="5292000" cy="27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8579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52150" y="3924062"/>
            <a:ext cx="4294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" name="Google Shape;11;p2"/>
          <p:cNvGrpSpPr/>
          <p:nvPr/>
        </p:nvGrpSpPr>
        <p:grpSpPr>
          <a:xfrm>
            <a:off x="7301672" y="-217067"/>
            <a:ext cx="1761025" cy="1549047"/>
            <a:chOff x="4264937" y="1025874"/>
            <a:chExt cx="2035397" cy="1790392"/>
          </a:xfrm>
        </p:grpSpPr>
        <p:sp>
          <p:nvSpPr>
            <p:cNvPr id="1048580" name="Google Shape;12;p2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1" name="Google Shape;13;p2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4;p2"/>
          <p:cNvGrpSpPr/>
          <p:nvPr/>
        </p:nvGrpSpPr>
        <p:grpSpPr>
          <a:xfrm>
            <a:off x="89616" y="-217067"/>
            <a:ext cx="1761011" cy="1549047"/>
            <a:chOff x="935400" y="1025874"/>
            <a:chExt cx="2035380" cy="1790392"/>
          </a:xfrm>
        </p:grpSpPr>
        <p:sp>
          <p:nvSpPr>
            <p:cNvPr id="1048582" name="Google Shape;15;p2"/>
            <p:cNvSpPr/>
            <p:nvPr/>
          </p:nvSpPr>
          <p:spPr>
            <a:xfrm>
              <a:off x="935400" y="1139855"/>
              <a:ext cx="642735" cy="1676411"/>
            </a:xfrm>
            <a:custGeom>
              <a:avLst/>
              <a:gdLst/>
              <a:ahLst/>
              <a:cxnLst/>
              <a:rect l="l" t="t" r="r" b="b"/>
              <a:pathLst>
                <a:path w="13483" h="35167" extrusionOk="0">
                  <a:moveTo>
                    <a:pt x="12768" y="1"/>
                  </a:moveTo>
                  <a:cubicBezTo>
                    <a:pt x="12227" y="682"/>
                    <a:pt x="11729" y="1353"/>
                    <a:pt x="11232" y="2078"/>
                  </a:cubicBezTo>
                  <a:lnTo>
                    <a:pt x="11102" y="1992"/>
                  </a:lnTo>
                  <a:cubicBezTo>
                    <a:pt x="10571" y="1611"/>
                    <a:pt x="9973" y="1430"/>
                    <a:pt x="9335" y="1430"/>
                  </a:cubicBezTo>
                  <a:cubicBezTo>
                    <a:pt x="8830" y="1430"/>
                    <a:pt x="8299" y="1544"/>
                    <a:pt x="7758" y="1764"/>
                  </a:cubicBezTo>
                  <a:cubicBezTo>
                    <a:pt x="7131" y="2035"/>
                    <a:pt x="6590" y="2435"/>
                    <a:pt x="6006" y="2933"/>
                  </a:cubicBezTo>
                  <a:cubicBezTo>
                    <a:pt x="5508" y="3474"/>
                    <a:pt x="4967" y="4156"/>
                    <a:pt x="4610" y="4870"/>
                  </a:cubicBezTo>
                  <a:lnTo>
                    <a:pt x="4285" y="5551"/>
                  </a:lnTo>
                  <a:lnTo>
                    <a:pt x="4740" y="5779"/>
                  </a:lnTo>
                  <a:cubicBezTo>
                    <a:pt x="5154" y="5977"/>
                    <a:pt x="5599" y="6068"/>
                    <a:pt x="6058" y="6068"/>
                  </a:cubicBezTo>
                  <a:cubicBezTo>
                    <a:pt x="7255" y="6068"/>
                    <a:pt x="8549" y="5447"/>
                    <a:pt x="9652" y="4469"/>
                  </a:cubicBezTo>
                  <a:lnTo>
                    <a:pt x="9652" y="4469"/>
                  </a:lnTo>
                  <a:cubicBezTo>
                    <a:pt x="8938" y="5638"/>
                    <a:pt x="8299" y="6904"/>
                    <a:pt x="7715" y="8159"/>
                  </a:cubicBezTo>
                  <a:lnTo>
                    <a:pt x="7585" y="8116"/>
                  </a:lnTo>
                  <a:cubicBezTo>
                    <a:pt x="7207" y="7927"/>
                    <a:pt x="6796" y="7836"/>
                    <a:pt x="6372" y="7836"/>
                  </a:cubicBezTo>
                  <a:cubicBezTo>
                    <a:pt x="5681" y="7836"/>
                    <a:pt x="4956" y="8077"/>
                    <a:pt x="4285" y="8527"/>
                  </a:cubicBezTo>
                  <a:cubicBezTo>
                    <a:pt x="3203" y="9241"/>
                    <a:pt x="2218" y="10507"/>
                    <a:pt x="1764" y="12173"/>
                  </a:cubicBezTo>
                  <a:lnTo>
                    <a:pt x="1537" y="12855"/>
                  </a:lnTo>
                  <a:lnTo>
                    <a:pt x="2035" y="12985"/>
                  </a:lnTo>
                  <a:cubicBezTo>
                    <a:pt x="2294" y="13058"/>
                    <a:pt x="2556" y="13092"/>
                    <a:pt x="2818" y="13092"/>
                  </a:cubicBezTo>
                  <a:cubicBezTo>
                    <a:pt x="4193" y="13092"/>
                    <a:pt x="5570" y="12141"/>
                    <a:pt x="6633" y="10778"/>
                  </a:cubicBezTo>
                  <a:lnTo>
                    <a:pt x="6633" y="10778"/>
                  </a:lnTo>
                  <a:cubicBezTo>
                    <a:pt x="6179" y="12130"/>
                    <a:pt x="5735" y="13439"/>
                    <a:pt x="5421" y="14792"/>
                  </a:cubicBezTo>
                  <a:lnTo>
                    <a:pt x="5281" y="14749"/>
                  </a:lnTo>
                  <a:cubicBezTo>
                    <a:pt x="5046" y="14690"/>
                    <a:pt x="4808" y="14661"/>
                    <a:pt x="4568" y="14661"/>
                  </a:cubicBezTo>
                  <a:cubicBezTo>
                    <a:pt x="3702" y="14661"/>
                    <a:pt x="2824" y="15041"/>
                    <a:pt x="2078" y="15787"/>
                  </a:cubicBezTo>
                  <a:cubicBezTo>
                    <a:pt x="1136" y="16685"/>
                    <a:pt x="412" y="18124"/>
                    <a:pt x="228" y="19791"/>
                  </a:cubicBezTo>
                  <a:cubicBezTo>
                    <a:pt x="228" y="20018"/>
                    <a:pt x="184" y="20288"/>
                    <a:pt x="184" y="20516"/>
                  </a:cubicBezTo>
                  <a:lnTo>
                    <a:pt x="682" y="20559"/>
                  </a:lnTo>
                  <a:cubicBezTo>
                    <a:pt x="778" y="20571"/>
                    <a:pt x="875" y="20576"/>
                    <a:pt x="971" y="20576"/>
                  </a:cubicBezTo>
                  <a:cubicBezTo>
                    <a:pt x="1685" y="20576"/>
                    <a:pt x="2391" y="20267"/>
                    <a:pt x="3030" y="19791"/>
                  </a:cubicBezTo>
                  <a:cubicBezTo>
                    <a:pt x="3387" y="19520"/>
                    <a:pt x="3701" y="19206"/>
                    <a:pt x="4015" y="18849"/>
                  </a:cubicBezTo>
                  <a:cubicBezTo>
                    <a:pt x="4339" y="18438"/>
                    <a:pt x="4610" y="18038"/>
                    <a:pt x="4826" y="17583"/>
                  </a:cubicBezTo>
                  <a:lnTo>
                    <a:pt x="4826" y="17583"/>
                  </a:lnTo>
                  <a:cubicBezTo>
                    <a:pt x="4610" y="18936"/>
                    <a:pt x="4426" y="20332"/>
                    <a:pt x="4339" y="21738"/>
                  </a:cubicBezTo>
                  <a:lnTo>
                    <a:pt x="4155" y="21738"/>
                  </a:lnTo>
                  <a:cubicBezTo>
                    <a:pt x="4074" y="21731"/>
                    <a:pt x="3993" y="21728"/>
                    <a:pt x="3913" y="21728"/>
                  </a:cubicBezTo>
                  <a:cubicBezTo>
                    <a:pt x="2881" y="21728"/>
                    <a:pt x="1936" y="22300"/>
                    <a:pt x="1223" y="23264"/>
                  </a:cubicBezTo>
                  <a:cubicBezTo>
                    <a:pt x="455" y="24346"/>
                    <a:pt x="0" y="25882"/>
                    <a:pt x="141" y="27549"/>
                  </a:cubicBezTo>
                  <a:lnTo>
                    <a:pt x="184" y="28317"/>
                  </a:lnTo>
                  <a:lnTo>
                    <a:pt x="682" y="28274"/>
                  </a:lnTo>
                  <a:cubicBezTo>
                    <a:pt x="2348" y="28090"/>
                    <a:pt x="3614" y="26510"/>
                    <a:pt x="4242" y="24573"/>
                  </a:cubicBezTo>
                  <a:cubicBezTo>
                    <a:pt x="4242" y="25428"/>
                    <a:pt x="4285" y="26240"/>
                    <a:pt x="4339" y="27094"/>
                  </a:cubicBezTo>
                  <a:cubicBezTo>
                    <a:pt x="3971" y="27689"/>
                    <a:pt x="3701" y="28360"/>
                    <a:pt x="3614" y="29042"/>
                  </a:cubicBezTo>
                  <a:cubicBezTo>
                    <a:pt x="3474" y="29756"/>
                    <a:pt x="3474" y="30481"/>
                    <a:pt x="3614" y="31206"/>
                  </a:cubicBezTo>
                  <a:cubicBezTo>
                    <a:pt x="3842" y="32645"/>
                    <a:pt x="4610" y="33998"/>
                    <a:pt x="5638" y="34809"/>
                  </a:cubicBezTo>
                  <a:lnTo>
                    <a:pt x="6092" y="35166"/>
                  </a:lnTo>
                  <a:lnTo>
                    <a:pt x="6319" y="34625"/>
                  </a:lnTo>
                  <a:cubicBezTo>
                    <a:pt x="7261" y="32147"/>
                    <a:pt x="6720" y="29085"/>
                    <a:pt x="5010" y="27051"/>
                  </a:cubicBezTo>
                  <a:cubicBezTo>
                    <a:pt x="4967" y="26240"/>
                    <a:pt x="4880" y="25385"/>
                    <a:pt x="4924" y="24573"/>
                  </a:cubicBezTo>
                  <a:lnTo>
                    <a:pt x="4924" y="24573"/>
                  </a:lnTo>
                  <a:cubicBezTo>
                    <a:pt x="5508" y="26377"/>
                    <a:pt x="6919" y="27524"/>
                    <a:pt x="8456" y="27524"/>
                  </a:cubicBezTo>
                  <a:cubicBezTo>
                    <a:pt x="8569" y="27524"/>
                    <a:pt x="8683" y="27518"/>
                    <a:pt x="8797" y="27506"/>
                  </a:cubicBezTo>
                  <a:lnTo>
                    <a:pt x="9295" y="27462"/>
                  </a:lnTo>
                  <a:lnTo>
                    <a:pt x="9208" y="26921"/>
                  </a:lnTo>
                  <a:cubicBezTo>
                    <a:pt x="9154" y="25569"/>
                    <a:pt x="8667" y="24389"/>
                    <a:pt x="7942" y="23448"/>
                  </a:cubicBezTo>
                  <a:cubicBezTo>
                    <a:pt x="7217" y="22550"/>
                    <a:pt x="6276" y="21868"/>
                    <a:pt x="5151" y="21782"/>
                  </a:cubicBezTo>
                  <a:lnTo>
                    <a:pt x="5010" y="21782"/>
                  </a:lnTo>
                  <a:cubicBezTo>
                    <a:pt x="5053" y="20429"/>
                    <a:pt x="5237" y="19033"/>
                    <a:pt x="5465" y="17681"/>
                  </a:cubicBezTo>
                  <a:cubicBezTo>
                    <a:pt x="5551" y="18222"/>
                    <a:pt x="5692" y="18665"/>
                    <a:pt x="5865" y="19077"/>
                  </a:cubicBezTo>
                  <a:cubicBezTo>
                    <a:pt x="6092" y="19520"/>
                    <a:pt x="6319" y="19888"/>
                    <a:pt x="6633" y="20202"/>
                  </a:cubicBezTo>
                  <a:cubicBezTo>
                    <a:pt x="7174" y="20829"/>
                    <a:pt x="7942" y="21197"/>
                    <a:pt x="8797" y="21284"/>
                  </a:cubicBezTo>
                  <a:lnTo>
                    <a:pt x="9252" y="21327"/>
                  </a:lnTo>
                  <a:cubicBezTo>
                    <a:pt x="9295" y="21143"/>
                    <a:pt x="9295" y="20927"/>
                    <a:pt x="9338" y="20743"/>
                  </a:cubicBezTo>
                  <a:cubicBezTo>
                    <a:pt x="9381" y="20061"/>
                    <a:pt x="9338" y="19434"/>
                    <a:pt x="9252" y="18806"/>
                  </a:cubicBezTo>
                  <a:cubicBezTo>
                    <a:pt x="9111" y="18222"/>
                    <a:pt x="8938" y="17627"/>
                    <a:pt x="8667" y="17140"/>
                  </a:cubicBezTo>
                  <a:cubicBezTo>
                    <a:pt x="8126" y="16101"/>
                    <a:pt x="7315" y="15290"/>
                    <a:pt x="6233" y="15019"/>
                  </a:cubicBezTo>
                  <a:lnTo>
                    <a:pt x="6049" y="14976"/>
                  </a:lnTo>
                  <a:cubicBezTo>
                    <a:pt x="6363" y="13623"/>
                    <a:pt x="6817" y="12314"/>
                    <a:pt x="7261" y="11005"/>
                  </a:cubicBezTo>
                  <a:lnTo>
                    <a:pt x="7261" y="11005"/>
                  </a:lnTo>
                  <a:cubicBezTo>
                    <a:pt x="7174" y="13082"/>
                    <a:pt x="8256" y="14705"/>
                    <a:pt x="9879" y="15149"/>
                  </a:cubicBezTo>
                  <a:lnTo>
                    <a:pt x="10334" y="15246"/>
                  </a:lnTo>
                  <a:lnTo>
                    <a:pt x="10507" y="14705"/>
                  </a:lnTo>
                  <a:cubicBezTo>
                    <a:pt x="10875" y="13439"/>
                    <a:pt x="10875" y="12173"/>
                    <a:pt x="10507" y="11048"/>
                  </a:cubicBezTo>
                  <a:cubicBezTo>
                    <a:pt x="10193" y="9923"/>
                    <a:pt x="9522" y="8971"/>
                    <a:pt x="8483" y="8527"/>
                  </a:cubicBezTo>
                  <a:lnTo>
                    <a:pt x="8343" y="8430"/>
                  </a:lnTo>
                  <a:cubicBezTo>
                    <a:pt x="8884" y="7174"/>
                    <a:pt x="9522" y="5952"/>
                    <a:pt x="10236" y="4783"/>
                  </a:cubicBezTo>
                  <a:lnTo>
                    <a:pt x="10236" y="4783"/>
                  </a:lnTo>
                  <a:cubicBezTo>
                    <a:pt x="9793" y="6763"/>
                    <a:pt x="10561" y="8613"/>
                    <a:pt x="12043" y="9295"/>
                  </a:cubicBezTo>
                  <a:lnTo>
                    <a:pt x="12498" y="9512"/>
                  </a:lnTo>
                  <a:lnTo>
                    <a:pt x="12768" y="9025"/>
                  </a:lnTo>
                  <a:cubicBezTo>
                    <a:pt x="13039" y="8386"/>
                    <a:pt x="13266" y="7802"/>
                    <a:pt x="13352" y="7174"/>
                  </a:cubicBezTo>
                  <a:cubicBezTo>
                    <a:pt x="13482" y="6590"/>
                    <a:pt x="13482" y="5995"/>
                    <a:pt x="13439" y="5411"/>
                  </a:cubicBezTo>
                  <a:cubicBezTo>
                    <a:pt x="13309" y="4242"/>
                    <a:pt x="12811" y="3160"/>
                    <a:pt x="11859" y="2533"/>
                  </a:cubicBezTo>
                  <a:lnTo>
                    <a:pt x="11773" y="2435"/>
                  </a:lnTo>
                  <a:cubicBezTo>
                    <a:pt x="12227" y="1764"/>
                    <a:pt x="12725" y="1083"/>
                    <a:pt x="13266" y="455"/>
                  </a:cubicBezTo>
                  <a:cubicBezTo>
                    <a:pt x="13082" y="314"/>
                    <a:pt x="12898" y="141"/>
                    <a:pt x="1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3" name="Google Shape;16;p2"/>
            <p:cNvSpPr/>
            <p:nvPr/>
          </p:nvSpPr>
          <p:spPr>
            <a:xfrm>
              <a:off x="1569854" y="1025874"/>
              <a:ext cx="1400926" cy="1113667"/>
            </a:xfrm>
            <a:custGeom>
              <a:avLst/>
              <a:gdLst/>
              <a:ahLst/>
              <a:cxnLst/>
              <a:rect l="l" t="t" r="r" b="b"/>
              <a:pathLst>
                <a:path w="29388" h="23362" extrusionOk="0">
                  <a:moveTo>
                    <a:pt x="22452" y="0"/>
                  </a:moveTo>
                  <a:cubicBezTo>
                    <a:pt x="21684" y="0"/>
                    <a:pt x="20872" y="141"/>
                    <a:pt x="20061" y="412"/>
                  </a:cubicBezTo>
                  <a:lnTo>
                    <a:pt x="19379" y="682"/>
                  </a:lnTo>
                  <a:lnTo>
                    <a:pt x="19563" y="1137"/>
                  </a:lnTo>
                  <a:cubicBezTo>
                    <a:pt x="20147" y="2705"/>
                    <a:pt x="21998" y="3517"/>
                    <a:pt x="24032" y="3614"/>
                  </a:cubicBezTo>
                  <a:cubicBezTo>
                    <a:pt x="22723" y="3971"/>
                    <a:pt x="21370" y="4426"/>
                    <a:pt x="20061" y="4967"/>
                  </a:cubicBezTo>
                  <a:lnTo>
                    <a:pt x="20017" y="4783"/>
                  </a:lnTo>
                  <a:cubicBezTo>
                    <a:pt x="19606" y="3744"/>
                    <a:pt x="18622" y="3030"/>
                    <a:pt x="17356" y="2803"/>
                  </a:cubicBezTo>
                  <a:cubicBezTo>
                    <a:pt x="17063" y="2752"/>
                    <a:pt x="16756" y="2726"/>
                    <a:pt x="16440" y="2726"/>
                  </a:cubicBezTo>
                  <a:cubicBezTo>
                    <a:pt x="15344" y="2726"/>
                    <a:pt x="14135" y="3037"/>
                    <a:pt x="12984" y="3701"/>
                  </a:cubicBezTo>
                  <a:lnTo>
                    <a:pt x="12346" y="4058"/>
                  </a:lnTo>
                  <a:lnTo>
                    <a:pt x="12616" y="4512"/>
                  </a:lnTo>
                  <a:cubicBezTo>
                    <a:pt x="13351" y="5641"/>
                    <a:pt x="14758" y="6183"/>
                    <a:pt x="16340" y="6183"/>
                  </a:cubicBezTo>
                  <a:cubicBezTo>
                    <a:pt x="16714" y="6183"/>
                    <a:pt x="17098" y="6152"/>
                    <a:pt x="17486" y="6092"/>
                  </a:cubicBezTo>
                  <a:lnTo>
                    <a:pt x="17486" y="6092"/>
                  </a:lnTo>
                  <a:cubicBezTo>
                    <a:pt x="16230" y="6720"/>
                    <a:pt x="15008" y="7401"/>
                    <a:pt x="13839" y="8170"/>
                  </a:cubicBezTo>
                  <a:lnTo>
                    <a:pt x="13753" y="8029"/>
                  </a:lnTo>
                  <a:cubicBezTo>
                    <a:pt x="13157" y="7088"/>
                    <a:pt x="12032" y="6547"/>
                    <a:pt x="10777" y="6547"/>
                  </a:cubicBezTo>
                  <a:cubicBezTo>
                    <a:pt x="9468" y="6547"/>
                    <a:pt x="7931" y="7088"/>
                    <a:pt x="6622" y="8213"/>
                  </a:cubicBezTo>
                  <a:cubicBezTo>
                    <a:pt x="6449" y="8343"/>
                    <a:pt x="6265" y="8527"/>
                    <a:pt x="6081" y="8657"/>
                  </a:cubicBezTo>
                  <a:lnTo>
                    <a:pt x="6395" y="9068"/>
                  </a:lnTo>
                  <a:cubicBezTo>
                    <a:pt x="6990" y="9652"/>
                    <a:pt x="7747" y="10009"/>
                    <a:pt x="8656" y="10106"/>
                  </a:cubicBezTo>
                  <a:cubicBezTo>
                    <a:pt x="8878" y="10128"/>
                    <a:pt x="9103" y="10139"/>
                    <a:pt x="9328" y="10139"/>
                  </a:cubicBezTo>
                  <a:cubicBezTo>
                    <a:pt x="9554" y="10139"/>
                    <a:pt x="9782" y="10128"/>
                    <a:pt x="10009" y="10106"/>
                  </a:cubicBezTo>
                  <a:cubicBezTo>
                    <a:pt x="10507" y="10063"/>
                    <a:pt x="10993" y="9922"/>
                    <a:pt x="11491" y="9739"/>
                  </a:cubicBezTo>
                  <a:lnTo>
                    <a:pt x="11491" y="9739"/>
                  </a:lnTo>
                  <a:cubicBezTo>
                    <a:pt x="10366" y="10604"/>
                    <a:pt x="9284" y="11459"/>
                    <a:pt x="8245" y="12400"/>
                  </a:cubicBezTo>
                  <a:lnTo>
                    <a:pt x="8159" y="12314"/>
                  </a:lnTo>
                  <a:cubicBezTo>
                    <a:pt x="7547" y="11633"/>
                    <a:pt x="6681" y="11295"/>
                    <a:pt x="5715" y="11295"/>
                  </a:cubicBezTo>
                  <a:cubicBezTo>
                    <a:pt x="5467" y="11295"/>
                    <a:pt x="5214" y="11317"/>
                    <a:pt x="4956" y="11362"/>
                  </a:cubicBezTo>
                  <a:cubicBezTo>
                    <a:pt x="3647" y="11632"/>
                    <a:pt x="2294" y="12444"/>
                    <a:pt x="1169" y="13710"/>
                  </a:cubicBezTo>
                  <a:lnTo>
                    <a:pt x="714" y="14294"/>
                  </a:lnTo>
                  <a:lnTo>
                    <a:pt x="1125" y="14608"/>
                  </a:lnTo>
                  <a:cubicBezTo>
                    <a:pt x="1716" y="15076"/>
                    <a:pt x="2443" y="15287"/>
                    <a:pt x="3229" y="15287"/>
                  </a:cubicBezTo>
                  <a:cubicBezTo>
                    <a:pt x="4186" y="15287"/>
                    <a:pt x="5230" y="14975"/>
                    <a:pt x="6222" y="14434"/>
                  </a:cubicBezTo>
                  <a:lnTo>
                    <a:pt x="6222" y="14434"/>
                  </a:lnTo>
                  <a:cubicBezTo>
                    <a:pt x="5637" y="15019"/>
                    <a:pt x="5096" y="15646"/>
                    <a:pt x="4555" y="16285"/>
                  </a:cubicBezTo>
                  <a:lnTo>
                    <a:pt x="4501" y="16328"/>
                  </a:lnTo>
                  <a:cubicBezTo>
                    <a:pt x="3874" y="16458"/>
                    <a:pt x="3246" y="16772"/>
                    <a:pt x="2705" y="17183"/>
                  </a:cubicBezTo>
                  <a:cubicBezTo>
                    <a:pt x="2121" y="17637"/>
                    <a:pt x="1580" y="18178"/>
                    <a:pt x="1212" y="18763"/>
                  </a:cubicBezTo>
                  <a:cubicBezTo>
                    <a:pt x="357" y="19974"/>
                    <a:pt x="0" y="21468"/>
                    <a:pt x="173" y="22777"/>
                  </a:cubicBezTo>
                  <a:lnTo>
                    <a:pt x="271" y="23361"/>
                  </a:lnTo>
                  <a:lnTo>
                    <a:pt x="812" y="23091"/>
                  </a:lnTo>
                  <a:cubicBezTo>
                    <a:pt x="3149" y="21965"/>
                    <a:pt x="4913" y="19390"/>
                    <a:pt x="5042" y="16728"/>
                  </a:cubicBezTo>
                  <a:cubicBezTo>
                    <a:pt x="5583" y="16101"/>
                    <a:pt x="6124" y="15473"/>
                    <a:pt x="6719" y="14878"/>
                  </a:cubicBezTo>
                  <a:lnTo>
                    <a:pt x="6719" y="14878"/>
                  </a:lnTo>
                  <a:cubicBezTo>
                    <a:pt x="5811" y="16728"/>
                    <a:pt x="6178" y="18665"/>
                    <a:pt x="7477" y="19661"/>
                  </a:cubicBezTo>
                  <a:lnTo>
                    <a:pt x="7888" y="19974"/>
                  </a:lnTo>
                  <a:lnTo>
                    <a:pt x="8245" y="19531"/>
                  </a:lnTo>
                  <a:cubicBezTo>
                    <a:pt x="9100" y="18535"/>
                    <a:pt x="9554" y="17313"/>
                    <a:pt x="9695" y="16144"/>
                  </a:cubicBezTo>
                  <a:cubicBezTo>
                    <a:pt x="9825" y="15019"/>
                    <a:pt x="9554" y="13850"/>
                    <a:pt x="8786" y="13039"/>
                  </a:cubicBezTo>
                  <a:lnTo>
                    <a:pt x="8700" y="12898"/>
                  </a:lnTo>
                  <a:cubicBezTo>
                    <a:pt x="9695" y="12000"/>
                    <a:pt x="10777" y="11091"/>
                    <a:pt x="11859" y="10280"/>
                  </a:cubicBezTo>
                  <a:lnTo>
                    <a:pt x="11859" y="10280"/>
                  </a:lnTo>
                  <a:cubicBezTo>
                    <a:pt x="11589" y="10691"/>
                    <a:pt x="11361" y="11145"/>
                    <a:pt x="11177" y="11589"/>
                  </a:cubicBezTo>
                  <a:cubicBezTo>
                    <a:pt x="11048" y="12000"/>
                    <a:pt x="10950" y="12444"/>
                    <a:pt x="10950" y="12898"/>
                  </a:cubicBezTo>
                  <a:cubicBezTo>
                    <a:pt x="10950" y="13710"/>
                    <a:pt x="11221" y="14521"/>
                    <a:pt x="11805" y="15149"/>
                  </a:cubicBezTo>
                  <a:lnTo>
                    <a:pt x="12130" y="15517"/>
                  </a:lnTo>
                  <a:cubicBezTo>
                    <a:pt x="12259" y="15376"/>
                    <a:pt x="12400" y="15289"/>
                    <a:pt x="12573" y="15149"/>
                  </a:cubicBezTo>
                  <a:cubicBezTo>
                    <a:pt x="13071" y="14705"/>
                    <a:pt x="13482" y="14207"/>
                    <a:pt x="13839" y="13710"/>
                  </a:cubicBezTo>
                  <a:cubicBezTo>
                    <a:pt x="14153" y="13169"/>
                    <a:pt x="14423" y="12628"/>
                    <a:pt x="14607" y="12087"/>
                  </a:cubicBezTo>
                  <a:cubicBezTo>
                    <a:pt x="14921" y="10961"/>
                    <a:pt x="14878" y="9793"/>
                    <a:pt x="14294" y="8840"/>
                  </a:cubicBezTo>
                  <a:lnTo>
                    <a:pt x="14196" y="8711"/>
                  </a:lnTo>
                  <a:cubicBezTo>
                    <a:pt x="15322" y="7986"/>
                    <a:pt x="16544" y="7304"/>
                    <a:pt x="17756" y="6676"/>
                  </a:cubicBezTo>
                  <a:lnTo>
                    <a:pt x="17756" y="6676"/>
                  </a:lnTo>
                  <a:cubicBezTo>
                    <a:pt x="16317" y="8116"/>
                    <a:pt x="15960" y="10063"/>
                    <a:pt x="16815" y="11459"/>
                  </a:cubicBezTo>
                  <a:lnTo>
                    <a:pt x="17085" y="11903"/>
                  </a:lnTo>
                  <a:lnTo>
                    <a:pt x="17583" y="11589"/>
                  </a:lnTo>
                  <a:cubicBezTo>
                    <a:pt x="18708" y="10918"/>
                    <a:pt x="19606" y="10009"/>
                    <a:pt x="20104" y="8927"/>
                  </a:cubicBezTo>
                  <a:cubicBezTo>
                    <a:pt x="20645" y="7899"/>
                    <a:pt x="20786" y="6763"/>
                    <a:pt x="20375" y="5735"/>
                  </a:cubicBezTo>
                  <a:lnTo>
                    <a:pt x="20331" y="5551"/>
                  </a:lnTo>
                  <a:cubicBezTo>
                    <a:pt x="21597" y="5053"/>
                    <a:pt x="22896" y="4599"/>
                    <a:pt x="24205" y="4242"/>
                  </a:cubicBezTo>
                  <a:lnTo>
                    <a:pt x="24205" y="4242"/>
                  </a:lnTo>
                  <a:cubicBezTo>
                    <a:pt x="22495" y="5367"/>
                    <a:pt x="21814" y="7217"/>
                    <a:pt x="22409" y="8754"/>
                  </a:cubicBezTo>
                  <a:lnTo>
                    <a:pt x="22582" y="9198"/>
                  </a:lnTo>
                  <a:lnTo>
                    <a:pt x="23123" y="9024"/>
                  </a:lnTo>
                  <a:cubicBezTo>
                    <a:pt x="23761" y="8797"/>
                    <a:pt x="24346" y="8527"/>
                    <a:pt x="24843" y="8116"/>
                  </a:cubicBezTo>
                  <a:cubicBezTo>
                    <a:pt x="25330" y="7802"/>
                    <a:pt x="25785" y="7358"/>
                    <a:pt x="26098" y="6904"/>
                  </a:cubicBezTo>
                  <a:cubicBezTo>
                    <a:pt x="26823" y="5951"/>
                    <a:pt x="27180" y="4826"/>
                    <a:pt x="26953" y="3744"/>
                  </a:cubicBezTo>
                  <a:lnTo>
                    <a:pt x="26953" y="3571"/>
                  </a:lnTo>
                  <a:lnTo>
                    <a:pt x="29388" y="3160"/>
                  </a:lnTo>
                  <a:cubicBezTo>
                    <a:pt x="29388" y="2933"/>
                    <a:pt x="29344" y="2760"/>
                    <a:pt x="29344" y="2532"/>
                  </a:cubicBezTo>
                  <a:cubicBezTo>
                    <a:pt x="28490" y="2619"/>
                    <a:pt x="27635" y="2760"/>
                    <a:pt x="26823" y="2933"/>
                  </a:cubicBezTo>
                  <a:lnTo>
                    <a:pt x="26780" y="2803"/>
                  </a:lnTo>
                  <a:cubicBezTo>
                    <a:pt x="26553" y="1678"/>
                    <a:pt x="25741" y="812"/>
                    <a:pt x="24519" y="325"/>
                  </a:cubicBezTo>
                  <a:cubicBezTo>
                    <a:pt x="23891" y="98"/>
                    <a:pt x="23220" y="0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7;p2"/>
          <p:cNvGrpSpPr/>
          <p:nvPr/>
        </p:nvGrpSpPr>
        <p:grpSpPr>
          <a:xfrm rot="10800000">
            <a:off x="89306" y="3811523"/>
            <a:ext cx="1761025" cy="1549047"/>
            <a:chOff x="4264937" y="1025874"/>
            <a:chExt cx="2035397" cy="1790392"/>
          </a:xfrm>
        </p:grpSpPr>
        <p:sp>
          <p:nvSpPr>
            <p:cNvPr id="1048584" name="Google Shape;18;p2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5" name="Google Shape;19;p2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0;p2"/>
          <p:cNvGrpSpPr/>
          <p:nvPr/>
        </p:nvGrpSpPr>
        <p:grpSpPr>
          <a:xfrm rot="10800000">
            <a:off x="7301377" y="3811523"/>
            <a:ext cx="1761011" cy="1549047"/>
            <a:chOff x="935400" y="1025874"/>
            <a:chExt cx="2035380" cy="1790392"/>
          </a:xfrm>
        </p:grpSpPr>
        <p:sp>
          <p:nvSpPr>
            <p:cNvPr id="1048586" name="Google Shape;21;p2"/>
            <p:cNvSpPr/>
            <p:nvPr/>
          </p:nvSpPr>
          <p:spPr>
            <a:xfrm>
              <a:off x="935400" y="1139855"/>
              <a:ext cx="642735" cy="1676411"/>
            </a:xfrm>
            <a:custGeom>
              <a:avLst/>
              <a:gdLst/>
              <a:ahLst/>
              <a:cxnLst/>
              <a:rect l="l" t="t" r="r" b="b"/>
              <a:pathLst>
                <a:path w="13483" h="35167" extrusionOk="0">
                  <a:moveTo>
                    <a:pt x="12768" y="1"/>
                  </a:moveTo>
                  <a:cubicBezTo>
                    <a:pt x="12227" y="682"/>
                    <a:pt x="11729" y="1353"/>
                    <a:pt x="11232" y="2078"/>
                  </a:cubicBezTo>
                  <a:lnTo>
                    <a:pt x="11102" y="1992"/>
                  </a:lnTo>
                  <a:cubicBezTo>
                    <a:pt x="10571" y="1611"/>
                    <a:pt x="9973" y="1430"/>
                    <a:pt x="9335" y="1430"/>
                  </a:cubicBezTo>
                  <a:cubicBezTo>
                    <a:pt x="8830" y="1430"/>
                    <a:pt x="8299" y="1544"/>
                    <a:pt x="7758" y="1764"/>
                  </a:cubicBezTo>
                  <a:cubicBezTo>
                    <a:pt x="7131" y="2035"/>
                    <a:pt x="6590" y="2435"/>
                    <a:pt x="6006" y="2933"/>
                  </a:cubicBezTo>
                  <a:cubicBezTo>
                    <a:pt x="5508" y="3474"/>
                    <a:pt x="4967" y="4156"/>
                    <a:pt x="4610" y="4870"/>
                  </a:cubicBezTo>
                  <a:lnTo>
                    <a:pt x="4285" y="5551"/>
                  </a:lnTo>
                  <a:lnTo>
                    <a:pt x="4740" y="5779"/>
                  </a:lnTo>
                  <a:cubicBezTo>
                    <a:pt x="5154" y="5977"/>
                    <a:pt x="5599" y="6068"/>
                    <a:pt x="6058" y="6068"/>
                  </a:cubicBezTo>
                  <a:cubicBezTo>
                    <a:pt x="7255" y="6068"/>
                    <a:pt x="8549" y="5447"/>
                    <a:pt x="9652" y="4469"/>
                  </a:cubicBezTo>
                  <a:lnTo>
                    <a:pt x="9652" y="4469"/>
                  </a:lnTo>
                  <a:cubicBezTo>
                    <a:pt x="8938" y="5638"/>
                    <a:pt x="8299" y="6904"/>
                    <a:pt x="7715" y="8159"/>
                  </a:cubicBezTo>
                  <a:lnTo>
                    <a:pt x="7585" y="8116"/>
                  </a:lnTo>
                  <a:cubicBezTo>
                    <a:pt x="7207" y="7927"/>
                    <a:pt x="6796" y="7836"/>
                    <a:pt x="6372" y="7836"/>
                  </a:cubicBezTo>
                  <a:cubicBezTo>
                    <a:pt x="5681" y="7836"/>
                    <a:pt x="4956" y="8077"/>
                    <a:pt x="4285" y="8527"/>
                  </a:cubicBezTo>
                  <a:cubicBezTo>
                    <a:pt x="3203" y="9241"/>
                    <a:pt x="2218" y="10507"/>
                    <a:pt x="1764" y="12173"/>
                  </a:cubicBezTo>
                  <a:lnTo>
                    <a:pt x="1537" y="12855"/>
                  </a:lnTo>
                  <a:lnTo>
                    <a:pt x="2035" y="12985"/>
                  </a:lnTo>
                  <a:cubicBezTo>
                    <a:pt x="2294" y="13058"/>
                    <a:pt x="2556" y="13092"/>
                    <a:pt x="2818" y="13092"/>
                  </a:cubicBezTo>
                  <a:cubicBezTo>
                    <a:pt x="4193" y="13092"/>
                    <a:pt x="5570" y="12141"/>
                    <a:pt x="6633" y="10778"/>
                  </a:cubicBezTo>
                  <a:lnTo>
                    <a:pt x="6633" y="10778"/>
                  </a:lnTo>
                  <a:cubicBezTo>
                    <a:pt x="6179" y="12130"/>
                    <a:pt x="5735" y="13439"/>
                    <a:pt x="5421" y="14792"/>
                  </a:cubicBezTo>
                  <a:lnTo>
                    <a:pt x="5281" y="14749"/>
                  </a:lnTo>
                  <a:cubicBezTo>
                    <a:pt x="5046" y="14690"/>
                    <a:pt x="4808" y="14661"/>
                    <a:pt x="4568" y="14661"/>
                  </a:cubicBezTo>
                  <a:cubicBezTo>
                    <a:pt x="3702" y="14661"/>
                    <a:pt x="2824" y="15041"/>
                    <a:pt x="2078" y="15787"/>
                  </a:cubicBezTo>
                  <a:cubicBezTo>
                    <a:pt x="1136" y="16685"/>
                    <a:pt x="412" y="18124"/>
                    <a:pt x="228" y="19791"/>
                  </a:cubicBezTo>
                  <a:cubicBezTo>
                    <a:pt x="228" y="20018"/>
                    <a:pt x="184" y="20288"/>
                    <a:pt x="184" y="20516"/>
                  </a:cubicBezTo>
                  <a:lnTo>
                    <a:pt x="682" y="20559"/>
                  </a:lnTo>
                  <a:cubicBezTo>
                    <a:pt x="778" y="20571"/>
                    <a:pt x="875" y="20576"/>
                    <a:pt x="971" y="20576"/>
                  </a:cubicBezTo>
                  <a:cubicBezTo>
                    <a:pt x="1685" y="20576"/>
                    <a:pt x="2391" y="20267"/>
                    <a:pt x="3030" y="19791"/>
                  </a:cubicBezTo>
                  <a:cubicBezTo>
                    <a:pt x="3387" y="19520"/>
                    <a:pt x="3701" y="19206"/>
                    <a:pt x="4015" y="18849"/>
                  </a:cubicBezTo>
                  <a:cubicBezTo>
                    <a:pt x="4339" y="18438"/>
                    <a:pt x="4610" y="18038"/>
                    <a:pt x="4826" y="17583"/>
                  </a:cubicBezTo>
                  <a:lnTo>
                    <a:pt x="4826" y="17583"/>
                  </a:lnTo>
                  <a:cubicBezTo>
                    <a:pt x="4610" y="18936"/>
                    <a:pt x="4426" y="20332"/>
                    <a:pt x="4339" y="21738"/>
                  </a:cubicBezTo>
                  <a:lnTo>
                    <a:pt x="4155" y="21738"/>
                  </a:lnTo>
                  <a:cubicBezTo>
                    <a:pt x="4074" y="21731"/>
                    <a:pt x="3993" y="21728"/>
                    <a:pt x="3913" y="21728"/>
                  </a:cubicBezTo>
                  <a:cubicBezTo>
                    <a:pt x="2881" y="21728"/>
                    <a:pt x="1936" y="22300"/>
                    <a:pt x="1223" y="23264"/>
                  </a:cubicBezTo>
                  <a:cubicBezTo>
                    <a:pt x="455" y="24346"/>
                    <a:pt x="0" y="25882"/>
                    <a:pt x="141" y="27549"/>
                  </a:cubicBezTo>
                  <a:lnTo>
                    <a:pt x="184" y="28317"/>
                  </a:lnTo>
                  <a:lnTo>
                    <a:pt x="682" y="28274"/>
                  </a:lnTo>
                  <a:cubicBezTo>
                    <a:pt x="2348" y="28090"/>
                    <a:pt x="3614" y="26510"/>
                    <a:pt x="4242" y="24573"/>
                  </a:cubicBezTo>
                  <a:cubicBezTo>
                    <a:pt x="4242" y="25428"/>
                    <a:pt x="4285" y="26240"/>
                    <a:pt x="4339" y="27094"/>
                  </a:cubicBezTo>
                  <a:cubicBezTo>
                    <a:pt x="3971" y="27689"/>
                    <a:pt x="3701" y="28360"/>
                    <a:pt x="3614" y="29042"/>
                  </a:cubicBezTo>
                  <a:cubicBezTo>
                    <a:pt x="3474" y="29756"/>
                    <a:pt x="3474" y="30481"/>
                    <a:pt x="3614" y="31206"/>
                  </a:cubicBezTo>
                  <a:cubicBezTo>
                    <a:pt x="3842" y="32645"/>
                    <a:pt x="4610" y="33998"/>
                    <a:pt x="5638" y="34809"/>
                  </a:cubicBezTo>
                  <a:lnTo>
                    <a:pt x="6092" y="35166"/>
                  </a:lnTo>
                  <a:lnTo>
                    <a:pt x="6319" y="34625"/>
                  </a:lnTo>
                  <a:cubicBezTo>
                    <a:pt x="7261" y="32147"/>
                    <a:pt x="6720" y="29085"/>
                    <a:pt x="5010" y="27051"/>
                  </a:cubicBezTo>
                  <a:cubicBezTo>
                    <a:pt x="4967" y="26240"/>
                    <a:pt x="4880" y="25385"/>
                    <a:pt x="4924" y="24573"/>
                  </a:cubicBezTo>
                  <a:lnTo>
                    <a:pt x="4924" y="24573"/>
                  </a:lnTo>
                  <a:cubicBezTo>
                    <a:pt x="5508" y="26377"/>
                    <a:pt x="6919" y="27524"/>
                    <a:pt x="8456" y="27524"/>
                  </a:cubicBezTo>
                  <a:cubicBezTo>
                    <a:pt x="8569" y="27524"/>
                    <a:pt x="8683" y="27518"/>
                    <a:pt x="8797" y="27506"/>
                  </a:cubicBezTo>
                  <a:lnTo>
                    <a:pt x="9295" y="27462"/>
                  </a:lnTo>
                  <a:lnTo>
                    <a:pt x="9208" y="26921"/>
                  </a:lnTo>
                  <a:cubicBezTo>
                    <a:pt x="9154" y="25569"/>
                    <a:pt x="8667" y="24389"/>
                    <a:pt x="7942" y="23448"/>
                  </a:cubicBezTo>
                  <a:cubicBezTo>
                    <a:pt x="7217" y="22550"/>
                    <a:pt x="6276" y="21868"/>
                    <a:pt x="5151" y="21782"/>
                  </a:cubicBezTo>
                  <a:lnTo>
                    <a:pt x="5010" y="21782"/>
                  </a:lnTo>
                  <a:cubicBezTo>
                    <a:pt x="5053" y="20429"/>
                    <a:pt x="5237" y="19033"/>
                    <a:pt x="5465" y="17681"/>
                  </a:cubicBezTo>
                  <a:cubicBezTo>
                    <a:pt x="5551" y="18222"/>
                    <a:pt x="5692" y="18665"/>
                    <a:pt x="5865" y="19077"/>
                  </a:cubicBezTo>
                  <a:cubicBezTo>
                    <a:pt x="6092" y="19520"/>
                    <a:pt x="6319" y="19888"/>
                    <a:pt x="6633" y="20202"/>
                  </a:cubicBezTo>
                  <a:cubicBezTo>
                    <a:pt x="7174" y="20829"/>
                    <a:pt x="7942" y="21197"/>
                    <a:pt x="8797" y="21284"/>
                  </a:cubicBezTo>
                  <a:lnTo>
                    <a:pt x="9252" y="21327"/>
                  </a:lnTo>
                  <a:cubicBezTo>
                    <a:pt x="9295" y="21143"/>
                    <a:pt x="9295" y="20927"/>
                    <a:pt x="9338" y="20743"/>
                  </a:cubicBezTo>
                  <a:cubicBezTo>
                    <a:pt x="9381" y="20061"/>
                    <a:pt x="9338" y="19434"/>
                    <a:pt x="9252" y="18806"/>
                  </a:cubicBezTo>
                  <a:cubicBezTo>
                    <a:pt x="9111" y="18222"/>
                    <a:pt x="8938" y="17627"/>
                    <a:pt x="8667" y="17140"/>
                  </a:cubicBezTo>
                  <a:cubicBezTo>
                    <a:pt x="8126" y="16101"/>
                    <a:pt x="7315" y="15290"/>
                    <a:pt x="6233" y="15019"/>
                  </a:cubicBezTo>
                  <a:lnTo>
                    <a:pt x="6049" y="14976"/>
                  </a:lnTo>
                  <a:cubicBezTo>
                    <a:pt x="6363" y="13623"/>
                    <a:pt x="6817" y="12314"/>
                    <a:pt x="7261" y="11005"/>
                  </a:cubicBezTo>
                  <a:lnTo>
                    <a:pt x="7261" y="11005"/>
                  </a:lnTo>
                  <a:cubicBezTo>
                    <a:pt x="7174" y="13082"/>
                    <a:pt x="8256" y="14705"/>
                    <a:pt x="9879" y="15149"/>
                  </a:cubicBezTo>
                  <a:lnTo>
                    <a:pt x="10334" y="15246"/>
                  </a:lnTo>
                  <a:lnTo>
                    <a:pt x="10507" y="14705"/>
                  </a:lnTo>
                  <a:cubicBezTo>
                    <a:pt x="10875" y="13439"/>
                    <a:pt x="10875" y="12173"/>
                    <a:pt x="10507" y="11048"/>
                  </a:cubicBezTo>
                  <a:cubicBezTo>
                    <a:pt x="10193" y="9923"/>
                    <a:pt x="9522" y="8971"/>
                    <a:pt x="8483" y="8527"/>
                  </a:cubicBezTo>
                  <a:lnTo>
                    <a:pt x="8343" y="8430"/>
                  </a:lnTo>
                  <a:cubicBezTo>
                    <a:pt x="8884" y="7174"/>
                    <a:pt x="9522" y="5952"/>
                    <a:pt x="10236" y="4783"/>
                  </a:cubicBezTo>
                  <a:lnTo>
                    <a:pt x="10236" y="4783"/>
                  </a:lnTo>
                  <a:cubicBezTo>
                    <a:pt x="9793" y="6763"/>
                    <a:pt x="10561" y="8613"/>
                    <a:pt x="12043" y="9295"/>
                  </a:cubicBezTo>
                  <a:lnTo>
                    <a:pt x="12498" y="9512"/>
                  </a:lnTo>
                  <a:lnTo>
                    <a:pt x="12768" y="9025"/>
                  </a:lnTo>
                  <a:cubicBezTo>
                    <a:pt x="13039" y="8386"/>
                    <a:pt x="13266" y="7802"/>
                    <a:pt x="13352" y="7174"/>
                  </a:cubicBezTo>
                  <a:cubicBezTo>
                    <a:pt x="13482" y="6590"/>
                    <a:pt x="13482" y="5995"/>
                    <a:pt x="13439" y="5411"/>
                  </a:cubicBezTo>
                  <a:cubicBezTo>
                    <a:pt x="13309" y="4242"/>
                    <a:pt x="12811" y="3160"/>
                    <a:pt x="11859" y="2533"/>
                  </a:cubicBezTo>
                  <a:lnTo>
                    <a:pt x="11773" y="2435"/>
                  </a:lnTo>
                  <a:cubicBezTo>
                    <a:pt x="12227" y="1764"/>
                    <a:pt x="12725" y="1083"/>
                    <a:pt x="13266" y="455"/>
                  </a:cubicBezTo>
                  <a:cubicBezTo>
                    <a:pt x="13082" y="314"/>
                    <a:pt x="12898" y="141"/>
                    <a:pt x="1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7" name="Google Shape;22;p2"/>
            <p:cNvSpPr/>
            <p:nvPr/>
          </p:nvSpPr>
          <p:spPr>
            <a:xfrm>
              <a:off x="1569854" y="1025874"/>
              <a:ext cx="1400926" cy="1113667"/>
            </a:xfrm>
            <a:custGeom>
              <a:avLst/>
              <a:gdLst/>
              <a:ahLst/>
              <a:cxnLst/>
              <a:rect l="l" t="t" r="r" b="b"/>
              <a:pathLst>
                <a:path w="29388" h="23362" extrusionOk="0">
                  <a:moveTo>
                    <a:pt x="22452" y="0"/>
                  </a:moveTo>
                  <a:cubicBezTo>
                    <a:pt x="21684" y="0"/>
                    <a:pt x="20872" y="141"/>
                    <a:pt x="20061" y="412"/>
                  </a:cubicBezTo>
                  <a:lnTo>
                    <a:pt x="19379" y="682"/>
                  </a:lnTo>
                  <a:lnTo>
                    <a:pt x="19563" y="1137"/>
                  </a:lnTo>
                  <a:cubicBezTo>
                    <a:pt x="20147" y="2705"/>
                    <a:pt x="21998" y="3517"/>
                    <a:pt x="24032" y="3614"/>
                  </a:cubicBezTo>
                  <a:cubicBezTo>
                    <a:pt x="22723" y="3971"/>
                    <a:pt x="21370" y="4426"/>
                    <a:pt x="20061" y="4967"/>
                  </a:cubicBezTo>
                  <a:lnTo>
                    <a:pt x="20017" y="4783"/>
                  </a:lnTo>
                  <a:cubicBezTo>
                    <a:pt x="19606" y="3744"/>
                    <a:pt x="18622" y="3030"/>
                    <a:pt x="17356" y="2803"/>
                  </a:cubicBezTo>
                  <a:cubicBezTo>
                    <a:pt x="17063" y="2752"/>
                    <a:pt x="16756" y="2726"/>
                    <a:pt x="16440" y="2726"/>
                  </a:cubicBezTo>
                  <a:cubicBezTo>
                    <a:pt x="15344" y="2726"/>
                    <a:pt x="14135" y="3037"/>
                    <a:pt x="12984" y="3701"/>
                  </a:cubicBezTo>
                  <a:lnTo>
                    <a:pt x="12346" y="4058"/>
                  </a:lnTo>
                  <a:lnTo>
                    <a:pt x="12616" y="4512"/>
                  </a:lnTo>
                  <a:cubicBezTo>
                    <a:pt x="13351" y="5641"/>
                    <a:pt x="14758" y="6183"/>
                    <a:pt x="16340" y="6183"/>
                  </a:cubicBezTo>
                  <a:cubicBezTo>
                    <a:pt x="16714" y="6183"/>
                    <a:pt x="17098" y="6152"/>
                    <a:pt x="17486" y="6092"/>
                  </a:cubicBezTo>
                  <a:lnTo>
                    <a:pt x="17486" y="6092"/>
                  </a:lnTo>
                  <a:cubicBezTo>
                    <a:pt x="16230" y="6720"/>
                    <a:pt x="15008" y="7401"/>
                    <a:pt x="13839" y="8170"/>
                  </a:cubicBezTo>
                  <a:lnTo>
                    <a:pt x="13753" y="8029"/>
                  </a:lnTo>
                  <a:cubicBezTo>
                    <a:pt x="13157" y="7088"/>
                    <a:pt x="12032" y="6547"/>
                    <a:pt x="10777" y="6547"/>
                  </a:cubicBezTo>
                  <a:cubicBezTo>
                    <a:pt x="9468" y="6547"/>
                    <a:pt x="7931" y="7088"/>
                    <a:pt x="6622" y="8213"/>
                  </a:cubicBezTo>
                  <a:cubicBezTo>
                    <a:pt x="6449" y="8343"/>
                    <a:pt x="6265" y="8527"/>
                    <a:pt x="6081" y="8657"/>
                  </a:cubicBezTo>
                  <a:lnTo>
                    <a:pt x="6395" y="9068"/>
                  </a:lnTo>
                  <a:cubicBezTo>
                    <a:pt x="6990" y="9652"/>
                    <a:pt x="7747" y="10009"/>
                    <a:pt x="8656" y="10106"/>
                  </a:cubicBezTo>
                  <a:cubicBezTo>
                    <a:pt x="8878" y="10128"/>
                    <a:pt x="9103" y="10139"/>
                    <a:pt x="9328" y="10139"/>
                  </a:cubicBezTo>
                  <a:cubicBezTo>
                    <a:pt x="9554" y="10139"/>
                    <a:pt x="9782" y="10128"/>
                    <a:pt x="10009" y="10106"/>
                  </a:cubicBezTo>
                  <a:cubicBezTo>
                    <a:pt x="10507" y="10063"/>
                    <a:pt x="10993" y="9922"/>
                    <a:pt x="11491" y="9739"/>
                  </a:cubicBezTo>
                  <a:lnTo>
                    <a:pt x="11491" y="9739"/>
                  </a:lnTo>
                  <a:cubicBezTo>
                    <a:pt x="10366" y="10604"/>
                    <a:pt x="9284" y="11459"/>
                    <a:pt x="8245" y="12400"/>
                  </a:cubicBezTo>
                  <a:lnTo>
                    <a:pt x="8159" y="12314"/>
                  </a:lnTo>
                  <a:cubicBezTo>
                    <a:pt x="7547" y="11633"/>
                    <a:pt x="6681" y="11295"/>
                    <a:pt x="5715" y="11295"/>
                  </a:cubicBezTo>
                  <a:cubicBezTo>
                    <a:pt x="5467" y="11295"/>
                    <a:pt x="5214" y="11317"/>
                    <a:pt x="4956" y="11362"/>
                  </a:cubicBezTo>
                  <a:cubicBezTo>
                    <a:pt x="3647" y="11632"/>
                    <a:pt x="2294" y="12444"/>
                    <a:pt x="1169" y="13710"/>
                  </a:cubicBezTo>
                  <a:lnTo>
                    <a:pt x="714" y="14294"/>
                  </a:lnTo>
                  <a:lnTo>
                    <a:pt x="1125" y="14608"/>
                  </a:lnTo>
                  <a:cubicBezTo>
                    <a:pt x="1716" y="15076"/>
                    <a:pt x="2443" y="15287"/>
                    <a:pt x="3229" y="15287"/>
                  </a:cubicBezTo>
                  <a:cubicBezTo>
                    <a:pt x="4186" y="15287"/>
                    <a:pt x="5230" y="14975"/>
                    <a:pt x="6222" y="14434"/>
                  </a:cubicBezTo>
                  <a:lnTo>
                    <a:pt x="6222" y="14434"/>
                  </a:lnTo>
                  <a:cubicBezTo>
                    <a:pt x="5637" y="15019"/>
                    <a:pt x="5096" y="15646"/>
                    <a:pt x="4555" y="16285"/>
                  </a:cubicBezTo>
                  <a:lnTo>
                    <a:pt x="4501" y="16328"/>
                  </a:lnTo>
                  <a:cubicBezTo>
                    <a:pt x="3874" y="16458"/>
                    <a:pt x="3246" y="16772"/>
                    <a:pt x="2705" y="17183"/>
                  </a:cubicBezTo>
                  <a:cubicBezTo>
                    <a:pt x="2121" y="17637"/>
                    <a:pt x="1580" y="18178"/>
                    <a:pt x="1212" y="18763"/>
                  </a:cubicBezTo>
                  <a:cubicBezTo>
                    <a:pt x="357" y="19974"/>
                    <a:pt x="0" y="21468"/>
                    <a:pt x="173" y="22777"/>
                  </a:cubicBezTo>
                  <a:lnTo>
                    <a:pt x="271" y="23361"/>
                  </a:lnTo>
                  <a:lnTo>
                    <a:pt x="812" y="23091"/>
                  </a:lnTo>
                  <a:cubicBezTo>
                    <a:pt x="3149" y="21965"/>
                    <a:pt x="4913" y="19390"/>
                    <a:pt x="5042" y="16728"/>
                  </a:cubicBezTo>
                  <a:cubicBezTo>
                    <a:pt x="5583" y="16101"/>
                    <a:pt x="6124" y="15473"/>
                    <a:pt x="6719" y="14878"/>
                  </a:cubicBezTo>
                  <a:lnTo>
                    <a:pt x="6719" y="14878"/>
                  </a:lnTo>
                  <a:cubicBezTo>
                    <a:pt x="5811" y="16728"/>
                    <a:pt x="6178" y="18665"/>
                    <a:pt x="7477" y="19661"/>
                  </a:cubicBezTo>
                  <a:lnTo>
                    <a:pt x="7888" y="19974"/>
                  </a:lnTo>
                  <a:lnTo>
                    <a:pt x="8245" y="19531"/>
                  </a:lnTo>
                  <a:cubicBezTo>
                    <a:pt x="9100" y="18535"/>
                    <a:pt x="9554" y="17313"/>
                    <a:pt x="9695" y="16144"/>
                  </a:cubicBezTo>
                  <a:cubicBezTo>
                    <a:pt x="9825" y="15019"/>
                    <a:pt x="9554" y="13850"/>
                    <a:pt x="8786" y="13039"/>
                  </a:cubicBezTo>
                  <a:lnTo>
                    <a:pt x="8700" y="12898"/>
                  </a:lnTo>
                  <a:cubicBezTo>
                    <a:pt x="9695" y="12000"/>
                    <a:pt x="10777" y="11091"/>
                    <a:pt x="11859" y="10280"/>
                  </a:cubicBezTo>
                  <a:lnTo>
                    <a:pt x="11859" y="10280"/>
                  </a:lnTo>
                  <a:cubicBezTo>
                    <a:pt x="11589" y="10691"/>
                    <a:pt x="11361" y="11145"/>
                    <a:pt x="11177" y="11589"/>
                  </a:cubicBezTo>
                  <a:cubicBezTo>
                    <a:pt x="11048" y="12000"/>
                    <a:pt x="10950" y="12444"/>
                    <a:pt x="10950" y="12898"/>
                  </a:cubicBezTo>
                  <a:cubicBezTo>
                    <a:pt x="10950" y="13710"/>
                    <a:pt x="11221" y="14521"/>
                    <a:pt x="11805" y="15149"/>
                  </a:cubicBezTo>
                  <a:lnTo>
                    <a:pt x="12130" y="15517"/>
                  </a:lnTo>
                  <a:cubicBezTo>
                    <a:pt x="12259" y="15376"/>
                    <a:pt x="12400" y="15289"/>
                    <a:pt x="12573" y="15149"/>
                  </a:cubicBezTo>
                  <a:cubicBezTo>
                    <a:pt x="13071" y="14705"/>
                    <a:pt x="13482" y="14207"/>
                    <a:pt x="13839" y="13710"/>
                  </a:cubicBezTo>
                  <a:cubicBezTo>
                    <a:pt x="14153" y="13169"/>
                    <a:pt x="14423" y="12628"/>
                    <a:pt x="14607" y="12087"/>
                  </a:cubicBezTo>
                  <a:cubicBezTo>
                    <a:pt x="14921" y="10961"/>
                    <a:pt x="14878" y="9793"/>
                    <a:pt x="14294" y="8840"/>
                  </a:cubicBezTo>
                  <a:lnTo>
                    <a:pt x="14196" y="8711"/>
                  </a:lnTo>
                  <a:cubicBezTo>
                    <a:pt x="15322" y="7986"/>
                    <a:pt x="16544" y="7304"/>
                    <a:pt x="17756" y="6676"/>
                  </a:cubicBezTo>
                  <a:lnTo>
                    <a:pt x="17756" y="6676"/>
                  </a:lnTo>
                  <a:cubicBezTo>
                    <a:pt x="16317" y="8116"/>
                    <a:pt x="15960" y="10063"/>
                    <a:pt x="16815" y="11459"/>
                  </a:cubicBezTo>
                  <a:lnTo>
                    <a:pt x="17085" y="11903"/>
                  </a:lnTo>
                  <a:lnTo>
                    <a:pt x="17583" y="11589"/>
                  </a:lnTo>
                  <a:cubicBezTo>
                    <a:pt x="18708" y="10918"/>
                    <a:pt x="19606" y="10009"/>
                    <a:pt x="20104" y="8927"/>
                  </a:cubicBezTo>
                  <a:cubicBezTo>
                    <a:pt x="20645" y="7899"/>
                    <a:pt x="20786" y="6763"/>
                    <a:pt x="20375" y="5735"/>
                  </a:cubicBezTo>
                  <a:lnTo>
                    <a:pt x="20331" y="5551"/>
                  </a:lnTo>
                  <a:cubicBezTo>
                    <a:pt x="21597" y="5053"/>
                    <a:pt x="22896" y="4599"/>
                    <a:pt x="24205" y="4242"/>
                  </a:cubicBezTo>
                  <a:lnTo>
                    <a:pt x="24205" y="4242"/>
                  </a:lnTo>
                  <a:cubicBezTo>
                    <a:pt x="22495" y="5367"/>
                    <a:pt x="21814" y="7217"/>
                    <a:pt x="22409" y="8754"/>
                  </a:cubicBezTo>
                  <a:lnTo>
                    <a:pt x="22582" y="9198"/>
                  </a:lnTo>
                  <a:lnTo>
                    <a:pt x="23123" y="9024"/>
                  </a:lnTo>
                  <a:cubicBezTo>
                    <a:pt x="23761" y="8797"/>
                    <a:pt x="24346" y="8527"/>
                    <a:pt x="24843" y="8116"/>
                  </a:cubicBezTo>
                  <a:cubicBezTo>
                    <a:pt x="25330" y="7802"/>
                    <a:pt x="25785" y="7358"/>
                    <a:pt x="26098" y="6904"/>
                  </a:cubicBezTo>
                  <a:cubicBezTo>
                    <a:pt x="26823" y="5951"/>
                    <a:pt x="27180" y="4826"/>
                    <a:pt x="26953" y="3744"/>
                  </a:cubicBezTo>
                  <a:lnTo>
                    <a:pt x="26953" y="3571"/>
                  </a:lnTo>
                  <a:lnTo>
                    <a:pt x="29388" y="3160"/>
                  </a:lnTo>
                  <a:cubicBezTo>
                    <a:pt x="29388" y="2933"/>
                    <a:pt x="29344" y="2760"/>
                    <a:pt x="29344" y="2532"/>
                  </a:cubicBezTo>
                  <a:cubicBezTo>
                    <a:pt x="28490" y="2619"/>
                    <a:pt x="27635" y="2760"/>
                    <a:pt x="26823" y="2933"/>
                  </a:cubicBezTo>
                  <a:lnTo>
                    <a:pt x="26780" y="2803"/>
                  </a:lnTo>
                  <a:cubicBezTo>
                    <a:pt x="26553" y="1678"/>
                    <a:pt x="25741" y="812"/>
                    <a:pt x="24519" y="325"/>
                  </a:cubicBezTo>
                  <a:cubicBezTo>
                    <a:pt x="23891" y="98"/>
                    <a:pt x="23220" y="0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Google Shape;6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grpSp>
        <p:nvGrpSpPr>
          <p:cNvPr id="37" name="Google Shape;62;p6"/>
          <p:cNvGrpSpPr/>
          <p:nvPr/>
        </p:nvGrpSpPr>
        <p:grpSpPr>
          <a:xfrm>
            <a:off x="7301672" y="-217067"/>
            <a:ext cx="1761025" cy="1549047"/>
            <a:chOff x="4264937" y="1025874"/>
            <a:chExt cx="2035397" cy="1790392"/>
          </a:xfrm>
        </p:grpSpPr>
        <p:sp>
          <p:nvSpPr>
            <p:cNvPr id="1048889" name="Google Shape;63;p6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0" name="Google Shape;64;p6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5;p6"/>
          <p:cNvGrpSpPr/>
          <p:nvPr/>
        </p:nvGrpSpPr>
        <p:grpSpPr>
          <a:xfrm>
            <a:off x="89616" y="-217067"/>
            <a:ext cx="1761011" cy="1549047"/>
            <a:chOff x="935400" y="1025874"/>
            <a:chExt cx="2035380" cy="1790392"/>
          </a:xfrm>
        </p:grpSpPr>
        <p:sp>
          <p:nvSpPr>
            <p:cNvPr id="1048891" name="Google Shape;66;p6"/>
            <p:cNvSpPr/>
            <p:nvPr/>
          </p:nvSpPr>
          <p:spPr>
            <a:xfrm>
              <a:off x="935400" y="1139855"/>
              <a:ext cx="642735" cy="1676411"/>
            </a:xfrm>
            <a:custGeom>
              <a:avLst/>
              <a:gdLst/>
              <a:ahLst/>
              <a:cxnLst/>
              <a:rect l="l" t="t" r="r" b="b"/>
              <a:pathLst>
                <a:path w="13483" h="35167" extrusionOk="0">
                  <a:moveTo>
                    <a:pt x="12768" y="1"/>
                  </a:moveTo>
                  <a:cubicBezTo>
                    <a:pt x="12227" y="682"/>
                    <a:pt x="11729" y="1353"/>
                    <a:pt x="11232" y="2078"/>
                  </a:cubicBezTo>
                  <a:lnTo>
                    <a:pt x="11102" y="1992"/>
                  </a:lnTo>
                  <a:cubicBezTo>
                    <a:pt x="10571" y="1611"/>
                    <a:pt x="9973" y="1430"/>
                    <a:pt x="9335" y="1430"/>
                  </a:cubicBezTo>
                  <a:cubicBezTo>
                    <a:pt x="8830" y="1430"/>
                    <a:pt x="8299" y="1544"/>
                    <a:pt x="7758" y="1764"/>
                  </a:cubicBezTo>
                  <a:cubicBezTo>
                    <a:pt x="7131" y="2035"/>
                    <a:pt x="6590" y="2435"/>
                    <a:pt x="6006" y="2933"/>
                  </a:cubicBezTo>
                  <a:cubicBezTo>
                    <a:pt x="5508" y="3474"/>
                    <a:pt x="4967" y="4156"/>
                    <a:pt x="4610" y="4870"/>
                  </a:cubicBezTo>
                  <a:lnTo>
                    <a:pt x="4285" y="5551"/>
                  </a:lnTo>
                  <a:lnTo>
                    <a:pt x="4740" y="5779"/>
                  </a:lnTo>
                  <a:cubicBezTo>
                    <a:pt x="5154" y="5977"/>
                    <a:pt x="5599" y="6068"/>
                    <a:pt x="6058" y="6068"/>
                  </a:cubicBezTo>
                  <a:cubicBezTo>
                    <a:pt x="7255" y="6068"/>
                    <a:pt x="8549" y="5447"/>
                    <a:pt x="9652" y="4469"/>
                  </a:cubicBezTo>
                  <a:lnTo>
                    <a:pt x="9652" y="4469"/>
                  </a:lnTo>
                  <a:cubicBezTo>
                    <a:pt x="8938" y="5638"/>
                    <a:pt x="8299" y="6904"/>
                    <a:pt x="7715" y="8159"/>
                  </a:cubicBezTo>
                  <a:lnTo>
                    <a:pt x="7585" y="8116"/>
                  </a:lnTo>
                  <a:cubicBezTo>
                    <a:pt x="7207" y="7927"/>
                    <a:pt x="6796" y="7836"/>
                    <a:pt x="6372" y="7836"/>
                  </a:cubicBezTo>
                  <a:cubicBezTo>
                    <a:pt x="5681" y="7836"/>
                    <a:pt x="4956" y="8077"/>
                    <a:pt x="4285" y="8527"/>
                  </a:cubicBezTo>
                  <a:cubicBezTo>
                    <a:pt x="3203" y="9241"/>
                    <a:pt x="2218" y="10507"/>
                    <a:pt x="1764" y="12173"/>
                  </a:cubicBezTo>
                  <a:lnTo>
                    <a:pt x="1537" y="12855"/>
                  </a:lnTo>
                  <a:lnTo>
                    <a:pt x="2035" y="12985"/>
                  </a:lnTo>
                  <a:cubicBezTo>
                    <a:pt x="2294" y="13058"/>
                    <a:pt x="2556" y="13092"/>
                    <a:pt x="2818" y="13092"/>
                  </a:cubicBezTo>
                  <a:cubicBezTo>
                    <a:pt x="4193" y="13092"/>
                    <a:pt x="5570" y="12141"/>
                    <a:pt x="6633" y="10778"/>
                  </a:cubicBezTo>
                  <a:lnTo>
                    <a:pt x="6633" y="10778"/>
                  </a:lnTo>
                  <a:cubicBezTo>
                    <a:pt x="6179" y="12130"/>
                    <a:pt x="5735" y="13439"/>
                    <a:pt x="5421" y="14792"/>
                  </a:cubicBezTo>
                  <a:lnTo>
                    <a:pt x="5281" y="14749"/>
                  </a:lnTo>
                  <a:cubicBezTo>
                    <a:pt x="5046" y="14690"/>
                    <a:pt x="4808" y="14661"/>
                    <a:pt x="4568" y="14661"/>
                  </a:cubicBezTo>
                  <a:cubicBezTo>
                    <a:pt x="3702" y="14661"/>
                    <a:pt x="2824" y="15041"/>
                    <a:pt x="2078" y="15787"/>
                  </a:cubicBezTo>
                  <a:cubicBezTo>
                    <a:pt x="1136" y="16685"/>
                    <a:pt x="412" y="18124"/>
                    <a:pt x="228" y="19791"/>
                  </a:cubicBezTo>
                  <a:cubicBezTo>
                    <a:pt x="228" y="20018"/>
                    <a:pt x="184" y="20288"/>
                    <a:pt x="184" y="20516"/>
                  </a:cubicBezTo>
                  <a:lnTo>
                    <a:pt x="682" y="20559"/>
                  </a:lnTo>
                  <a:cubicBezTo>
                    <a:pt x="778" y="20571"/>
                    <a:pt x="875" y="20576"/>
                    <a:pt x="971" y="20576"/>
                  </a:cubicBezTo>
                  <a:cubicBezTo>
                    <a:pt x="1685" y="20576"/>
                    <a:pt x="2391" y="20267"/>
                    <a:pt x="3030" y="19791"/>
                  </a:cubicBezTo>
                  <a:cubicBezTo>
                    <a:pt x="3387" y="19520"/>
                    <a:pt x="3701" y="19206"/>
                    <a:pt x="4015" y="18849"/>
                  </a:cubicBezTo>
                  <a:cubicBezTo>
                    <a:pt x="4339" y="18438"/>
                    <a:pt x="4610" y="18038"/>
                    <a:pt x="4826" y="17583"/>
                  </a:cubicBezTo>
                  <a:lnTo>
                    <a:pt x="4826" y="17583"/>
                  </a:lnTo>
                  <a:cubicBezTo>
                    <a:pt x="4610" y="18936"/>
                    <a:pt x="4426" y="20332"/>
                    <a:pt x="4339" y="21738"/>
                  </a:cubicBezTo>
                  <a:lnTo>
                    <a:pt x="4155" y="21738"/>
                  </a:lnTo>
                  <a:cubicBezTo>
                    <a:pt x="4074" y="21731"/>
                    <a:pt x="3993" y="21728"/>
                    <a:pt x="3913" y="21728"/>
                  </a:cubicBezTo>
                  <a:cubicBezTo>
                    <a:pt x="2881" y="21728"/>
                    <a:pt x="1936" y="22300"/>
                    <a:pt x="1223" y="23264"/>
                  </a:cubicBezTo>
                  <a:cubicBezTo>
                    <a:pt x="455" y="24346"/>
                    <a:pt x="0" y="25882"/>
                    <a:pt x="141" y="27549"/>
                  </a:cubicBezTo>
                  <a:lnTo>
                    <a:pt x="184" y="28317"/>
                  </a:lnTo>
                  <a:lnTo>
                    <a:pt x="682" y="28274"/>
                  </a:lnTo>
                  <a:cubicBezTo>
                    <a:pt x="2348" y="28090"/>
                    <a:pt x="3614" y="26510"/>
                    <a:pt x="4242" y="24573"/>
                  </a:cubicBezTo>
                  <a:cubicBezTo>
                    <a:pt x="4242" y="25428"/>
                    <a:pt x="4285" y="26240"/>
                    <a:pt x="4339" y="27094"/>
                  </a:cubicBezTo>
                  <a:cubicBezTo>
                    <a:pt x="3971" y="27689"/>
                    <a:pt x="3701" y="28360"/>
                    <a:pt x="3614" y="29042"/>
                  </a:cubicBezTo>
                  <a:cubicBezTo>
                    <a:pt x="3474" y="29756"/>
                    <a:pt x="3474" y="30481"/>
                    <a:pt x="3614" y="31206"/>
                  </a:cubicBezTo>
                  <a:cubicBezTo>
                    <a:pt x="3842" y="32645"/>
                    <a:pt x="4610" y="33998"/>
                    <a:pt x="5638" y="34809"/>
                  </a:cubicBezTo>
                  <a:lnTo>
                    <a:pt x="6092" y="35166"/>
                  </a:lnTo>
                  <a:lnTo>
                    <a:pt x="6319" y="34625"/>
                  </a:lnTo>
                  <a:cubicBezTo>
                    <a:pt x="7261" y="32147"/>
                    <a:pt x="6720" y="29085"/>
                    <a:pt x="5010" y="27051"/>
                  </a:cubicBezTo>
                  <a:cubicBezTo>
                    <a:pt x="4967" y="26240"/>
                    <a:pt x="4880" y="25385"/>
                    <a:pt x="4924" y="24573"/>
                  </a:cubicBezTo>
                  <a:lnTo>
                    <a:pt x="4924" y="24573"/>
                  </a:lnTo>
                  <a:cubicBezTo>
                    <a:pt x="5508" y="26377"/>
                    <a:pt x="6919" y="27524"/>
                    <a:pt x="8456" y="27524"/>
                  </a:cubicBezTo>
                  <a:cubicBezTo>
                    <a:pt x="8569" y="27524"/>
                    <a:pt x="8683" y="27518"/>
                    <a:pt x="8797" y="27506"/>
                  </a:cubicBezTo>
                  <a:lnTo>
                    <a:pt x="9295" y="27462"/>
                  </a:lnTo>
                  <a:lnTo>
                    <a:pt x="9208" y="26921"/>
                  </a:lnTo>
                  <a:cubicBezTo>
                    <a:pt x="9154" y="25569"/>
                    <a:pt x="8667" y="24389"/>
                    <a:pt x="7942" y="23448"/>
                  </a:cubicBezTo>
                  <a:cubicBezTo>
                    <a:pt x="7217" y="22550"/>
                    <a:pt x="6276" y="21868"/>
                    <a:pt x="5151" y="21782"/>
                  </a:cubicBezTo>
                  <a:lnTo>
                    <a:pt x="5010" y="21782"/>
                  </a:lnTo>
                  <a:cubicBezTo>
                    <a:pt x="5053" y="20429"/>
                    <a:pt x="5237" y="19033"/>
                    <a:pt x="5465" y="17681"/>
                  </a:cubicBezTo>
                  <a:cubicBezTo>
                    <a:pt x="5551" y="18222"/>
                    <a:pt x="5692" y="18665"/>
                    <a:pt x="5865" y="19077"/>
                  </a:cubicBezTo>
                  <a:cubicBezTo>
                    <a:pt x="6092" y="19520"/>
                    <a:pt x="6319" y="19888"/>
                    <a:pt x="6633" y="20202"/>
                  </a:cubicBezTo>
                  <a:cubicBezTo>
                    <a:pt x="7174" y="20829"/>
                    <a:pt x="7942" y="21197"/>
                    <a:pt x="8797" y="21284"/>
                  </a:cubicBezTo>
                  <a:lnTo>
                    <a:pt x="9252" y="21327"/>
                  </a:lnTo>
                  <a:cubicBezTo>
                    <a:pt x="9295" y="21143"/>
                    <a:pt x="9295" y="20927"/>
                    <a:pt x="9338" y="20743"/>
                  </a:cubicBezTo>
                  <a:cubicBezTo>
                    <a:pt x="9381" y="20061"/>
                    <a:pt x="9338" y="19434"/>
                    <a:pt x="9252" y="18806"/>
                  </a:cubicBezTo>
                  <a:cubicBezTo>
                    <a:pt x="9111" y="18222"/>
                    <a:pt x="8938" y="17627"/>
                    <a:pt x="8667" y="17140"/>
                  </a:cubicBezTo>
                  <a:cubicBezTo>
                    <a:pt x="8126" y="16101"/>
                    <a:pt x="7315" y="15290"/>
                    <a:pt x="6233" y="15019"/>
                  </a:cubicBezTo>
                  <a:lnTo>
                    <a:pt x="6049" y="14976"/>
                  </a:lnTo>
                  <a:cubicBezTo>
                    <a:pt x="6363" y="13623"/>
                    <a:pt x="6817" y="12314"/>
                    <a:pt x="7261" y="11005"/>
                  </a:cubicBezTo>
                  <a:lnTo>
                    <a:pt x="7261" y="11005"/>
                  </a:lnTo>
                  <a:cubicBezTo>
                    <a:pt x="7174" y="13082"/>
                    <a:pt x="8256" y="14705"/>
                    <a:pt x="9879" y="15149"/>
                  </a:cubicBezTo>
                  <a:lnTo>
                    <a:pt x="10334" y="15246"/>
                  </a:lnTo>
                  <a:lnTo>
                    <a:pt x="10507" y="14705"/>
                  </a:lnTo>
                  <a:cubicBezTo>
                    <a:pt x="10875" y="13439"/>
                    <a:pt x="10875" y="12173"/>
                    <a:pt x="10507" y="11048"/>
                  </a:cubicBezTo>
                  <a:cubicBezTo>
                    <a:pt x="10193" y="9923"/>
                    <a:pt x="9522" y="8971"/>
                    <a:pt x="8483" y="8527"/>
                  </a:cubicBezTo>
                  <a:lnTo>
                    <a:pt x="8343" y="8430"/>
                  </a:lnTo>
                  <a:cubicBezTo>
                    <a:pt x="8884" y="7174"/>
                    <a:pt x="9522" y="5952"/>
                    <a:pt x="10236" y="4783"/>
                  </a:cubicBezTo>
                  <a:lnTo>
                    <a:pt x="10236" y="4783"/>
                  </a:lnTo>
                  <a:cubicBezTo>
                    <a:pt x="9793" y="6763"/>
                    <a:pt x="10561" y="8613"/>
                    <a:pt x="12043" y="9295"/>
                  </a:cubicBezTo>
                  <a:lnTo>
                    <a:pt x="12498" y="9512"/>
                  </a:lnTo>
                  <a:lnTo>
                    <a:pt x="12768" y="9025"/>
                  </a:lnTo>
                  <a:cubicBezTo>
                    <a:pt x="13039" y="8386"/>
                    <a:pt x="13266" y="7802"/>
                    <a:pt x="13352" y="7174"/>
                  </a:cubicBezTo>
                  <a:cubicBezTo>
                    <a:pt x="13482" y="6590"/>
                    <a:pt x="13482" y="5995"/>
                    <a:pt x="13439" y="5411"/>
                  </a:cubicBezTo>
                  <a:cubicBezTo>
                    <a:pt x="13309" y="4242"/>
                    <a:pt x="12811" y="3160"/>
                    <a:pt x="11859" y="2533"/>
                  </a:cubicBezTo>
                  <a:lnTo>
                    <a:pt x="11773" y="2435"/>
                  </a:lnTo>
                  <a:cubicBezTo>
                    <a:pt x="12227" y="1764"/>
                    <a:pt x="12725" y="1083"/>
                    <a:pt x="13266" y="455"/>
                  </a:cubicBezTo>
                  <a:cubicBezTo>
                    <a:pt x="13082" y="314"/>
                    <a:pt x="12898" y="141"/>
                    <a:pt x="1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2" name="Google Shape;67;p6"/>
            <p:cNvSpPr/>
            <p:nvPr/>
          </p:nvSpPr>
          <p:spPr>
            <a:xfrm>
              <a:off x="1569854" y="1025874"/>
              <a:ext cx="1400926" cy="1113667"/>
            </a:xfrm>
            <a:custGeom>
              <a:avLst/>
              <a:gdLst/>
              <a:ahLst/>
              <a:cxnLst/>
              <a:rect l="l" t="t" r="r" b="b"/>
              <a:pathLst>
                <a:path w="29388" h="23362" extrusionOk="0">
                  <a:moveTo>
                    <a:pt x="22452" y="0"/>
                  </a:moveTo>
                  <a:cubicBezTo>
                    <a:pt x="21684" y="0"/>
                    <a:pt x="20872" y="141"/>
                    <a:pt x="20061" y="412"/>
                  </a:cubicBezTo>
                  <a:lnTo>
                    <a:pt x="19379" y="682"/>
                  </a:lnTo>
                  <a:lnTo>
                    <a:pt x="19563" y="1137"/>
                  </a:lnTo>
                  <a:cubicBezTo>
                    <a:pt x="20147" y="2705"/>
                    <a:pt x="21998" y="3517"/>
                    <a:pt x="24032" y="3614"/>
                  </a:cubicBezTo>
                  <a:cubicBezTo>
                    <a:pt x="22723" y="3971"/>
                    <a:pt x="21370" y="4426"/>
                    <a:pt x="20061" y="4967"/>
                  </a:cubicBezTo>
                  <a:lnTo>
                    <a:pt x="20017" y="4783"/>
                  </a:lnTo>
                  <a:cubicBezTo>
                    <a:pt x="19606" y="3744"/>
                    <a:pt x="18622" y="3030"/>
                    <a:pt x="17356" y="2803"/>
                  </a:cubicBezTo>
                  <a:cubicBezTo>
                    <a:pt x="17063" y="2752"/>
                    <a:pt x="16756" y="2726"/>
                    <a:pt x="16440" y="2726"/>
                  </a:cubicBezTo>
                  <a:cubicBezTo>
                    <a:pt x="15344" y="2726"/>
                    <a:pt x="14135" y="3037"/>
                    <a:pt x="12984" y="3701"/>
                  </a:cubicBezTo>
                  <a:lnTo>
                    <a:pt x="12346" y="4058"/>
                  </a:lnTo>
                  <a:lnTo>
                    <a:pt x="12616" y="4512"/>
                  </a:lnTo>
                  <a:cubicBezTo>
                    <a:pt x="13351" y="5641"/>
                    <a:pt x="14758" y="6183"/>
                    <a:pt x="16340" y="6183"/>
                  </a:cubicBezTo>
                  <a:cubicBezTo>
                    <a:pt x="16714" y="6183"/>
                    <a:pt x="17098" y="6152"/>
                    <a:pt x="17486" y="6092"/>
                  </a:cubicBezTo>
                  <a:lnTo>
                    <a:pt x="17486" y="6092"/>
                  </a:lnTo>
                  <a:cubicBezTo>
                    <a:pt x="16230" y="6720"/>
                    <a:pt x="15008" y="7401"/>
                    <a:pt x="13839" y="8170"/>
                  </a:cubicBezTo>
                  <a:lnTo>
                    <a:pt x="13753" y="8029"/>
                  </a:lnTo>
                  <a:cubicBezTo>
                    <a:pt x="13157" y="7088"/>
                    <a:pt x="12032" y="6547"/>
                    <a:pt x="10777" y="6547"/>
                  </a:cubicBezTo>
                  <a:cubicBezTo>
                    <a:pt x="9468" y="6547"/>
                    <a:pt x="7931" y="7088"/>
                    <a:pt x="6622" y="8213"/>
                  </a:cubicBezTo>
                  <a:cubicBezTo>
                    <a:pt x="6449" y="8343"/>
                    <a:pt x="6265" y="8527"/>
                    <a:pt x="6081" y="8657"/>
                  </a:cubicBezTo>
                  <a:lnTo>
                    <a:pt x="6395" y="9068"/>
                  </a:lnTo>
                  <a:cubicBezTo>
                    <a:pt x="6990" y="9652"/>
                    <a:pt x="7747" y="10009"/>
                    <a:pt x="8656" y="10106"/>
                  </a:cubicBezTo>
                  <a:cubicBezTo>
                    <a:pt x="8878" y="10128"/>
                    <a:pt x="9103" y="10139"/>
                    <a:pt x="9328" y="10139"/>
                  </a:cubicBezTo>
                  <a:cubicBezTo>
                    <a:pt x="9554" y="10139"/>
                    <a:pt x="9782" y="10128"/>
                    <a:pt x="10009" y="10106"/>
                  </a:cubicBezTo>
                  <a:cubicBezTo>
                    <a:pt x="10507" y="10063"/>
                    <a:pt x="10993" y="9922"/>
                    <a:pt x="11491" y="9739"/>
                  </a:cubicBezTo>
                  <a:lnTo>
                    <a:pt x="11491" y="9739"/>
                  </a:lnTo>
                  <a:cubicBezTo>
                    <a:pt x="10366" y="10604"/>
                    <a:pt x="9284" y="11459"/>
                    <a:pt x="8245" y="12400"/>
                  </a:cubicBezTo>
                  <a:lnTo>
                    <a:pt x="8159" y="12314"/>
                  </a:lnTo>
                  <a:cubicBezTo>
                    <a:pt x="7547" y="11633"/>
                    <a:pt x="6681" y="11295"/>
                    <a:pt x="5715" y="11295"/>
                  </a:cubicBezTo>
                  <a:cubicBezTo>
                    <a:pt x="5467" y="11295"/>
                    <a:pt x="5214" y="11317"/>
                    <a:pt x="4956" y="11362"/>
                  </a:cubicBezTo>
                  <a:cubicBezTo>
                    <a:pt x="3647" y="11632"/>
                    <a:pt x="2294" y="12444"/>
                    <a:pt x="1169" y="13710"/>
                  </a:cubicBezTo>
                  <a:lnTo>
                    <a:pt x="714" y="14294"/>
                  </a:lnTo>
                  <a:lnTo>
                    <a:pt x="1125" y="14608"/>
                  </a:lnTo>
                  <a:cubicBezTo>
                    <a:pt x="1716" y="15076"/>
                    <a:pt x="2443" y="15287"/>
                    <a:pt x="3229" y="15287"/>
                  </a:cubicBezTo>
                  <a:cubicBezTo>
                    <a:pt x="4186" y="15287"/>
                    <a:pt x="5230" y="14975"/>
                    <a:pt x="6222" y="14434"/>
                  </a:cubicBezTo>
                  <a:lnTo>
                    <a:pt x="6222" y="14434"/>
                  </a:lnTo>
                  <a:cubicBezTo>
                    <a:pt x="5637" y="15019"/>
                    <a:pt x="5096" y="15646"/>
                    <a:pt x="4555" y="16285"/>
                  </a:cubicBezTo>
                  <a:lnTo>
                    <a:pt x="4501" y="16328"/>
                  </a:lnTo>
                  <a:cubicBezTo>
                    <a:pt x="3874" y="16458"/>
                    <a:pt x="3246" y="16772"/>
                    <a:pt x="2705" y="17183"/>
                  </a:cubicBezTo>
                  <a:cubicBezTo>
                    <a:pt x="2121" y="17637"/>
                    <a:pt x="1580" y="18178"/>
                    <a:pt x="1212" y="18763"/>
                  </a:cubicBezTo>
                  <a:cubicBezTo>
                    <a:pt x="357" y="19974"/>
                    <a:pt x="0" y="21468"/>
                    <a:pt x="173" y="22777"/>
                  </a:cubicBezTo>
                  <a:lnTo>
                    <a:pt x="271" y="23361"/>
                  </a:lnTo>
                  <a:lnTo>
                    <a:pt x="812" y="23091"/>
                  </a:lnTo>
                  <a:cubicBezTo>
                    <a:pt x="3149" y="21965"/>
                    <a:pt x="4913" y="19390"/>
                    <a:pt x="5042" y="16728"/>
                  </a:cubicBezTo>
                  <a:cubicBezTo>
                    <a:pt x="5583" y="16101"/>
                    <a:pt x="6124" y="15473"/>
                    <a:pt x="6719" y="14878"/>
                  </a:cubicBezTo>
                  <a:lnTo>
                    <a:pt x="6719" y="14878"/>
                  </a:lnTo>
                  <a:cubicBezTo>
                    <a:pt x="5811" y="16728"/>
                    <a:pt x="6178" y="18665"/>
                    <a:pt x="7477" y="19661"/>
                  </a:cubicBezTo>
                  <a:lnTo>
                    <a:pt x="7888" y="19974"/>
                  </a:lnTo>
                  <a:lnTo>
                    <a:pt x="8245" y="19531"/>
                  </a:lnTo>
                  <a:cubicBezTo>
                    <a:pt x="9100" y="18535"/>
                    <a:pt x="9554" y="17313"/>
                    <a:pt x="9695" y="16144"/>
                  </a:cubicBezTo>
                  <a:cubicBezTo>
                    <a:pt x="9825" y="15019"/>
                    <a:pt x="9554" y="13850"/>
                    <a:pt x="8786" y="13039"/>
                  </a:cubicBezTo>
                  <a:lnTo>
                    <a:pt x="8700" y="12898"/>
                  </a:lnTo>
                  <a:cubicBezTo>
                    <a:pt x="9695" y="12000"/>
                    <a:pt x="10777" y="11091"/>
                    <a:pt x="11859" y="10280"/>
                  </a:cubicBezTo>
                  <a:lnTo>
                    <a:pt x="11859" y="10280"/>
                  </a:lnTo>
                  <a:cubicBezTo>
                    <a:pt x="11589" y="10691"/>
                    <a:pt x="11361" y="11145"/>
                    <a:pt x="11177" y="11589"/>
                  </a:cubicBezTo>
                  <a:cubicBezTo>
                    <a:pt x="11048" y="12000"/>
                    <a:pt x="10950" y="12444"/>
                    <a:pt x="10950" y="12898"/>
                  </a:cubicBezTo>
                  <a:cubicBezTo>
                    <a:pt x="10950" y="13710"/>
                    <a:pt x="11221" y="14521"/>
                    <a:pt x="11805" y="15149"/>
                  </a:cubicBezTo>
                  <a:lnTo>
                    <a:pt x="12130" y="15517"/>
                  </a:lnTo>
                  <a:cubicBezTo>
                    <a:pt x="12259" y="15376"/>
                    <a:pt x="12400" y="15289"/>
                    <a:pt x="12573" y="15149"/>
                  </a:cubicBezTo>
                  <a:cubicBezTo>
                    <a:pt x="13071" y="14705"/>
                    <a:pt x="13482" y="14207"/>
                    <a:pt x="13839" y="13710"/>
                  </a:cubicBezTo>
                  <a:cubicBezTo>
                    <a:pt x="14153" y="13169"/>
                    <a:pt x="14423" y="12628"/>
                    <a:pt x="14607" y="12087"/>
                  </a:cubicBezTo>
                  <a:cubicBezTo>
                    <a:pt x="14921" y="10961"/>
                    <a:pt x="14878" y="9793"/>
                    <a:pt x="14294" y="8840"/>
                  </a:cubicBezTo>
                  <a:lnTo>
                    <a:pt x="14196" y="8711"/>
                  </a:lnTo>
                  <a:cubicBezTo>
                    <a:pt x="15322" y="7986"/>
                    <a:pt x="16544" y="7304"/>
                    <a:pt x="17756" y="6676"/>
                  </a:cubicBezTo>
                  <a:lnTo>
                    <a:pt x="17756" y="6676"/>
                  </a:lnTo>
                  <a:cubicBezTo>
                    <a:pt x="16317" y="8116"/>
                    <a:pt x="15960" y="10063"/>
                    <a:pt x="16815" y="11459"/>
                  </a:cubicBezTo>
                  <a:lnTo>
                    <a:pt x="17085" y="11903"/>
                  </a:lnTo>
                  <a:lnTo>
                    <a:pt x="17583" y="11589"/>
                  </a:lnTo>
                  <a:cubicBezTo>
                    <a:pt x="18708" y="10918"/>
                    <a:pt x="19606" y="10009"/>
                    <a:pt x="20104" y="8927"/>
                  </a:cubicBezTo>
                  <a:cubicBezTo>
                    <a:pt x="20645" y="7899"/>
                    <a:pt x="20786" y="6763"/>
                    <a:pt x="20375" y="5735"/>
                  </a:cubicBezTo>
                  <a:lnTo>
                    <a:pt x="20331" y="5551"/>
                  </a:lnTo>
                  <a:cubicBezTo>
                    <a:pt x="21597" y="5053"/>
                    <a:pt x="22896" y="4599"/>
                    <a:pt x="24205" y="4242"/>
                  </a:cubicBezTo>
                  <a:lnTo>
                    <a:pt x="24205" y="4242"/>
                  </a:lnTo>
                  <a:cubicBezTo>
                    <a:pt x="22495" y="5367"/>
                    <a:pt x="21814" y="7217"/>
                    <a:pt x="22409" y="8754"/>
                  </a:cubicBezTo>
                  <a:lnTo>
                    <a:pt x="22582" y="9198"/>
                  </a:lnTo>
                  <a:lnTo>
                    <a:pt x="23123" y="9024"/>
                  </a:lnTo>
                  <a:cubicBezTo>
                    <a:pt x="23761" y="8797"/>
                    <a:pt x="24346" y="8527"/>
                    <a:pt x="24843" y="8116"/>
                  </a:cubicBezTo>
                  <a:cubicBezTo>
                    <a:pt x="25330" y="7802"/>
                    <a:pt x="25785" y="7358"/>
                    <a:pt x="26098" y="6904"/>
                  </a:cubicBezTo>
                  <a:cubicBezTo>
                    <a:pt x="26823" y="5951"/>
                    <a:pt x="27180" y="4826"/>
                    <a:pt x="26953" y="3744"/>
                  </a:cubicBezTo>
                  <a:lnTo>
                    <a:pt x="26953" y="3571"/>
                  </a:lnTo>
                  <a:lnTo>
                    <a:pt x="29388" y="3160"/>
                  </a:lnTo>
                  <a:cubicBezTo>
                    <a:pt x="29388" y="2933"/>
                    <a:pt x="29344" y="2760"/>
                    <a:pt x="29344" y="2532"/>
                  </a:cubicBezTo>
                  <a:cubicBezTo>
                    <a:pt x="28490" y="2619"/>
                    <a:pt x="27635" y="2760"/>
                    <a:pt x="26823" y="2933"/>
                  </a:cubicBezTo>
                  <a:lnTo>
                    <a:pt x="26780" y="2803"/>
                  </a:lnTo>
                  <a:cubicBezTo>
                    <a:pt x="26553" y="1678"/>
                    <a:pt x="25741" y="812"/>
                    <a:pt x="24519" y="325"/>
                  </a:cubicBezTo>
                  <a:cubicBezTo>
                    <a:pt x="23891" y="98"/>
                    <a:pt x="23220" y="0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Google Shape;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8740" name="Google Shape;70;p7"/>
          <p:cNvSpPr txBox="1">
            <a:spLocks noGrp="1"/>
          </p:cNvSpPr>
          <p:nvPr>
            <p:ph type="body" idx="1"/>
          </p:nvPr>
        </p:nvSpPr>
        <p:spPr>
          <a:xfrm>
            <a:off x="720000" y="1515150"/>
            <a:ext cx="3808800" cy="2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Google Shape;180;p16"/>
          <p:cNvSpPr txBox="1">
            <a:spLocks noGrp="1"/>
          </p:cNvSpPr>
          <p:nvPr>
            <p:ph type="subTitle" idx="1"/>
          </p:nvPr>
        </p:nvSpPr>
        <p:spPr>
          <a:xfrm>
            <a:off x="2461663" y="2292425"/>
            <a:ext cx="4025400" cy="11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954" name="Google Shape;181;p16"/>
          <p:cNvSpPr txBox="1">
            <a:spLocks noGrp="1"/>
          </p:cNvSpPr>
          <p:nvPr>
            <p:ph type="title"/>
          </p:nvPr>
        </p:nvSpPr>
        <p:spPr>
          <a:xfrm>
            <a:off x="2461650" y="1583487"/>
            <a:ext cx="40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grpSp>
        <p:nvGrpSpPr>
          <p:cNvPr id="45" name="Google Shape;182;p16"/>
          <p:cNvGrpSpPr/>
          <p:nvPr/>
        </p:nvGrpSpPr>
        <p:grpSpPr>
          <a:xfrm rot="10800000">
            <a:off x="89306" y="3811523"/>
            <a:ext cx="1761025" cy="1549047"/>
            <a:chOff x="4264937" y="1025874"/>
            <a:chExt cx="2035397" cy="1790392"/>
          </a:xfrm>
        </p:grpSpPr>
        <p:sp>
          <p:nvSpPr>
            <p:cNvPr id="1048955" name="Google Shape;183;p16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6" name="Google Shape;184;p16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85;p16"/>
          <p:cNvGrpSpPr/>
          <p:nvPr/>
        </p:nvGrpSpPr>
        <p:grpSpPr>
          <a:xfrm rot="10800000">
            <a:off x="7301377" y="3811523"/>
            <a:ext cx="1761011" cy="1549047"/>
            <a:chOff x="935400" y="1025874"/>
            <a:chExt cx="2035380" cy="1790392"/>
          </a:xfrm>
        </p:grpSpPr>
        <p:sp>
          <p:nvSpPr>
            <p:cNvPr id="1048957" name="Google Shape;186;p16"/>
            <p:cNvSpPr/>
            <p:nvPr/>
          </p:nvSpPr>
          <p:spPr>
            <a:xfrm>
              <a:off x="935400" y="1139855"/>
              <a:ext cx="642735" cy="1676411"/>
            </a:xfrm>
            <a:custGeom>
              <a:avLst/>
              <a:gdLst/>
              <a:ahLst/>
              <a:cxnLst/>
              <a:rect l="l" t="t" r="r" b="b"/>
              <a:pathLst>
                <a:path w="13483" h="35167" extrusionOk="0">
                  <a:moveTo>
                    <a:pt x="12768" y="1"/>
                  </a:moveTo>
                  <a:cubicBezTo>
                    <a:pt x="12227" y="682"/>
                    <a:pt x="11729" y="1353"/>
                    <a:pt x="11232" y="2078"/>
                  </a:cubicBezTo>
                  <a:lnTo>
                    <a:pt x="11102" y="1992"/>
                  </a:lnTo>
                  <a:cubicBezTo>
                    <a:pt x="10571" y="1611"/>
                    <a:pt x="9973" y="1430"/>
                    <a:pt x="9335" y="1430"/>
                  </a:cubicBezTo>
                  <a:cubicBezTo>
                    <a:pt x="8830" y="1430"/>
                    <a:pt x="8299" y="1544"/>
                    <a:pt x="7758" y="1764"/>
                  </a:cubicBezTo>
                  <a:cubicBezTo>
                    <a:pt x="7131" y="2035"/>
                    <a:pt x="6590" y="2435"/>
                    <a:pt x="6006" y="2933"/>
                  </a:cubicBezTo>
                  <a:cubicBezTo>
                    <a:pt x="5508" y="3474"/>
                    <a:pt x="4967" y="4156"/>
                    <a:pt x="4610" y="4870"/>
                  </a:cubicBezTo>
                  <a:lnTo>
                    <a:pt x="4285" y="5551"/>
                  </a:lnTo>
                  <a:lnTo>
                    <a:pt x="4740" y="5779"/>
                  </a:lnTo>
                  <a:cubicBezTo>
                    <a:pt x="5154" y="5977"/>
                    <a:pt x="5599" y="6068"/>
                    <a:pt x="6058" y="6068"/>
                  </a:cubicBezTo>
                  <a:cubicBezTo>
                    <a:pt x="7255" y="6068"/>
                    <a:pt x="8549" y="5447"/>
                    <a:pt x="9652" y="4469"/>
                  </a:cubicBezTo>
                  <a:lnTo>
                    <a:pt x="9652" y="4469"/>
                  </a:lnTo>
                  <a:cubicBezTo>
                    <a:pt x="8938" y="5638"/>
                    <a:pt x="8299" y="6904"/>
                    <a:pt x="7715" y="8159"/>
                  </a:cubicBezTo>
                  <a:lnTo>
                    <a:pt x="7585" y="8116"/>
                  </a:lnTo>
                  <a:cubicBezTo>
                    <a:pt x="7207" y="7927"/>
                    <a:pt x="6796" y="7836"/>
                    <a:pt x="6372" y="7836"/>
                  </a:cubicBezTo>
                  <a:cubicBezTo>
                    <a:pt x="5681" y="7836"/>
                    <a:pt x="4956" y="8077"/>
                    <a:pt x="4285" y="8527"/>
                  </a:cubicBezTo>
                  <a:cubicBezTo>
                    <a:pt x="3203" y="9241"/>
                    <a:pt x="2218" y="10507"/>
                    <a:pt x="1764" y="12173"/>
                  </a:cubicBezTo>
                  <a:lnTo>
                    <a:pt x="1537" y="12855"/>
                  </a:lnTo>
                  <a:lnTo>
                    <a:pt x="2035" y="12985"/>
                  </a:lnTo>
                  <a:cubicBezTo>
                    <a:pt x="2294" y="13058"/>
                    <a:pt x="2556" y="13092"/>
                    <a:pt x="2818" y="13092"/>
                  </a:cubicBezTo>
                  <a:cubicBezTo>
                    <a:pt x="4193" y="13092"/>
                    <a:pt x="5570" y="12141"/>
                    <a:pt x="6633" y="10778"/>
                  </a:cubicBezTo>
                  <a:lnTo>
                    <a:pt x="6633" y="10778"/>
                  </a:lnTo>
                  <a:cubicBezTo>
                    <a:pt x="6179" y="12130"/>
                    <a:pt x="5735" y="13439"/>
                    <a:pt x="5421" y="14792"/>
                  </a:cubicBezTo>
                  <a:lnTo>
                    <a:pt x="5281" y="14749"/>
                  </a:lnTo>
                  <a:cubicBezTo>
                    <a:pt x="5046" y="14690"/>
                    <a:pt x="4808" y="14661"/>
                    <a:pt x="4568" y="14661"/>
                  </a:cubicBezTo>
                  <a:cubicBezTo>
                    <a:pt x="3702" y="14661"/>
                    <a:pt x="2824" y="15041"/>
                    <a:pt x="2078" y="15787"/>
                  </a:cubicBezTo>
                  <a:cubicBezTo>
                    <a:pt x="1136" y="16685"/>
                    <a:pt x="412" y="18124"/>
                    <a:pt x="228" y="19791"/>
                  </a:cubicBezTo>
                  <a:cubicBezTo>
                    <a:pt x="228" y="20018"/>
                    <a:pt x="184" y="20288"/>
                    <a:pt x="184" y="20516"/>
                  </a:cubicBezTo>
                  <a:lnTo>
                    <a:pt x="682" y="20559"/>
                  </a:lnTo>
                  <a:cubicBezTo>
                    <a:pt x="778" y="20571"/>
                    <a:pt x="875" y="20576"/>
                    <a:pt x="971" y="20576"/>
                  </a:cubicBezTo>
                  <a:cubicBezTo>
                    <a:pt x="1685" y="20576"/>
                    <a:pt x="2391" y="20267"/>
                    <a:pt x="3030" y="19791"/>
                  </a:cubicBezTo>
                  <a:cubicBezTo>
                    <a:pt x="3387" y="19520"/>
                    <a:pt x="3701" y="19206"/>
                    <a:pt x="4015" y="18849"/>
                  </a:cubicBezTo>
                  <a:cubicBezTo>
                    <a:pt x="4339" y="18438"/>
                    <a:pt x="4610" y="18038"/>
                    <a:pt x="4826" y="17583"/>
                  </a:cubicBezTo>
                  <a:lnTo>
                    <a:pt x="4826" y="17583"/>
                  </a:lnTo>
                  <a:cubicBezTo>
                    <a:pt x="4610" y="18936"/>
                    <a:pt x="4426" y="20332"/>
                    <a:pt x="4339" y="21738"/>
                  </a:cubicBezTo>
                  <a:lnTo>
                    <a:pt x="4155" y="21738"/>
                  </a:lnTo>
                  <a:cubicBezTo>
                    <a:pt x="4074" y="21731"/>
                    <a:pt x="3993" y="21728"/>
                    <a:pt x="3913" y="21728"/>
                  </a:cubicBezTo>
                  <a:cubicBezTo>
                    <a:pt x="2881" y="21728"/>
                    <a:pt x="1936" y="22300"/>
                    <a:pt x="1223" y="23264"/>
                  </a:cubicBezTo>
                  <a:cubicBezTo>
                    <a:pt x="455" y="24346"/>
                    <a:pt x="0" y="25882"/>
                    <a:pt x="141" y="27549"/>
                  </a:cubicBezTo>
                  <a:lnTo>
                    <a:pt x="184" y="28317"/>
                  </a:lnTo>
                  <a:lnTo>
                    <a:pt x="682" y="28274"/>
                  </a:lnTo>
                  <a:cubicBezTo>
                    <a:pt x="2348" y="28090"/>
                    <a:pt x="3614" y="26510"/>
                    <a:pt x="4242" y="24573"/>
                  </a:cubicBezTo>
                  <a:cubicBezTo>
                    <a:pt x="4242" y="25428"/>
                    <a:pt x="4285" y="26240"/>
                    <a:pt x="4339" y="27094"/>
                  </a:cubicBezTo>
                  <a:cubicBezTo>
                    <a:pt x="3971" y="27689"/>
                    <a:pt x="3701" y="28360"/>
                    <a:pt x="3614" y="29042"/>
                  </a:cubicBezTo>
                  <a:cubicBezTo>
                    <a:pt x="3474" y="29756"/>
                    <a:pt x="3474" y="30481"/>
                    <a:pt x="3614" y="31206"/>
                  </a:cubicBezTo>
                  <a:cubicBezTo>
                    <a:pt x="3842" y="32645"/>
                    <a:pt x="4610" y="33998"/>
                    <a:pt x="5638" y="34809"/>
                  </a:cubicBezTo>
                  <a:lnTo>
                    <a:pt x="6092" y="35166"/>
                  </a:lnTo>
                  <a:lnTo>
                    <a:pt x="6319" y="34625"/>
                  </a:lnTo>
                  <a:cubicBezTo>
                    <a:pt x="7261" y="32147"/>
                    <a:pt x="6720" y="29085"/>
                    <a:pt x="5010" y="27051"/>
                  </a:cubicBezTo>
                  <a:cubicBezTo>
                    <a:pt x="4967" y="26240"/>
                    <a:pt x="4880" y="25385"/>
                    <a:pt x="4924" y="24573"/>
                  </a:cubicBezTo>
                  <a:lnTo>
                    <a:pt x="4924" y="24573"/>
                  </a:lnTo>
                  <a:cubicBezTo>
                    <a:pt x="5508" y="26377"/>
                    <a:pt x="6919" y="27524"/>
                    <a:pt x="8456" y="27524"/>
                  </a:cubicBezTo>
                  <a:cubicBezTo>
                    <a:pt x="8569" y="27524"/>
                    <a:pt x="8683" y="27518"/>
                    <a:pt x="8797" y="27506"/>
                  </a:cubicBezTo>
                  <a:lnTo>
                    <a:pt x="9295" y="27462"/>
                  </a:lnTo>
                  <a:lnTo>
                    <a:pt x="9208" y="26921"/>
                  </a:lnTo>
                  <a:cubicBezTo>
                    <a:pt x="9154" y="25569"/>
                    <a:pt x="8667" y="24389"/>
                    <a:pt x="7942" y="23448"/>
                  </a:cubicBezTo>
                  <a:cubicBezTo>
                    <a:pt x="7217" y="22550"/>
                    <a:pt x="6276" y="21868"/>
                    <a:pt x="5151" y="21782"/>
                  </a:cubicBezTo>
                  <a:lnTo>
                    <a:pt x="5010" y="21782"/>
                  </a:lnTo>
                  <a:cubicBezTo>
                    <a:pt x="5053" y="20429"/>
                    <a:pt x="5237" y="19033"/>
                    <a:pt x="5465" y="17681"/>
                  </a:cubicBezTo>
                  <a:cubicBezTo>
                    <a:pt x="5551" y="18222"/>
                    <a:pt x="5692" y="18665"/>
                    <a:pt x="5865" y="19077"/>
                  </a:cubicBezTo>
                  <a:cubicBezTo>
                    <a:pt x="6092" y="19520"/>
                    <a:pt x="6319" y="19888"/>
                    <a:pt x="6633" y="20202"/>
                  </a:cubicBezTo>
                  <a:cubicBezTo>
                    <a:pt x="7174" y="20829"/>
                    <a:pt x="7942" y="21197"/>
                    <a:pt x="8797" y="21284"/>
                  </a:cubicBezTo>
                  <a:lnTo>
                    <a:pt x="9252" y="21327"/>
                  </a:lnTo>
                  <a:cubicBezTo>
                    <a:pt x="9295" y="21143"/>
                    <a:pt x="9295" y="20927"/>
                    <a:pt x="9338" y="20743"/>
                  </a:cubicBezTo>
                  <a:cubicBezTo>
                    <a:pt x="9381" y="20061"/>
                    <a:pt x="9338" y="19434"/>
                    <a:pt x="9252" y="18806"/>
                  </a:cubicBezTo>
                  <a:cubicBezTo>
                    <a:pt x="9111" y="18222"/>
                    <a:pt x="8938" y="17627"/>
                    <a:pt x="8667" y="17140"/>
                  </a:cubicBezTo>
                  <a:cubicBezTo>
                    <a:pt x="8126" y="16101"/>
                    <a:pt x="7315" y="15290"/>
                    <a:pt x="6233" y="15019"/>
                  </a:cubicBezTo>
                  <a:lnTo>
                    <a:pt x="6049" y="14976"/>
                  </a:lnTo>
                  <a:cubicBezTo>
                    <a:pt x="6363" y="13623"/>
                    <a:pt x="6817" y="12314"/>
                    <a:pt x="7261" y="11005"/>
                  </a:cubicBezTo>
                  <a:lnTo>
                    <a:pt x="7261" y="11005"/>
                  </a:lnTo>
                  <a:cubicBezTo>
                    <a:pt x="7174" y="13082"/>
                    <a:pt x="8256" y="14705"/>
                    <a:pt x="9879" y="15149"/>
                  </a:cubicBezTo>
                  <a:lnTo>
                    <a:pt x="10334" y="15246"/>
                  </a:lnTo>
                  <a:lnTo>
                    <a:pt x="10507" y="14705"/>
                  </a:lnTo>
                  <a:cubicBezTo>
                    <a:pt x="10875" y="13439"/>
                    <a:pt x="10875" y="12173"/>
                    <a:pt x="10507" y="11048"/>
                  </a:cubicBezTo>
                  <a:cubicBezTo>
                    <a:pt x="10193" y="9923"/>
                    <a:pt x="9522" y="8971"/>
                    <a:pt x="8483" y="8527"/>
                  </a:cubicBezTo>
                  <a:lnTo>
                    <a:pt x="8343" y="8430"/>
                  </a:lnTo>
                  <a:cubicBezTo>
                    <a:pt x="8884" y="7174"/>
                    <a:pt x="9522" y="5952"/>
                    <a:pt x="10236" y="4783"/>
                  </a:cubicBezTo>
                  <a:lnTo>
                    <a:pt x="10236" y="4783"/>
                  </a:lnTo>
                  <a:cubicBezTo>
                    <a:pt x="9793" y="6763"/>
                    <a:pt x="10561" y="8613"/>
                    <a:pt x="12043" y="9295"/>
                  </a:cubicBezTo>
                  <a:lnTo>
                    <a:pt x="12498" y="9512"/>
                  </a:lnTo>
                  <a:lnTo>
                    <a:pt x="12768" y="9025"/>
                  </a:lnTo>
                  <a:cubicBezTo>
                    <a:pt x="13039" y="8386"/>
                    <a:pt x="13266" y="7802"/>
                    <a:pt x="13352" y="7174"/>
                  </a:cubicBezTo>
                  <a:cubicBezTo>
                    <a:pt x="13482" y="6590"/>
                    <a:pt x="13482" y="5995"/>
                    <a:pt x="13439" y="5411"/>
                  </a:cubicBezTo>
                  <a:cubicBezTo>
                    <a:pt x="13309" y="4242"/>
                    <a:pt x="12811" y="3160"/>
                    <a:pt x="11859" y="2533"/>
                  </a:cubicBezTo>
                  <a:lnTo>
                    <a:pt x="11773" y="2435"/>
                  </a:lnTo>
                  <a:cubicBezTo>
                    <a:pt x="12227" y="1764"/>
                    <a:pt x="12725" y="1083"/>
                    <a:pt x="13266" y="455"/>
                  </a:cubicBezTo>
                  <a:cubicBezTo>
                    <a:pt x="13082" y="314"/>
                    <a:pt x="12898" y="141"/>
                    <a:pt x="1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8" name="Google Shape;187;p16"/>
            <p:cNvSpPr/>
            <p:nvPr/>
          </p:nvSpPr>
          <p:spPr>
            <a:xfrm>
              <a:off x="1569854" y="1025874"/>
              <a:ext cx="1400926" cy="1113667"/>
            </a:xfrm>
            <a:custGeom>
              <a:avLst/>
              <a:gdLst/>
              <a:ahLst/>
              <a:cxnLst/>
              <a:rect l="l" t="t" r="r" b="b"/>
              <a:pathLst>
                <a:path w="29388" h="23362" extrusionOk="0">
                  <a:moveTo>
                    <a:pt x="22452" y="0"/>
                  </a:moveTo>
                  <a:cubicBezTo>
                    <a:pt x="21684" y="0"/>
                    <a:pt x="20872" y="141"/>
                    <a:pt x="20061" y="412"/>
                  </a:cubicBezTo>
                  <a:lnTo>
                    <a:pt x="19379" y="682"/>
                  </a:lnTo>
                  <a:lnTo>
                    <a:pt x="19563" y="1137"/>
                  </a:lnTo>
                  <a:cubicBezTo>
                    <a:pt x="20147" y="2705"/>
                    <a:pt x="21998" y="3517"/>
                    <a:pt x="24032" y="3614"/>
                  </a:cubicBezTo>
                  <a:cubicBezTo>
                    <a:pt x="22723" y="3971"/>
                    <a:pt x="21370" y="4426"/>
                    <a:pt x="20061" y="4967"/>
                  </a:cubicBezTo>
                  <a:lnTo>
                    <a:pt x="20017" y="4783"/>
                  </a:lnTo>
                  <a:cubicBezTo>
                    <a:pt x="19606" y="3744"/>
                    <a:pt x="18622" y="3030"/>
                    <a:pt x="17356" y="2803"/>
                  </a:cubicBezTo>
                  <a:cubicBezTo>
                    <a:pt x="17063" y="2752"/>
                    <a:pt x="16756" y="2726"/>
                    <a:pt x="16440" y="2726"/>
                  </a:cubicBezTo>
                  <a:cubicBezTo>
                    <a:pt x="15344" y="2726"/>
                    <a:pt x="14135" y="3037"/>
                    <a:pt x="12984" y="3701"/>
                  </a:cubicBezTo>
                  <a:lnTo>
                    <a:pt x="12346" y="4058"/>
                  </a:lnTo>
                  <a:lnTo>
                    <a:pt x="12616" y="4512"/>
                  </a:lnTo>
                  <a:cubicBezTo>
                    <a:pt x="13351" y="5641"/>
                    <a:pt x="14758" y="6183"/>
                    <a:pt x="16340" y="6183"/>
                  </a:cubicBezTo>
                  <a:cubicBezTo>
                    <a:pt x="16714" y="6183"/>
                    <a:pt x="17098" y="6152"/>
                    <a:pt x="17486" y="6092"/>
                  </a:cubicBezTo>
                  <a:lnTo>
                    <a:pt x="17486" y="6092"/>
                  </a:lnTo>
                  <a:cubicBezTo>
                    <a:pt x="16230" y="6720"/>
                    <a:pt x="15008" y="7401"/>
                    <a:pt x="13839" y="8170"/>
                  </a:cubicBezTo>
                  <a:lnTo>
                    <a:pt x="13753" y="8029"/>
                  </a:lnTo>
                  <a:cubicBezTo>
                    <a:pt x="13157" y="7088"/>
                    <a:pt x="12032" y="6547"/>
                    <a:pt x="10777" y="6547"/>
                  </a:cubicBezTo>
                  <a:cubicBezTo>
                    <a:pt x="9468" y="6547"/>
                    <a:pt x="7931" y="7088"/>
                    <a:pt x="6622" y="8213"/>
                  </a:cubicBezTo>
                  <a:cubicBezTo>
                    <a:pt x="6449" y="8343"/>
                    <a:pt x="6265" y="8527"/>
                    <a:pt x="6081" y="8657"/>
                  </a:cubicBezTo>
                  <a:lnTo>
                    <a:pt x="6395" y="9068"/>
                  </a:lnTo>
                  <a:cubicBezTo>
                    <a:pt x="6990" y="9652"/>
                    <a:pt x="7747" y="10009"/>
                    <a:pt x="8656" y="10106"/>
                  </a:cubicBezTo>
                  <a:cubicBezTo>
                    <a:pt x="8878" y="10128"/>
                    <a:pt x="9103" y="10139"/>
                    <a:pt x="9328" y="10139"/>
                  </a:cubicBezTo>
                  <a:cubicBezTo>
                    <a:pt x="9554" y="10139"/>
                    <a:pt x="9782" y="10128"/>
                    <a:pt x="10009" y="10106"/>
                  </a:cubicBezTo>
                  <a:cubicBezTo>
                    <a:pt x="10507" y="10063"/>
                    <a:pt x="10993" y="9922"/>
                    <a:pt x="11491" y="9739"/>
                  </a:cubicBezTo>
                  <a:lnTo>
                    <a:pt x="11491" y="9739"/>
                  </a:lnTo>
                  <a:cubicBezTo>
                    <a:pt x="10366" y="10604"/>
                    <a:pt x="9284" y="11459"/>
                    <a:pt x="8245" y="12400"/>
                  </a:cubicBezTo>
                  <a:lnTo>
                    <a:pt x="8159" y="12314"/>
                  </a:lnTo>
                  <a:cubicBezTo>
                    <a:pt x="7547" y="11633"/>
                    <a:pt x="6681" y="11295"/>
                    <a:pt x="5715" y="11295"/>
                  </a:cubicBezTo>
                  <a:cubicBezTo>
                    <a:pt x="5467" y="11295"/>
                    <a:pt x="5214" y="11317"/>
                    <a:pt x="4956" y="11362"/>
                  </a:cubicBezTo>
                  <a:cubicBezTo>
                    <a:pt x="3647" y="11632"/>
                    <a:pt x="2294" y="12444"/>
                    <a:pt x="1169" y="13710"/>
                  </a:cubicBezTo>
                  <a:lnTo>
                    <a:pt x="714" y="14294"/>
                  </a:lnTo>
                  <a:lnTo>
                    <a:pt x="1125" y="14608"/>
                  </a:lnTo>
                  <a:cubicBezTo>
                    <a:pt x="1716" y="15076"/>
                    <a:pt x="2443" y="15287"/>
                    <a:pt x="3229" y="15287"/>
                  </a:cubicBezTo>
                  <a:cubicBezTo>
                    <a:pt x="4186" y="15287"/>
                    <a:pt x="5230" y="14975"/>
                    <a:pt x="6222" y="14434"/>
                  </a:cubicBezTo>
                  <a:lnTo>
                    <a:pt x="6222" y="14434"/>
                  </a:lnTo>
                  <a:cubicBezTo>
                    <a:pt x="5637" y="15019"/>
                    <a:pt x="5096" y="15646"/>
                    <a:pt x="4555" y="16285"/>
                  </a:cubicBezTo>
                  <a:lnTo>
                    <a:pt x="4501" y="16328"/>
                  </a:lnTo>
                  <a:cubicBezTo>
                    <a:pt x="3874" y="16458"/>
                    <a:pt x="3246" y="16772"/>
                    <a:pt x="2705" y="17183"/>
                  </a:cubicBezTo>
                  <a:cubicBezTo>
                    <a:pt x="2121" y="17637"/>
                    <a:pt x="1580" y="18178"/>
                    <a:pt x="1212" y="18763"/>
                  </a:cubicBezTo>
                  <a:cubicBezTo>
                    <a:pt x="357" y="19974"/>
                    <a:pt x="0" y="21468"/>
                    <a:pt x="173" y="22777"/>
                  </a:cubicBezTo>
                  <a:lnTo>
                    <a:pt x="271" y="23361"/>
                  </a:lnTo>
                  <a:lnTo>
                    <a:pt x="812" y="23091"/>
                  </a:lnTo>
                  <a:cubicBezTo>
                    <a:pt x="3149" y="21965"/>
                    <a:pt x="4913" y="19390"/>
                    <a:pt x="5042" y="16728"/>
                  </a:cubicBezTo>
                  <a:cubicBezTo>
                    <a:pt x="5583" y="16101"/>
                    <a:pt x="6124" y="15473"/>
                    <a:pt x="6719" y="14878"/>
                  </a:cubicBezTo>
                  <a:lnTo>
                    <a:pt x="6719" y="14878"/>
                  </a:lnTo>
                  <a:cubicBezTo>
                    <a:pt x="5811" y="16728"/>
                    <a:pt x="6178" y="18665"/>
                    <a:pt x="7477" y="19661"/>
                  </a:cubicBezTo>
                  <a:lnTo>
                    <a:pt x="7888" y="19974"/>
                  </a:lnTo>
                  <a:lnTo>
                    <a:pt x="8245" y="19531"/>
                  </a:lnTo>
                  <a:cubicBezTo>
                    <a:pt x="9100" y="18535"/>
                    <a:pt x="9554" y="17313"/>
                    <a:pt x="9695" y="16144"/>
                  </a:cubicBezTo>
                  <a:cubicBezTo>
                    <a:pt x="9825" y="15019"/>
                    <a:pt x="9554" y="13850"/>
                    <a:pt x="8786" y="13039"/>
                  </a:cubicBezTo>
                  <a:lnTo>
                    <a:pt x="8700" y="12898"/>
                  </a:lnTo>
                  <a:cubicBezTo>
                    <a:pt x="9695" y="12000"/>
                    <a:pt x="10777" y="11091"/>
                    <a:pt x="11859" y="10280"/>
                  </a:cubicBezTo>
                  <a:lnTo>
                    <a:pt x="11859" y="10280"/>
                  </a:lnTo>
                  <a:cubicBezTo>
                    <a:pt x="11589" y="10691"/>
                    <a:pt x="11361" y="11145"/>
                    <a:pt x="11177" y="11589"/>
                  </a:cubicBezTo>
                  <a:cubicBezTo>
                    <a:pt x="11048" y="12000"/>
                    <a:pt x="10950" y="12444"/>
                    <a:pt x="10950" y="12898"/>
                  </a:cubicBezTo>
                  <a:cubicBezTo>
                    <a:pt x="10950" y="13710"/>
                    <a:pt x="11221" y="14521"/>
                    <a:pt x="11805" y="15149"/>
                  </a:cubicBezTo>
                  <a:lnTo>
                    <a:pt x="12130" y="15517"/>
                  </a:lnTo>
                  <a:cubicBezTo>
                    <a:pt x="12259" y="15376"/>
                    <a:pt x="12400" y="15289"/>
                    <a:pt x="12573" y="15149"/>
                  </a:cubicBezTo>
                  <a:cubicBezTo>
                    <a:pt x="13071" y="14705"/>
                    <a:pt x="13482" y="14207"/>
                    <a:pt x="13839" y="13710"/>
                  </a:cubicBezTo>
                  <a:cubicBezTo>
                    <a:pt x="14153" y="13169"/>
                    <a:pt x="14423" y="12628"/>
                    <a:pt x="14607" y="12087"/>
                  </a:cubicBezTo>
                  <a:cubicBezTo>
                    <a:pt x="14921" y="10961"/>
                    <a:pt x="14878" y="9793"/>
                    <a:pt x="14294" y="8840"/>
                  </a:cubicBezTo>
                  <a:lnTo>
                    <a:pt x="14196" y="8711"/>
                  </a:lnTo>
                  <a:cubicBezTo>
                    <a:pt x="15322" y="7986"/>
                    <a:pt x="16544" y="7304"/>
                    <a:pt x="17756" y="6676"/>
                  </a:cubicBezTo>
                  <a:lnTo>
                    <a:pt x="17756" y="6676"/>
                  </a:lnTo>
                  <a:cubicBezTo>
                    <a:pt x="16317" y="8116"/>
                    <a:pt x="15960" y="10063"/>
                    <a:pt x="16815" y="11459"/>
                  </a:cubicBezTo>
                  <a:lnTo>
                    <a:pt x="17085" y="11903"/>
                  </a:lnTo>
                  <a:lnTo>
                    <a:pt x="17583" y="11589"/>
                  </a:lnTo>
                  <a:cubicBezTo>
                    <a:pt x="18708" y="10918"/>
                    <a:pt x="19606" y="10009"/>
                    <a:pt x="20104" y="8927"/>
                  </a:cubicBezTo>
                  <a:cubicBezTo>
                    <a:pt x="20645" y="7899"/>
                    <a:pt x="20786" y="6763"/>
                    <a:pt x="20375" y="5735"/>
                  </a:cubicBezTo>
                  <a:lnTo>
                    <a:pt x="20331" y="5551"/>
                  </a:lnTo>
                  <a:cubicBezTo>
                    <a:pt x="21597" y="5053"/>
                    <a:pt x="22896" y="4599"/>
                    <a:pt x="24205" y="4242"/>
                  </a:cubicBezTo>
                  <a:lnTo>
                    <a:pt x="24205" y="4242"/>
                  </a:lnTo>
                  <a:cubicBezTo>
                    <a:pt x="22495" y="5367"/>
                    <a:pt x="21814" y="7217"/>
                    <a:pt x="22409" y="8754"/>
                  </a:cubicBezTo>
                  <a:lnTo>
                    <a:pt x="22582" y="9198"/>
                  </a:lnTo>
                  <a:lnTo>
                    <a:pt x="23123" y="9024"/>
                  </a:lnTo>
                  <a:cubicBezTo>
                    <a:pt x="23761" y="8797"/>
                    <a:pt x="24346" y="8527"/>
                    <a:pt x="24843" y="8116"/>
                  </a:cubicBezTo>
                  <a:cubicBezTo>
                    <a:pt x="25330" y="7802"/>
                    <a:pt x="25785" y="7358"/>
                    <a:pt x="26098" y="6904"/>
                  </a:cubicBezTo>
                  <a:cubicBezTo>
                    <a:pt x="26823" y="5951"/>
                    <a:pt x="27180" y="4826"/>
                    <a:pt x="26953" y="3744"/>
                  </a:cubicBezTo>
                  <a:lnTo>
                    <a:pt x="26953" y="3571"/>
                  </a:lnTo>
                  <a:lnTo>
                    <a:pt x="29388" y="3160"/>
                  </a:lnTo>
                  <a:cubicBezTo>
                    <a:pt x="29388" y="2933"/>
                    <a:pt x="29344" y="2760"/>
                    <a:pt x="29344" y="2532"/>
                  </a:cubicBezTo>
                  <a:cubicBezTo>
                    <a:pt x="28490" y="2619"/>
                    <a:pt x="27635" y="2760"/>
                    <a:pt x="26823" y="2933"/>
                  </a:cubicBezTo>
                  <a:lnTo>
                    <a:pt x="26780" y="2803"/>
                  </a:lnTo>
                  <a:cubicBezTo>
                    <a:pt x="26553" y="1678"/>
                    <a:pt x="25741" y="812"/>
                    <a:pt x="24519" y="325"/>
                  </a:cubicBezTo>
                  <a:cubicBezTo>
                    <a:pt x="23891" y="98"/>
                    <a:pt x="23220" y="0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288;p23"/>
          <p:cNvGrpSpPr/>
          <p:nvPr/>
        </p:nvGrpSpPr>
        <p:grpSpPr>
          <a:xfrm rot="-5400000">
            <a:off x="-272453" y="215633"/>
            <a:ext cx="1761025" cy="1549047"/>
            <a:chOff x="4264937" y="1025874"/>
            <a:chExt cx="2035397" cy="1790392"/>
          </a:xfrm>
        </p:grpSpPr>
        <p:sp>
          <p:nvSpPr>
            <p:cNvPr id="1049154" name="Google Shape;289;p23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5" name="Google Shape;290;p23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91;p23"/>
          <p:cNvGrpSpPr/>
          <p:nvPr/>
        </p:nvGrpSpPr>
        <p:grpSpPr>
          <a:xfrm rot="-5400000" flipH="1">
            <a:off x="-272453" y="3372183"/>
            <a:ext cx="1761025" cy="1549047"/>
            <a:chOff x="4264937" y="1025874"/>
            <a:chExt cx="2035397" cy="1790392"/>
          </a:xfrm>
        </p:grpSpPr>
        <p:sp>
          <p:nvSpPr>
            <p:cNvPr id="1049156" name="Google Shape;292;p23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7" name="Google Shape;293;p23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94;p23"/>
          <p:cNvGrpSpPr/>
          <p:nvPr/>
        </p:nvGrpSpPr>
        <p:grpSpPr>
          <a:xfrm rot="5400000" flipH="1">
            <a:off x="7655447" y="215633"/>
            <a:ext cx="1761025" cy="1549047"/>
            <a:chOff x="4264937" y="1025874"/>
            <a:chExt cx="2035397" cy="1790392"/>
          </a:xfrm>
        </p:grpSpPr>
        <p:sp>
          <p:nvSpPr>
            <p:cNvPr id="1049158" name="Google Shape;295;p23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9" name="Google Shape;296;p23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297;p23"/>
          <p:cNvGrpSpPr/>
          <p:nvPr/>
        </p:nvGrpSpPr>
        <p:grpSpPr>
          <a:xfrm rot="5400000">
            <a:off x="7655447" y="3372183"/>
            <a:ext cx="1761025" cy="1549047"/>
            <a:chOff x="4264937" y="1025874"/>
            <a:chExt cx="2035397" cy="1790392"/>
          </a:xfrm>
        </p:grpSpPr>
        <p:sp>
          <p:nvSpPr>
            <p:cNvPr id="1049160" name="Google Shape;298;p23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1" name="Google Shape;299;p23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00;p23"/>
          <p:cNvGrpSpPr/>
          <p:nvPr/>
        </p:nvGrpSpPr>
        <p:grpSpPr>
          <a:xfrm rot="1117346">
            <a:off x="6070348" y="2408526"/>
            <a:ext cx="1163529" cy="1620931"/>
            <a:chOff x="6252456" y="2555969"/>
            <a:chExt cx="808070" cy="1125734"/>
          </a:xfrm>
        </p:grpSpPr>
        <p:sp>
          <p:nvSpPr>
            <p:cNvPr id="1049162" name="Google Shape;301;p23"/>
            <p:cNvSpPr/>
            <p:nvPr/>
          </p:nvSpPr>
          <p:spPr>
            <a:xfrm>
              <a:off x="6252456" y="2555969"/>
              <a:ext cx="808070" cy="1125734"/>
            </a:xfrm>
            <a:custGeom>
              <a:avLst/>
              <a:gdLst/>
              <a:ahLst/>
              <a:cxnLst/>
              <a:rect l="l" t="t" r="r" b="b"/>
              <a:pathLst>
                <a:path w="22950" h="31972" extrusionOk="0">
                  <a:moveTo>
                    <a:pt x="7892" y="0"/>
                  </a:moveTo>
                  <a:cubicBezTo>
                    <a:pt x="7848" y="0"/>
                    <a:pt x="7803" y="3"/>
                    <a:pt x="7758" y="8"/>
                  </a:cubicBezTo>
                  <a:cubicBezTo>
                    <a:pt x="6904" y="138"/>
                    <a:pt x="5822" y="409"/>
                    <a:pt x="5280" y="1047"/>
                  </a:cubicBezTo>
                  <a:cubicBezTo>
                    <a:pt x="4599" y="1274"/>
                    <a:pt x="3701" y="1675"/>
                    <a:pt x="2705" y="2400"/>
                  </a:cubicBezTo>
                  <a:cubicBezTo>
                    <a:pt x="2435" y="2400"/>
                    <a:pt x="2121" y="2443"/>
                    <a:pt x="1851" y="2529"/>
                  </a:cubicBezTo>
                  <a:cubicBezTo>
                    <a:pt x="909" y="2897"/>
                    <a:pt x="0" y="3979"/>
                    <a:pt x="227" y="5105"/>
                  </a:cubicBezTo>
                  <a:cubicBezTo>
                    <a:pt x="271" y="5191"/>
                    <a:pt x="271" y="5278"/>
                    <a:pt x="325" y="5375"/>
                  </a:cubicBezTo>
                  <a:cubicBezTo>
                    <a:pt x="184" y="5689"/>
                    <a:pt x="98" y="6003"/>
                    <a:pt x="54" y="6316"/>
                  </a:cubicBezTo>
                  <a:cubicBezTo>
                    <a:pt x="0" y="7171"/>
                    <a:pt x="455" y="7939"/>
                    <a:pt x="1180" y="8394"/>
                  </a:cubicBezTo>
                  <a:cubicBezTo>
                    <a:pt x="1266" y="8578"/>
                    <a:pt x="1407" y="8708"/>
                    <a:pt x="1493" y="8794"/>
                  </a:cubicBezTo>
                  <a:cubicBezTo>
                    <a:pt x="1580" y="8848"/>
                    <a:pt x="1623" y="8935"/>
                    <a:pt x="1677" y="8978"/>
                  </a:cubicBezTo>
                  <a:cubicBezTo>
                    <a:pt x="1991" y="9205"/>
                    <a:pt x="2348" y="9389"/>
                    <a:pt x="2759" y="9433"/>
                  </a:cubicBezTo>
                  <a:cubicBezTo>
                    <a:pt x="2803" y="9476"/>
                    <a:pt x="2846" y="9476"/>
                    <a:pt x="2889" y="9476"/>
                  </a:cubicBezTo>
                  <a:cubicBezTo>
                    <a:pt x="2933" y="9519"/>
                    <a:pt x="3030" y="9606"/>
                    <a:pt x="3073" y="9660"/>
                  </a:cubicBezTo>
                  <a:cubicBezTo>
                    <a:pt x="3344" y="9930"/>
                    <a:pt x="3614" y="10017"/>
                    <a:pt x="3841" y="10104"/>
                  </a:cubicBezTo>
                  <a:cubicBezTo>
                    <a:pt x="4080" y="10165"/>
                    <a:pt x="4326" y="10200"/>
                    <a:pt x="4566" y="10200"/>
                  </a:cubicBezTo>
                  <a:cubicBezTo>
                    <a:pt x="4870" y="10200"/>
                    <a:pt x="5162" y="10144"/>
                    <a:pt x="5410" y="10017"/>
                  </a:cubicBezTo>
                  <a:cubicBezTo>
                    <a:pt x="5551" y="11229"/>
                    <a:pt x="5735" y="12181"/>
                    <a:pt x="5908" y="12949"/>
                  </a:cubicBezTo>
                  <a:cubicBezTo>
                    <a:pt x="3430" y="14659"/>
                    <a:pt x="1721" y="17818"/>
                    <a:pt x="768" y="22417"/>
                  </a:cubicBezTo>
                  <a:cubicBezTo>
                    <a:pt x="54" y="25977"/>
                    <a:pt x="54" y="29136"/>
                    <a:pt x="54" y="29266"/>
                  </a:cubicBezTo>
                  <a:cubicBezTo>
                    <a:pt x="54" y="29764"/>
                    <a:pt x="368" y="30218"/>
                    <a:pt x="866" y="30391"/>
                  </a:cubicBezTo>
                  <a:cubicBezTo>
                    <a:pt x="3841" y="31430"/>
                    <a:pt x="7174" y="31971"/>
                    <a:pt x="10777" y="31971"/>
                  </a:cubicBezTo>
                  <a:cubicBezTo>
                    <a:pt x="16501" y="31971"/>
                    <a:pt x="21013" y="30575"/>
                    <a:pt x="21056" y="30575"/>
                  </a:cubicBezTo>
                  <a:cubicBezTo>
                    <a:pt x="21554" y="30391"/>
                    <a:pt x="21868" y="29948"/>
                    <a:pt x="21868" y="29407"/>
                  </a:cubicBezTo>
                  <a:cubicBezTo>
                    <a:pt x="21781" y="23499"/>
                    <a:pt x="20202" y="19344"/>
                    <a:pt x="18892" y="16964"/>
                  </a:cubicBezTo>
                  <a:cubicBezTo>
                    <a:pt x="17994" y="15243"/>
                    <a:pt x="17042" y="14118"/>
                    <a:pt x="16501" y="13534"/>
                  </a:cubicBezTo>
                  <a:cubicBezTo>
                    <a:pt x="16685" y="12852"/>
                    <a:pt x="16912" y="11683"/>
                    <a:pt x="17139" y="9790"/>
                  </a:cubicBezTo>
                  <a:lnTo>
                    <a:pt x="17183" y="9790"/>
                  </a:lnTo>
                  <a:cubicBezTo>
                    <a:pt x="17496" y="10060"/>
                    <a:pt x="17951" y="10201"/>
                    <a:pt x="18395" y="10201"/>
                  </a:cubicBezTo>
                  <a:cubicBezTo>
                    <a:pt x="18665" y="10201"/>
                    <a:pt x="18892" y="10147"/>
                    <a:pt x="19120" y="10104"/>
                  </a:cubicBezTo>
                  <a:cubicBezTo>
                    <a:pt x="19347" y="10017"/>
                    <a:pt x="19617" y="9930"/>
                    <a:pt x="19888" y="9660"/>
                  </a:cubicBezTo>
                  <a:cubicBezTo>
                    <a:pt x="19974" y="9606"/>
                    <a:pt x="20018" y="9519"/>
                    <a:pt x="20072" y="9476"/>
                  </a:cubicBezTo>
                  <a:cubicBezTo>
                    <a:pt x="20115" y="9476"/>
                    <a:pt x="20202" y="9476"/>
                    <a:pt x="20245" y="9433"/>
                  </a:cubicBezTo>
                  <a:cubicBezTo>
                    <a:pt x="20613" y="9389"/>
                    <a:pt x="20970" y="9205"/>
                    <a:pt x="21284" y="8978"/>
                  </a:cubicBezTo>
                  <a:cubicBezTo>
                    <a:pt x="21327" y="8935"/>
                    <a:pt x="21424" y="8848"/>
                    <a:pt x="21467" y="8794"/>
                  </a:cubicBezTo>
                  <a:cubicBezTo>
                    <a:pt x="21554" y="8708"/>
                    <a:pt x="21695" y="8578"/>
                    <a:pt x="21825" y="8394"/>
                  </a:cubicBezTo>
                  <a:cubicBezTo>
                    <a:pt x="22506" y="7939"/>
                    <a:pt x="22950" y="7171"/>
                    <a:pt x="22907" y="6316"/>
                  </a:cubicBezTo>
                  <a:cubicBezTo>
                    <a:pt x="22863" y="6003"/>
                    <a:pt x="22820" y="5689"/>
                    <a:pt x="22679" y="5375"/>
                  </a:cubicBezTo>
                  <a:cubicBezTo>
                    <a:pt x="22679" y="5278"/>
                    <a:pt x="22723" y="5191"/>
                    <a:pt x="22723" y="5105"/>
                  </a:cubicBezTo>
                  <a:cubicBezTo>
                    <a:pt x="22950" y="3979"/>
                    <a:pt x="22052" y="2897"/>
                    <a:pt x="21100" y="2529"/>
                  </a:cubicBezTo>
                  <a:cubicBezTo>
                    <a:pt x="20829" y="2443"/>
                    <a:pt x="20515" y="2400"/>
                    <a:pt x="20245" y="2400"/>
                  </a:cubicBezTo>
                  <a:cubicBezTo>
                    <a:pt x="18936" y="1404"/>
                    <a:pt x="17767" y="1047"/>
                    <a:pt x="17096" y="906"/>
                  </a:cubicBezTo>
                  <a:cubicBezTo>
                    <a:pt x="16501" y="365"/>
                    <a:pt x="15560" y="138"/>
                    <a:pt x="14791" y="8"/>
                  </a:cubicBezTo>
                  <a:cubicBezTo>
                    <a:pt x="14434" y="8"/>
                    <a:pt x="14066" y="95"/>
                    <a:pt x="13796" y="365"/>
                  </a:cubicBezTo>
                  <a:cubicBezTo>
                    <a:pt x="13709" y="409"/>
                    <a:pt x="13666" y="549"/>
                    <a:pt x="13580" y="636"/>
                  </a:cubicBezTo>
                  <a:cubicBezTo>
                    <a:pt x="12768" y="1675"/>
                    <a:pt x="12000" y="2216"/>
                    <a:pt x="11275" y="2216"/>
                  </a:cubicBezTo>
                  <a:cubicBezTo>
                    <a:pt x="10150" y="2216"/>
                    <a:pt x="9197" y="1004"/>
                    <a:pt x="8981" y="679"/>
                  </a:cubicBezTo>
                  <a:cubicBezTo>
                    <a:pt x="8884" y="549"/>
                    <a:pt x="8797" y="463"/>
                    <a:pt x="8710" y="365"/>
                  </a:cubicBezTo>
                  <a:cubicBezTo>
                    <a:pt x="8474" y="129"/>
                    <a:pt x="8197" y="0"/>
                    <a:pt x="7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3" name="Google Shape;302;p23"/>
            <p:cNvSpPr/>
            <p:nvPr/>
          </p:nvSpPr>
          <p:spPr>
            <a:xfrm>
              <a:off x="6289004" y="2621390"/>
              <a:ext cx="236646" cy="260237"/>
            </a:xfrm>
            <a:custGeom>
              <a:avLst/>
              <a:gdLst/>
              <a:ahLst/>
              <a:cxnLst/>
              <a:rect l="l" t="t" r="r" b="b"/>
              <a:pathLst>
                <a:path w="6721" h="7391" extrusionOk="0">
                  <a:moveTo>
                    <a:pt x="5368" y="1"/>
                  </a:moveTo>
                  <a:cubicBezTo>
                    <a:pt x="5325" y="1"/>
                    <a:pt x="3745" y="130"/>
                    <a:pt x="1992" y="1580"/>
                  </a:cubicBezTo>
                  <a:lnTo>
                    <a:pt x="1624" y="1580"/>
                  </a:lnTo>
                  <a:cubicBezTo>
                    <a:pt x="1494" y="1580"/>
                    <a:pt x="1310" y="1580"/>
                    <a:pt x="1126" y="1624"/>
                  </a:cubicBezTo>
                  <a:cubicBezTo>
                    <a:pt x="585" y="1851"/>
                    <a:pt x="44" y="2522"/>
                    <a:pt x="185" y="3106"/>
                  </a:cubicBezTo>
                  <a:cubicBezTo>
                    <a:pt x="228" y="3290"/>
                    <a:pt x="271" y="3474"/>
                    <a:pt x="412" y="3647"/>
                  </a:cubicBezTo>
                  <a:cubicBezTo>
                    <a:pt x="185" y="3917"/>
                    <a:pt x="44" y="4188"/>
                    <a:pt x="1" y="4502"/>
                  </a:cubicBezTo>
                  <a:cubicBezTo>
                    <a:pt x="1" y="5097"/>
                    <a:pt x="369" y="5638"/>
                    <a:pt x="856" y="5811"/>
                  </a:cubicBezTo>
                  <a:cubicBezTo>
                    <a:pt x="910" y="5854"/>
                    <a:pt x="910" y="5952"/>
                    <a:pt x="996" y="6038"/>
                  </a:cubicBezTo>
                  <a:cubicBezTo>
                    <a:pt x="1040" y="6125"/>
                    <a:pt x="1083" y="6179"/>
                    <a:pt x="1180" y="6265"/>
                  </a:cubicBezTo>
                  <a:lnTo>
                    <a:pt x="1180" y="6309"/>
                  </a:lnTo>
                  <a:cubicBezTo>
                    <a:pt x="1224" y="6309"/>
                    <a:pt x="1224" y="6352"/>
                    <a:pt x="1267" y="6352"/>
                  </a:cubicBezTo>
                  <a:cubicBezTo>
                    <a:pt x="1451" y="6493"/>
                    <a:pt x="1667" y="6579"/>
                    <a:pt x="1895" y="6623"/>
                  </a:cubicBezTo>
                  <a:cubicBezTo>
                    <a:pt x="1938" y="6666"/>
                    <a:pt x="1992" y="6666"/>
                    <a:pt x="2078" y="6666"/>
                  </a:cubicBezTo>
                  <a:cubicBezTo>
                    <a:pt x="2165" y="6666"/>
                    <a:pt x="2262" y="6623"/>
                    <a:pt x="2349" y="6623"/>
                  </a:cubicBezTo>
                  <a:cubicBezTo>
                    <a:pt x="2392" y="6720"/>
                    <a:pt x="2436" y="6806"/>
                    <a:pt x="2479" y="6850"/>
                  </a:cubicBezTo>
                  <a:cubicBezTo>
                    <a:pt x="2576" y="6936"/>
                    <a:pt x="2619" y="7034"/>
                    <a:pt x="2706" y="7120"/>
                  </a:cubicBezTo>
                  <a:cubicBezTo>
                    <a:pt x="2847" y="7207"/>
                    <a:pt x="2977" y="7261"/>
                    <a:pt x="3117" y="7347"/>
                  </a:cubicBezTo>
                  <a:cubicBezTo>
                    <a:pt x="3247" y="7347"/>
                    <a:pt x="3388" y="7391"/>
                    <a:pt x="3518" y="7391"/>
                  </a:cubicBezTo>
                  <a:cubicBezTo>
                    <a:pt x="3788" y="7391"/>
                    <a:pt x="4015" y="7304"/>
                    <a:pt x="4156" y="7164"/>
                  </a:cubicBezTo>
                  <a:cubicBezTo>
                    <a:pt x="4286" y="7120"/>
                    <a:pt x="4372" y="6990"/>
                    <a:pt x="4470" y="6850"/>
                  </a:cubicBezTo>
                  <a:cubicBezTo>
                    <a:pt x="4470" y="6850"/>
                    <a:pt x="4513" y="6806"/>
                    <a:pt x="4513" y="6763"/>
                  </a:cubicBezTo>
                  <a:lnTo>
                    <a:pt x="4556" y="6720"/>
                  </a:lnTo>
                  <a:cubicBezTo>
                    <a:pt x="4556" y="6666"/>
                    <a:pt x="4600" y="6579"/>
                    <a:pt x="4600" y="6493"/>
                  </a:cubicBezTo>
                  <a:lnTo>
                    <a:pt x="6590" y="5768"/>
                  </a:lnTo>
                  <a:cubicBezTo>
                    <a:pt x="6677" y="5724"/>
                    <a:pt x="6720" y="5638"/>
                    <a:pt x="6677" y="5584"/>
                  </a:cubicBezTo>
                  <a:cubicBezTo>
                    <a:pt x="6677" y="5411"/>
                    <a:pt x="5995" y="1169"/>
                    <a:pt x="5552" y="87"/>
                  </a:cubicBezTo>
                  <a:cubicBezTo>
                    <a:pt x="5508" y="44"/>
                    <a:pt x="5454" y="1"/>
                    <a:pt x="5368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4" name="Google Shape;303;p23"/>
            <p:cNvSpPr/>
            <p:nvPr/>
          </p:nvSpPr>
          <p:spPr>
            <a:xfrm>
              <a:off x="6282912" y="2614911"/>
              <a:ext cx="249216" cy="273194"/>
            </a:xfrm>
            <a:custGeom>
              <a:avLst/>
              <a:gdLst/>
              <a:ahLst/>
              <a:cxnLst/>
              <a:rect l="l" t="t" r="r" b="b"/>
              <a:pathLst>
                <a:path w="7078" h="7759" extrusionOk="0">
                  <a:moveTo>
                    <a:pt x="5541" y="358"/>
                  </a:moveTo>
                  <a:cubicBezTo>
                    <a:pt x="6039" y="1396"/>
                    <a:pt x="6666" y="5768"/>
                    <a:pt x="6666" y="5768"/>
                  </a:cubicBezTo>
                  <a:lnTo>
                    <a:pt x="4599" y="6536"/>
                  </a:lnTo>
                  <a:lnTo>
                    <a:pt x="4599" y="6633"/>
                  </a:lnTo>
                  <a:cubicBezTo>
                    <a:pt x="4599" y="6720"/>
                    <a:pt x="4599" y="6763"/>
                    <a:pt x="4545" y="6807"/>
                  </a:cubicBezTo>
                  <a:lnTo>
                    <a:pt x="4545" y="6850"/>
                  </a:lnTo>
                  <a:cubicBezTo>
                    <a:pt x="4502" y="6904"/>
                    <a:pt x="4502" y="6904"/>
                    <a:pt x="4459" y="6947"/>
                  </a:cubicBezTo>
                  <a:cubicBezTo>
                    <a:pt x="4415" y="7077"/>
                    <a:pt x="4329" y="7174"/>
                    <a:pt x="4232" y="7218"/>
                  </a:cubicBezTo>
                  <a:cubicBezTo>
                    <a:pt x="4102" y="7348"/>
                    <a:pt x="3874" y="7391"/>
                    <a:pt x="3691" y="7391"/>
                  </a:cubicBezTo>
                  <a:cubicBezTo>
                    <a:pt x="3561" y="7391"/>
                    <a:pt x="3463" y="7348"/>
                    <a:pt x="3333" y="7348"/>
                  </a:cubicBezTo>
                  <a:cubicBezTo>
                    <a:pt x="3193" y="7304"/>
                    <a:pt x="3106" y="7261"/>
                    <a:pt x="3020" y="7174"/>
                  </a:cubicBezTo>
                  <a:cubicBezTo>
                    <a:pt x="2922" y="7077"/>
                    <a:pt x="2879" y="7034"/>
                    <a:pt x="2836" y="6947"/>
                  </a:cubicBezTo>
                  <a:cubicBezTo>
                    <a:pt x="2749" y="6850"/>
                    <a:pt x="2706" y="6720"/>
                    <a:pt x="2706" y="6579"/>
                  </a:cubicBezTo>
                  <a:cubicBezTo>
                    <a:pt x="2565" y="6633"/>
                    <a:pt x="2381" y="6677"/>
                    <a:pt x="2251" y="6677"/>
                  </a:cubicBezTo>
                  <a:cubicBezTo>
                    <a:pt x="2208" y="6677"/>
                    <a:pt x="2165" y="6677"/>
                    <a:pt x="2068" y="6633"/>
                  </a:cubicBezTo>
                  <a:cubicBezTo>
                    <a:pt x="1894" y="6633"/>
                    <a:pt x="1710" y="6536"/>
                    <a:pt x="1527" y="6406"/>
                  </a:cubicBezTo>
                  <a:cubicBezTo>
                    <a:pt x="1527" y="6406"/>
                    <a:pt x="1527" y="6363"/>
                    <a:pt x="1483" y="6363"/>
                  </a:cubicBezTo>
                  <a:cubicBezTo>
                    <a:pt x="1440" y="6265"/>
                    <a:pt x="1353" y="6222"/>
                    <a:pt x="1299" y="6136"/>
                  </a:cubicBezTo>
                  <a:cubicBezTo>
                    <a:pt x="1256" y="6038"/>
                    <a:pt x="1213" y="5952"/>
                    <a:pt x="1169" y="5822"/>
                  </a:cubicBezTo>
                  <a:cubicBezTo>
                    <a:pt x="672" y="5724"/>
                    <a:pt x="358" y="5227"/>
                    <a:pt x="358" y="4740"/>
                  </a:cubicBezTo>
                  <a:cubicBezTo>
                    <a:pt x="401" y="4372"/>
                    <a:pt x="585" y="4058"/>
                    <a:pt x="812" y="3831"/>
                  </a:cubicBezTo>
                  <a:cubicBezTo>
                    <a:pt x="672" y="3658"/>
                    <a:pt x="585" y="3474"/>
                    <a:pt x="542" y="3247"/>
                  </a:cubicBezTo>
                  <a:cubicBezTo>
                    <a:pt x="444" y="2749"/>
                    <a:pt x="899" y="2165"/>
                    <a:pt x="1397" y="1981"/>
                  </a:cubicBezTo>
                  <a:cubicBezTo>
                    <a:pt x="1527" y="1937"/>
                    <a:pt x="1667" y="1937"/>
                    <a:pt x="1797" y="1937"/>
                  </a:cubicBezTo>
                  <a:cubicBezTo>
                    <a:pt x="1938" y="1937"/>
                    <a:pt x="2068" y="1937"/>
                    <a:pt x="2208" y="1981"/>
                  </a:cubicBezTo>
                  <a:cubicBezTo>
                    <a:pt x="3961" y="498"/>
                    <a:pt x="5541" y="358"/>
                    <a:pt x="5541" y="358"/>
                  </a:cubicBezTo>
                  <a:close/>
                  <a:moveTo>
                    <a:pt x="5541" y="1"/>
                  </a:moveTo>
                  <a:cubicBezTo>
                    <a:pt x="5454" y="1"/>
                    <a:pt x="3874" y="141"/>
                    <a:pt x="2111" y="1580"/>
                  </a:cubicBezTo>
                  <a:lnTo>
                    <a:pt x="1797" y="1580"/>
                  </a:lnTo>
                  <a:cubicBezTo>
                    <a:pt x="1624" y="1580"/>
                    <a:pt x="1440" y="1580"/>
                    <a:pt x="1256" y="1667"/>
                  </a:cubicBezTo>
                  <a:cubicBezTo>
                    <a:pt x="628" y="1894"/>
                    <a:pt x="44" y="2619"/>
                    <a:pt x="174" y="3290"/>
                  </a:cubicBezTo>
                  <a:cubicBezTo>
                    <a:pt x="217" y="3474"/>
                    <a:pt x="271" y="3658"/>
                    <a:pt x="358" y="3788"/>
                  </a:cubicBezTo>
                  <a:cubicBezTo>
                    <a:pt x="131" y="4058"/>
                    <a:pt x="44" y="4372"/>
                    <a:pt x="1" y="4686"/>
                  </a:cubicBezTo>
                  <a:cubicBezTo>
                    <a:pt x="1" y="5324"/>
                    <a:pt x="358" y="5908"/>
                    <a:pt x="899" y="6136"/>
                  </a:cubicBezTo>
                  <a:cubicBezTo>
                    <a:pt x="942" y="6179"/>
                    <a:pt x="942" y="6222"/>
                    <a:pt x="986" y="6309"/>
                  </a:cubicBezTo>
                  <a:cubicBezTo>
                    <a:pt x="1029" y="6406"/>
                    <a:pt x="1126" y="6493"/>
                    <a:pt x="1213" y="6579"/>
                  </a:cubicBezTo>
                  <a:cubicBezTo>
                    <a:pt x="1256" y="6633"/>
                    <a:pt x="1299" y="6677"/>
                    <a:pt x="1299" y="6677"/>
                  </a:cubicBezTo>
                  <a:cubicBezTo>
                    <a:pt x="1527" y="6850"/>
                    <a:pt x="1754" y="6947"/>
                    <a:pt x="2024" y="6990"/>
                  </a:cubicBezTo>
                  <a:cubicBezTo>
                    <a:pt x="2111" y="7034"/>
                    <a:pt x="2165" y="7034"/>
                    <a:pt x="2251" y="7034"/>
                  </a:cubicBezTo>
                  <a:cubicBezTo>
                    <a:pt x="2295" y="7034"/>
                    <a:pt x="2381" y="7034"/>
                    <a:pt x="2435" y="6990"/>
                  </a:cubicBezTo>
                  <a:cubicBezTo>
                    <a:pt x="2479" y="7077"/>
                    <a:pt x="2479" y="7120"/>
                    <a:pt x="2522" y="7174"/>
                  </a:cubicBezTo>
                  <a:cubicBezTo>
                    <a:pt x="2609" y="7261"/>
                    <a:pt x="2652" y="7348"/>
                    <a:pt x="2749" y="7445"/>
                  </a:cubicBezTo>
                  <a:cubicBezTo>
                    <a:pt x="2922" y="7575"/>
                    <a:pt x="3063" y="7618"/>
                    <a:pt x="3247" y="7661"/>
                  </a:cubicBezTo>
                  <a:cubicBezTo>
                    <a:pt x="3377" y="7715"/>
                    <a:pt x="3561" y="7759"/>
                    <a:pt x="3691" y="7759"/>
                  </a:cubicBezTo>
                  <a:cubicBezTo>
                    <a:pt x="4004" y="7759"/>
                    <a:pt x="4232" y="7661"/>
                    <a:pt x="4459" y="7488"/>
                  </a:cubicBezTo>
                  <a:cubicBezTo>
                    <a:pt x="4599" y="7391"/>
                    <a:pt x="4686" y="7304"/>
                    <a:pt x="4773" y="7174"/>
                  </a:cubicBezTo>
                  <a:cubicBezTo>
                    <a:pt x="4816" y="7120"/>
                    <a:pt x="4816" y="7077"/>
                    <a:pt x="4870" y="6990"/>
                  </a:cubicBezTo>
                  <a:cubicBezTo>
                    <a:pt x="4913" y="6947"/>
                    <a:pt x="4913" y="6850"/>
                    <a:pt x="4957" y="6807"/>
                  </a:cubicBezTo>
                  <a:lnTo>
                    <a:pt x="6807" y="6136"/>
                  </a:lnTo>
                  <a:cubicBezTo>
                    <a:pt x="6980" y="6038"/>
                    <a:pt x="7077" y="5908"/>
                    <a:pt x="7034" y="5724"/>
                  </a:cubicBezTo>
                  <a:cubicBezTo>
                    <a:pt x="7034" y="5551"/>
                    <a:pt x="6352" y="1310"/>
                    <a:pt x="5898" y="228"/>
                  </a:cubicBezTo>
                  <a:cubicBezTo>
                    <a:pt x="5811" y="87"/>
                    <a:pt x="5725" y="1"/>
                    <a:pt x="554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5" name="Google Shape;304;p23"/>
            <p:cNvSpPr/>
            <p:nvPr/>
          </p:nvSpPr>
          <p:spPr>
            <a:xfrm>
              <a:off x="6789232" y="2621390"/>
              <a:ext cx="234745" cy="260237"/>
            </a:xfrm>
            <a:custGeom>
              <a:avLst/>
              <a:gdLst/>
              <a:ahLst/>
              <a:cxnLst/>
              <a:rect l="l" t="t" r="r" b="b"/>
              <a:pathLst>
                <a:path w="6667" h="7391" extrusionOk="0">
                  <a:moveTo>
                    <a:pt x="1310" y="1"/>
                  </a:moveTo>
                  <a:cubicBezTo>
                    <a:pt x="1213" y="1"/>
                    <a:pt x="1169" y="44"/>
                    <a:pt x="1126" y="87"/>
                  </a:cubicBezTo>
                  <a:cubicBezTo>
                    <a:pt x="672" y="1169"/>
                    <a:pt x="44" y="5411"/>
                    <a:pt x="1" y="5584"/>
                  </a:cubicBezTo>
                  <a:cubicBezTo>
                    <a:pt x="1" y="5638"/>
                    <a:pt x="44" y="5724"/>
                    <a:pt x="87" y="5768"/>
                  </a:cubicBezTo>
                  <a:lnTo>
                    <a:pt x="2068" y="6493"/>
                  </a:lnTo>
                  <a:cubicBezTo>
                    <a:pt x="2068" y="6579"/>
                    <a:pt x="2122" y="6666"/>
                    <a:pt x="2165" y="6720"/>
                  </a:cubicBezTo>
                  <a:lnTo>
                    <a:pt x="2165" y="6763"/>
                  </a:lnTo>
                  <a:cubicBezTo>
                    <a:pt x="2165" y="6806"/>
                    <a:pt x="2208" y="6850"/>
                    <a:pt x="2251" y="6850"/>
                  </a:cubicBezTo>
                  <a:cubicBezTo>
                    <a:pt x="2295" y="6990"/>
                    <a:pt x="2392" y="7120"/>
                    <a:pt x="2522" y="7164"/>
                  </a:cubicBezTo>
                  <a:cubicBezTo>
                    <a:pt x="2706" y="7304"/>
                    <a:pt x="2933" y="7391"/>
                    <a:pt x="3150" y="7391"/>
                  </a:cubicBezTo>
                  <a:cubicBezTo>
                    <a:pt x="3290" y="7391"/>
                    <a:pt x="3420" y="7347"/>
                    <a:pt x="3561" y="7347"/>
                  </a:cubicBezTo>
                  <a:cubicBezTo>
                    <a:pt x="3691" y="7261"/>
                    <a:pt x="3831" y="7207"/>
                    <a:pt x="3961" y="7120"/>
                  </a:cubicBezTo>
                  <a:cubicBezTo>
                    <a:pt x="4058" y="7034"/>
                    <a:pt x="4145" y="6936"/>
                    <a:pt x="4188" y="6850"/>
                  </a:cubicBezTo>
                  <a:cubicBezTo>
                    <a:pt x="4232" y="6806"/>
                    <a:pt x="4286" y="6720"/>
                    <a:pt x="4329" y="6623"/>
                  </a:cubicBezTo>
                  <a:cubicBezTo>
                    <a:pt x="4416" y="6623"/>
                    <a:pt x="4502" y="6666"/>
                    <a:pt x="4599" y="6666"/>
                  </a:cubicBezTo>
                  <a:cubicBezTo>
                    <a:pt x="4686" y="6666"/>
                    <a:pt x="4729" y="6666"/>
                    <a:pt x="4827" y="6623"/>
                  </a:cubicBezTo>
                  <a:cubicBezTo>
                    <a:pt x="5043" y="6579"/>
                    <a:pt x="5227" y="6493"/>
                    <a:pt x="5411" y="6352"/>
                  </a:cubicBezTo>
                  <a:cubicBezTo>
                    <a:pt x="5454" y="6352"/>
                    <a:pt x="5454" y="6309"/>
                    <a:pt x="5498" y="6309"/>
                  </a:cubicBezTo>
                  <a:lnTo>
                    <a:pt x="5541" y="6265"/>
                  </a:lnTo>
                  <a:cubicBezTo>
                    <a:pt x="5584" y="6179"/>
                    <a:pt x="5681" y="6125"/>
                    <a:pt x="5725" y="6038"/>
                  </a:cubicBezTo>
                  <a:cubicBezTo>
                    <a:pt x="5768" y="5952"/>
                    <a:pt x="5811" y="5854"/>
                    <a:pt x="5811" y="5811"/>
                  </a:cubicBezTo>
                  <a:cubicBezTo>
                    <a:pt x="6309" y="5638"/>
                    <a:pt x="6666" y="5097"/>
                    <a:pt x="6666" y="4502"/>
                  </a:cubicBezTo>
                  <a:cubicBezTo>
                    <a:pt x="6623" y="4188"/>
                    <a:pt x="6536" y="3917"/>
                    <a:pt x="6309" y="3647"/>
                  </a:cubicBezTo>
                  <a:cubicBezTo>
                    <a:pt x="6396" y="3474"/>
                    <a:pt x="6493" y="3290"/>
                    <a:pt x="6493" y="3106"/>
                  </a:cubicBezTo>
                  <a:cubicBezTo>
                    <a:pt x="6623" y="2522"/>
                    <a:pt x="6082" y="1851"/>
                    <a:pt x="5541" y="1624"/>
                  </a:cubicBezTo>
                  <a:cubicBezTo>
                    <a:pt x="5368" y="1580"/>
                    <a:pt x="5227" y="1580"/>
                    <a:pt x="5043" y="1580"/>
                  </a:cubicBezTo>
                  <a:lnTo>
                    <a:pt x="4729" y="1580"/>
                  </a:lnTo>
                  <a:cubicBezTo>
                    <a:pt x="2933" y="130"/>
                    <a:pt x="1397" y="1"/>
                    <a:pt x="1310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6" name="Google Shape;305;p23"/>
            <p:cNvSpPr/>
            <p:nvPr/>
          </p:nvSpPr>
          <p:spPr>
            <a:xfrm>
              <a:off x="6781240" y="2614911"/>
              <a:ext cx="250730" cy="273194"/>
            </a:xfrm>
            <a:custGeom>
              <a:avLst/>
              <a:gdLst/>
              <a:ahLst/>
              <a:cxnLst/>
              <a:rect l="l" t="t" r="r" b="b"/>
              <a:pathLst>
                <a:path w="7121" h="7759" extrusionOk="0">
                  <a:moveTo>
                    <a:pt x="1537" y="358"/>
                  </a:moveTo>
                  <a:cubicBezTo>
                    <a:pt x="1537" y="358"/>
                    <a:pt x="3106" y="498"/>
                    <a:pt x="4913" y="1981"/>
                  </a:cubicBezTo>
                  <a:cubicBezTo>
                    <a:pt x="5000" y="1937"/>
                    <a:pt x="5140" y="1937"/>
                    <a:pt x="5270" y="1937"/>
                  </a:cubicBezTo>
                  <a:cubicBezTo>
                    <a:pt x="5411" y="1937"/>
                    <a:pt x="5541" y="1937"/>
                    <a:pt x="5725" y="1981"/>
                  </a:cubicBezTo>
                  <a:cubicBezTo>
                    <a:pt x="6179" y="2165"/>
                    <a:pt x="6677" y="2749"/>
                    <a:pt x="6579" y="3247"/>
                  </a:cubicBezTo>
                  <a:cubicBezTo>
                    <a:pt x="6536" y="3474"/>
                    <a:pt x="6449" y="3658"/>
                    <a:pt x="6266" y="3831"/>
                  </a:cubicBezTo>
                  <a:cubicBezTo>
                    <a:pt x="6536" y="4058"/>
                    <a:pt x="6677" y="4372"/>
                    <a:pt x="6720" y="4740"/>
                  </a:cubicBezTo>
                  <a:cubicBezTo>
                    <a:pt x="6720" y="5227"/>
                    <a:pt x="6406" y="5724"/>
                    <a:pt x="5908" y="5822"/>
                  </a:cubicBezTo>
                  <a:cubicBezTo>
                    <a:pt x="5865" y="5952"/>
                    <a:pt x="5865" y="6038"/>
                    <a:pt x="5768" y="6136"/>
                  </a:cubicBezTo>
                  <a:cubicBezTo>
                    <a:pt x="5725" y="6222"/>
                    <a:pt x="5681" y="6265"/>
                    <a:pt x="5595" y="6363"/>
                  </a:cubicBezTo>
                  <a:lnTo>
                    <a:pt x="5541" y="6406"/>
                  </a:lnTo>
                  <a:cubicBezTo>
                    <a:pt x="5367" y="6536"/>
                    <a:pt x="5184" y="6633"/>
                    <a:pt x="5000" y="6633"/>
                  </a:cubicBezTo>
                  <a:cubicBezTo>
                    <a:pt x="4956" y="6677"/>
                    <a:pt x="4913" y="6677"/>
                    <a:pt x="4826" y="6677"/>
                  </a:cubicBezTo>
                  <a:cubicBezTo>
                    <a:pt x="4686" y="6677"/>
                    <a:pt x="4556" y="6633"/>
                    <a:pt x="4415" y="6579"/>
                  </a:cubicBezTo>
                  <a:cubicBezTo>
                    <a:pt x="4415" y="6720"/>
                    <a:pt x="4372" y="6850"/>
                    <a:pt x="4285" y="6947"/>
                  </a:cubicBezTo>
                  <a:cubicBezTo>
                    <a:pt x="4188" y="7034"/>
                    <a:pt x="4145" y="7077"/>
                    <a:pt x="4058" y="7174"/>
                  </a:cubicBezTo>
                  <a:cubicBezTo>
                    <a:pt x="3972" y="7261"/>
                    <a:pt x="3874" y="7304"/>
                    <a:pt x="3744" y="7348"/>
                  </a:cubicBezTo>
                  <a:cubicBezTo>
                    <a:pt x="3647" y="7348"/>
                    <a:pt x="3517" y="7391"/>
                    <a:pt x="3377" y="7391"/>
                  </a:cubicBezTo>
                  <a:cubicBezTo>
                    <a:pt x="3203" y="7391"/>
                    <a:pt x="3019" y="7348"/>
                    <a:pt x="2836" y="7218"/>
                  </a:cubicBezTo>
                  <a:cubicBezTo>
                    <a:pt x="2749" y="7174"/>
                    <a:pt x="2662" y="7077"/>
                    <a:pt x="2619" y="6947"/>
                  </a:cubicBezTo>
                  <a:cubicBezTo>
                    <a:pt x="2565" y="6904"/>
                    <a:pt x="2565" y="6904"/>
                    <a:pt x="2522" y="6850"/>
                  </a:cubicBezTo>
                  <a:lnTo>
                    <a:pt x="2522" y="6807"/>
                  </a:lnTo>
                  <a:cubicBezTo>
                    <a:pt x="2522" y="6763"/>
                    <a:pt x="2478" y="6720"/>
                    <a:pt x="2478" y="6633"/>
                  </a:cubicBezTo>
                  <a:lnTo>
                    <a:pt x="2478" y="6536"/>
                  </a:lnTo>
                  <a:lnTo>
                    <a:pt x="401" y="5768"/>
                  </a:lnTo>
                  <a:cubicBezTo>
                    <a:pt x="401" y="5768"/>
                    <a:pt x="1083" y="1396"/>
                    <a:pt x="1537" y="358"/>
                  </a:cubicBezTo>
                  <a:close/>
                  <a:moveTo>
                    <a:pt x="1537" y="1"/>
                  </a:moveTo>
                  <a:cubicBezTo>
                    <a:pt x="1396" y="1"/>
                    <a:pt x="1267" y="87"/>
                    <a:pt x="1169" y="228"/>
                  </a:cubicBezTo>
                  <a:cubicBezTo>
                    <a:pt x="726" y="1310"/>
                    <a:pt x="87" y="5551"/>
                    <a:pt x="44" y="5724"/>
                  </a:cubicBezTo>
                  <a:cubicBezTo>
                    <a:pt x="1" y="5908"/>
                    <a:pt x="130" y="6038"/>
                    <a:pt x="271" y="6136"/>
                  </a:cubicBezTo>
                  <a:lnTo>
                    <a:pt x="2165" y="6807"/>
                  </a:lnTo>
                  <a:cubicBezTo>
                    <a:pt x="2165" y="6850"/>
                    <a:pt x="2165" y="6947"/>
                    <a:pt x="2208" y="6990"/>
                  </a:cubicBezTo>
                  <a:cubicBezTo>
                    <a:pt x="2251" y="7077"/>
                    <a:pt x="2295" y="7120"/>
                    <a:pt x="2295" y="7174"/>
                  </a:cubicBezTo>
                  <a:cubicBezTo>
                    <a:pt x="2392" y="7304"/>
                    <a:pt x="2522" y="7391"/>
                    <a:pt x="2662" y="7488"/>
                  </a:cubicBezTo>
                  <a:cubicBezTo>
                    <a:pt x="2836" y="7661"/>
                    <a:pt x="3106" y="7759"/>
                    <a:pt x="3377" y="7759"/>
                  </a:cubicBezTo>
                  <a:cubicBezTo>
                    <a:pt x="3560" y="7759"/>
                    <a:pt x="3701" y="7715"/>
                    <a:pt x="3831" y="7661"/>
                  </a:cubicBezTo>
                  <a:cubicBezTo>
                    <a:pt x="4015" y="7618"/>
                    <a:pt x="4145" y="7575"/>
                    <a:pt x="4329" y="7445"/>
                  </a:cubicBezTo>
                  <a:cubicBezTo>
                    <a:pt x="4415" y="7348"/>
                    <a:pt x="4513" y="7261"/>
                    <a:pt x="4556" y="7174"/>
                  </a:cubicBezTo>
                  <a:cubicBezTo>
                    <a:pt x="4599" y="7120"/>
                    <a:pt x="4643" y="7077"/>
                    <a:pt x="4643" y="6990"/>
                  </a:cubicBezTo>
                  <a:cubicBezTo>
                    <a:pt x="4729" y="7034"/>
                    <a:pt x="4783" y="7034"/>
                    <a:pt x="4826" y="7034"/>
                  </a:cubicBezTo>
                  <a:cubicBezTo>
                    <a:pt x="4913" y="7034"/>
                    <a:pt x="5000" y="7034"/>
                    <a:pt x="5054" y="6990"/>
                  </a:cubicBezTo>
                  <a:cubicBezTo>
                    <a:pt x="5324" y="6947"/>
                    <a:pt x="5541" y="6850"/>
                    <a:pt x="5768" y="6677"/>
                  </a:cubicBezTo>
                  <a:cubicBezTo>
                    <a:pt x="5811" y="6677"/>
                    <a:pt x="5811" y="6633"/>
                    <a:pt x="5865" y="6579"/>
                  </a:cubicBezTo>
                  <a:lnTo>
                    <a:pt x="5908" y="6579"/>
                  </a:lnTo>
                  <a:cubicBezTo>
                    <a:pt x="5952" y="6493"/>
                    <a:pt x="6038" y="6406"/>
                    <a:pt x="6082" y="6309"/>
                  </a:cubicBezTo>
                  <a:cubicBezTo>
                    <a:pt x="6136" y="6222"/>
                    <a:pt x="6179" y="6179"/>
                    <a:pt x="6179" y="6136"/>
                  </a:cubicBezTo>
                  <a:cubicBezTo>
                    <a:pt x="6720" y="5908"/>
                    <a:pt x="7120" y="5324"/>
                    <a:pt x="7077" y="4686"/>
                  </a:cubicBezTo>
                  <a:cubicBezTo>
                    <a:pt x="7034" y="4372"/>
                    <a:pt x="6947" y="4058"/>
                    <a:pt x="6763" y="3788"/>
                  </a:cubicBezTo>
                  <a:cubicBezTo>
                    <a:pt x="6807" y="3658"/>
                    <a:pt x="6893" y="3474"/>
                    <a:pt x="6893" y="3290"/>
                  </a:cubicBezTo>
                  <a:cubicBezTo>
                    <a:pt x="7034" y="2619"/>
                    <a:pt x="6449" y="1894"/>
                    <a:pt x="5811" y="1667"/>
                  </a:cubicBezTo>
                  <a:cubicBezTo>
                    <a:pt x="5638" y="1580"/>
                    <a:pt x="5454" y="1580"/>
                    <a:pt x="5270" y="1580"/>
                  </a:cubicBezTo>
                  <a:lnTo>
                    <a:pt x="5000" y="1580"/>
                  </a:lnTo>
                  <a:cubicBezTo>
                    <a:pt x="3203" y="141"/>
                    <a:pt x="1624" y="1"/>
                    <a:pt x="153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7" name="Google Shape;306;p23"/>
            <p:cNvSpPr/>
            <p:nvPr/>
          </p:nvSpPr>
          <p:spPr>
            <a:xfrm>
              <a:off x="6503503" y="2592834"/>
              <a:ext cx="296820" cy="260237"/>
            </a:xfrm>
            <a:custGeom>
              <a:avLst/>
              <a:gdLst/>
              <a:ahLst/>
              <a:cxnLst/>
              <a:rect l="l" t="t" r="r" b="b"/>
              <a:pathLst>
                <a:path w="8430" h="7391" extrusionOk="0">
                  <a:moveTo>
                    <a:pt x="715" y="0"/>
                  </a:moveTo>
                  <a:cubicBezTo>
                    <a:pt x="672" y="0"/>
                    <a:pt x="628" y="87"/>
                    <a:pt x="585" y="130"/>
                  </a:cubicBezTo>
                  <a:cubicBezTo>
                    <a:pt x="131" y="1580"/>
                    <a:pt x="1" y="4458"/>
                    <a:pt x="1213" y="6124"/>
                  </a:cubicBezTo>
                  <a:cubicBezTo>
                    <a:pt x="1797" y="6936"/>
                    <a:pt x="2663" y="7390"/>
                    <a:pt x="3745" y="7390"/>
                  </a:cubicBezTo>
                  <a:cubicBezTo>
                    <a:pt x="4015" y="7390"/>
                    <a:pt x="4286" y="7347"/>
                    <a:pt x="4556" y="7304"/>
                  </a:cubicBezTo>
                  <a:cubicBezTo>
                    <a:pt x="5638" y="7120"/>
                    <a:pt x="6450" y="6579"/>
                    <a:pt x="7034" y="5724"/>
                  </a:cubicBezTo>
                  <a:cubicBezTo>
                    <a:pt x="8430" y="3646"/>
                    <a:pt x="7705" y="314"/>
                    <a:pt x="7661" y="130"/>
                  </a:cubicBezTo>
                  <a:cubicBezTo>
                    <a:pt x="7661" y="87"/>
                    <a:pt x="7618" y="43"/>
                    <a:pt x="7532" y="0"/>
                  </a:cubicBezTo>
                  <a:cubicBezTo>
                    <a:pt x="7434" y="0"/>
                    <a:pt x="7391" y="43"/>
                    <a:pt x="7348" y="87"/>
                  </a:cubicBezTo>
                  <a:cubicBezTo>
                    <a:pt x="6309" y="1482"/>
                    <a:pt x="5227" y="2164"/>
                    <a:pt x="4145" y="2164"/>
                  </a:cubicBezTo>
                  <a:cubicBezTo>
                    <a:pt x="2251" y="2164"/>
                    <a:pt x="942" y="130"/>
                    <a:pt x="899" y="87"/>
                  </a:cubicBezTo>
                  <a:cubicBezTo>
                    <a:pt x="899" y="43"/>
                    <a:pt x="812" y="0"/>
                    <a:pt x="769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8" name="Google Shape;307;p23"/>
            <p:cNvSpPr/>
            <p:nvPr/>
          </p:nvSpPr>
          <p:spPr>
            <a:xfrm>
              <a:off x="6497024" y="2586356"/>
              <a:ext cx="317383" cy="273194"/>
            </a:xfrm>
            <a:custGeom>
              <a:avLst/>
              <a:gdLst/>
              <a:ahLst/>
              <a:cxnLst/>
              <a:rect l="l" t="t" r="r" b="b"/>
              <a:pathLst>
                <a:path w="9014" h="7759" extrusionOk="0">
                  <a:moveTo>
                    <a:pt x="953" y="357"/>
                  </a:moveTo>
                  <a:cubicBezTo>
                    <a:pt x="953" y="357"/>
                    <a:pt x="2306" y="2521"/>
                    <a:pt x="4329" y="2521"/>
                  </a:cubicBezTo>
                  <a:cubicBezTo>
                    <a:pt x="5324" y="2521"/>
                    <a:pt x="6493" y="1980"/>
                    <a:pt x="7716" y="357"/>
                  </a:cubicBezTo>
                  <a:lnTo>
                    <a:pt x="7716" y="357"/>
                  </a:lnTo>
                  <a:cubicBezTo>
                    <a:pt x="7716" y="358"/>
                    <a:pt x="9014" y="6536"/>
                    <a:pt x="4740" y="7304"/>
                  </a:cubicBezTo>
                  <a:cubicBezTo>
                    <a:pt x="4415" y="7347"/>
                    <a:pt x="4145" y="7390"/>
                    <a:pt x="3929" y="7390"/>
                  </a:cubicBezTo>
                  <a:cubicBezTo>
                    <a:pt x="358" y="7390"/>
                    <a:pt x="271" y="2478"/>
                    <a:pt x="953" y="357"/>
                  </a:cubicBezTo>
                  <a:close/>
                  <a:moveTo>
                    <a:pt x="899" y="0"/>
                  </a:moveTo>
                  <a:cubicBezTo>
                    <a:pt x="769" y="43"/>
                    <a:pt x="628" y="141"/>
                    <a:pt x="585" y="271"/>
                  </a:cubicBezTo>
                  <a:cubicBezTo>
                    <a:pt x="87" y="1764"/>
                    <a:pt x="1" y="4642"/>
                    <a:pt x="1223" y="6406"/>
                  </a:cubicBezTo>
                  <a:cubicBezTo>
                    <a:pt x="1851" y="7260"/>
                    <a:pt x="2792" y="7758"/>
                    <a:pt x="3929" y="7758"/>
                  </a:cubicBezTo>
                  <a:cubicBezTo>
                    <a:pt x="4199" y="7758"/>
                    <a:pt x="4470" y="7715"/>
                    <a:pt x="4783" y="7661"/>
                  </a:cubicBezTo>
                  <a:cubicBezTo>
                    <a:pt x="5909" y="7444"/>
                    <a:pt x="6763" y="6903"/>
                    <a:pt x="7348" y="5994"/>
                  </a:cubicBezTo>
                  <a:cubicBezTo>
                    <a:pt x="8798" y="3830"/>
                    <a:pt x="8073" y="455"/>
                    <a:pt x="8029" y="314"/>
                  </a:cubicBezTo>
                  <a:cubicBezTo>
                    <a:pt x="8029" y="141"/>
                    <a:pt x="7889" y="43"/>
                    <a:pt x="7759" y="0"/>
                  </a:cubicBezTo>
                  <a:lnTo>
                    <a:pt x="7716" y="0"/>
                  </a:lnTo>
                  <a:cubicBezTo>
                    <a:pt x="7575" y="0"/>
                    <a:pt x="7488" y="43"/>
                    <a:pt x="7391" y="141"/>
                  </a:cubicBezTo>
                  <a:cubicBezTo>
                    <a:pt x="6406" y="1493"/>
                    <a:pt x="5368" y="2164"/>
                    <a:pt x="4329" y="2164"/>
                  </a:cubicBezTo>
                  <a:cubicBezTo>
                    <a:pt x="2522" y="2164"/>
                    <a:pt x="1267" y="184"/>
                    <a:pt x="1267" y="184"/>
                  </a:cubicBezTo>
                  <a:cubicBezTo>
                    <a:pt x="1169" y="87"/>
                    <a:pt x="1083" y="0"/>
                    <a:pt x="95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9" name="Google Shape;308;p23"/>
            <p:cNvSpPr/>
            <p:nvPr/>
          </p:nvSpPr>
          <p:spPr>
            <a:xfrm>
              <a:off x="6295482" y="2627481"/>
              <a:ext cx="222175" cy="247843"/>
            </a:xfrm>
            <a:custGeom>
              <a:avLst/>
              <a:gdLst/>
              <a:ahLst/>
              <a:cxnLst/>
              <a:rect l="l" t="t" r="r" b="b"/>
              <a:pathLst>
                <a:path w="6310" h="7039" extrusionOk="0">
                  <a:moveTo>
                    <a:pt x="5184" y="1"/>
                  </a:moveTo>
                  <a:cubicBezTo>
                    <a:pt x="5184" y="1"/>
                    <a:pt x="3604" y="141"/>
                    <a:pt x="1851" y="1624"/>
                  </a:cubicBezTo>
                  <a:cubicBezTo>
                    <a:pt x="1716" y="1580"/>
                    <a:pt x="1581" y="1559"/>
                    <a:pt x="1445" y="1559"/>
                  </a:cubicBezTo>
                  <a:cubicBezTo>
                    <a:pt x="1310" y="1559"/>
                    <a:pt x="1175" y="1580"/>
                    <a:pt x="1040" y="1624"/>
                  </a:cubicBezTo>
                  <a:cubicBezTo>
                    <a:pt x="542" y="1808"/>
                    <a:pt x="87" y="2392"/>
                    <a:pt x="185" y="2890"/>
                  </a:cubicBezTo>
                  <a:cubicBezTo>
                    <a:pt x="228" y="3117"/>
                    <a:pt x="315" y="3301"/>
                    <a:pt x="455" y="3474"/>
                  </a:cubicBezTo>
                  <a:cubicBezTo>
                    <a:pt x="228" y="3701"/>
                    <a:pt x="44" y="4015"/>
                    <a:pt x="1" y="4383"/>
                  </a:cubicBezTo>
                  <a:cubicBezTo>
                    <a:pt x="1" y="4870"/>
                    <a:pt x="315" y="5367"/>
                    <a:pt x="812" y="5465"/>
                  </a:cubicBezTo>
                  <a:cubicBezTo>
                    <a:pt x="856" y="5595"/>
                    <a:pt x="899" y="5681"/>
                    <a:pt x="942" y="5779"/>
                  </a:cubicBezTo>
                  <a:cubicBezTo>
                    <a:pt x="996" y="5865"/>
                    <a:pt x="1083" y="5908"/>
                    <a:pt x="1126" y="6006"/>
                  </a:cubicBezTo>
                  <a:cubicBezTo>
                    <a:pt x="1170" y="6006"/>
                    <a:pt x="1170" y="6049"/>
                    <a:pt x="1170" y="6049"/>
                  </a:cubicBezTo>
                  <a:cubicBezTo>
                    <a:pt x="1353" y="6179"/>
                    <a:pt x="1537" y="6276"/>
                    <a:pt x="1711" y="6276"/>
                  </a:cubicBezTo>
                  <a:cubicBezTo>
                    <a:pt x="1775" y="6289"/>
                    <a:pt x="1840" y="6294"/>
                    <a:pt x="1904" y="6294"/>
                  </a:cubicBezTo>
                  <a:cubicBezTo>
                    <a:pt x="2064" y="6294"/>
                    <a:pt x="2218" y="6261"/>
                    <a:pt x="2349" y="6222"/>
                  </a:cubicBezTo>
                  <a:cubicBezTo>
                    <a:pt x="2349" y="6363"/>
                    <a:pt x="2392" y="6493"/>
                    <a:pt x="2479" y="6590"/>
                  </a:cubicBezTo>
                  <a:cubicBezTo>
                    <a:pt x="2522" y="6677"/>
                    <a:pt x="2565" y="6720"/>
                    <a:pt x="2663" y="6817"/>
                  </a:cubicBezTo>
                  <a:cubicBezTo>
                    <a:pt x="2749" y="6904"/>
                    <a:pt x="2836" y="6947"/>
                    <a:pt x="2976" y="6991"/>
                  </a:cubicBezTo>
                  <a:cubicBezTo>
                    <a:pt x="3067" y="7023"/>
                    <a:pt x="3171" y="7039"/>
                    <a:pt x="3279" y="7039"/>
                  </a:cubicBezTo>
                  <a:cubicBezTo>
                    <a:pt x="3495" y="7039"/>
                    <a:pt x="3723" y="6976"/>
                    <a:pt x="3875" y="6861"/>
                  </a:cubicBezTo>
                  <a:cubicBezTo>
                    <a:pt x="3972" y="6817"/>
                    <a:pt x="4058" y="6720"/>
                    <a:pt x="4102" y="6590"/>
                  </a:cubicBezTo>
                  <a:cubicBezTo>
                    <a:pt x="4188" y="6493"/>
                    <a:pt x="4242" y="6406"/>
                    <a:pt x="4242" y="6276"/>
                  </a:cubicBezTo>
                  <a:lnTo>
                    <a:pt x="4242" y="6179"/>
                  </a:lnTo>
                  <a:lnTo>
                    <a:pt x="6309" y="5411"/>
                  </a:lnTo>
                  <a:cubicBezTo>
                    <a:pt x="6309" y="5411"/>
                    <a:pt x="5682" y="1039"/>
                    <a:pt x="5184" y="1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0" name="Google Shape;309;p23"/>
            <p:cNvSpPr/>
            <p:nvPr/>
          </p:nvSpPr>
          <p:spPr>
            <a:xfrm>
              <a:off x="6295482" y="2682338"/>
              <a:ext cx="149396" cy="192986"/>
            </a:xfrm>
            <a:custGeom>
              <a:avLst/>
              <a:gdLst/>
              <a:ahLst/>
              <a:cxnLst/>
              <a:rect l="l" t="t" r="r" b="b"/>
              <a:pathLst>
                <a:path w="4243" h="5481" extrusionOk="0">
                  <a:moveTo>
                    <a:pt x="1445" y="1"/>
                  </a:moveTo>
                  <a:cubicBezTo>
                    <a:pt x="1310" y="1"/>
                    <a:pt x="1175" y="22"/>
                    <a:pt x="1040" y="66"/>
                  </a:cubicBezTo>
                  <a:cubicBezTo>
                    <a:pt x="542" y="250"/>
                    <a:pt x="87" y="834"/>
                    <a:pt x="185" y="1332"/>
                  </a:cubicBezTo>
                  <a:cubicBezTo>
                    <a:pt x="228" y="1559"/>
                    <a:pt x="315" y="1743"/>
                    <a:pt x="455" y="1916"/>
                  </a:cubicBezTo>
                  <a:cubicBezTo>
                    <a:pt x="228" y="2143"/>
                    <a:pt x="44" y="2457"/>
                    <a:pt x="1" y="2825"/>
                  </a:cubicBezTo>
                  <a:cubicBezTo>
                    <a:pt x="1" y="3312"/>
                    <a:pt x="315" y="3809"/>
                    <a:pt x="812" y="3907"/>
                  </a:cubicBezTo>
                  <a:cubicBezTo>
                    <a:pt x="856" y="4037"/>
                    <a:pt x="899" y="4123"/>
                    <a:pt x="942" y="4221"/>
                  </a:cubicBezTo>
                  <a:cubicBezTo>
                    <a:pt x="996" y="4307"/>
                    <a:pt x="1083" y="4350"/>
                    <a:pt x="1126" y="4448"/>
                  </a:cubicBezTo>
                  <a:cubicBezTo>
                    <a:pt x="1170" y="4448"/>
                    <a:pt x="1170" y="4491"/>
                    <a:pt x="1170" y="4491"/>
                  </a:cubicBezTo>
                  <a:cubicBezTo>
                    <a:pt x="1353" y="4621"/>
                    <a:pt x="1537" y="4718"/>
                    <a:pt x="1711" y="4718"/>
                  </a:cubicBezTo>
                  <a:cubicBezTo>
                    <a:pt x="1775" y="4731"/>
                    <a:pt x="1840" y="4736"/>
                    <a:pt x="1904" y="4736"/>
                  </a:cubicBezTo>
                  <a:cubicBezTo>
                    <a:pt x="2064" y="4736"/>
                    <a:pt x="2218" y="4703"/>
                    <a:pt x="2349" y="4664"/>
                  </a:cubicBezTo>
                  <a:cubicBezTo>
                    <a:pt x="2349" y="4805"/>
                    <a:pt x="2392" y="4935"/>
                    <a:pt x="2479" y="5032"/>
                  </a:cubicBezTo>
                  <a:cubicBezTo>
                    <a:pt x="2522" y="5119"/>
                    <a:pt x="2565" y="5162"/>
                    <a:pt x="2663" y="5259"/>
                  </a:cubicBezTo>
                  <a:cubicBezTo>
                    <a:pt x="2749" y="5346"/>
                    <a:pt x="2836" y="5389"/>
                    <a:pt x="2976" y="5433"/>
                  </a:cubicBezTo>
                  <a:cubicBezTo>
                    <a:pt x="3067" y="5465"/>
                    <a:pt x="3171" y="5481"/>
                    <a:pt x="3279" y="5481"/>
                  </a:cubicBezTo>
                  <a:cubicBezTo>
                    <a:pt x="3495" y="5481"/>
                    <a:pt x="3723" y="5418"/>
                    <a:pt x="3875" y="5303"/>
                  </a:cubicBezTo>
                  <a:cubicBezTo>
                    <a:pt x="3972" y="5259"/>
                    <a:pt x="4058" y="5162"/>
                    <a:pt x="4102" y="5032"/>
                  </a:cubicBezTo>
                  <a:cubicBezTo>
                    <a:pt x="4188" y="4989"/>
                    <a:pt x="4188" y="4892"/>
                    <a:pt x="4242" y="4805"/>
                  </a:cubicBezTo>
                  <a:cubicBezTo>
                    <a:pt x="585" y="2457"/>
                    <a:pt x="1851" y="66"/>
                    <a:pt x="1851" y="66"/>
                  </a:cubicBezTo>
                  <a:cubicBezTo>
                    <a:pt x="1716" y="22"/>
                    <a:pt x="1581" y="1"/>
                    <a:pt x="1445" y="1"/>
                  </a:cubicBezTo>
                  <a:close/>
                </a:path>
              </a:pathLst>
            </a:custGeom>
            <a:solidFill>
              <a:srgbClr val="FFF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1" name="Google Shape;310;p23"/>
            <p:cNvSpPr/>
            <p:nvPr/>
          </p:nvSpPr>
          <p:spPr>
            <a:xfrm>
              <a:off x="6795359" y="2627481"/>
              <a:ext cx="222492" cy="247843"/>
            </a:xfrm>
            <a:custGeom>
              <a:avLst/>
              <a:gdLst/>
              <a:ahLst/>
              <a:cxnLst/>
              <a:rect l="l" t="t" r="r" b="b"/>
              <a:pathLst>
                <a:path w="6319" h="7039" extrusionOk="0">
                  <a:moveTo>
                    <a:pt x="1136" y="1"/>
                  </a:moveTo>
                  <a:cubicBezTo>
                    <a:pt x="682" y="1039"/>
                    <a:pt x="0" y="5411"/>
                    <a:pt x="0" y="5411"/>
                  </a:cubicBezTo>
                  <a:lnTo>
                    <a:pt x="2077" y="6179"/>
                  </a:lnTo>
                  <a:lnTo>
                    <a:pt x="2077" y="6276"/>
                  </a:lnTo>
                  <a:cubicBezTo>
                    <a:pt x="2077" y="6406"/>
                    <a:pt x="2121" y="6493"/>
                    <a:pt x="2218" y="6590"/>
                  </a:cubicBezTo>
                  <a:cubicBezTo>
                    <a:pt x="2261" y="6720"/>
                    <a:pt x="2348" y="6817"/>
                    <a:pt x="2435" y="6861"/>
                  </a:cubicBezTo>
                  <a:cubicBezTo>
                    <a:pt x="2586" y="6976"/>
                    <a:pt x="2819" y="7039"/>
                    <a:pt x="3038" y="7039"/>
                  </a:cubicBezTo>
                  <a:cubicBezTo>
                    <a:pt x="3147" y="7039"/>
                    <a:pt x="3253" y="7023"/>
                    <a:pt x="3343" y="6991"/>
                  </a:cubicBezTo>
                  <a:cubicBezTo>
                    <a:pt x="3473" y="6947"/>
                    <a:pt x="3571" y="6904"/>
                    <a:pt x="3657" y="6817"/>
                  </a:cubicBezTo>
                  <a:cubicBezTo>
                    <a:pt x="3744" y="6720"/>
                    <a:pt x="3787" y="6677"/>
                    <a:pt x="3884" y="6590"/>
                  </a:cubicBezTo>
                  <a:cubicBezTo>
                    <a:pt x="3971" y="6493"/>
                    <a:pt x="4014" y="6363"/>
                    <a:pt x="4014" y="6222"/>
                  </a:cubicBezTo>
                  <a:cubicBezTo>
                    <a:pt x="4146" y="6261"/>
                    <a:pt x="4277" y="6294"/>
                    <a:pt x="4420" y="6294"/>
                  </a:cubicBezTo>
                  <a:cubicBezTo>
                    <a:pt x="4478" y="6294"/>
                    <a:pt x="4537" y="6289"/>
                    <a:pt x="4599" y="6276"/>
                  </a:cubicBezTo>
                  <a:cubicBezTo>
                    <a:pt x="4783" y="6276"/>
                    <a:pt x="4966" y="6179"/>
                    <a:pt x="5140" y="6049"/>
                  </a:cubicBezTo>
                  <a:lnTo>
                    <a:pt x="5194" y="6006"/>
                  </a:lnTo>
                  <a:cubicBezTo>
                    <a:pt x="5280" y="5908"/>
                    <a:pt x="5324" y="5865"/>
                    <a:pt x="5367" y="5779"/>
                  </a:cubicBezTo>
                  <a:cubicBezTo>
                    <a:pt x="5464" y="5681"/>
                    <a:pt x="5464" y="5595"/>
                    <a:pt x="5507" y="5465"/>
                  </a:cubicBezTo>
                  <a:cubicBezTo>
                    <a:pt x="6005" y="5367"/>
                    <a:pt x="6319" y="4870"/>
                    <a:pt x="6319" y="4383"/>
                  </a:cubicBezTo>
                  <a:cubicBezTo>
                    <a:pt x="6276" y="4015"/>
                    <a:pt x="6135" y="3701"/>
                    <a:pt x="5865" y="3474"/>
                  </a:cubicBezTo>
                  <a:cubicBezTo>
                    <a:pt x="6048" y="3301"/>
                    <a:pt x="6135" y="3117"/>
                    <a:pt x="6178" y="2890"/>
                  </a:cubicBezTo>
                  <a:cubicBezTo>
                    <a:pt x="6276" y="2392"/>
                    <a:pt x="5778" y="1808"/>
                    <a:pt x="5324" y="1624"/>
                  </a:cubicBezTo>
                  <a:cubicBezTo>
                    <a:pt x="5188" y="1580"/>
                    <a:pt x="5042" y="1559"/>
                    <a:pt x="4902" y="1559"/>
                  </a:cubicBezTo>
                  <a:cubicBezTo>
                    <a:pt x="4761" y="1559"/>
                    <a:pt x="4626" y="1580"/>
                    <a:pt x="4512" y="1624"/>
                  </a:cubicBezTo>
                  <a:cubicBezTo>
                    <a:pt x="2705" y="141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2" name="Google Shape;311;p23"/>
            <p:cNvSpPr/>
            <p:nvPr/>
          </p:nvSpPr>
          <p:spPr>
            <a:xfrm>
              <a:off x="6868490" y="2682338"/>
              <a:ext cx="149361" cy="192986"/>
            </a:xfrm>
            <a:custGeom>
              <a:avLst/>
              <a:gdLst/>
              <a:ahLst/>
              <a:cxnLst/>
              <a:rect l="l" t="t" r="r" b="b"/>
              <a:pathLst>
                <a:path w="4242" h="5481" extrusionOk="0">
                  <a:moveTo>
                    <a:pt x="2825" y="1"/>
                  </a:moveTo>
                  <a:cubicBezTo>
                    <a:pt x="2684" y="1"/>
                    <a:pt x="2549" y="22"/>
                    <a:pt x="2435" y="66"/>
                  </a:cubicBezTo>
                  <a:cubicBezTo>
                    <a:pt x="2392" y="66"/>
                    <a:pt x="3658" y="2457"/>
                    <a:pt x="0" y="4805"/>
                  </a:cubicBezTo>
                  <a:cubicBezTo>
                    <a:pt x="44" y="4892"/>
                    <a:pt x="87" y="4989"/>
                    <a:pt x="141" y="5032"/>
                  </a:cubicBezTo>
                  <a:cubicBezTo>
                    <a:pt x="184" y="5162"/>
                    <a:pt x="271" y="5259"/>
                    <a:pt x="358" y="5303"/>
                  </a:cubicBezTo>
                  <a:cubicBezTo>
                    <a:pt x="509" y="5418"/>
                    <a:pt x="742" y="5481"/>
                    <a:pt x="961" y="5481"/>
                  </a:cubicBezTo>
                  <a:cubicBezTo>
                    <a:pt x="1070" y="5481"/>
                    <a:pt x="1176" y="5465"/>
                    <a:pt x="1266" y="5433"/>
                  </a:cubicBezTo>
                  <a:cubicBezTo>
                    <a:pt x="1396" y="5389"/>
                    <a:pt x="1494" y="5346"/>
                    <a:pt x="1580" y="5259"/>
                  </a:cubicBezTo>
                  <a:cubicBezTo>
                    <a:pt x="1667" y="5162"/>
                    <a:pt x="1710" y="5119"/>
                    <a:pt x="1807" y="5032"/>
                  </a:cubicBezTo>
                  <a:cubicBezTo>
                    <a:pt x="1894" y="4935"/>
                    <a:pt x="1937" y="4805"/>
                    <a:pt x="1937" y="4664"/>
                  </a:cubicBezTo>
                  <a:cubicBezTo>
                    <a:pt x="2069" y="4703"/>
                    <a:pt x="2200" y="4736"/>
                    <a:pt x="2343" y="4736"/>
                  </a:cubicBezTo>
                  <a:cubicBezTo>
                    <a:pt x="2401" y="4736"/>
                    <a:pt x="2460" y="4731"/>
                    <a:pt x="2522" y="4718"/>
                  </a:cubicBezTo>
                  <a:cubicBezTo>
                    <a:pt x="2706" y="4718"/>
                    <a:pt x="2889" y="4621"/>
                    <a:pt x="3063" y="4491"/>
                  </a:cubicBezTo>
                  <a:lnTo>
                    <a:pt x="3117" y="4448"/>
                  </a:lnTo>
                  <a:cubicBezTo>
                    <a:pt x="3203" y="4350"/>
                    <a:pt x="3247" y="4307"/>
                    <a:pt x="3290" y="4221"/>
                  </a:cubicBezTo>
                  <a:cubicBezTo>
                    <a:pt x="3387" y="4123"/>
                    <a:pt x="3387" y="4037"/>
                    <a:pt x="3430" y="3907"/>
                  </a:cubicBezTo>
                  <a:cubicBezTo>
                    <a:pt x="3928" y="3809"/>
                    <a:pt x="4242" y="3312"/>
                    <a:pt x="4242" y="2825"/>
                  </a:cubicBezTo>
                  <a:cubicBezTo>
                    <a:pt x="4199" y="2457"/>
                    <a:pt x="4058" y="2143"/>
                    <a:pt x="3788" y="1916"/>
                  </a:cubicBezTo>
                  <a:cubicBezTo>
                    <a:pt x="3971" y="1743"/>
                    <a:pt x="4058" y="1559"/>
                    <a:pt x="4101" y="1332"/>
                  </a:cubicBezTo>
                  <a:cubicBezTo>
                    <a:pt x="4199" y="834"/>
                    <a:pt x="3701" y="250"/>
                    <a:pt x="3247" y="66"/>
                  </a:cubicBezTo>
                  <a:cubicBezTo>
                    <a:pt x="3111" y="22"/>
                    <a:pt x="2965" y="1"/>
                    <a:pt x="2825" y="1"/>
                  </a:cubicBezTo>
                  <a:close/>
                </a:path>
              </a:pathLst>
            </a:custGeom>
            <a:solidFill>
              <a:srgbClr val="FFF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3" name="Google Shape;312;p23"/>
            <p:cNvSpPr/>
            <p:nvPr/>
          </p:nvSpPr>
          <p:spPr>
            <a:xfrm>
              <a:off x="6505264" y="2598926"/>
              <a:ext cx="309144" cy="247209"/>
            </a:xfrm>
            <a:custGeom>
              <a:avLst/>
              <a:gdLst/>
              <a:ahLst/>
              <a:cxnLst/>
              <a:rect l="l" t="t" r="r" b="b"/>
              <a:pathLst>
                <a:path w="8780" h="7021" extrusionOk="0">
                  <a:moveTo>
                    <a:pt x="719" y="0"/>
                  </a:moveTo>
                  <a:lnTo>
                    <a:pt x="719" y="0"/>
                  </a:lnTo>
                  <a:cubicBezTo>
                    <a:pt x="1" y="2115"/>
                    <a:pt x="153" y="7020"/>
                    <a:pt x="3714" y="7020"/>
                  </a:cubicBezTo>
                  <a:cubicBezTo>
                    <a:pt x="3961" y="7020"/>
                    <a:pt x="4225" y="6997"/>
                    <a:pt x="4506" y="6947"/>
                  </a:cubicBezTo>
                  <a:cubicBezTo>
                    <a:pt x="8780" y="6179"/>
                    <a:pt x="7482" y="1"/>
                    <a:pt x="7482" y="0"/>
                  </a:cubicBezTo>
                  <a:lnTo>
                    <a:pt x="7482" y="0"/>
                  </a:lnTo>
                  <a:cubicBezTo>
                    <a:pt x="6263" y="1623"/>
                    <a:pt x="5105" y="2164"/>
                    <a:pt x="4103" y="2164"/>
                  </a:cubicBezTo>
                  <a:cubicBezTo>
                    <a:pt x="2099" y="2164"/>
                    <a:pt x="719" y="0"/>
                    <a:pt x="719" y="0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4" name="Google Shape;313;p23"/>
            <p:cNvSpPr/>
            <p:nvPr/>
          </p:nvSpPr>
          <p:spPr>
            <a:xfrm>
              <a:off x="6454350" y="2592834"/>
              <a:ext cx="388648" cy="474701"/>
            </a:xfrm>
            <a:custGeom>
              <a:avLst/>
              <a:gdLst/>
              <a:ahLst/>
              <a:cxnLst/>
              <a:rect l="l" t="t" r="r" b="b"/>
              <a:pathLst>
                <a:path w="11038" h="13482" extrusionOk="0">
                  <a:moveTo>
                    <a:pt x="2111" y="0"/>
                  </a:moveTo>
                  <a:cubicBezTo>
                    <a:pt x="1840" y="43"/>
                    <a:pt x="315" y="271"/>
                    <a:pt x="174" y="941"/>
                  </a:cubicBezTo>
                  <a:cubicBezTo>
                    <a:pt x="1" y="1710"/>
                    <a:pt x="358" y="6081"/>
                    <a:pt x="401" y="6806"/>
                  </a:cubicBezTo>
                  <a:cubicBezTo>
                    <a:pt x="986" y="12032"/>
                    <a:pt x="1440" y="12887"/>
                    <a:pt x="1483" y="12941"/>
                  </a:cubicBezTo>
                  <a:cubicBezTo>
                    <a:pt x="1483" y="12984"/>
                    <a:pt x="1527" y="13028"/>
                    <a:pt x="1570" y="13028"/>
                  </a:cubicBezTo>
                  <a:cubicBezTo>
                    <a:pt x="1667" y="13028"/>
                    <a:pt x="3290" y="13482"/>
                    <a:pt x="5411" y="13482"/>
                  </a:cubicBezTo>
                  <a:lnTo>
                    <a:pt x="6082" y="13482"/>
                  </a:lnTo>
                  <a:cubicBezTo>
                    <a:pt x="8159" y="13482"/>
                    <a:pt x="9414" y="13028"/>
                    <a:pt x="9469" y="13028"/>
                  </a:cubicBezTo>
                  <a:cubicBezTo>
                    <a:pt x="9512" y="12984"/>
                    <a:pt x="9555" y="12984"/>
                    <a:pt x="9598" y="12941"/>
                  </a:cubicBezTo>
                  <a:cubicBezTo>
                    <a:pt x="9598" y="12887"/>
                    <a:pt x="10053" y="12032"/>
                    <a:pt x="10637" y="6806"/>
                  </a:cubicBezTo>
                  <a:cubicBezTo>
                    <a:pt x="10724" y="6081"/>
                    <a:pt x="11038" y="1666"/>
                    <a:pt x="10908" y="941"/>
                  </a:cubicBezTo>
                  <a:cubicBezTo>
                    <a:pt x="10724" y="271"/>
                    <a:pt x="9241" y="43"/>
                    <a:pt x="8928" y="0"/>
                  </a:cubicBezTo>
                  <a:cubicBezTo>
                    <a:pt x="8830" y="0"/>
                    <a:pt x="8787" y="0"/>
                    <a:pt x="8787" y="43"/>
                  </a:cubicBezTo>
                  <a:cubicBezTo>
                    <a:pt x="8744" y="87"/>
                    <a:pt x="8700" y="130"/>
                    <a:pt x="8700" y="227"/>
                  </a:cubicBezTo>
                  <a:cubicBezTo>
                    <a:pt x="8700" y="227"/>
                    <a:pt x="8971" y="4187"/>
                    <a:pt x="7478" y="5854"/>
                  </a:cubicBezTo>
                  <a:cubicBezTo>
                    <a:pt x="7077" y="6308"/>
                    <a:pt x="6536" y="6535"/>
                    <a:pt x="5898" y="6579"/>
                  </a:cubicBezTo>
                  <a:lnTo>
                    <a:pt x="5811" y="6579"/>
                  </a:lnTo>
                  <a:cubicBezTo>
                    <a:pt x="5811" y="6535"/>
                    <a:pt x="5811" y="6535"/>
                    <a:pt x="5768" y="6535"/>
                  </a:cubicBezTo>
                  <a:lnTo>
                    <a:pt x="5682" y="6535"/>
                  </a:lnTo>
                  <a:lnTo>
                    <a:pt x="5682" y="6579"/>
                  </a:lnTo>
                  <a:lnTo>
                    <a:pt x="5141" y="6579"/>
                  </a:lnTo>
                  <a:cubicBezTo>
                    <a:pt x="4502" y="6535"/>
                    <a:pt x="4004" y="6308"/>
                    <a:pt x="3604" y="5854"/>
                  </a:cubicBezTo>
                  <a:cubicBezTo>
                    <a:pt x="2068" y="4187"/>
                    <a:pt x="2338" y="227"/>
                    <a:pt x="2338" y="227"/>
                  </a:cubicBezTo>
                  <a:cubicBezTo>
                    <a:pt x="2338" y="130"/>
                    <a:pt x="2338" y="87"/>
                    <a:pt x="2295" y="43"/>
                  </a:cubicBezTo>
                  <a:cubicBezTo>
                    <a:pt x="2252" y="0"/>
                    <a:pt x="2208" y="0"/>
                    <a:pt x="2165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5" name="Google Shape;314;p23"/>
            <p:cNvSpPr/>
            <p:nvPr/>
          </p:nvSpPr>
          <p:spPr>
            <a:xfrm>
              <a:off x="6447906" y="2586356"/>
              <a:ext cx="401570" cy="488820"/>
            </a:xfrm>
            <a:custGeom>
              <a:avLst/>
              <a:gdLst/>
              <a:ahLst/>
              <a:cxnLst/>
              <a:rect l="l" t="t" r="r" b="b"/>
              <a:pathLst>
                <a:path w="11405" h="13883" extrusionOk="0">
                  <a:moveTo>
                    <a:pt x="2348" y="357"/>
                  </a:moveTo>
                  <a:cubicBezTo>
                    <a:pt x="2348" y="357"/>
                    <a:pt x="1894" y="6849"/>
                    <a:pt x="5324" y="6947"/>
                  </a:cubicBezTo>
                  <a:lnTo>
                    <a:pt x="6135" y="6947"/>
                  </a:lnTo>
                  <a:cubicBezTo>
                    <a:pt x="9554" y="6849"/>
                    <a:pt x="9111" y="357"/>
                    <a:pt x="9111" y="357"/>
                  </a:cubicBezTo>
                  <a:lnTo>
                    <a:pt x="9111" y="357"/>
                  </a:lnTo>
                  <a:cubicBezTo>
                    <a:pt x="9111" y="357"/>
                    <a:pt x="10777" y="584"/>
                    <a:pt x="10863" y="1169"/>
                  </a:cubicBezTo>
                  <a:cubicBezTo>
                    <a:pt x="11047" y="1850"/>
                    <a:pt x="10734" y="6092"/>
                    <a:pt x="10636" y="6990"/>
                  </a:cubicBezTo>
                  <a:cubicBezTo>
                    <a:pt x="10052" y="12216"/>
                    <a:pt x="9597" y="13028"/>
                    <a:pt x="9597" y="13028"/>
                  </a:cubicBezTo>
                  <a:cubicBezTo>
                    <a:pt x="9597" y="13028"/>
                    <a:pt x="8342" y="13482"/>
                    <a:pt x="6265" y="13482"/>
                  </a:cubicBezTo>
                  <a:lnTo>
                    <a:pt x="5594" y="13482"/>
                  </a:lnTo>
                  <a:cubicBezTo>
                    <a:pt x="3473" y="13482"/>
                    <a:pt x="1807" y="13028"/>
                    <a:pt x="1807" y="13028"/>
                  </a:cubicBezTo>
                  <a:cubicBezTo>
                    <a:pt x="1807" y="13028"/>
                    <a:pt x="1353" y="12216"/>
                    <a:pt x="812" y="6990"/>
                  </a:cubicBezTo>
                  <a:cubicBezTo>
                    <a:pt x="671" y="6092"/>
                    <a:pt x="400" y="1850"/>
                    <a:pt x="541" y="1169"/>
                  </a:cubicBezTo>
                  <a:cubicBezTo>
                    <a:pt x="671" y="584"/>
                    <a:pt x="2348" y="357"/>
                    <a:pt x="2348" y="357"/>
                  </a:cubicBezTo>
                  <a:close/>
                  <a:moveTo>
                    <a:pt x="2294" y="0"/>
                  </a:moveTo>
                  <a:cubicBezTo>
                    <a:pt x="1710" y="87"/>
                    <a:pt x="314" y="314"/>
                    <a:pt x="184" y="1082"/>
                  </a:cubicBezTo>
                  <a:cubicBezTo>
                    <a:pt x="0" y="1850"/>
                    <a:pt x="314" y="6265"/>
                    <a:pt x="400" y="6990"/>
                  </a:cubicBezTo>
                  <a:cubicBezTo>
                    <a:pt x="995" y="12216"/>
                    <a:pt x="1439" y="13125"/>
                    <a:pt x="1482" y="13212"/>
                  </a:cubicBezTo>
                  <a:cubicBezTo>
                    <a:pt x="1536" y="13298"/>
                    <a:pt x="1623" y="13341"/>
                    <a:pt x="1710" y="13395"/>
                  </a:cubicBezTo>
                  <a:cubicBezTo>
                    <a:pt x="1807" y="13395"/>
                    <a:pt x="3430" y="13882"/>
                    <a:pt x="5594" y="13882"/>
                  </a:cubicBezTo>
                  <a:lnTo>
                    <a:pt x="6265" y="13882"/>
                  </a:lnTo>
                  <a:cubicBezTo>
                    <a:pt x="8386" y="13882"/>
                    <a:pt x="9695" y="13395"/>
                    <a:pt x="9738" y="13395"/>
                  </a:cubicBezTo>
                  <a:cubicBezTo>
                    <a:pt x="9825" y="13341"/>
                    <a:pt x="9868" y="13298"/>
                    <a:pt x="9922" y="13212"/>
                  </a:cubicBezTo>
                  <a:cubicBezTo>
                    <a:pt x="9965" y="13125"/>
                    <a:pt x="10463" y="12216"/>
                    <a:pt x="11004" y="6990"/>
                  </a:cubicBezTo>
                  <a:cubicBezTo>
                    <a:pt x="11091" y="6265"/>
                    <a:pt x="11404" y="1850"/>
                    <a:pt x="11275" y="1082"/>
                  </a:cubicBezTo>
                  <a:cubicBezTo>
                    <a:pt x="11091" y="314"/>
                    <a:pt x="9695" y="87"/>
                    <a:pt x="9154" y="0"/>
                  </a:cubicBezTo>
                  <a:lnTo>
                    <a:pt x="9111" y="0"/>
                  </a:lnTo>
                  <a:cubicBezTo>
                    <a:pt x="8970" y="0"/>
                    <a:pt x="8883" y="43"/>
                    <a:pt x="8840" y="87"/>
                  </a:cubicBezTo>
                  <a:cubicBezTo>
                    <a:pt x="8743" y="184"/>
                    <a:pt x="8699" y="271"/>
                    <a:pt x="8699" y="411"/>
                  </a:cubicBezTo>
                  <a:cubicBezTo>
                    <a:pt x="8699" y="455"/>
                    <a:pt x="8970" y="4328"/>
                    <a:pt x="7531" y="5908"/>
                  </a:cubicBezTo>
                  <a:cubicBezTo>
                    <a:pt x="7120" y="6308"/>
                    <a:pt x="6676" y="6535"/>
                    <a:pt x="6081" y="6535"/>
                  </a:cubicBezTo>
                  <a:lnTo>
                    <a:pt x="5324" y="6535"/>
                  </a:lnTo>
                  <a:cubicBezTo>
                    <a:pt x="4728" y="6535"/>
                    <a:pt x="4285" y="6308"/>
                    <a:pt x="3917" y="5908"/>
                  </a:cubicBezTo>
                  <a:cubicBezTo>
                    <a:pt x="2478" y="4328"/>
                    <a:pt x="2705" y="455"/>
                    <a:pt x="2705" y="411"/>
                  </a:cubicBezTo>
                  <a:cubicBezTo>
                    <a:pt x="2705" y="271"/>
                    <a:pt x="2662" y="184"/>
                    <a:pt x="2618" y="87"/>
                  </a:cubicBezTo>
                  <a:cubicBezTo>
                    <a:pt x="2521" y="43"/>
                    <a:pt x="2435" y="0"/>
                    <a:pt x="234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6" name="Google Shape;315;p23"/>
            <p:cNvSpPr/>
            <p:nvPr/>
          </p:nvSpPr>
          <p:spPr>
            <a:xfrm>
              <a:off x="6497024" y="2592834"/>
              <a:ext cx="304813" cy="271258"/>
            </a:xfrm>
            <a:custGeom>
              <a:avLst/>
              <a:gdLst/>
              <a:ahLst/>
              <a:cxnLst/>
              <a:rect l="l" t="t" r="r" b="b"/>
              <a:pathLst>
                <a:path w="8657" h="7704" extrusionOk="0">
                  <a:moveTo>
                    <a:pt x="7532" y="271"/>
                  </a:moveTo>
                  <a:cubicBezTo>
                    <a:pt x="7532" y="278"/>
                    <a:pt x="7533" y="286"/>
                    <a:pt x="7536" y="293"/>
                  </a:cubicBezTo>
                  <a:lnTo>
                    <a:pt x="7536" y="293"/>
                  </a:lnTo>
                  <a:cubicBezTo>
                    <a:pt x="7535" y="284"/>
                    <a:pt x="7533" y="277"/>
                    <a:pt x="7532" y="271"/>
                  </a:cubicBezTo>
                  <a:close/>
                  <a:moveTo>
                    <a:pt x="899" y="0"/>
                  </a:moveTo>
                  <a:cubicBezTo>
                    <a:pt x="899" y="0"/>
                    <a:pt x="585" y="43"/>
                    <a:pt x="228" y="130"/>
                  </a:cubicBezTo>
                  <a:cubicBezTo>
                    <a:pt x="141" y="173"/>
                    <a:pt x="87" y="227"/>
                    <a:pt x="87" y="314"/>
                  </a:cubicBezTo>
                  <a:cubicBezTo>
                    <a:pt x="44" y="541"/>
                    <a:pt x="44" y="812"/>
                    <a:pt x="1" y="1082"/>
                  </a:cubicBezTo>
                  <a:cubicBezTo>
                    <a:pt x="44" y="2521"/>
                    <a:pt x="271" y="5140"/>
                    <a:pt x="1581" y="6579"/>
                  </a:cubicBezTo>
                  <a:cubicBezTo>
                    <a:pt x="1981" y="7033"/>
                    <a:pt x="2479" y="7347"/>
                    <a:pt x="2976" y="7531"/>
                  </a:cubicBezTo>
                  <a:cubicBezTo>
                    <a:pt x="3431" y="7661"/>
                    <a:pt x="3874" y="7704"/>
                    <a:pt x="4372" y="7704"/>
                  </a:cubicBezTo>
                  <a:cubicBezTo>
                    <a:pt x="4827" y="7704"/>
                    <a:pt x="5281" y="7661"/>
                    <a:pt x="5725" y="7477"/>
                  </a:cubicBezTo>
                  <a:cubicBezTo>
                    <a:pt x="6763" y="7120"/>
                    <a:pt x="7391" y="6265"/>
                    <a:pt x="7716" y="5637"/>
                  </a:cubicBezTo>
                  <a:cubicBezTo>
                    <a:pt x="8300" y="4458"/>
                    <a:pt x="8614" y="3019"/>
                    <a:pt x="8614" y="1082"/>
                  </a:cubicBezTo>
                  <a:cubicBezTo>
                    <a:pt x="8614" y="1082"/>
                    <a:pt x="8657" y="768"/>
                    <a:pt x="8570" y="271"/>
                  </a:cubicBezTo>
                  <a:cubicBezTo>
                    <a:pt x="8527" y="227"/>
                    <a:pt x="8473" y="173"/>
                    <a:pt x="8430" y="130"/>
                  </a:cubicBezTo>
                  <a:cubicBezTo>
                    <a:pt x="8029" y="43"/>
                    <a:pt x="7716" y="0"/>
                    <a:pt x="7716" y="0"/>
                  </a:cubicBezTo>
                  <a:lnTo>
                    <a:pt x="7661" y="357"/>
                  </a:lnTo>
                  <a:cubicBezTo>
                    <a:pt x="7590" y="357"/>
                    <a:pt x="7548" y="328"/>
                    <a:pt x="7536" y="293"/>
                  </a:cubicBezTo>
                  <a:lnTo>
                    <a:pt x="7536" y="293"/>
                  </a:lnTo>
                  <a:cubicBezTo>
                    <a:pt x="7569" y="542"/>
                    <a:pt x="7488" y="1861"/>
                    <a:pt x="7488" y="2164"/>
                  </a:cubicBezTo>
                  <a:cubicBezTo>
                    <a:pt x="7391" y="3203"/>
                    <a:pt x="7218" y="4501"/>
                    <a:pt x="6536" y="5540"/>
                  </a:cubicBezTo>
                  <a:cubicBezTo>
                    <a:pt x="6266" y="5908"/>
                    <a:pt x="5995" y="6178"/>
                    <a:pt x="5681" y="6308"/>
                  </a:cubicBezTo>
                  <a:cubicBezTo>
                    <a:pt x="5411" y="6449"/>
                    <a:pt x="5140" y="6535"/>
                    <a:pt x="4686" y="6579"/>
                  </a:cubicBezTo>
                  <a:lnTo>
                    <a:pt x="4199" y="6579"/>
                  </a:lnTo>
                  <a:cubicBezTo>
                    <a:pt x="3788" y="6579"/>
                    <a:pt x="3474" y="6535"/>
                    <a:pt x="3247" y="6449"/>
                  </a:cubicBezTo>
                  <a:cubicBezTo>
                    <a:pt x="2792" y="6308"/>
                    <a:pt x="2392" y="5951"/>
                    <a:pt x="2122" y="5497"/>
                  </a:cubicBezTo>
                  <a:cubicBezTo>
                    <a:pt x="1440" y="4555"/>
                    <a:pt x="1267" y="3246"/>
                    <a:pt x="1169" y="2251"/>
                  </a:cubicBezTo>
                  <a:cubicBezTo>
                    <a:pt x="1083" y="1526"/>
                    <a:pt x="1083" y="855"/>
                    <a:pt x="1126" y="227"/>
                  </a:cubicBezTo>
                  <a:cubicBezTo>
                    <a:pt x="1126" y="130"/>
                    <a:pt x="1126" y="87"/>
                    <a:pt x="1083" y="43"/>
                  </a:cubicBezTo>
                  <a:cubicBezTo>
                    <a:pt x="1040" y="43"/>
                    <a:pt x="996" y="0"/>
                    <a:pt x="953" y="0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7" name="Google Shape;316;p23"/>
            <p:cNvSpPr/>
            <p:nvPr/>
          </p:nvSpPr>
          <p:spPr>
            <a:xfrm>
              <a:off x="6490546" y="2586356"/>
              <a:ext cx="316256" cy="284215"/>
            </a:xfrm>
            <a:custGeom>
              <a:avLst/>
              <a:gdLst/>
              <a:ahLst/>
              <a:cxnLst/>
              <a:rect l="l" t="t" r="r" b="b"/>
              <a:pathLst>
                <a:path w="8982" h="8072" extrusionOk="0">
                  <a:moveTo>
                    <a:pt x="1137" y="357"/>
                  </a:moveTo>
                  <a:cubicBezTo>
                    <a:pt x="1083" y="1082"/>
                    <a:pt x="1083" y="1764"/>
                    <a:pt x="1180" y="2478"/>
                  </a:cubicBezTo>
                  <a:cubicBezTo>
                    <a:pt x="1267" y="3603"/>
                    <a:pt x="1494" y="4826"/>
                    <a:pt x="2122" y="5821"/>
                  </a:cubicBezTo>
                  <a:cubicBezTo>
                    <a:pt x="2435" y="6222"/>
                    <a:pt x="2847" y="6633"/>
                    <a:pt x="3344" y="6806"/>
                  </a:cubicBezTo>
                  <a:cubicBezTo>
                    <a:pt x="3658" y="6903"/>
                    <a:pt x="4015" y="6947"/>
                    <a:pt x="4383" y="6947"/>
                  </a:cubicBezTo>
                  <a:lnTo>
                    <a:pt x="4924" y="6947"/>
                  </a:lnTo>
                  <a:cubicBezTo>
                    <a:pt x="5281" y="6903"/>
                    <a:pt x="5638" y="6849"/>
                    <a:pt x="5952" y="6676"/>
                  </a:cubicBezTo>
                  <a:cubicBezTo>
                    <a:pt x="6320" y="6449"/>
                    <a:pt x="6634" y="6178"/>
                    <a:pt x="6861" y="5821"/>
                  </a:cubicBezTo>
                  <a:cubicBezTo>
                    <a:pt x="7532" y="4826"/>
                    <a:pt x="7759" y="3560"/>
                    <a:pt x="7845" y="2391"/>
                  </a:cubicBezTo>
                  <a:cubicBezTo>
                    <a:pt x="7845" y="2251"/>
                    <a:pt x="7986" y="411"/>
                    <a:pt x="7900" y="357"/>
                  </a:cubicBezTo>
                  <a:lnTo>
                    <a:pt x="7900" y="357"/>
                  </a:lnTo>
                  <a:cubicBezTo>
                    <a:pt x="7900" y="357"/>
                    <a:pt x="8213" y="411"/>
                    <a:pt x="8570" y="498"/>
                  </a:cubicBezTo>
                  <a:cubicBezTo>
                    <a:pt x="8657" y="952"/>
                    <a:pt x="8614" y="1266"/>
                    <a:pt x="8614" y="1266"/>
                  </a:cubicBezTo>
                  <a:cubicBezTo>
                    <a:pt x="8614" y="2748"/>
                    <a:pt x="8441" y="4371"/>
                    <a:pt x="7759" y="5724"/>
                  </a:cubicBezTo>
                  <a:cubicBezTo>
                    <a:pt x="7359" y="6535"/>
                    <a:pt x="6677" y="7217"/>
                    <a:pt x="5822" y="7531"/>
                  </a:cubicBezTo>
                  <a:cubicBezTo>
                    <a:pt x="5411" y="7661"/>
                    <a:pt x="4967" y="7715"/>
                    <a:pt x="4556" y="7715"/>
                  </a:cubicBezTo>
                  <a:cubicBezTo>
                    <a:pt x="4113" y="7715"/>
                    <a:pt x="3658" y="7661"/>
                    <a:pt x="3247" y="7531"/>
                  </a:cubicBezTo>
                  <a:cubicBezTo>
                    <a:pt x="2706" y="7347"/>
                    <a:pt x="2262" y="7033"/>
                    <a:pt x="1894" y="6676"/>
                  </a:cubicBezTo>
                  <a:cubicBezTo>
                    <a:pt x="596" y="5226"/>
                    <a:pt x="412" y="2662"/>
                    <a:pt x="369" y="1266"/>
                  </a:cubicBezTo>
                  <a:cubicBezTo>
                    <a:pt x="412" y="996"/>
                    <a:pt x="412" y="725"/>
                    <a:pt x="455" y="498"/>
                  </a:cubicBezTo>
                  <a:cubicBezTo>
                    <a:pt x="812" y="411"/>
                    <a:pt x="1137" y="357"/>
                    <a:pt x="1137" y="357"/>
                  </a:cubicBezTo>
                  <a:close/>
                  <a:moveTo>
                    <a:pt x="1083" y="0"/>
                  </a:moveTo>
                  <a:cubicBezTo>
                    <a:pt x="1083" y="0"/>
                    <a:pt x="726" y="43"/>
                    <a:pt x="369" y="141"/>
                  </a:cubicBezTo>
                  <a:cubicBezTo>
                    <a:pt x="228" y="184"/>
                    <a:pt x="98" y="314"/>
                    <a:pt x="98" y="455"/>
                  </a:cubicBezTo>
                  <a:cubicBezTo>
                    <a:pt x="55" y="725"/>
                    <a:pt x="55" y="996"/>
                    <a:pt x="1" y="1266"/>
                  </a:cubicBezTo>
                  <a:cubicBezTo>
                    <a:pt x="55" y="2748"/>
                    <a:pt x="271" y="5410"/>
                    <a:pt x="1624" y="6903"/>
                  </a:cubicBezTo>
                  <a:cubicBezTo>
                    <a:pt x="2035" y="7347"/>
                    <a:pt x="2576" y="7715"/>
                    <a:pt x="3117" y="7845"/>
                  </a:cubicBezTo>
                  <a:cubicBezTo>
                    <a:pt x="3572" y="8029"/>
                    <a:pt x="4058" y="8072"/>
                    <a:pt x="4556" y="8072"/>
                  </a:cubicBezTo>
                  <a:cubicBezTo>
                    <a:pt x="5054" y="8072"/>
                    <a:pt x="5508" y="7985"/>
                    <a:pt x="5952" y="7845"/>
                  </a:cubicBezTo>
                  <a:cubicBezTo>
                    <a:pt x="7088" y="7488"/>
                    <a:pt x="7716" y="6579"/>
                    <a:pt x="8073" y="5908"/>
                  </a:cubicBezTo>
                  <a:cubicBezTo>
                    <a:pt x="8657" y="4685"/>
                    <a:pt x="8982" y="3246"/>
                    <a:pt x="8982" y="1266"/>
                  </a:cubicBezTo>
                  <a:cubicBezTo>
                    <a:pt x="8982" y="1223"/>
                    <a:pt x="8982" y="855"/>
                    <a:pt x="8928" y="455"/>
                  </a:cubicBezTo>
                  <a:cubicBezTo>
                    <a:pt x="8884" y="314"/>
                    <a:pt x="8798" y="184"/>
                    <a:pt x="8657" y="141"/>
                  </a:cubicBezTo>
                  <a:cubicBezTo>
                    <a:pt x="8257" y="43"/>
                    <a:pt x="7943" y="0"/>
                    <a:pt x="7943" y="0"/>
                  </a:cubicBezTo>
                  <a:lnTo>
                    <a:pt x="7900" y="0"/>
                  </a:lnTo>
                  <a:cubicBezTo>
                    <a:pt x="7716" y="0"/>
                    <a:pt x="7532" y="141"/>
                    <a:pt x="7532" y="314"/>
                  </a:cubicBezTo>
                  <a:cubicBezTo>
                    <a:pt x="7488" y="411"/>
                    <a:pt x="7532" y="455"/>
                    <a:pt x="7532" y="541"/>
                  </a:cubicBezTo>
                  <a:cubicBezTo>
                    <a:pt x="7575" y="812"/>
                    <a:pt x="7488" y="2078"/>
                    <a:pt x="7488" y="2348"/>
                  </a:cubicBezTo>
                  <a:cubicBezTo>
                    <a:pt x="7402" y="3333"/>
                    <a:pt x="7218" y="4642"/>
                    <a:pt x="6547" y="5594"/>
                  </a:cubicBezTo>
                  <a:cubicBezTo>
                    <a:pt x="6320" y="5951"/>
                    <a:pt x="6093" y="6178"/>
                    <a:pt x="5779" y="6362"/>
                  </a:cubicBezTo>
                  <a:cubicBezTo>
                    <a:pt x="5552" y="6492"/>
                    <a:pt x="5281" y="6535"/>
                    <a:pt x="4870" y="6579"/>
                  </a:cubicBezTo>
                  <a:lnTo>
                    <a:pt x="4383" y="6579"/>
                  </a:lnTo>
                  <a:cubicBezTo>
                    <a:pt x="3972" y="6579"/>
                    <a:pt x="3701" y="6535"/>
                    <a:pt x="3474" y="6449"/>
                  </a:cubicBezTo>
                  <a:cubicBezTo>
                    <a:pt x="2976" y="6265"/>
                    <a:pt x="2619" y="5908"/>
                    <a:pt x="2435" y="5594"/>
                  </a:cubicBezTo>
                  <a:cubicBezTo>
                    <a:pt x="1808" y="4642"/>
                    <a:pt x="1624" y="3430"/>
                    <a:pt x="1537" y="2435"/>
                  </a:cubicBezTo>
                  <a:cubicBezTo>
                    <a:pt x="1451" y="1710"/>
                    <a:pt x="1451" y="1039"/>
                    <a:pt x="1494" y="411"/>
                  </a:cubicBezTo>
                  <a:cubicBezTo>
                    <a:pt x="1494" y="314"/>
                    <a:pt x="1451" y="184"/>
                    <a:pt x="1353" y="87"/>
                  </a:cubicBezTo>
                  <a:cubicBezTo>
                    <a:pt x="1310" y="43"/>
                    <a:pt x="1224" y="0"/>
                    <a:pt x="11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8" name="Google Shape;317;p23"/>
            <p:cNvSpPr/>
            <p:nvPr/>
          </p:nvSpPr>
          <p:spPr>
            <a:xfrm>
              <a:off x="6287490" y="3027502"/>
              <a:ext cx="700292" cy="619133"/>
            </a:xfrm>
            <a:custGeom>
              <a:avLst/>
              <a:gdLst/>
              <a:ahLst/>
              <a:cxnLst/>
              <a:rect l="l" t="t" r="r" b="b"/>
              <a:pathLst>
                <a:path w="19889" h="17584" extrusionOk="0">
                  <a:moveTo>
                    <a:pt x="6092" y="1"/>
                  </a:moveTo>
                  <a:cubicBezTo>
                    <a:pt x="1" y="3344"/>
                    <a:pt x="44" y="15376"/>
                    <a:pt x="44" y="15874"/>
                  </a:cubicBezTo>
                  <a:cubicBezTo>
                    <a:pt x="44" y="15961"/>
                    <a:pt x="87" y="16058"/>
                    <a:pt x="185" y="16058"/>
                  </a:cubicBezTo>
                  <a:cubicBezTo>
                    <a:pt x="3063" y="17097"/>
                    <a:pt x="6309" y="17584"/>
                    <a:pt x="9782" y="17584"/>
                  </a:cubicBezTo>
                  <a:cubicBezTo>
                    <a:pt x="15376" y="17584"/>
                    <a:pt x="19704" y="16231"/>
                    <a:pt x="19748" y="16231"/>
                  </a:cubicBezTo>
                  <a:cubicBezTo>
                    <a:pt x="19834" y="16188"/>
                    <a:pt x="19888" y="16145"/>
                    <a:pt x="19888" y="16058"/>
                  </a:cubicBezTo>
                  <a:cubicBezTo>
                    <a:pt x="19748" y="5097"/>
                    <a:pt x="14337" y="412"/>
                    <a:pt x="14294" y="369"/>
                  </a:cubicBezTo>
                  <a:cubicBezTo>
                    <a:pt x="14251" y="325"/>
                    <a:pt x="14208" y="325"/>
                    <a:pt x="14153" y="325"/>
                  </a:cubicBezTo>
                  <a:lnTo>
                    <a:pt x="9966" y="542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9" name="Google Shape;318;p23"/>
            <p:cNvSpPr/>
            <p:nvPr/>
          </p:nvSpPr>
          <p:spPr>
            <a:xfrm>
              <a:off x="6282912" y="3021410"/>
              <a:ext cx="710960" cy="633217"/>
            </a:xfrm>
            <a:custGeom>
              <a:avLst/>
              <a:gdLst/>
              <a:ahLst/>
              <a:cxnLst/>
              <a:rect l="l" t="t" r="r" b="b"/>
              <a:pathLst>
                <a:path w="20192" h="17984" extrusionOk="0">
                  <a:moveTo>
                    <a:pt x="6309" y="358"/>
                  </a:moveTo>
                  <a:lnTo>
                    <a:pt x="10096" y="899"/>
                  </a:lnTo>
                  <a:lnTo>
                    <a:pt x="14283" y="672"/>
                  </a:lnTo>
                  <a:cubicBezTo>
                    <a:pt x="14283" y="672"/>
                    <a:pt x="19694" y="5227"/>
                    <a:pt x="19834" y="16231"/>
                  </a:cubicBezTo>
                  <a:cubicBezTo>
                    <a:pt x="19834" y="16231"/>
                    <a:pt x="15549" y="17584"/>
                    <a:pt x="9912" y="17584"/>
                  </a:cubicBezTo>
                  <a:cubicBezTo>
                    <a:pt x="6980" y="17584"/>
                    <a:pt x="3647" y="17216"/>
                    <a:pt x="358" y="16047"/>
                  </a:cubicBezTo>
                  <a:cubicBezTo>
                    <a:pt x="358" y="16047"/>
                    <a:pt x="271" y="3690"/>
                    <a:pt x="6309" y="358"/>
                  </a:cubicBezTo>
                  <a:close/>
                  <a:moveTo>
                    <a:pt x="6309" y="1"/>
                  </a:moveTo>
                  <a:cubicBezTo>
                    <a:pt x="6266" y="1"/>
                    <a:pt x="6168" y="1"/>
                    <a:pt x="6125" y="44"/>
                  </a:cubicBezTo>
                  <a:cubicBezTo>
                    <a:pt x="3517" y="1440"/>
                    <a:pt x="1710" y="4599"/>
                    <a:pt x="715" y="9371"/>
                  </a:cubicBezTo>
                  <a:cubicBezTo>
                    <a:pt x="1" y="12888"/>
                    <a:pt x="1" y="15960"/>
                    <a:pt x="1" y="16047"/>
                  </a:cubicBezTo>
                  <a:cubicBezTo>
                    <a:pt x="1" y="16231"/>
                    <a:pt x="87" y="16361"/>
                    <a:pt x="271" y="16404"/>
                  </a:cubicBezTo>
                  <a:cubicBezTo>
                    <a:pt x="3150" y="17443"/>
                    <a:pt x="6439" y="17984"/>
                    <a:pt x="9912" y="17984"/>
                  </a:cubicBezTo>
                  <a:cubicBezTo>
                    <a:pt x="15549" y="17984"/>
                    <a:pt x="19878" y="16588"/>
                    <a:pt x="19921" y="16588"/>
                  </a:cubicBezTo>
                  <a:cubicBezTo>
                    <a:pt x="20105" y="16545"/>
                    <a:pt x="20191" y="16404"/>
                    <a:pt x="20191" y="16231"/>
                  </a:cubicBezTo>
                  <a:cubicBezTo>
                    <a:pt x="20105" y="10453"/>
                    <a:pt x="18612" y="6493"/>
                    <a:pt x="17356" y="4145"/>
                  </a:cubicBezTo>
                  <a:cubicBezTo>
                    <a:pt x="15961" y="1580"/>
                    <a:pt x="14608" y="444"/>
                    <a:pt x="14511" y="358"/>
                  </a:cubicBezTo>
                  <a:cubicBezTo>
                    <a:pt x="14467" y="315"/>
                    <a:pt x="14381" y="271"/>
                    <a:pt x="14283" y="271"/>
                  </a:cubicBezTo>
                  <a:lnTo>
                    <a:pt x="14240" y="271"/>
                  </a:lnTo>
                  <a:lnTo>
                    <a:pt x="10096" y="542"/>
                  </a:lnTo>
                  <a:lnTo>
                    <a:pt x="6352" y="1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0" name="Google Shape;319;p23"/>
            <p:cNvSpPr/>
            <p:nvPr/>
          </p:nvSpPr>
          <p:spPr>
            <a:xfrm>
              <a:off x="6385796" y="3033980"/>
              <a:ext cx="487694" cy="377979"/>
            </a:xfrm>
            <a:custGeom>
              <a:avLst/>
              <a:gdLst/>
              <a:ahLst/>
              <a:cxnLst/>
              <a:rect l="l" t="t" r="r" b="b"/>
              <a:pathLst>
                <a:path w="13851" h="10735" extrusionOk="0">
                  <a:moveTo>
                    <a:pt x="4155" y="1"/>
                  </a:moveTo>
                  <a:cubicBezTo>
                    <a:pt x="4112" y="1"/>
                    <a:pt x="4058" y="1"/>
                    <a:pt x="4015" y="44"/>
                  </a:cubicBezTo>
                  <a:cubicBezTo>
                    <a:pt x="0" y="3517"/>
                    <a:pt x="411" y="9155"/>
                    <a:pt x="411" y="9198"/>
                  </a:cubicBezTo>
                  <a:cubicBezTo>
                    <a:pt x="455" y="9241"/>
                    <a:pt x="455" y="9285"/>
                    <a:pt x="498" y="9285"/>
                  </a:cubicBezTo>
                  <a:cubicBezTo>
                    <a:pt x="541" y="9382"/>
                    <a:pt x="1851" y="10734"/>
                    <a:pt x="6720" y="10734"/>
                  </a:cubicBezTo>
                  <a:cubicBezTo>
                    <a:pt x="11589" y="10734"/>
                    <a:pt x="12768" y="9739"/>
                    <a:pt x="12811" y="9696"/>
                  </a:cubicBezTo>
                  <a:cubicBezTo>
                    <a:pt x="12855" y="9652"/>
                    <a:pt x="12855" y="9609"/>
                    <a:pt x="12855" y="9555"/>
                  </a:cubicBezTo>
                  <a:cubicBezTo>
                    <a:pt x="13850" y="3831"/>
                    <a:pt x="10279" y="358"/>
                    <a:pt x="10236" y="315"/>
                  </a:cubicBezTo>
                  <a:cubicBezTo>
                    <a:pt x="10193" y="271"/>
                    <a:pt x="10150" y="271"/>
                    <a:pt x="10106" y="271"/>
                  </a:cubicBezTo>
                  <a:cubicBezTo>
                    <a:pt x="9695" y="315"/>
                    <a:pt x="9252" y="315"/>
                    <a:pt x="8797" y="315"/>
                  </a:cubicBezTo>
                  <a:cubicBezTo>
                    <a:pt x="6547" y="315"/>
                    <a:pt x="4199" y="1"/>
                    <a:pt x="4155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1" name="Google Shape;320;p23"/>
            <p:cNvSpPr/>
            <p:nvPr/>
          </p:nvSpPr>
          <p:spPr>
            <a:xfrm>
              <a:off x="6379705" y="3027502"/>
              <a:ext cx="487306" cy="390549"/>
            </a:xfrm>
            <a:custGeom>
              <a:avLst/>
              <a:gdLst/>
              <a:ahLst/>
              <a:cxnLst/>
              <a:rect l="l" t="t" r="r" b="b"/>
              <a:pathLst>
                <a:path w="13840" h="11092" extrusionOk="0">
                  <a:moveTo>
                    <a:pt x="4328" y="369"/>
                  </a:moveTo>
                  <a:cubicBezTo>
                    <a:pt x="4328" y="369"/>
                    <a:pt x="6665" y="683"/>
                    <a:pt x="8970" y="683"/>
                  </a:cubicBezTo>
                  <a:cubicBezTo>
                    <a:pt x="9425" y="683"/>
                    <a:pt x="9868" y="683"/>
                    <a:pt x="10279" y="639"/>
                  </a:cubicBezTo>
                  <a:cubicBezTo>
                    <a:pt x="10279" y="639"/>
                    <a:pt x="13839" y="4015"/>
                    <a:pt x="12844" y="9739"/>
                  </a:cubicBezTo>
                  <a:cubicBezTo>
                    <a:pt x="12844" y="9739"/>
                    <a:pt x="11762" y="10734"/>
                    <a:pt x="6893" y="10734"/>
                  </a:cubicBezTo>
                  <a:cubicBezTo>
                    <a:pt x="2067" y="10734"/>
                    <a:pt x="768" y="9382"/>
                    <a:pt x="768" y="9382"/>
                  </a:cubicBezTo>
                  <a:cubicBezTo>
                    <a:pt x="768" y="9382"/>
                    <a:pt x="314" y="3842"/>
                    <a:pt x="4328" y="369"/>
                  </a:cubicBezTo>
                  <a:close/>
                  <a:moveTo>
                    <a:pt x="4328" y="1"/>
                  </a:moveTo>
                  <a:cubicBezTo>
                    <a:pt x="4231" y="1"/>
                    <a:pt x="4144" y="55"/>
                    <a:pt x="4058" y="98"/>
                  </a:cubicBezTo>
                  <a:cubicBezTo>
                    <a:pt x="0" y="3615"/>
                    <a:pt x="401" y="9155"/>
                    <a:pt x="401" y="9382"/>
                  </a:cubicBezTo>
                  <a:cubicBezTo>
                    <a:pt x="444" y="9469"/>
                    <a:pt x="444" y="9566"/>
                    <a:pt x="541" y="9609"/>
                  </a:cubicBezTo>
                  <a:cubicBezTo>
                    <a:pt x="584" y="9652"/>
                    <a:pt x="1937" y="11092"/>
                    <a:pt x="6893" y="11092"/>
                  </a:cubicBezTo>
                  <a:cubicBezTo>
                    <a:pt x="11762" y="11092"/>
                    <a:pt x="12984" y="10107"/>
                    <a:pt x="13114" y="10010"/>
                  </a:cubicBezTo>
                  <a:cubicBezTo>
                    <a:pt x="13158" y="9923"/>
                    <a:pt x="13212" y="9880"/>
                    <a:pt x="13212" y="9793"/>
                  </a:cubicBezTo>
                  <a:cubicBezTo>
                    <a:pt x="13753" y="6763"/>
                    <a:pt x="12984" y="4329"/>
                    <a:pt x="12259" y="2890"/>
                  </a:cubicBezTo>
                  <a:cubicBezTo>
                    <a:pt x="11491" y="1267"/>
                    <a:pt x="10550" y="412"/>
                    <a:pt x="10550" y="369"/>
                  </a:cubicBezTo>
                  <a:cubicBezTo>
                    <a:pt x="10452" y="325"/>
                    <a:pt x="10366" y="271"/>
                    <a:pt x="10279" y="271"/>
                  </a:cubicBezTo>
                  <a:lnTo>
                    <a:pt x="10236" y="271"/>
                  </a:lnTo>
                  <a:cubicBezTo>
                    <a:pt x="9868" y="325"/>
                    <a:pt x="9425" y="325"/>
                    <a:pt x="8970" y="325"/>
                  </a:cubicBezTo>
                  <a:cubicBezTo>
                    <a:pt x="6720" y="325"/>
                    <a:pt x="4372" y="1"/>
                    <a:pt x="437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2" name="Google Shape;321;p23"/>
            <p:cNvSpPr/>
            <p:nvPr/>
          </p:nvSpPr>
          <p:spPr>
            <a:xfrm>
              <a:off x="6597690" y="2870183"/>
              <a:ext cx="80349" cy="162107"/>
            </a:xfrm>
            <a:custGeom>
              <a:avLst/>
              <a:gdLst/>
              <a:ahLst/>
              <a:cxnLst/>
              <a:rect l="l" t="t" r="r" b="b"/>
              <a:pathLst>
                <a:path w="2282" h="4604" extrusionOk="0">
                  <a:moveTo>
                    <a:pt x="1972" y="1"/>
                  </a:moveTo>
                  <a:cubicBezTo>
                    <a:pt x="1940" y="1"/>
                    <a:pt x="1906" y="17"/>
                    <a:pt x="1881" y="54"/>
                  </a:cubicBezTo>
                  <a:cubicBezTo>
                    <a:pt x="1697" y="325"/>
                    <a:pt x="1470" y="595"/>
                    <a:pt x="1286" y="822"/>
                  </a:cubicBezTo>
                  <a:cubicBezTo>
                    <a:pt x="1156" y="736"/>
                    <a:pt x="1070" y="595"/>
                    <a:pt x="929" y="465"/>
                  </a:cubicBezTo>
                  <a:cubicBezTo>
                    <a:pt x="918" y="442"/>
                    <a:pt x="900" y="432"/>
                    <a:pt x="879" y="432"/>
                  </a:cubicBezTo>
                  <a:cubicBezTo>
                    <a:pt x="814" y="432"/>
                    <a:pt x="725" y="529"/>
                    <a:pt x="799" y="595"/>
                  </a:cubicBezTo>
                  <a:cubicBezTo>
                    <a:pt x="929" y="736"/>
                    <a:pt x="1015" y="866"/>
                    <a:pt x="1156" y="1006"/>
                  </a:cubicBezTo>
                  <a:cubicBezTo>
                    <a:pt x="842" y="1363"/>
                    <a:pt x="474" y="1721"/>
                    <a:pt x="161" y="2088"/>
                  </a:cubicBezTo>
                  <a:cubicBezTo>
                    <a:pt x="91" y="2158"/>
                    <a:pt x="161" y="2289"/>
                    <a:pt x="241" y="2289"/>
                  </a:cubicBezTo>
                  <a:cubicBezTo>
                    <a:pt x="261" y="2289"/>
                    <a:pt x="282" y="2281"/>
                    <a:pt x="301" y="2262"/>
                  </a:cubicBezTo>
                  <a:cubicBezTo>
                    <a:pt x="702" y="1991"/>
                    <a:pt x="1070" y="1634"/>
                    <a:pt x="1383" y="1223"/>
                  </a:cubicBezTo>
                  <a:cubicBezTo>
                    <a:pt x="1611" y="1450"/>
                    <a:pt x="1827" y="1634"/>
                    <a:pt x="2054" y="1818"/>
                  </a:cubicBezTo>
                  <a:cubicBezTo>
                    <a:pt x="1740" y="2218"/>
                    <a:pt x="1427" y="2629"/>
                    <a:pt x="1113" y="3030"/>
                  </a:cubicBezTo>
                  <a:cubicBezTo>
                    <a:pt x="886" y="2803"/>
                    <a:pt x="658" y="2575"/>
                    <a:pt x="474" y="2359"/>
                  </a:cubicBezTo>
                  <a:cubicBezTo>
                    <a:pt x="449" y="2330"/>
                    <a:pt x="419" y="2318"/>
                    <a:pt x="393" y="2318"/>
                  </a:cubicBezTo>
                  <a:cubicBezTo>
                    <a:pt x="330" y="2318"/>
                    <a:pt x="284" y="2385"/>
                    <a:pt x="345" y="2445"/>
                  </a:cubicBezTo>
                  <a:cubicBezTo>
                    <a:pt x="529" y="2716"/>
                    <a:pt x="745" y="2986"/>
                    <a:pt x="929" y="3257"/>
                  </a:cubicBezTo>
                  <a:cubicBezTo>
                    <a:pt x="615" y="3614"/>
                    <a:pt x="204" y="4025"/>
                    <a:pt x="31" y="4523"/>
                  </a:cubicBezTo>
                  <a:cubicBezTo>
                    <a:pt x="1" y="4553"/>
                    <a:pt x="33" y="4603"/>
                    <a:pt x="70" y="4603"/>
                  </a:cubicBezTo>
                  <a:cubicBezTo>
                    <a:pt x="86" y="4603"/>
                    <a:pt x="104" y="4593"/>
                    <a:pt x="117" y="4566"/>
                  </a:cubicBezTo>
                  <a:cubicBezTo>
                    <a:pt x="388" y="4296"/>
                    <a:pt x="615" y="3982"/>
                    <a:pt x="799" y="3657"/>
                  </a:cubicBezTo>
                  <a:cubicBezTo>
                    <a:pt x="842" y="3657"/>
                    <a:pt x="886" y="3657"/>
                    <a:pt x="886" y="3614"/>
                  </a:cubicBezTo>
                  <a:cubicBezTo>
                    <a:pt x="972" y="3571"/>
                    <a:pt x="1015" y="3484"/>
                    <a:pt x="1113" y="3387"/>
                  </a:cubicBezTo>
                  <a:cubicBezTo>
                    <a:pt x="1383" y="3755"/>
                    <a:pt x="1740" y="4069"/>
                    <a:pt x="2097" y="4339"/>
                  </a:cubicBezTo>
                  <a:cubicBezTo>
                    <a:pt x="2115" y="4347"/>
                    <a:pt x="2132" y="4350"/>
                    <a:pt x="2149" y="4350"/>
                  </a:cubicBezTo>
                  <a:cubicBezTo>
                    <a:pt x="2222" y="4350"/>
                    <a:pt x="2274" y="4278"/>
                    <a:pt x="2238" y="4198"/>
                  </a:cubicBezTo>
                  <a:cubicBezTo>
                    <a:pt x="1924" y="3841"/>
                    <a:pt x="1556" y="3528"/>
                    <a:pt x="1243" y="3214"/>
                  </a:cubicBezTo>
                  <a:cubicBezTo>
                    <a:pt x="1611" y="2759"/>
                    <a:pt x="1924" y="2359"/>
                    <a:pt x="2195" y="1861"/>
                  </a:cubicBezTo>
                  <a:cubicBezTo>
                    <a:pt x="2281" y="1861"/>
                    <a:pt x="2281" y="1721"/>
                    <a:pt x="2238" y="1677"/>
                  </a:cubicBezTo>
                  <a:cubicBezTo>
                    <a:pt x="1968" y="1493"/>
                    <a:pt x="1740" y="1277"/>
                    <a:pt x="1513" y="1050"/>
                  </a:cubicBezTo>
                  <a:cubicBezTo>
                    <a:pt x="1740" y="779"/>
                    <a:pt x="1924" y="509"/>
                    <a:pt x="2054" y="195"/>
                  </a:cubicBezTo>
                  <a:cubicBezTo>
                    <a:pt x="2123" y="95"/>
                    <a:pt x="2051" y="1"/>
                    <a:pt x="1972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3" name="Google Shape;322;p23"/>
            <p:cNvSpPr/>
            <p:nvPr/>
          </p:nvSpPr>
          <p:spPr>
            <a:xfrm>
              <a:off x="6532094" y="3168870"/>
              <a:ext cx="189007" cy="104961"/>
            </a:xfrm>
            <a:custGeom>
              <a:avLst/>
              <a:gdLst/>
              <a:ahLst/>
              <a:cxnLst/>
              <a:rect l="l" t="t" r="r" b="b"/>
              <a:pathLst>
                <a:path w="5368" h="2981" extrusionOk="0">
                  <a:moveTo>
                    <a:pt x="271" y="0"/>
                  </a:moveTo>
                  <a:cubicBezTo>
                    <a:pt x="271" y="0"/>
                    <a:pt x="0" y="2846"/>
                    <a:pt x="2662" y="2976"/>
                  </a:cubicBezTo>
                  <a:cubicBezTo>
                    <a:pt x="2720" y="2979"/>
                    <a:pt x="2776" y="2980"/>
                    <a:pt x="2831" y="2980"/>
                  </a:cubicBezTo>
                  <a:cubicBezTo>
                    <a:pt x="5274" y="2980"/>
                    <a:pt x="5367" y="0"/>
                    <a:pt x="5367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4" name="Google Shape;323;p23"/>
            <p:cNvSpPr/>
            <p:nvPr/>
          </p:nvSpPr>
          <p:spPr>
            <a:xfrm>
              <a:off x="6530544" y="3160842"/>
              <a:ext cx="196648" cy="119291"/>
            </a:xfrm>
            <a:custGeom>
              <a:avLst/>
              <a:gdLst/>
              <a:ahLst/>
              <a:cxnLst/>
              <a:rect l="l" t="t" r="r" b="b"/>
              <a:pathLst>
                <a:path w="5585" h="3388" extrusionOk="0">
                  <a:moveTo>
                    <a:pt x="5184" y="412"/>
                  </a:moveTo>
                  <a:cubicBezTo>
                    <a:pt x="5142" y="1061"/>
                    <a:pt x="4797" y="2983"/>
                    <a:pt x="2907" y="2983"/>
                  </a:cubicBezTo>
                  <a:cubicBezTo>
                    <a:pt x="2842" y="2983"/>
                    <a:pt x="2775" y="2981"/>
                    <a:pt x="2706" y="2976"/>
                  </a:cubicBezTo>
                  <a:cubicBezTo>
                    <a:pt x="1981" y="2976"/>
                    <a:pt x="1440" y="2706"/>
                    <a:pt x="1083" y="2306"/>
                  </a:cubicBezTo>
                  <a:cubicBezTo>
                    <a:pt x="542" y="1678"/>
                    <a:pt x="488" y="769"/>
                    <a:pt x="488" y="412"/>
                  </a:cubicBezTo>
                  <a:close/>
                  <a:moveTo>
                    <a:pt x="315" y="1"/>
                  </a:moveTo>
                  <a:cubicBezTo>
                    <a:pt x="174" y="1"/>
                    <a:pt x="131" y="98"/>
                    <a:pt x="88" y="185"/>
                  </a:cubicBezTo>
                  <a:cubicBezTo>
                    <a:pt x="88" y="271"/>
                    <a:pt x="1" y="1624"/>
                    <a:pt x="812" y="2576"/>
                  </a:cubicBezTo>
                  <a:cubicBezTo>
                    <a:pt x="1256" y="3074"/>
                    <a:pt x="1895" y="3344"/>
                    <a:pt x="2652" y="3388"/>
                  </a:cubicBezTo>
                  <a:lnTo>
                    <a:pt x="2836" y="3388"/>
                  </a:lnTo>
                  <a:cubicBezTo>
                    <a:pt x="5498" y="3388"/>
                    <a:pt x="5584" y="271"/>
                    <a:pt x="5584" y="228"/>
                  </a:cubicBezTo>
                  <a:cubicBezTo>
                    <a:pt x="5584" y="185"/>
                    <a:pt x="5584" y="142"/>
                    <a:pt x="5541" y="98"/>
                  </a:cubicBezTo>
                  <a:cubicBezTo>
                    <a:pt x="5498" y="55"/>
                    <a:pt x="5454" y="1"/>
                    <a:pt x="541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5" name="Google Shape;324;p23"/>
            <p:cNvSpPr/>
            <p:nvPr/>
          </p:nvSpPr>
          <p:spPr>
            <a:xfrm>
              <a:off x="6560649" y="2849973"/>
              <a:ext cx="163480" cy="214147"/>
            </a:xfrm>
            <a:custGeom>
              <a:avLst/>
              <a:gdLst/>
              <a:ahLst/>
              <a:cxnLst/>
              <a:rect l="l" t="t" r="r" b="b"/>
              <a:pathLst>
                <a:path w="4643" h="6082" extrusionOk="0">
                  <a:moveTo>
                    <a:pt x="942" y="401"/>
                  </a:moveTo>
                  <a:cubicBezTo>
                    <a:pt x="1213" y="498"/>
                    <a:pt x="1851" y="672"/>
                    <a:pt x="2522" y="672"/>
                  </a:cubicBezTo>
                  <a:cubicBezTo>
                    <a:pt x="2976" y="672"/>
                    <a:pt x="3377" y="585"/>
                    <a:pt x="3745" y="498"/>
                  </a:cubicBezTo>
                  <a:cubicBezTo>
                    <a:pt x="3874" y="1083"/>
                    <a:pt x="4145" y="3063"/>
                    <a:pt x="3745" y="5541"/>
                  </a:cubicBezTo>
                  <a:cubicBezTo>
                    <a:pt x="3561" y="5584"/>
                    <a:pt x="3106" y="5725"/>
                    <a:pt x="2479" y="5725"/>
                  </a:cubicBezTo>
                  <a:cubicBezTo>
                    <a:pt x="1981" y="5725"/>
                    <a:pt x="1440" y="5681"/>
                    <a:pt x="899" y="5541"/>
                  </a:cubicBezTo>
                  <a:cubicBezTo>
                    <a:pt x="499" y="3019"/>
                    <a:pt x="812" y="1039"/>
                    <a:pt x="942" y="401"/>
                  </a:cubicBezTo>
                  <a:close/>
                  <a:moveTo>
                    <a:pt x="715" y="1"/>
                  </a:moveTo>
                  <a:cubicBezTo>
                    <a:pt x="672" y="44"/>
                    <a:pt x="628" y="87"/>
                    <a:pt x="628" y="131"/>
                  </a:cubicBezTo>
                  <a:cubicBezTo>
                    <a:pt x="585" y="228"/>
                    <a:pt x="1" y="2565"/>
                    <a:pt x="585" y="5725"/>
                  </a:cubicBezTo>
                  <a:cubicBezTo>
                    <a:pt x="585" y="5768"/>
                    <a:pt x="628" y="5811"/>
                    <a:pt x="715" y="5854"/>
                  </a:cubicBezTo>
                  <a:cubicBezTo>
                    <a:pt x="1310" y="5995"/>
                    <a:pt x="1894" y="6082"/>
                    <a:pt x="2479" y="6082"/>
                  </a:cubicBezTo>
                  <a:cubicBezTo>
                    <a:pt x="3420" y="6082"/>
                    <a:pt x="3918" y="5854"/>
                    <a:pt x="3961" y="5854"/>
                  </a:cubicBezTo>
                  <a:cubicBezTo>
                    <a:pt x="4015" y="5811"/>
                    <a:pt x="4058" y="5768"/>
                    <a:pt x="4058" y="5725"/>
                  </a:cubicBezTo>
                  <a:cubicBezTo>
                    <a:pt x="4643" y="2565"/>
                    <a:pt x="4058" y="271"/>
                    <a:pt x="4058" y="174"/>
                  </a:cubicBezTo>
                  <a:cubicBezTo>
                    <a:pt x="4058" y="131"/>
                    <a:pt x="4015" y="87"/>
                    <a:pt x="3961" y="87"/>
                  </a:cubicBezTo>
                  <a:cubicBezTo>
                    <a:pt x="3918" y="44"/>
                    <a:pt x="3874" y="44"/>
                    <a:pt x="3831" y="44"/>
                  </a:cubicBezTo>
                  <a:cubicBezTo>
                    <a:pt x="3420" y="228"/>
                    <a:pt x="3020" y="314"/>
                    <a:pt x="2522" y="314"/>
                  </a:cubicBezTo>
                  <a:cubicBezTo>
                    <a:pt x="1624" y="314"/>
                    <a:pt x="856" y="1"/>
                    <a:pt x="85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6" name="Google Shape;325;p23"/>
            <p:cNvSpPr/>
            <p:nvPr/>
          </p:nvSpPr>
          <p:spPr>
            <a:xfrm>
              <a:off x="6487518" y="3017713"/>
              <a:ext cx="315869" cy="51371"/>
            </a:xfrm>
            <a:custGeom>
              <a:avLst/>
              <a:gdLst/>
              <a:ahLst/>
              <a:cxnLst/>
              <a:rect l="l" t="t" r="r" b="b"/>
              <a:pathLst>
                <a:path w="8971" h="1459" extrusionOk="0">
                  <a:moveTo>
                    <a:pt x="532" y="1"/>
                  </a:moveTo>
                  <a:cubicBezTo>
                    <a:pt x="307" y="1"/>
                    <a:pt x="129" y="133"/>
                    <a:pt x="44" y="333"/>
                  </a:cubicBezTo>
                  <a:cubicBezTo>
                    <a:pt x="0" y="603"/>
                    <a:pt x="141" y="820"/>
                    <a:pt x="357" y="917"/>
                  </a:cubicBezTo>
                  <a:cubicBezTo>
                    <a:pt x="1980" y="1361"/>
                    <a:pt x="3701" y="1458"/>
                    <a:pt x="5097" y="1458"/>
                  </a:cubicBezTo>
                  <a:cubicBezTo>
                    <a:pt x="7033" y="1458"/>
                    <a:pt x="8429" y="1231"/>
                    <a:pt x="8570" y="1231"/>
                  </a:cubicBezTo>
                  <a:cubicBezTo>
                    <a:pt x="8797" y="1188"/>
                    <a:pt x="8970" y="961"/>
                    <a:pt x="8927" y="690"/>
                  </a:cubicBezTo>
                  <a:cubicBezTo>
                    <a:pt x="8889" y="490"/>
                    <a:pt x="8708" y="323"/>
                    <a:pt x="8481" y="323"/>
                  </a:cubicBezTo>
                  <a:cubicBezTo>
                    <a:pt x="8450" y="323"/>
                    <a:pt x="8418" y="326"/>
                    <a:pt x="8386" y="333"/>
                  </a:cubicBezTo>
                  <a:cubicBezTo>
                    <a:pt x="8361" y="333"/>
                    <a:pt x="6976" y="572"/>
                    <a:pt x="5113" y="572"/>
                  </a:cubicBezTo>
                  <a:cubicBezTo>
                    <a:pt x="3758" y="572"/>
                    <a:pt x="2150" y="446"/>
                    <a:pt x="628" y="8"/>
                  </a:cubicBezTo>
                  <a:cubicBezTo>
                    <a:pt x="595" y="3"/>
                    <a:pt x="563" y="1"/>
                    <a:pt x="53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7" name="Google Shape;326;p23"/>
            <p:cNvSpPr/>
            <p:nvPr/>
          </p:nvSpPr>
          <p:spPr>
            <a:xfrm>
              <a:off x="6899017" y="2676669"/>
              <a:ext cx="71230" cy="160452"/>
            </a:xfrm>
            <a:custGeom>
              <a:avLst/>
              <a:gdLst/>
              <a:ahLst/>
              <a:cxnLst/>
              <a:rect l="l" t="t" r="r" b="b"/>
              <a:pathLst>
                <a:path w="2023" h="4557" extrusionOk="0">
                  <a:moveTo>
                    <a:pt x="181" y="0"/>
                  </a:moveTo>
                  <a:cubicBezTo>
                    <a:pt x="97" y="0"/>
                    <a:pt x="1" y="146"/>
                    <a:pt x="86" y="183"/>
                  </a:cubicBezTo>
                  <a:cubicBezTo>
                    <a:pt x="573" y="497"/>
                    <a:pt x="1027" y="768"/>
                    <a:pt x="1481" y="1038"/>
                  </a:cubicBezTo>
                  <a:cubicBezTo>
                    <a:pt x="1565" y="1038"/>
                    <a:pt x="1608" y="1038"/>
                    <a:pt x="1611" y="999"/>
                  </a:cubicBezTo>
                  <a:lnTo>
                    <a:pt x="1611" y="999"/>
                  </a:lnTo>
                  <a:cubicBezTo>
                    <a:pt x="1567" y="2220"/>
                    <a:pt x="1069" y="3387"/>
                    <a:pt x="215" y="4338"/>
                  </a:cubicBezTo>
                  <a:cubicBezTo>
                    <a:pt x="149" y="4405"/>
                    <a:pt x="211" y="4556"/>
                    <a:pt x="308" y="4556"/>
                  </a:cubicBezTo>
                  <a:cubicBezTo>
                    <a:pt x="336" y="4556"/>
                    <a:pt x="368" y="4543"/>
                    <a:pt x="399" y="4511"/>
                  </a:cubicBezTo>
                  <a:cubicBezTo>
                    <a:pt x="1568" y="3343"/>
                    <a:pt x="2022" y="1763"/>
                    <a:pt x="1752" y="140"/>
                  </a:cubicBezTo>
                  <a:cubicBezTo>
                    <a:pt x="1752" y="107"/>
                    <a:pt x="1725" y="93"/>
                    <a:pt x="1694" y="93"/>
                  </a:cubicBezTo>
                  <a:cubicBezTo>
                    <a:pt x="1645" y="93"/>
                    <a:pt x="1585" y="130"/>
                    <a:pt x="1611" y="183"/>
                  </a:cubicBezTo>
                  <a:lnTo>
                    <a:pt x="1611" y="865"/>
                  </a:lnTo>
                  <a:cubicBezTo>
                    <a:pt x="1168" y="595"/>
                    <a:pt x="670" y="324"/>
                    <a:pt x="215" y="10"/>
                  </a:cubicBezTo>
                  <a:cubicBezTo>
                    <a:pt x="205" y="3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8" name="Google Shape;327;p23"/>
            <p:cNvSpPr/>
            <p:nvPr/>
          </p:nvSpPr>
          <p:spPr>
            <a:xfrm>
              <a:off x="6343122" y="2682373"/>
              <a:ext cx="45210" cy="109750"/>
            </a:xfrm>
            <a:custGeom>
              <a:avLst/>
              <a:gdLst/>
              <a:ahLst/>
              <a:cxnLst/>
              <a:rect l="l" t="t" r="r" b="b"/>
              <a:pathLst>
                <a:path w="1284" h="3117" extrusionOk="0">
                  <a:moveTo>
                    <a:pt x="296" y="1"/>
                  </a:moveTo>
                  <a:cubicBezTo>
                    <a:pt x="237" y="1"/>
                    <a:pt x="184" y="38"/>
                    <a:pt x="184" y="119"/>
                  </a:cubicBezTo>
                  <a:cubicBezTo>
                    <a:pt x="44" y="1147"/>
                    <a:pt x="0" y="2456"/>
                    <a:pt x="1039" y="3094"/>
                  </a:cubicBezTo>
                  <a:cubicBezTo>
                    <a:pt x="1055" y="3110"/>
                    <a:pt x="1074" y="3117"/>
                    <a:pt x="1094" y="3117"/>
                  </a:cubicBezTo>
                  <a:cubicBezTo>
                    <a:pt x="1182" y="3117"/>
                    <a:pt x="1284" y="2981"/>
                    <a:pt x="1169" y="2910"/>
                  </a:cubicBezTo>
                  <a:cubicBezTo>
                    <a:pt x="401" y="2142"/>
                    <a:pt x="401" y="1147"/>
                    <a:pt x="455" y="162"/>
                  </a:cubicBezTo>
                  <a:cubicBezTo>
                    <a:pt x="455" y="59"/>
                    <a:pt x="371" y="1"/>
                    <a:pt x="2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9" name="Google Shape;328;p23"/>
            <p:cNvSpPr/>
            <p:nvPr/>
          </p:nvSpPr>
          <p:spPr>
            <a:xfrm>
              <a:off x="6574768" y="2673571"/>
              <a:ext cx="68202" cy="24260"/>
            </a:xfrm>
            <a:custGeom>
              <a:avLst/>
              <a:gdLst/>
              <a:ahLst/>
              <a:cxnLst/>
              <a:rect l="l" t="t" r="r" b="b"/>
              <a:pathLst>
                <a:path w="1937" h="689" extrusionOk="0">
                  <a:moveTo>
                    <a:pt x="98" y="1"/>
                  </a:moveTo>
                  <a:cubicBezTo>
                    <a:pt x="43" y="1"/>
                    <a:pt x="0" y="44"/>
                    <a:pt x="43" y="98"/>
                  </a:cubicBezTo>
                  <a:cubicBezTo>
                    <a:pt x="455" y="500"/>
                    <a:pt x="1088" y="689"/>
                    <a:pt x="1670" y="689"/>
                  </a:cubicBezTo>
                  <a:cubicBezTo>
                    <a:pt x="1731" y="689"/>
                    <a:pt x="1791" y="687"/>
                    <a:pt x="1850" y="683"/>
                  </a:cubicBezTo>
                  <a:cubicBezTo>
                    <a:pt x="1937" y="683"/>
                    <a:pt x="1937" y="542"/>
                    <a:pt x="1850" y="542"/>
                  </a:cubicBezTo>
                  <a:cubicBezTo>
                    <a:pt x="1223" y="455"/>
                    <a:pt x="725" y="228"/>
                    <a:pt x="9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0" name="Google Shape;329;p23"/>
            <p:cNvSpPr/>
            <p:nvPr/>
          </p:nvSpPr>
          <p:spPr>
            <a:xfrm>
              <a:off x="6487518" y="2896837"/>
              <a:ext cx="17570" cy="88835"/>
            </a:xfrm>
            <a:custGeom>
              <a:avLst/>
              <a:gdLst/>
              <a:ahLst/>
              <a:cxnLst/>
              <a:rect l="l" t="t" r="r" b="b"/>
              <a:pathLst>
                <a:path w="499" h="2523" extrusionOk="0">
                  <a:moveTo>
                    <a:pt x="114" y="1"/>
                  </a:moveTo>
                  <a:cubicBezTo>
                    <a:pt x="79" y="1"/>
                    <a:pt x="44" y="22"/>
                    <a:pt x="44" y="65"/>
                  </a:cubicBezTo>
                  <a:cubicBezTo>
                    <a:pt x="0" y="834"/>
                    <a:pt x="87" y="1645"/>
                    <a:pt x="228" y="2413"/>
                  </a:cubicBezTo>
                  <a:cubicBezTo>
                    <a:pt x="246" y="2488"/>
                    <a:pt x="299" y="2523"/>
                    <a:pt x="354" y="2523"/>
                  </a:cubicBezTo>
                  <a:cubicBezTo>
                    <a:pt x="425" y="2523"/>
                    <a:pt x="498" y="2464"/>
                    <a:pt x="498" y="2359"/>
                  </a:cubicBezTo>
                  <a:cubicBezTo>
                    <a:pt x="411" y="1602"/>
                    <a:pt x="314" y="834"/>
                    <a:pt x="184" y="65"/>
                  </a:cubicBezTo>
                  <a:cubicBezTo>
                    <a:pt x="184" y="22"/>
                    <a:pt x="149" y="1"/>
                    <a:pt x="11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1" name="Google Shape;330;p23"/>
            <p:cNvSpPr/>
            <p:nvPr/>
          </p:nvSpPr>
          <p:spPr>
            <a:xfrm>
              <a:off x="6392803" y="3074507"/>
              <a:ext cx="70561" cy="100912"/>
            </a:xfrm>
            <a:custGeom>
              <a:avLst/>
              <a:gdLst/>
              <a:ahLst/>
              <a:cxnLst/>
              <a:rect l="l" t="t" r="r" b="b"/>
              <a:pathLst>
                <a:path w="2004" h="2866" extrusionOk="0">
                  <a:moveTo>
                    <a:pt x="1959" y="1"/>
                  </a:moveTo>
                  <a:cubicBezTo>
                    <a:pt x="1948" y="1"/>
                    <a:pt x="1934" y="6"/>
                    <a:pt x="1922" y="18"/>
                  </a:cubicBezTo>
                  <a:cubicBezTo>
                    <a:pt x="1111" y="787"/>
                    <a:pt x="483" y="1696"/>
                    <a:pt x="29" y="2723"/>
                  </a:cubicBezTo>
                  <a:cubicBezTo>
                    <a:pt x="0" y="2815"/>
                    <a:pt x="69" y="2865"/>
                    <a:pt x="132" y="2865"/>
                  </a:cubicBezTo>
                  <a:cubicBezTo>
                    <a:pt x="165" y="2865"/>
                    <a:pt x="197" y="2851"/>
                    <a:pt x="212" y="2821"/>
                  </a:cubicBezTo>
                  <a:cubicBezTo>
                    <a:pt x="667" y="1825"/>
                    <a:pt x="1251" y="884"/>
                    <a:pt x="1965" y="72"/>
                  </a:cubicBezTo>
                  <a:cubicBezTo>
                    <a:pt x="2004" y="34"/>
                    <a:pt x="1987" y="1"/>
                    <a:pt x="195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2" name="Google Shape;331;p23"/>
            <p:cNvSpPr/>
            <p:nvPr/>
          </p:nvSpPr>
          <p:spPr>
            <a:xfrm>
              <a:off x="6309602" y="3518364"/>
              <a:ext cx="63660" cy="69610"/>
            </a:xfrm>
            <a:custGeom>
              <a:avLst/>
              <a:gdLst/>
              <a:ahLst/>
              <a:cxnLst/>
              <a:rect l="l" t="t" r="r" b="b"/>
              <a:pathLst>
                <a:path w="1808" h="1977" extrusionOk="0">
                  <a:moveTo>
                    <a:pt x="128" y="1"/>
                  </a:moveTo>
                  <a:cubicBezTo>
                    <a:pt x="90" y="1"/>
                    <a:pt x="54" y="24"/>
                    <a:pt x="54" y="83"/>
                  </a:cubicBezTo>
                  <a:cubicBezTo>
                    <a:pt x="0" y="397"/>
                    <a:pt x="0" y="764"/>
                    <a:pt x="0" y="1122"/>
                  </a:cubicBezTo>
                  <a:cubicBezTo>
                    <a:pt x="0" y="1305"/>
                    <a:pt x="0" y="1479"/>
                    <a:pt x="141" y="1619"/>
                  </a:cubicBezTo>
                  <a:cubicBezTo>
                    <a:pt x="498" y="1976"/>
                    <a:pt x="1223" y="1976"/>
                    <a:pt x="1677" y="1976"/>
                  </a:cubicBezTo>
                  <a:cubicBezTo>
                    <a:pt x="1807" y="1976"/>
                    <a:pt x="1807" y="1803"/>
                    <a:pt x="1721" y="1803"/>
                  </a:cubicBezTo>
                  <a:cubicBezTo>
                    <a:pt x="1310" y="1749"/>
                    <a:pt x="769" y="1706"/>
                    <a:pt x="455" y="1479"/>
                  </a:cubicBezTo>
                  <a:cubicBezTo>
                    <a:pt x="141" y="1262"/>
                    <a:pt x="228" y="451"/>
                    <a:pt x="228" y="83"/>
                  </a:cubicBezTo>
                  <a:cubicBezTo>
                    <a:pt x="228" y="35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3" name="Google Shape;332;p23"/>
            <p:cNvSpPr/>
            <p:nvPr/>
          </p:nvSpPr>
          <p:spPr>
            <a:xfrm>
              <a:off x="6419738" y="3347983"/>
              <a:ext cx="101264" cy="34154"/>
            </a:xfrm>
            <a:custGeom>
              <a:avLst/>
              <a:gdLst/>
              <a:ahLst/>
              <a:cxnLst/>
              <a:rect l="l" t="t" r="r" b="b"/>
              <a:pathLst>
                <a:path w="2876" h="970" extrusionOk="0">
                  <a:moveTo>
                    <a:pt x="161" y="1"/>
                  </a:moveTo>
                  <a:cubicBezTo>
                    <a:pt x="54" y="1"/>
                    <a:pt x="1" y="104"/>
                    <a:pt x="75" y="150"/>
                  </a:cubicBezTo>
                  <a:cubicBezTo>
                    <a:pt x="930" y="594"/>
                    <a:pt x="1839" y="864"/>
                    <a:pt x="2780" y="962"/>
                  </a:cubicBezTo>
                  <a:cubicBezTo>
                    <a:pt x="2793" y="967"/>
                    <a:pt x="2804" y="970"/>
                    <a:pt x="2814" y="970"/>
                  </a:cubicBezTo>
                  <a:cubicBezTo>
                    <a:pt x="2876" y="970"/>
                    <a:pt x="2864" y="864"/>
                    <a:pt x="2780" y="864"/>
                  </a:cubicBezTo>
                  <a:cubicBezTo>
                    <a:pt x="1882" y="691"/>
                    <a:pt x="1027" y="421"/>
                    <a:pt x="216" y="9"/>
                  </a:cubicBezTo>
                  <a:cubicBezTo>
                    <a:pt x="196" y="3"/>
                    <a:pt x="178" y="1"/>
                    <a:pt x="16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4" name="Google Shape;333;p23"/>
            <p:cNvSpPr/>
            <p:nvPr/>
          </p:nvSpPr>
          <p:spPr>
            <a:xfrm>
              <a:off x="6434139" y="3084296"/>
              <a:ext cx="84750" cy="145875"/>
            </a:xfrm>
            <a:custGeom>
              <a:avLst/>
              <a:gdLst/>
              <a:ahLst/>
              <a:cxnLst/>
              <a:rect l="l" t="t" r="r" b="b"/>
              <a:pathLst>
                <a:path w="2407" h="4143" extrusionOk="0">
                  <a:moveTo>
                    <a:pt x="2271" y="0"/>
                  </a:moveTo>
                  <a:cubicBezTo>
                    <a:pt x="2259" y="0"/>
                    <a:pt x="2249" y="3"/>
                    <a:pt x="2241" y="11"/>
                  </a:cubicBezTo>
                  <a:cubicBezTo>
                    <a:pt x="1332" y="1277"/>
                    <a:pt x="618" y="2586"/>
                    <a:pt x="34" y="4025"/>
                  </a:cubicBezTo>
                  <a:cubicBezTo>
                    <a:pt x="0" y="4086"/>
                    <a:pt x="59" y="4142"/>
                    <a:pt x="118" y="4142"/>
                  </a:cubicBezTo>
                  <a:cubicBezTo>
                    <a:pt x="154" y="4142"/>
                    <a:pt x="191" y="4122"/>
                    <a:pt x="207" y="4068"/>
                  </a:cubicBezTo>
                  <a:cubicBezTo>
                    <a:pt x="845" y="2673"/>
                    <a:pt x="1516" y="1363"/>
                    <a:pt x="2371" y="108"/>
                  </a:cubicBezTo>
                  <a:cubicBezTo>
                    <a:pt x="2407" y="73"/>
                    <a:pt x="2325" y="0"/>
                    <a:pt x="227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5" name="Google Shape;334;p23"/>
            <p:cNvSpPr/>
            <p:nvPr/>
          </p:nvSpPr>
          <p:spPr>
            <a:xfrm>
              <a:off x="6729199" y="2976447"/>
              <a:ext cx="18556" cy="42956"/>
            </a:xfrm>
            <a:custGeom>
              <a:avLst/>
              <a:gdLst/>
              <a:ahLst/>
              <a:cxnLst/>
              <a:rect l="l" t="t" r="r" b="b"/>
              <a:pathLst>
                <a:path w="527" h="1220" extrusionOk="0">
                  <a:moveTo>
                    <a:pt x="418" y="1"/>
                  </a:moveTo>
                  <a:cubicBezTo>
                    <a:pt x="364" y="1"/>
                    <a:pt x="310" y="33"/>
                    <a:pt x="310" y="98"/>
                  </a:cubicBezTo>
                  <a:cubicBezTo>
                    <a:pt x="256" y="423"/>
                    <a:pt x="213" y="737"/>
                    <a:pt x="40" y="1051"/>
                  </a:cubicBezTo>
                  <a:cubicBezTo>
                    <a:pt x="1" y="1144"/>
                    <a:pt x="84" y="1220"/>
                    <a:pt x="151" y="1220"/>
                  </a:cubicBezTo>
                  <a:cubicBezTo>
                    <a:pt x="177" y="1220"/>
                    <a:pt x="200" y="1208"/>
                    <a:pt x="213" y="1180"/>
                  </a:cubicBezTo>
                  <a:cubicBezTo>
                    <a:pt x="397" y="823"/>
                    <a:pt x="526" y="510"/>
                    <a:pt x="526" y="98"/>
                  </a:cubicBezTo>
                  <a:cubicBezTo>
                    <a:pt x="526" y="33"/>
                    <a:pt x="472" y="1"/>
                    <a:pt x="41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6" name="Google Shape;335;p23"/>
            <p:cNvSpPr/>
            <p:nvPr/>
          </p:nvSpPr>
          <p:spPr>
            <a:xfrm>
              <a:off x="6541600" y="2987644"/>
              <a:ext cx="22922" cy="41055"/>
            </a:xfrm>
            <a:custGeom>
              <a:avLst/>
              <a:gdLst/>
              <a:ahLst/>
              <a:cxnLst/>
              <a:rect l="l" t="t" r="r" b="b"/>
              <a:pathLst>
                <a:path w="651" h="1166" extrusionOk="0">
                  <a:moveTo>
                    <a:pt x="37" y="1"/>
                  </a:moveTo>
                  <a:cubicBezTo>
                    <a:pt x="16" y="1"/>
                    <a:pt x="1" y="14"/>
                    <a:pt x="1" y="51"/>
                  </a:cubicBezTo>
                  <a:cubicBezTo>
                    <a:pt x="1" y="419"/>
                    <a:pt x="174" y="862"/>
                    <a:pt x="401" y="1133"/>
                  </a:cubicBezTo>
                  <a:cubicBezTo>
                    <a:pt x="435" y="1156"/>
                    <a:pt x="468" y="1166"/>
                    <a:pt x="498" y="1166"/>
                  </a:cubicBezTo>
                  <a:cubicBezTo>
                    <a:pt x="592" y="1166"/>
                    <a:pt x="651" y="1069"/>
                    <a:pt x="585" y="1003"/>
                  </a:cubicBezTo>
                  <a:cubicBezTo>
                    <a:pt x="498" y="862"/>
                    <a:pt x="358" y="733"/>
                    <a:pt x="271" y="549"/>
                  </a:cubicBezTo>
                  <a:cubicBezTo>
                    <a:pt x="228" y="419"/>
                    <a:pt x="174" y="235"/>
                    <a:pt x="131" y="51"/>
                  </a:cubicBezTo>
                  <a:cubicBezTo>
                    <a:pt x="106" y="26"/>
                    <a:pt x="66" y="1"/>
                    <a:pt x="3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7" name="Google Shape;336;p23"/>
            <p:cNvSpPr/>
            <p:nvPr/>
          </p:nvSpPr>
          <p:spPr>
            <a:xfrm>
              <a:off x="6725608" y="3089366"/>
              <a:ext cx="17570" cy="45527"/>
            </a:xfrm>
            <a:custGeom>
              <a:avLst/>
              <a:gdLst/>
              <a:ahLst/>
              <a:cxnLst/>
              <a:rect l="l" t="t" r="r" b="b"/>
              <a:pathLst>
                <a:path w="499" h="1293" extrusionOk="0">
                  <a:moveTo>
                    <a:pt x="65" y="1"/>
                  </a:moveTo>
                  <a:cubicBezTo>
                    <a:pt x="30" y="1"/>
                    <a:pt x="1" y="26"/>
                    <a:pt x="1" y="51"/>
                  </a:cubicBezTo>
                  <a:cubicBezTo>
                    <a:pt x="142" y="462"/>
                    <a:pt x="228" y="862"/>
                    <a:pt x="358" y="1219"/>
                  </a:cubicBezTo>
                  <a:cubicBezTo>
                    <a:pt x="385" y="1268"/>
                    <a:pt x="420" y="1292"/>
                    <a:pt x="449" y="1292"/>
                  </a:cubicBezTo>
                  <a:cubicBezTo>
                    <a:pt x="477" y="1292"/>
                    <a:pt x="499" y="1268"/>
                    <a:pt x="499" y="1219"/>
                  </a:cubicBezTo>
                  <a:cubicBezTo>
                    <a:pt x="358" y="819"/>
                    <a:pt x="228" y="462"/>
                    <a:pt x="142" y="51"/>
                  </a:cubicBezTo>
                  <a:cubicBezTo>
                    <a:pt x="119" y="14"/>
                    <a:pt x="90" y="1"/>
                    <a:pt x="6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8" name="Google Shape;337;p23"/>
            <p:cNvSpPr/>
            <p:nvPr/>
          </p:nvSpPr>
          <p:spPr>
            <a:xfrm>
              <a:off x="6675645" y="3071902"/>
              <a:ext cx="21443" cy="65068"/>
            </a:xfrm>
            <a:custGeom>
              <a:avLst/>
              <a:gdLst/>
              <a:ahLst/>
              <a:cxnLst/>
              <a:rect l="l" t="t" r="r" b="b"/>
              <a:pathLst>
                <a:path w="609" h="1848" extrusionOk="0">
                  <a:moveTo>
                    <a:pt x="120" y="1"/>
                  </a:moveTo>
                  <a:cubicBezTo>
                    <a:pt x="57" y="1"/>
                    <a:pt x="1" y="47"/>
                    <a:pt x="24" y="146"/>
                  </a:cubicBezTo>
                  <a:cubicBezTo>
                    <a:pt x="111" y="687"/>
                    <a:pt x="208" y="1228"/>
                    <a:pt x="381" y="1770"/>
                  </a:cubicBezTo>
                  <a:cubicBezTo>
                    <a:pt x="381" y="1823"/>
                    <a:pt x="420" y="1847"/>
                    <a:pt x="465" y="1847"/>
                  </a:cubicBezTo>
                  <a:cubicBezTo>
                    <a:pt x="530" y="1847"/>
                    <a:pt x="608" y="1798"/>
                    <a:pt x="608" y="1715"/>
                  </a:cubicBezTo>
                  <a:cubicBezTo>
                    <a:pt x="522" y="1174"/>
                    <a:pt x="338" y="633"/>
                    <a:pt x="251" y="92"/>
                  </a:cubicBezTo>
                  <a:cubicBezTo>
                    <a:pt x="232" y="33"/>
                    <a:pt x="173" y="1"/>
                    <a:pt x="12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38;p23"/>
          <p:cNvGrpSpPr/>
          <p:nvPr/>
        </p:nvGrpSpPr>
        <p:grpSpPr>
          <a:xfrm rot="-1590379">
            <a:off x="5807236" y="871412"/>
            <a:ext cx="1517922" cy="897998"/>
            <a:chOff x="6135101" y="1764202"/>
            <a:chExt cx="1054223" cy="623675"/>
          </a:xfrm>
        </p:grpSpPr>
        <p:sp>
          <p:nvSpPr>
            <p:cNvPr id="1049199" name="Google Shape;339;p23"/>
            <p:cNvSpPr/>
            <p:nvPr/>
          </p:nvSpPr>
          <p:spPr>
            <a:xfrm>
              <a:off x="6135101" y="1764202"/>
              <a:ext cx="1054223" cy="623675"/>
            </a:xfrm>
            <a:custGeom>
              <a:avLst/>
              <a:gdLst/>
              <a:ahLst/>
              <a:cxnLst/>
              <a:rect l="l" t="t" r="r" b="b"/>
              <a:pathLst>
                <a:path w="29941" h="17713" extrusionOk="0">
                  <a:moveTo>
                    <a:pt x="12898" y="0"/>
                  </a:moveTo>
                  <a:cubicBezTo>
                    <a:pt x="11448" y="0"/>
                    <a:pt x="10096" y="855"/>
                    <a:pt x="8743" y="2521"/>
                  </a:cubicBezTo>
                  <a:cubicBezTo>
                    <a:pt x="6633" y="5183"/>
                    <a:pt x="6807" y="7390"/>
                    <a:pt x="7348" y="8786"/>
                  </a:cubicBezTo>
                  <a:cubicBezTo>
                    <a:pt x="6720" y="9197"/>
                    <a:pt x="6309" y="9825"/>
                    <a:pt x="6136" y="10593"/>
                  </a:cubicBezTo>
                  <a:cubicBezTo>
                    <a:pt x="5952" y="10680"/>
                    <a:pt x="5768" y="10777"/>
                    <a:pt x="5595" y="10864"/>
                  </a:cubicBezTo>
                  <a:cubicBezTo>
                    <a:pt x="5497" y="10777"/>
                    <a:pt x="5411" y="10636"/>
                    <a:pt x="5324" y="10550"/>
                  </a:cubicBezTo>
                  <a:cubicBezTo>
                    <a:pt x="4956" y="10236"/>
                    <a:pt x="4469" y="10052"/>
                    <a:pt x="4015" y="10052"/>
                  </a:cubicBezTo>
                  <a:cubicBezTo>
                    <a:pt x="3290" y="10052"/>
                    <a:pt x="2619" y="10452"/>
                    <a:pt x="2251" y="11091"/>
                  </a:cubicBezTo>
                  <a:cubicBezTo>
                    <a:pt x="2208" y="11177"/>
                    <a:pt x="2165" y="11318"/>
                    <a:pt x="2121" y="11405"/>
                  </a:cubicBezTo>
                  <a:cubicBezTo>
                    <a:pt x="2121" y="11405"/>
                    <a:pt x="1039" y="12400"/>
                    <a:pt x="769" y="12800"/>
                  </a:cubicBezTo>
                  <a:cubicBezTo>
                    <a:pt x="1" y="13969"/>
                    <a:pt x="185" y="15278"/>
                    <a:pt x="769" y="16230"/>
                  </a:cubicBezTo>
                  <a:cubicBezTo>
                    <a:pt x="1353" y="17085"/>
                    <a:pt x="2349" y="17626"/>
                    <a:pt x="3474" y="17626"/>
                  </a:cubicBezTo>
                  <a:cubicBezTo>
                    <a:pt x="3658" y="17626"/>
                    <a:pt x="3831" y="17583"/>
                    <a:pt x="4015" y="17583"/>
                  </a:cubicBezTo>
                  <a:cubicBezTo>
                    <a:pt x="4642" y="17486"/>
                    <a:pt x="5097" y="17269"/>
                    <a:pt x="5411" y="16999"/>
                  </a:cubicBezTo>
                  <a:cubicBezTo>
                    <a:pt x="5768" y="17442"/>
                    <a:pt x="6266" y="17713"/>
                    <a:pt x="6807" y="17713"/>
                  </a:cubicBezTo>
                  <a:cubicBezTo>
                    <a:pt x="7120" y="17713"/>
                    <a:pt x="7488" y="17626"/>
                    <a:pt x="7759" y="17442"/>
                  </a:cubicBezTo>
                  <a:cubicBezTo>
                    <a:pt x="8430" y="16999"/>
                    <a:pt x="8927" y="16003"/>
                    <a:pt x="8256" y="14564"/>
                  </a:cubicBezTo>
                  <a:cubicBezTo>
                    <a:pt x="8430" y="14423"/>
                    <a:pt x="8570" y="14294"/>
                    <a:pt x="8700" y="14153"/>
                  </a:cubicBezTo>
                  <a:cubicBezTo>
                    <a:pt x="8971" y="13796"/>
                    <a:pt x="9155" y="13341"/>
                    <a:pt x="9198" y="12941"/>
                  </a:cubicBezTo>
                  <a:cubicBezTo>
                    <a:pt x="9739" y="12714"/>
                    <a:pt x="10150" y="12443"/>
                    <a:pt x="10464" y="12032"/>
                  </a:cubicBezTo>
                  <a:cubicBezTo>
                    <a:pt x="10734" y="11675"/>
                    <a:pt x="10907" y="11318"/>
                    <a:pt x="10961" y="10864"/>
                  </a:cubicBezTo>
                  <a:cubicBezTo>
                    <a:pt x="12898" y="10507"/>
                    <a:pt x="14153" y="9738"/>
                    <a:pt x="14878" y="9100"/>
                  </a:cubicBezTo>
                  <a:cubicBezTo>
                    <a:pt x="15647" y="9782"/>
                    <a:pt x="16999" y="10593"/>
                    <a:pt x="19163" y="10950"/>
                  </a:cubicBezTo>
                  <a:cubicBezTo>
                    <a:pt x="19250" y="11361"/>
                    <a:pt x="19390" y="11718"/>
                    <a:pt x="19661" y="12032"/>
                  </a:cubicBezTo>
                  <a:cubicBezTo>
                    <a:pt x="19975" y="12443"/>
                    <a:pt x="20375" y="12714"/>
                    <a:pt x="20916" y="12941"/>
                  </a:cubicBezTo>
                  <a:cubicBezTo>
                    <a:pt x="20970" y="13341"/>
                    <a:pt x="21143" y="13796"/>
                    <a:pt x="21414" y="14153"/>
                  </a:cubicBezTo>
                  <a:cubicBezTo>
                    <a:pt x="21684" y="14510"/>
                    <a:pt x="22095" y="14781"/>
                    <a:pt x="22593" y="14964"/>
                  </a:cubicBezTo>
                  <a:cubicBezTo>
                    <a:pt x="22182" y="16187"/>
                    <a:pt x="22636" y="17042"/>
                    <a:pt x="23221" y="17442"/>
                  </a:cubicBezTo>
                  <a:cubicBezTo>
                    <a:pt x="23535" y="17626"/>
                    <a:pt x="23848" y="17713"/>
                    <a:pt x="24216" y="17713"/>
                  </a:cubicBezTo>
                  <a:cubicBezTo>
                    <a:pt x="24573" y="17713"/>
                    <a:pt x="24974" y="17583"/>
                    <a:pt x="25244" y="17356"/>
                  </a:cubicBezTo>
                  <a:cubicBezTo>
                    <a:pt x="25515" y="17442"/>
                    <a:pt x="25785" y="17540"/>
                    <a:pt x="26110" y="17583"/>
                  </a:cubicBezTo>
                  <a:cubicBezTo>
                    <a:pt x="26283" y="17583"/>
                    <a:pt x="26467" y="17626"/>
                    <a:pt x="26651" y="17626"/>
                  </a:cubicBezTo>
                  <a:cubicBezTo>
                    <a:pt x="27776" y="17626"/>
                    <a:pt x="28815" y="17085"/>
                    <a:pt x="29356" y="16230"/>
                  </a:cubicBezTo>
                  <a:cubicBezTo>
                    <a:pt x="29940" y="15278"/>
                    <a:pt x="29940" y="14066"/>
                    <a:pt x="29356" y="12800"/>
                  </a:cubicBezTo>
                  <a:lnTo>
                    <a:pt x="28988" y="12032"/>
                  </a:lnTo>
                  <a:cubicBezTo>
                    <a:pt x="28988" y="11718"/>
                    <a:pt x="28901" y="11405"/>
                    <a:pt x="28717" y="11091"/>
                  </a:cubicBezTo>
                  <a:cubicBezTo>
                    <a:pt x="28360" y="10452"/>
                    <a:pt x="27679" y="10052"/>
                    <a:pt x="27008" y="10052"/>
                  </a:cubicBezTo>
                  <a:cubicBezTo>
                    <a:pt x="26510" y="10052"/>
                    <a:pt x="26056" y="10236"/>
                    <a:pt x="25699" y="10550"/>
                  </a:cubicBezTo>
                  <a:cubicBezTo>
                    <a:pt x="25471" y="10777"/>
                    <a:pt x="25244" y="11048"/>
                    <a:pt x="25071" y="11361"/>
                  </a:cubicBezTo>
                  <a:cubicBezTo>
                    <a:pt x="24800" y="10993"/>
                    <a:pt x="24389" y="10777"/>
                    <a:pt x="23989" y="10593"/>
                  </a:cubicBezTo>
                  <a:cubicBezTo>
                    <a:pt x="23848" y="10052"/>
                    <a:pt x="23621" y="9554"/>
                    <a:pt x="23264" y="9197"/>
                  </a:cubicBezTo>
                  <a:cubicBezTo>
                    <a:pt x="23037" y="8970"/>
                    <a:pt x="22766" y="8743"/>
                    <a:pt x="22496" y="8613"/>
                  </a:cubicBezTo>
                  <a:cubicBezTo>
                    <a:pt x="22950" y="7206"/>
                    <a:pt x="23037" y="5096"/>
                    <a:pt x="21013" y="2521"/>
                  </a:cubicBezTo>
                  <a:cubicBezTo>
                    <a:pt x="19661" y="855"/>
                    <a:pt x="18265" y="0"/>
                    <a:pt x="16858" y="0"/>
                  </a:cubicBezTo>
                  <a:cubicBezTo>
                    <a:pt x="16047" y="0"/>
                    <a:pt x="15376" y="271"/>
                    <a:pt x="14878" y="628"/>
                  </a:cubicBezTo>
                  <a:cubicBezTo>
                    <a:pt x="14381" y="271"/>
                    <a:pt x="13710" y="0"/>
                    <a:pt x="1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0" name="Google Shape;340;p23"/>
            <p:cNvSpPr/>
            <p:nvPr/>
          </p:nvSpPr>
          <p:spPr>
            <a:xfrm>
              <a:off x="6174712" y="1800750"/>
              <a:ext cx="982605" cy="549030"/>
            </a:xfrm>
            <a:custGeom>
              <a:avLst/>
              <a:gdLst/>
              <a:ahLst/>
              <a:cxnLst/>
              <a:rect l="l" t="t" r="r" b="b"/>
              <a:pathLst>
                <a:path w="27907" h="15593" extrusionOk="0">
                  <a:moveTo>
                    <a:pt x="11773" y="1"/>
                  </a:moveTo>
                  <a:cubicBezTo>
                    <a:pt x="10691" y="1"/>
                    <a:pt x="9512" y="715"/>
                    <a:pt x="8387" y="2111"/>
                  </a:cubicBezTo>
                  <a:cubicBezTo>
                    <a:pt x="6049" y="5086"/>
                    <a:pt x="6904" y="7305"/>
                    <a:pt x="7575" y="8289"/>
                  </a:cubicBezTo>
                  <a:cubicBezTo>
                    <a:pt x="6904" y="8430"/>
                    <a:pt x="5909" y="8830"/>
                    <a:pt x="5909" y="10367"/>
                  </a:cubicBezTo>
                  <a:cubicBezTo>
                    <a:pt x="5508" y="10410"/>
                    <a:pt x="5011" y="10594"/>
                    <a:pt x="4643" y="11037"/>
                  </a:cubicBezTo>
                  <a:cubicBezTo>
                    <a:pt x="4329" y="11405"/>
                    <a:pt x="4156" y="11903"/>
                    <a:pt x="4199" y="12531"/>
                  </a:cubicBezTo>
                  <a:cubicBezTo>
                    <a:pt x="4102" y="12531"/>
                    <a:pt x="4059" y="12487"/>
                    <a:pt x="4015" y="12487"/>
                  </a:cubicBezTo>
                  <a:cubicBezTo>
                    <a:pt x="3658" y="12487"/>
                    <a:pt x="3290" y="12661"/>
                    <a:pt x="3074" y="12985"/>
                  </a:cubicBezTo>
                  <a:cubicBezTo>
                    <a:pt x="2847" y="13072"/>
                    <a:pt x="2619" y="13072"/>
                    <a:pt x="2435" y="13072"/>
                  </a:cubicBezTo>
                  <a:cubicBezTo>
                    <a:pt x="1353" y="13072"/>
                    <a:pt x="910" y="12260"/>
                    <a:pt x="856" y="12217"/>
                  </a:cubicBezTo>
                  <a:lnTo>
                    <a:pt x="683" y="11903"/>
                  </a:lnTo>
                  <a:lnTo>
                    <a:pt x="542" y="12217"/>
                  </a:lnTo>
                  <a:cubicBezTo>
                    <a:pt x="1" y="13429"/>
                    <a:pt x="185" y="14240"/>
                    <a:pt x="499" y="14695"/>
                  </a:cubicBezTo>
                  <a:cubicBezTo>
                    <a:pt x="856" y="15236"/>
                    <a:pt x="1537" y="15593"/>
                    <a:pt x="2349" y="15593"/>
                  </a:cubicBezTo>
                  <a:cubicBezTo>
                    <a:pt x="2479" y="15593"/>
                    <a:pt x="2619" y="15593"/>
                    <a:pt x="2749" y="15550"/>
                  </a:cubicBezTo>
                  <a:cubicBezTo>
                    <a:pt x="3517" y="15463"/>
                    <a:pt x="3831" y="15095"/>
                    <a:pt x="3972" y="14781"/>
                  </a:cubicBezTo>
                  <a:lnTo>
                    <a:pt x="4015" y="14781"/>
                  </a:lnTo>
                  <a:cubicBezTo>
                    <a:pt x="4643" y="14781"/>
                    <a:pt x="5141" y="14284"/>
                    <a:pt x="5141" y="13656"/>
                  </a:cubicBezTo>
                  <a:cubicBezTo>
                    <a:pt x="5141" y="13526"/>
                    <a:pt x="5141" y="13385"/>
                    <a:pt x="5097" y="13256"/>
                  </a:cubicBezTo>
                  <a:cubicBezTo>
                    <a:pt x="5638" y="13202"/>
                    <a:pt x="6363" y="13072"/>
                    <a:pt x="6807" y="12531"/>
                  </a:cubicBezTo>
                  <a:cubicBezTo>
                    <a:pt x="7175" y="12033"/>
                    <a:pt x="7175" y="11535"/>
                    <a:pt x="7034" y="11135"/>
                  </a:cubicBezTo>
                  <a:cubicBezTo>
                    <a:pt x="7575" y="11092"/>
                    <a:pt x="8159" y="10908"/>
                    <a:pt x="8571" y="10410"/>
                  </a:cubicBezTo>
                  <a:cubicBezTo>
                    <a:pt x="8928" y="9955"/>
                    <a:pt x="8928" y="9414"/>
                    <a:pt x="8798" y="9014"/>
                  </a:cubicBezTo>
                  <a:cubicBezTo>
                    <a:pt x="12174" y="8603"/>
                    <a:pt x="13440" y="7121"/>
                    <a:pt x="13753" y="6623"/>
                  </a:cubicBezTo>
                  <a:cubicBezTo>
                    <a:pt x="14067" y="7121"/>
                    <a:pt x="15376" y="8700"/>
                    <a:pt x="19077" y="9057"/>
                  </a:cubicBezTo>
                  <a:cubicBezTo>
                    <a:pt x="18936" y="9469"/>
                    <a:pt x="18936" y="9955"/>
                    <a:pt x="19304" y="10410"/>
                  </a:cubicBezTo>
                  <a:cubicBezTo>
                    <a:pt x="19704" y="10908"/>
                    <a:pt x="20289" y="11092"/>
                    <a:pt x="20830" y="11135"/>
                  </a:cubicBezTo>
                  <a:cubicBezTo>
                    <a:pt x="20700" y="11535"/>
                    <a:pt x="20700" y="12033"/>
                    <a:pt x="21057" y="12531"/>
                  </a:cubicBezTo>
                  <a:cubicBezTo>
                    <a:pt x="21511" y="13072"/>
                    <a:pt x="22226" y="13202"/>
                    <a:pt x="22767" y="13256"/>
                  </a:cubicBezTo>
                  <a:cubicBezTo>
                    <a:pt x="22723" y="13385"/>
                    <a:pt x="22723" y="13526"/>
                    <a:pt x="22723" y="13656"/>
                  </a:cubicBezTo>
                  <a:cubicBezTo>
                    <a:pt x="22723" y="14284"/>
                    <a:pt x="23221" y="14781"/>
                    <a:pt x="23849" y="14781"/>
                  </a:cubicBezTo>
                  <a:lnTo>
                    <a:pt x="23903" y="14781"/>
                  </a:lnTo>
                  <a:cubicBezTo>
                    <a:pt x="24033" y="15095"/>
                    <a:pt x="24346" y="15463"/>
                    <a:pt x="25115" y="15550"/>
                  </a:cubicBezTo>
                  <a:cubicBezTo>
                    <a:pt x="25255" y="15593"/>
                    <a:pt x="25385" y="15593"/>
                    <a:pt x="25526" y="15593"/>
                  </a:cubicBezTo>
                  <a:cubicBezTo>
                    <a:pt x="26337" y="15593"/>
                    <a:pt x="27008" y="15236"/>
                    <a:pt x="27365" y="14695"/>
                  </a:cubicBezTo>
                  <a:cubicBezTo>
                    <a:pt x="27690" y="14240"/>
                    <a:pt x="27906" y="13429"/>
                    <a:pt x="27322" y="12217"/>
                  </a:cubicBezTo>
                  <a:lnTo>
                    <a:pt x="27192" y="11903"/>
                  </a:lnTo>
                  <a:lnTo>
                    <a:pt x="27008" y="12217"/>
                  </a:lnTo>
                  <a:cubicBezTo>
                    <a:pt x="26965" y="12260"/>
                    <a:pt x="26510" y="13072"/>
                    <a:pt x="25472" y="13072"/>
                  </a:cubicBezTo>
                  <a:cubicBezTo>
                    <a:pt x="25255" y="13072"/>
                    <a:pt x="25028" y="13072"/>
                    <a:pt x="24801" y="12985"/>
                  </a:cubicBezTo>
                  <a:cubicBezTo>
                    <a:pt x="24574" y="12661"/>
                    <a:pt x="24260" y="12487"/>
                    <a:pt x="23849" y="12487"/>
                  </a:cubicBezTo>
                  <a:cubicBezTo>
                    <a:pt x="23805" y="12487"/>
                    <a:pt x="23762" y="12531"/>
                    <a:pt x="23719" y="12531"/>
                  </a:cubicBezTo>
                  <a:cubicBezTo>
                    <a:pt x="23719" y="11903"/>
                    <a:pt x="23535" y="11405"/>
                    <a:pt x="23221" y="11037"/>
                  </a:cubicBezTo>
                  <a:cubicBezTo>
                    <a:pt x="22864" y="10594"/>
                    <a:pt x="22366" y="10410"/>
                    <a:pt x="21955" y="10367"/>
                  </a:cubicBezTo>
                  <a:cubicBezTo>
                    <a:pt x="21955" y="9739"/>
                    <a:pt x="21782" y="9241"/>
                    <a:pt x="21414" y="8830"/>
                  </a:cubicBezTo>
                  <a:cubicBezTo>
                    <a:pt x="20970" y="8387"/>
                    <a:pt x="20332" y="8246"/>
                    <a:pt x="19932" y="8246"/>
                  </a:cubicBezTo>
                  <a:cubicBezTo>
                    <a:pt x="20603" y="7207"/>
                    <a:pt x="21414" y="5043"/>
                    <a:pt x="19077" y="2111"/>
                  </a:cubicBezTo>
                  <a:cubicBezTo>
                    <a:pt x="17952" y="715"/>
                    <a:pt x="16815" y="1"/>
                    <a:pt x="15733" y="1"/>
                  </a:cubicBezTo>
                  <a:cubicBezTo>
                    <a:pt x="14792" y="1"/>
                    <a:pt x="14110" y="488"/>
                    <a:pt x="13753" y="899"/>
                  </a:cubicBezTo>
                  <a:cubicBezTo>
                    <a:pt x="13353" y="488"/>
                    <a:pt x="12671" y="1"/>
                    <a:pt x="11773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1" name="Google Shape;341;p23"/>
            <p:cNvSpPr/>
            <p:nvPr/>
          </p:nvSpPr>
          <p:spPr>
            <a:xfrm>
              <a:off x="6166719" y="1794272"/>
              <a:ext cx="997077" cy="561987"/>
            </a:xfrm>
            <a:custGeom>
              <a:avLst/>
              <a:gdLst/>
              <a:ahLst/>
              <a:cxnLst/>
              <a:rect l="l" t="t" r="r" b="b"/>
              <a:pathLst>
                <a:path w="28318" h="15961" extrusionOk="0">
                  <a:moveTo>
                    <a:pt x="19802" y="8614"/>
                  </a:moveTo>
                  <a:lnTo>
                    <a:pt x="19802" y="8614"/>
                  </a:lnTo>
                  <a:cubicBezTo>
                    <a:pt x="19797" y="8620"/>
                    <a:pt x="19791" y="8629"/>
                    <a:pt x="19783" y="8639"/>
                  </a:cubicBezTo>
                  <a:lnTo>
                    <a:pt x="19783" y="8639"/>
                  </a:lnTo>
                  <a:cubicBezTo>
                    <a:pt x="19789" y="8631"/>
                    <a:pt x="19795" y="8622"/>
                    <a:pt x="19802" y="8614"/>
                  </a:cubicBezTo>
                  <a:close/>
                  <a:moveTo>
                    <a:pt x="15960" y="358"/>
                  </a:moveTo>
                  <a:cubicBezTo>
                    <a:pt x="16826" y="358"/>
                    <a:pt x="17908" y="856"/>
                    <a:pt x="19163" y="2436"/>
                  </a:cubicBezTo>
                  <a:cubicBezTo>
                    <a:pt x="21641" y="5498"/>
                    <a:pt x="20516" y="7705"/>
                    <a:pt x="19802" y="8614"/>
                  </a:cubicBezTo>
                  <a:lnTo>
                    <a:pt x="20018" y="8614"/>
                  </a:lnTo>
                  <a:cubicBezTo>
                    <a:pt x="20559" y="8614"/>
                    <a:pt x="22052" y="8787"/>
                    <a:pt x="21966" y="10735"/>
                  </a:cubicBezTo>
                  <a:cubicBezTo>
                    <a:pt x="22637" y="10778"/>
                    <a:pt x="23902" y="11092"/>
                    <a:pt x="23719" y="12942"/>
                  </a:cubicBezTo>
                  <a:cubicBezTo>
                    <a:pt x="23859" y="12899"/>
                    <a:pt x="23946" y="12845"/>
                    <a:pt x="24076" y="12845"/>
                  </a:cubicBezTo>
                  <a:cubicBezTo>
                    <a:pt x="24443" y="12845"/>
                    <a:pt x="24757" y="13072"/>
                    <a:pt x="24887" y="13342"/>
                  </a:cubicBezTo>
                  <a:cubicBezTo>
                    <a:pt x="25212" y="13440"/>
                    <a:pt x="25428" y="13440"/>
                    <a:pt x="25699" y="13440"/>
                  </a:cubicBezTo>
                  <a:cubicBezTo>
                    <a:pt x="26878" y="13440"/>
                    <a:pt x="27376" y="12488"/>
                    <a:pt x="27376" y="12487"/>
                  </a:cubicBezTo>
                  <a:lnTo>
                    <a:pt x="27376" y="12487"/>
                  </a:lnTo>
                  <a:cubicBezTo>
                    <a:pt x="28317" y="14468"/>
                    <a:pt x="27149" y="15604"/>
                    <a:pt x="25753" y="15604"/>
                  </a:cubicBezTo>
                  <a:lnTo>
                    <a:pt x="25342" y="15604"/>
                  </a:lnTo>
                  <a:cubicBezTo>
                    <a:pt x="24573" y="15463"/>
                    <a:pt x="24303" y="15106"/>
                    <a:pt x="24216" y="14792"/>
                  </a:cubicBezTo>
                  <a:lnTo>
                    <a:pt x="24076" y="14792"/>
                  </a:lnTo>
                  <a:cubicBezTo>
                    <a:pt x="23535" y="14792"/>
                    <a:pt x="23134" y="14381"/>
                    <a:pt x="23134" y="13840"/>
                  </a:cubicBezTo>
                  <a:cubicBezTo>
                    <a:pt x="23134" y="13613"/>
                    <a:pt x="23178" y="13440"/>
                    <a:pt x="23318" y="13299"/>
                  </a:cubicBezTo>
                  <a:cubicBezTo>
                    <a:pt x="22777" y="13299"/>
                    <a:pt x="21912" y="13169"/>
                    <a:pt x="21425" y="12574"/>
                  </a:cubicBezTo>
                  <a:cubicBezTo>
                    <a:pt x="21057" y="12087"/>
                    <a:pt x="21154" y="11546"/>
                    <a:pt x="21327" y="11178"/>
                  </a:cubicBezTo>
                  <a:cubicBezTo>
                    <a:pt x="20786" y="11135"/>
                    <a:pt x="20072" y="11005"/>
                    <a:pt x="19661" y="10507"/>
                  </a:cubicBezTo>
                  <a:cubicBezTo>
                    <a:pt x="19064" y="9736"/>
                    <a:pt x="19641" y="8837"/>
                    <a:pt x="19783" y="8639"/>
                  </a:cubicBezTo>
                  <a:lnTo>
                    <a:pt x="19783" y="8639"/>
                  </a:lnTo>
                  <a:cubicBezTo>
                    <a:pt x="19565" y="8935"/>
                    <a:pt x="19390" y="9057"/>
                    <a:pt x="19390" y="9057"/>
                  </a:cubicBezTo>
                  <a:cubicBezTo>
                    <a:pt x="15019" y="8657"/>
                    <a:pt x="14024" y="6536"/>
                    <a:pt x="14024" y="6536"/>
                  </a:cubicBezTo>
                  <a:lnTo>
                    <a:pt x="13894" y="6536"/>
                  </a:lnTo>
                  <a:cubicBezTo>
                    <a:pt x="13894" y="6536"/>
                    <a:pt x="12942" y="8614"/>
                    <a:pt x="8754" y="9057"/>
                  </a:cubicBezTo>
                  <a:cubicBezTo>
                    <a:pt x="8927" y="9425"/>
                    <a:pt x="9025" y="9966"/>
                    <a:pt x="8657" y="10507"/>
                  </a:cubicBezTo>
                  <a:cubicBezTo>
                    <a:pt x="8257" y="11005"/>
                    <a:pt x="7532" y="11135"/>
                    <a:pt x="7034" y="11178"/>
                  </a:cubicBezTo>
                  <a:cubicBezTo>
                    <a:pt x="7174" y="11546"/>
                    <a:pt x="7261" y="12087"/>
                    <a:pt x="6904" y="12574"/>
                  </a:cubicBezTo>
                  <a:cubicBezTo>
                    <a:pt x="6406" y="13169"/>
                    <a:pt x="5551" y="13299"/>
                    <a:pt x="5010" y="13299"/>
                  </a:cubicBezTo>
                  <a:cubicBezTo>
                    <a:pt x="5140" y="13440"/>
                    <a:pt x="5194" y="13613"/>
                    <a:pt x="5194" y="13840"/>
                  </a:cubicBezTo>
                  <a:cubicBezTo>
                    <a:pt x="5194" y="14381"/>
                    <a:pt x="4783" y="14792"/>
                    <a:pt x="4242" y="14792"/>
                  </a:cubicBezTo>
                  <a:lnTo>
                    <a:pt x="4112" y="14792"/>
                  </a:lnTo>
                  <a:cubicBezTo>
                    <a:pt x="4015" y="15106"/>
                    <a:pt x="3744" y="15463"/>
                    <a:pt x="2976" y="15604"/>
                  </a:cubicBezTo>
                  <a:lnTo>
                    <a:pt x="2576" y="15604"/>
                  </a:lnTo>
                  <a:cubicBezTo>
                    <a:pt x="1180" y="15604"/>
                    <a:pt x="1" y="14468"/>
                    <a:pt x="953" y="12487"/>
                  </a:cubicBezTo>
                  <a:lnTo>
                    <a:pt x="953" y="12487"/>
                  </a:lnTo>
                  <a:cubicBezTo>
                    <a:pt x="953" y="12488"/>
                    <a:pt x="1451" y="13440"/>
                    <a:pt x="2662" y="13440"/>
                  </a:cubicBezTo>
                  <a:cubicBezTo>
                    <a:pt x="2890" y="13440"/>
                    <a:pt x="3117" y="13440"/>
                    <a:pt x="3431" y="13342"/>
                  </a:cubicBezTo>
                  <a:cubicBezTo>
                    <a:pt x="3571" y="13072"/>
                    <a:pt x="3885" y="12845"/>
                    <a:pt x="4242" y="12845"/>
                  </a:cubicBezTo>
                  <a:cubicBezTo>
                    <a:pt x="4383" y="12845"/>
                    <a:pt x="4469" y="12899"/>
                    <a:pt x="4599" y="12942"/>
                  </a:cubicBezTo>
                  <a:cubicBezTo>
                    <a:pt x="4469" y="11092"/>
                    <a:pt x="5681" y="10778"/>
                    <a:pt x="6363" y="10735"/>
                  </a:cubicBezTo>
                  <a:cubicBezTo>
                    <a:pt x="6276" y="8971"/>
                    <a:pt x="7488" y="8657"/>
                    <a:pt x="8116" y="8614"/>
                  </a:cubicBezTo>
                  <a:cubicBezTo>
                    <a:pt x="7402" y="7705"/>
                    <a:pt x="6320" y="5498"/>
                    <a:pt x="8754" y="2436"/>
                  </a:cubicBezTo>
                  <a:cubicBezTo>
                    <a:pt x="10009" y="856"/>
                    <a:pt x="11145" y="358"/>
                    <a:pt x="12000" y="358"/>
                  </a:cubicBezTo>
                  <a:cubicBezTo>
                    <a:pt x="12942" y="358"/>
                    <a:pt x="13667" y="942"/>
                    <a:pt x="13980" y="1310"/>
                  </a:cubicBezTo>
                  <a:cubicBezTo>
                    <a:pt x="14294" y="942"/>
                    <a:pt x="14976" y="358"/>
                    <a:pt x="15960" y="358"/>
                  </a:cubicBezTo>
                  <a:close/>
                  <a:moveTo>
                    <a:pt x="12000" y="1"/>
                  </a:moveTo>
                  <a:cubicBezTo>
                    <a:pt x="10821" y="1"/>
                    <a:pt x="9652" y="726"/>
                    <a:pt x="8484" y="2208"/>
                  </a:cubicBezTo>
                  <a:cubicBezTo>
                    <a:pt x="6222" y="5054"/>
                    <a:pt x="6861" y="7218"/>
                    <a:pt x="7532" y="8343"/>
                  </a:cubicBezTo>
                  <a:cubicBezTo>
                    <a:pt x="6590" y="8614"/>
                    <a:pt x="6049" y="9328"/>
                    <a:pt x="6006" y="10410"/>
                  </a:cubicBezTo>
                  <a:cubicBezTo>
                    <a:pt x="5551" y="10464"/>
                    <a:pt x="5097" y="10680"/>
                    <a:pt x="4740" y="11092"/>
                  </a:cubicBezTo>
                  <a:cubicBezTo>
                    <a:pt x="4426" y="11449"/>
                    <a:pt x="4242" y="11946"/>
                    <a:pt x="4242" y="12487"/>
                  </a:cubicBezTo>
                  <a:cubicBezTo>
                    <a:pt x="3842" y="12531"/>
                    <a:pt x="3431" y="12715"/>
                    <a:pt x="3203" y="13028"/>
                  </a:cubicBezTo>
                  <a:cubicBezTo>
                    <a:pt x="3030" y="13072"/>
                    <a:pt x="2803" y="13072"/>
                    <a:pt x="2662" y="13072"/>
                  </a:cubicBezTo>
                  <a:cubicBezTo>
                    <a:pt x="1678" y="13072"/>
                    <a:pt x="1267" y="12304"/>
                    <a:pt x="1267" y="12304"/>
                  </a:cubicBezTo>
                  <a:lnTo>
                    <a:pt x="910" y="11676"/>
                  </a:lnTo>
                  <a:lnTo>
                    <a:pt x="596" y="12358"/>
                  </a:lnTo>
                  <a:cubicBezTo>
                    <a:pt x="141" y="13342"/>
                    <a:pt x="141" y="14251"/>
                    <a:pt x="542" y="14965"/>
                  </a:cubicBezTo>
                  <a:cubicBezTo>
                    <a:pt x="953" y="15604"/>
                    <a:pt x="1721" y="15961"/>
                    <a:pt x="2576" y="15961"/>
                  </a:cubicBezTo>
                  <a:cubicBezTo>
                    <a:pt x="2706" y="15961"/>
                    <a:pt x="2890" y="15961"/>
                    <a:pt x="3030" y="15917"/>
                  </a:cubicBezTo>
                  <a:cubicBezTo>
                    <a:pt x="3788" y="15820"/>
                    <a:pt x="4156" y="15463"/>
                    <a:pt x="4329" y="15149"/>
                  </a:cubicBezTo>
                  <a:cubicBezTo>
                    <a:pt x="5010" y="15106"/>
                    <a:pt x="5551" y="14522"/>
                    <a:pt x="5551" y="13840"/>
                  </a:cubicBezTo>
                  <a:lnTo>
                    <a:pt x="5551" y="13613"/>
                  </a:lnTo>
                  <a:cubicBezTo>
                    <a:pt x="6092" y="13526"/>
                    <a:pt x="6763" y="13342"/>
                    <a:pt x="7174" y="12801"/>
                  </a:cubicBezTo>
                  <a:cubicBezTo>
                    <a:pt x="7488" y="12444"/>
                    <a:pt x="7575" y="11946"/>
                    <a:pt x="7488" y="11492"/>
                  </a:cubicBezTo>
                  <a:cubicBezTo>
                    <a:pt x="7986" y="11405"/>
                    <a:pt x="8570" y="11178"/>
                    <a:pt x="8927" y="10680"/>
                  </a:cubicBezTo>
                  <a:cubicBezTo>
                    <a:pt x="9252" y="10323"/>
                    <a:pt x="9339" y="9869"/>
                    <a:pt x="9252" y="9382"/>
                  </a:cubicBezTo>
                  <a:cubicBezTo>
                    <a:pt x="12173" y="8971"/>
                    <a:pt x="13483" y="7759"/>
                    <a:pt x="13980" y="7077"/>
                  </a:cubicBezTo>
                  <a:cubicBezTo>
                    <a:pt x="14478" y="7759"/>
                    <a:pt x="15874" y="9057"/>
                    <a:pt x="19077" y="9425"/>
                  </a:cubicBezTo>
                  <a:cubicBezTo>
                    <a:pt x="18990" y="9826"/>
                    <a:pt x="19077" y="10280"/>
                    <a:pt x="19390" y="10680"/>
                  </a:cubicBezTo>
                  <a:cubicBezTo>
                    <a:pt x="19748" y="11178"/>
                    <a:pt x="20343" y="11405"/>
                    <a:pt x="20830" y="11492"/>
                  </a:cubicBezTo>
                  <a:cubicBezTo>
                    <a:pt x="20743" y="11946"/>
                    <a:pt x="20830" y="12444"/>
                    <a:pt x="21154" y="12801"/>
                  </a:cubicBezTo>
                  <a:cubicBezTo>
                    <a:pt x="21555" y="13342"/>
                    <a:pt x="22236" y="13526"/>
                    <a:pt x="22777" y="13613"/>
                  </a:cubicBezTo>
                  <a:lnTo>
                    <a:pt x="22777" y="13840"/>
                  </a:lnTo>
                  <a:cubicBezTo>
                    <a:pt x="22777" y="14522"/>
                    <a:pt x="23318" y="15106"/>
                    <a:pt x="23989" y="15149"/>
                  </a:cubicBezTo>
                  <a:cubicBezTo>
                    <a:pt x="24173" y="15463"/>
                    <a:pt x="24530" y="15820"/>
                    <a:pt x="25298" y="15917"/>
                  </a:cubicBezTo>
                  <a:cubicBezTo>
                    <a:pt x="25428" y="15961"/>
                    <a:pt x="25612" y="15961"/>
                    <a:pt x="25753" y="15961"/>
                  </a:cubicBezTo>
                  <a:cubicBezTo>
                    <a:pt x="26608" y="15961"/>
                    <a:pt x="27376" y="15604"/>
                    <a:pt x="27776" y="14965"/>
                  </a:cubicBezTo>
                  <a:cubicBezTo>
                    <a:pt x="28187" y="14251"/>
                    <a:pt x="28187" y="13342"/>
                    <a:pt x="27733" y="12358"/>
                  </a:cubicBezTo>
                  <a:lnTo>
                    <a:pt x="27419" y="11676"/>
                  </a:lnTo>
                  <a:lnTo>
                    <a:pt x="27051" y="12304"/>
                  </a:lnTo>
                  <a:cubicBezTo>
                    <a:pt x="27051" y="12358"/>
                    <a:pt x="26651" y="13072"/>
                    <a:pt x="25699" y="13072"/>
                  </a:cubicBezTo>
                  <a:cubicBezTo>
                    <a:pt x="25526" y="13072"/>
                    <a:pt x="25342" y="13072"/>
                    <a:pt x="25114" y="13028"/>
                  </a:cubicBezTo>
                  <a:cubicBezTo>
                    <a:pt x="24887" y="12715"/>
                    <a:pt x="24487" y="12531"/>
                    <a:pt x="24076" y="12487"/>
                  </a:cubicBezTo>
                  <a:cubicBezTo>
                    <a:pt x="24076" y="11946"/>
                    <a:pt x="23902" y="11449"/>
                    <a:pt x="23589" y="11092"/>
                  </a:cubicBezTo>
                  <a:cubicBezTo>
                    <a:pt x="23221" y="10680"/>
                    <a:pt x="22777" y="10464"/>
                    <a:pt x="22323" y="10410"/>
                  </a:cubicBezTo>
                  <a:cubicBezTo>
                    <a:pt x="22323" y="9782"/>
                    <a:pt x="22139" y="9285"/>
                    <a:pt x="21782" y="8928"/>
                  </a:cubicBezTo>
                  <a:cubicBezTo>
                    <a:pt x="21371" y="8516"/>
                    <a:pt x="20884" y="8343"/>
                    <a:pt x="20472" y="8300"/>
                  </a:cubicBezTo>
                  <a:cubicBezTo>
                    <a:pt x="21100" y="7121"/>
                    <a:pt x="21695" y="5000"/>
                    <a:pt x="19477" y="2208"/>
                  </a:cubicBezTo>
                  <a:cubicBezTo>
                    <a:pt x="18308" y="726"/>
                    <a:pt x="17097" y="1"/>
                    <a:pt x="15960" y="1"/>
                  </a:cubicBezTo>
                  <a:cubicBezTo>
                    <a:pt x="15062" y="1"/>
                    <a:pt x="14392" y="455"/>
                    <a:pt x="13980" y="812"/>
                  </a:cubicBezTo>
                  <a:cubicBezTo>
                    <a:pt x="13580" y="455"/>
                    <a:pt x="12898" y="1"/>
                    <a:pt x="1200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2" name="Google Shape;342;p23"/>
            <p:cNvSpPr/>
            <p:nvPr/>
          </p:nvSpPr>
          <p:spPr>
            <a:xfrm>
              <a:off x="6461744" y="1849657"/>
              <a:ext cx="90419" cy="123411"/>
            </a:xfrm>
            <a:custGeom>
              <a:avLst/>
              <a:gdLst/>
              <a:ahLst/>
              <a:cxnLst/>
              <a:rect l="l" t="t" r="r" b="b"/>
              <a:pathLst>
                <a:path w="2568" h="3505" extrusionOk="0">
                  <a:moveTo>
                    <a:pt x="2399" y="1"/>
                  </a:moveTo>
                  <a:cubicBezTo>
                    <a:pt x="2386" y="1"/>
                    <a:pt x="2371" y="3"/>
                    <a:pt x="2355" y="8"/>
                  </a:cubicBezTo>
                  <a:cubicBezTo>
                    <a:pt x="1046" y="635"/>
                    <a:pt x="505" y="1988"/>
                    <a:pt x="61" y="3297"/>
                  </a:cubicBezTo>
                  <a:cubicBezTo>
                    <a:pt x="1" y="3411"/>
                    <a:pt x="99" y="3505"/>
                    <a:pt x="205" y="3505"/>
                  </a:cubicBezTo>
                  <a:cubicBezTo>
                    <a:pt x="270" y="3505"/>
                    <a:pt x="338" y="3470"/>
                    <a:pt x="375" y="3384"/>
                  </a:cubicBezTo>
                  <a:cubicBezTo>
                    <a:pt x="776" y="2172"/>
                    <a:pt x="1273" y="863"/>
                    <a:pt x="2442" y="181"/>
                  </a:cubicBezTo>
                  <a:cubicBezTo>
                    <a:pt x="2567" y="142"/>
                    <a:pt x="2512" y="1"/>
                    <a:pt x="239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3" name="Google Shape;343;p23"/>
            <p:cNvSpPr/>
            <p:nvPr/>
          </p:nvSpPr>
          <p:spPr>
            <a:xfrm>
              <a:off x="6482940" y="2019792"/>
              <a:ext cx="120946" cy="60280"/>
            </a:xfrm>
            <a:custGeom>
              <a:avLst/>
              <a:gdLst/>
              <a:ahLst/>
              <a:cxnLst/>
              <a:rect l="l" t="t" r="r" b="b"/>
              <a:pathLst>
                <a:path w="3435" h="1712" extrusionOk="0">
                  <a:moveTo>
                    <a:pt x="3244" y="1"/>
                  </a:moveTo>
                  <a:cubicBezTo>
                    <a:pt x="3213" y="1"/>
                    <a:pt x="3180" y="14"/>
                    <a:pt x="3149" y="45"/>
                  </a:cubicBezTo>
                  <a:cubicBezTo>
                    <a:pt x="2294" y="813"/>
                    <a:pt x="1299" y="1300"/>
                    <a:pt x="174" y="1441"/>
                  </a:cubicBezTo>
                  <a:cubicBezTo>
                    <a:pt x="0" y="1441"/>
                    <a:pt x="44" y="1711"/>
                    <a:pt x="174" y="1711"/>
                  </a:cubicBezTo>
                  <a:cubicBezTo>
                    <a:pt x="1396" y="1668"/>
                    <a:pt x="2522" y="1170"/>
                    <a:pt x="3333" y="272"/>
                  </a:cubicBezTo>
                  <a:cubicBezTo>
                    <a:pt x="3434" y="163"/>
                    <a:pt x="3352" y="1"/>
                    <a:pt x="324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4" name="Google Shape;344;p23"/>
            <p:cNvSpPr/>
            <p:nvPr/>
          </p:nvSpPr>
          <p:spPr>
            <a:xfrm>
              <a:off x="6697686" y="1831418"/>
              <a:ext cx="90384" cy="40703"/>
            </a:xfrm>
            <a:custGeom>
              <a:avLst/>
              <a:gdLst/>
              <a:ahLst/>
              <a:cxnLst/>
              <a:rect l="l" t="t" r="r" b="b"/>
              <a:pathLst>
                <a:path w="2567" h="1156" extrusionOk="0">
                  <a:moveTo>
                    <a:pt x="938" y="0"/>
                  </a:moveTo>
                  <a:cubicBezTo>
                    <a:pt x="651" y="0"/>
                    <a:pt x="356" y="91"/>
                    <a:pt x="69" y="298"/>
                  </a:cubicBezTo>
                  <a:cubicBezTo>
                    <a:pt x="0" y="333"/>
                    <a:pt x="41" y="456"/>
                    <a:pt x="131" y="456"/>
                  </a:cubicBezTo>
                  <a:cubicBezTo>
                    <a:pt x="154" y="456"/>
                    <a:pt x="181" y="448"/>
                    <a:pt x="210" y="428"/>
                  </a:cubicBezTo>
                  <a:cubicBezTo>
                    <a:pt x="399" y="301"/>
                    <a:pt x="598" y="247"/>
                    <a:pt x="795" y="247"/>
                  </a:cubicBezTo>
                  <a:cubicBezTo>
                    <a:pt x="1353" y="247"/>
                    <a:pt x="1905" y="678"/>
                    <a:pt x="2233" y="1110"/>
                  </a:cubicBezTo>
                  <a:cubicBezTo>
                    <a:pt x="2267" y="1142"/>
                    <a:pt x="2306" y="1155"/>
                    <a:pt x="2344" y="1155"/>
                  </a:cubicBezTo>
                  <a:cubicBezTo>
                    <a:pt x="2462" y="1155"/>
                    <a:pt x="2567" y="1022"/>
                    <a:pt x="2460" y="883"/>
                  </a:cubicBezTo>
                  <a:cubicBezTo>
                    <a:pt x="2069" y="369"/>
                    <a:pt x="1519" y="0"/>
                    <a:pt x="9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5" name="Google Shape;345;p23"/>
            <p:cNvSpPr/>
            <p:nvPr/>
          </p:nvSpPr>
          <p:spPr>
            <a:xfrm>
              <a:off x="6661983" y="1877614"/>
              <a:ext cx="166156" cy="100982"/>
            </a:xfrm>
            <a:custGeom>
              <a:avLst/>
              <a:gdLst/>
              <a:ahLst/>
              <a:cxnLst/>
              <a:rect l="l" t="t" r="r" b="b"/>
              <a:pathLst>
                <a:path w="4719" h="2868" extrusionOk="0">
                  <a:moveTo>
                    <a:pt x="545" y="0"/>
                  </a:moveTo>
                  <a:cubicBezTo>
                    <a:pt x="411" y="0"/>
                    <a:pt x="276" y="8"/>
                    <a:pt x="142" y="25"/>
                  </a:cubicBezTo>
                  <a:cubicBezTo>
                    <a:pt x="1" y="25"/>
                    <a:pt x="55" y="252"/>
                    <a:pt x="185" y="252"/>
                  </a:cubicBezTo>
                  <a:cubicBezTo>
                    <a:pt x="285" y="242"/>
                    <a:pt x="385" y="236"/>
                    <a:pt x="484" y="236"/>
                  </a:cubicBezTo>
                  <a:cubicBezTo>
                    <a:pt x="2077" y="236"/>
                    <a:pt x="3530" y="1584"/>
                    <a:pt x="4426" y="2817"/>
                  </a:cubicBezTo>
                  <a:cubicBezTo>
                    <a:pt x="4448" y="2852"/>
                    <a:pt x="4479" y="2867"/>
                    <a:pt x="4512" y="2867"/>
                  </a:cubicBezTo>
                  <a:cubicBezTo>
                    <a:pt x="4608" y="2867"/>
                    <a:pt x="4718" y="2738"/>
                    <a:pt x="4654" y="2633"/>
                  </a:cubicBezTo>
                  <a:cubicBezTo>
                    <a:pt x="3852" y="1261"/>
                    <a:pt x="2217" y="0"/>
                    <a:pt x="54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6" name="Google Shape;346;p23"/>
            <p:cNvSpPr/>
            <p:nvPr/>
          </p:nvSpPr>
          <p:spPr>
            <a:xfrm>
              <a:off x="6676490" y="1895993"/>
              <a:ext cx="78518" cy="52322"/>
            </a:xfrm>
            <a:custGeom>
              <a:avLst/>
              <a:gdLst/>
              <a:ahLst/>
              <a:cxnLst/>
              <a:rect l="l" t="t" r="r" b="b"/>
              <a:pathLst>
                <a:path w="2230" h="1486" extrusionOk="0">
                  <a:moveTo>
                    <a:pt x="184" y="1"/>
                  </a:moveTo>
                  <a:cubicBezTo>
                    <a:pt x="87" y="1"/>
                    <a:pt x="0" y="174"/>
                    <a:pt x="130" y="174"/>
                  </a:cubicBezTo>
                  <a:cubicBezTo>
                    <a:pt x="855" y="358"/>
                    <a:pt x="1482" y="812"/>
                    <a:pt x="1937" y="1440"/>
                  </a:cubicBezTo>
                  <a:cubicBezTo>
                    <a:pt x="1958" y="1472"/>
                    <a:pt x="1989" y="1486"/>
                    <a:pt x="2021" y="1486"/>
                  </a:cubicBezTo>
                  <a:cubicBezTo>
                    <a:pt x="2117" y="1486"/>
                    <a:pt x="2229" y="1362"/>
                    <a:pt x="2164" y="1256"/>
                  </a:cubicBezTo>
                  <a:cubicBezTo>
                    <a:pt x="1666" y="585"/>
                    <a:pt x="996" y="174"/>
                    <a:pt x="18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7" name="Google Shape;347;p23"/>
            <p:cNvSpPr/>
            <p:nvPr/>
          </p:nvSpPr>
          <p:spPr>
            <a:xfrm>
              <a:off x="6538960" y="1859269"/>
              <a:ext cx="61371" cy="21760"/>
            </a:xfrm>
            <a:custGeom>
              <a:avLst/>
              <a:gdLst/>
              <a:ahLst/>
              <a:cxnLst/>
              <a:rect l="l" t="t" r="r" b="b"/>
              <a:pathLst>
                <a:path w="1743" h="618" extrusionOk="0">
                  <a:moveTo>
                    <a:pt x="1225" y="1"/>
                  </a:moveTo>
                  <a:cubicBezTo>
                    <a:pt x="801" y="1"/>
                    <a:pt x="365" y="191"/>
                    <a:pt x="76" y="449"/>
                  </a:cubicBezTo>
                  <a:cubicBezTo>
                    <a:pt x="1" y="524"/>
                    <a:pt x="67" y="618"/>
                    <a:pt x="141" y="618"/>
                  </a:cubicBezTo>
                  <a:cubicBezTo>
                    <a:pt x="163" y="618"/>
                    <a:pt x="186" y="609"/>
                    <a:pt x="206" y="590"/>
                  </a:cubicBezTo>
                  <a:cubicBezTo>
                    <a:pt x="660" y="276"/>
                    <a:pt x="1115" y="232"/>
                    <a:pt x="1656" y="232"/>
                  </a:cubicBezTo>
                  <a:cubicBezTo>
                    <a:pt x="1742" y="232"/>
                    <a:pt x="1742" y="92"/>
                    <a:pt x="1699" y="92"/>
                  </a:cubicBezTo>
                  <a:cubicBezTo>
                    <a:pt x="1549" y="29"/>
                    <a:pt x="1388" y="1"/>
                    <a:pt x="122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8" name="Google Shape;348;p23"/>
            <p:cNvSpPr/>
            <p:nvPr/>
          </p:nvSpPr>
          <p:spPr>
            <a:xfrm>
              <a:off x="6546776" y="1887719"/>
              <a:ext cx="74117" cy="27745"/>
            </a:xfrm>
            <a:custGeom>
              <a:avLst/>
              <a:gdLst/>
              <a:ahLst/>
              <a:cxnLst/>
              <a:rect l="l" t="t" r="r" b="b"/>
              <a:pathLst>
                <a:path w="2105" h="788" extrusionOk="0">
                  <a:moveTo>
                    <a:pt x="1413" y="1"/>
                  </a:moveTo>
                  <a:cubicBezTo>
                    <a:pt x="892" y="1"/>
                    <a:pt x="402" y="214"/>
                    <a:pt x="81" y="636"/>
                  </a:cubicBezTo>
                  <a:cubicBezTo>
                    <a:pt x="0" y="708"/>
                    <a:pt x="83" y="788"/>
                    <a:pt x="139" y="788"/>
                  </a:cubicBezTo>
                  <a:cubicBezTo>
                    <a:pt x="150" y="788"/>
                    <a:pt x="160" y="784"/>
                    <a:pt x="168" y="777"/>
                  </a:cubicBezTo>
                  <a:cubicBezTo>
                    <a:pt x="534" y="411"/>
                    <a:pt x="970" y="191"/>
                    <a:pt x="1447" y="191"/>
                  </a:cubicBezTo>
                  <a:cubicBezTo>
                    <a:pt x="1618" y="191"/>
                    <a:pt x="1794" y="219"/>
                    <a:pt x="1975" y="279"/>
                  </a:cubicBezTo>
                  <a:cubicBezTo>
                    <a:pt x="2061" y="279"/>
                    <a:pt x="2104" y="139"/>
                    <a:pt x="2018" y="95"/>
                  </a:cubicBezTo>
                  <a:cubicBezTo>
                    <a:pt x="1817" y="32"/>
                    <a:pt x="1612" y="1"/>
                    <a:pt x="141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9" name="Google Shape;349;p23"/>
            <p:cNvSpPr/>
            <p:nvPr/>
          </p:nvSpPr>
          <p:spPr>
            <a:xfrm>
              <a:off x="6685187" y="2024932"/>
              <a:ext cx="115137" cy="64646"/>
            </a:xfrm>
            <a:custGeom>
              <a:avLst/>
              <a:gdLst/>
              <a:ahLst/>
              <a:cxnLst/>
              <a:rect l="l" t="t" r="r" b="b"/>
              <a:pathLst>
                <a:path w="3270" h="1836" extrusionOk="0">
                  <a:moveTo>
                    <a:pt x="138" y="0"/>
                  </a:moveTo>
                  <a:cubicBezTo>
                    <a:pt x="62" y="0"/>
                    <a:pt x="0" y="94"/>
                    <a:pt x="67" y="169"/>
                  </a:cubicBezTo>
                  <a:cubicBezTo>
                    <a:pt x="792" y="1067"/>
                    <a:pt x="1874" y="1695"/>
                    <a:pt x="3042" y="1836"/>
                  </a:cubicBezTo>
                  <a:cubicBezTo>
                    <a:pt x="3226" y="1836"/>
                    <a:pt x="3270" y="1608"/>
                    <a:pt x="3086" y="1565"/>
                  </a:cubicBezTo>
                  <a:cubicBezTo>
                    <a:pt x="2004" y="1251"/>
                    <a:pt x="1019" y="840"/>
                    <a:pt x="208" y="29"/>
                  </a:cubicBezTo>
                  <a:cubicBezTo>
                    <a:pt x="185" y="9"/>
                    <a:pt x="161" y="0"/>
                    <a:pt x="1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0" name="Google Shape;350;p23"/>
            <p:cNvSpPr/>
            <p:nvPr/>
          </p:nvSpPr>
          <p:spPr>
            <a:xfrm>
              <a:off x="6890848" y="2120879"/>
              <a:ext cx="23203" cy="24436"/>
            </a:xfrm>
            <a:custGeom>
              <a:avLst/>
              <a:gdLst/>
              <a:ahLst/>
              <a:cxnLst/>
              <a:rect l="l" t="t" r="r" b="b"/>
              <a:pathLst>
                <a:path w="659" h="694" extrusionOk="0">
                  <a:moveTo>
                    <a:pt x="102" y="1"/>
                  </a:moveTo>
                  <a:cubicBezTo>
                    <a:pt x="35" y="1"/>
                    <a:pt x="0" y="112"/>
                    <a:pt x="47" y="149"/>
                  </a:cubicBezTo>
                  <a:cubicBezTo>
                    <a:pt x="264" y="279"/>
                    <a:pt x="404" y="463"/>
                    <a:pt x="491" y="647"/>
                  </a:cubicBezTo>
                  <a:cubicBezTo>
                    <a:pt x="507" y="679"/>
                    <a:pt x="537" y="694"/>
                    <a:pt x="566" y="694"/>
                  </a:cubicBezTo>
                  <a:cubicBezTo>
                    <a:pt x="614" y="694"/>
                    <a:pt x="659" y="654"/>
                    <a:pt x="631" y="593"/>
                  </a:cubicBezTo>
                  <a:cubicBezTo>
                    <a:pt x="534" y="377"/>
                    <a:pt x="361" y="149"/>
                    <a:pt x="134" y="9"/>
                  </a:cubicBezTo>
                  <a:cubicBezTo>
                    <a:pt x="122" y="3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1" name="Google Shape;351;p23"/>
            <p:cNvSpPr/>
            <p:nvPr/>
          </p:nvSpPr>
          <p:spPr>
            <a:xfrm>
              <a:off x="6940107" y="2183272"/>
              <a:ext cx="50174" cy="38168"/>
            </a:xfrm>
            <a:custGeom>
              <a:avLst/>
              <a:gdLst/>
              <a:ahLst/>
              <a:cxnLst/>
              <a:rect l="l" t="t" r="r" b="b"/>
              <a:pathLst>
                <a:path w="1425" h="1084" extrusionOk="0">
                  <a:moveTo>
                    <a:pt x="174" y="0"/>
                  </a:moveTo>
                  <a:cubicBezTo>
                    <a:pt x="44" y="0"/>
                    <a:pt x="1" y="173"/>
                    <a:pt x="131" y="173"/>
                  </a:cubicBezTo>
                  <a:cubicBezTo>
                    <a:pt x="672" y="228"/>
                    <a:pt x="985" y="585"/>
                    <a:pt x="1213" y="1039"/>
                  </a:cubicBezTo>
                  <a:cubicBezTo>
                    <a:pt x="1228" y="1069"/>
                    <a:pt x="1260" y="1084"/>
                    <a:pt x="1293" y="1084"/>
                  </a:cubicBezTo>
                  <a:cubicBezTo>
                    <a:pt x="1356" y="1084"/>
                    <a:pt x="1425" y="1033"/>
                    <a:pt x="1396" y="942"/>
                  </a:cubicBezTo>
                  <a:cubicBezTo>
                    <a:pt x="1299" y="357"/>
                    <a:pt x="715" y="0"/>
                    <a:pt x="17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2" name="Google Shape;352;p23"/>
            <p:cNvSpPr/>
            <p:nvPr/>
          </p:nvSpPr>
          <p:spPr>
            <a:xfrm>
              <a:off x="7003344" y="2247635"/>
              <a:ext cx="37639" cy="23591"/>
            </a:xfrm>
            <a:custGeom>
              <a:avLst/>
              <a:gdLst/>
              <a:ahLst/>
              <a:cxnLst/>
              <a:rect l="l" t="t" r="r" b="b"/>
              <a:pathLst>
                <a:path w="1069" h="670" extrusionOk="0">
                  <a:moveTo>
                    <a:pt x="353" y="1"/>
                  </a:moveTo>
                  <a:cubicBezTo>
                    <a:pt x="262" y="1"/>
                    <a:pt x="175" y="21"/>
                    <a:pt x="98" y="66"/>
                  </a:cubicBezTo>
                  <a:cubicBezTo>
                    <a:pt x="1" y="109"/>
                    <a:pt x="1" y="239"/>
                    <a:pt x="98" y="239"/>
                  </a:cubicBezTo>
                  <a:cubicBezTo>
                    <a:pt x="271" y="239"/>
                    <a:pt x="369" y="239"/>
                    <a:pt x="499" y="293"/>
                  </a:cubicBezTo>
                  <a:cubicBezTo>
                    <a:pt x="639" y="380"/>
                    <a:pt x="726" y="466"/>
                    <a:pt x="812" y="607"/>
                  </a:cubicBezTo>
                  <a:cubicBezTo>
                    <a:pt x="844" y="650"/>
                    <a:pt x="885" y="669"/>
                    <a:pt x="923" y="669"/>
                  </a:cubicBezTo>
                  <a:cubicBezTo>
                    <a:pt x="1000" y="669"/>
                    <a:pt x="1069" y="589"/>
                    <a:pt x="1040" y="466"/>
                  </a:cubicBezTo>
                  <a:cubicBezTo>
                    <a:pt x="941" y="196"/>
                    <a:pt x="633" y="1"/>
                    <a:pt x="35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3" name="Google Shape;353;p23"/>
            <p:cNvSpPr/>
            <p:nvPr/>
          </p:nvSpPr>
          <p:spPr>
            <a:xfrm>
              <a:off x="7042040" y="2299887"/>
              <a:ext cx="86159" cy="40175"/>
            </a:xfrm>
            <a:custGeom>
              <a:avLst/>
              <a:gdLst/>
              <a:ahLst/>
              <a:cxnLst/>
              <a:rect l="l" t="t" r="r" b="b"/>
              <a:pathLst>
                <a:path w="2447" h="1141" extrusionOk="0">
                  <a:moveTo>
                    <a:pt x="2288" y="0"/>
                  </a:moveTo>
                  <a:cubicBezTo>
                    <a:pt x="2248" y="0"/>
                    <a:pt x="2210" y="20"/>
                    <a:pt x="2191" y="64"/>
                  </a:cubicBezTo>
                  <a:cubicBezTo>
                    <a:pt x="1879" y="574"/>
                    <a:pt x="1385" y="859"/>
                    <a:pt x="852" y="859"/>
                  </a:cubicBezTo>
                  <a:cubicBezTo>
                    <a:pt x="627" y="859"/>
                    <a:pt x="396" y="809"/>
                    <a:pt x="168" y="703"/>
                  </a:cubicBezTo>
                  <a:cubicBezTo>
                    <a:pt x="153" y="686"/>
                    <a:pt x="137" y="679"/>
                    <a:pt x="123" y="679"/>
                  </a:cubicBezTo>
                  <a:cubicBezTo>
                    <a:pt x="53" y="679"/>
                    <a:pt x="1" y="840"/>
                    <a:pt x="81" y="876"/>
                  </a:cubicBezTo>
                  <a:cubicBezTo>
                    <a:pt x="364" y="1055"/>
                    <a:pt x="672" y="1140"/>
                    <a:pt x="972" y="1140"/>
                  </a:cubicBezTo>
                  <a:cubicBezTo>
                    <a:pt x="1578" y="1140"/>
                    <a:pt x="2151" y="791"/>
                    <a:pt x="2418" y="162"/>
                  </a:cubicBezTo>
                  <a:cubicBezTo>
                    <a:pt x="2447" y="69"/>
                    <a:pt x="2364" y="0"/>
                    <a:pt x="228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4" name="Google Shape;354;p23"/>
            <p:cNvSpPr/>
            <p:nvPr/>
          </p:nvSpPr>
          <p:spPr>
            <a:xfrm>
              <a:off x="6189219" y="2262388"/>
              <a:ext cx="34471" cy="59118"/>
            </a:xfrm>
            <a:custGeom>
              <a:avLst/>
              <a:gdLst/>
              <a:ahLst/>
              <a:cxnLst/>
              <a:rect l="l" t="t" r="r" b="b"/>
              <a:pathLst>
                <a:path w="979" h="1679" extrusionOk="0">
                  <a:moveTo>
                    <a:pt x="209" y="0"/>
                  </a:moveTo>
                  <a:cubicBezTo>
                    <a:pt x="177" y="0"/>
                    <a:pt x="146" y="14"/>
                    <a:pt x="130" y="47"/>
                  </a:cubicBezTo>
                  <a:cubicBezTo>
                    <a:pt x="0" y="686"/>
                    <a:pt x="227" y="1400"/>
                    <a:pt x="812" y="1670"/>
                  </a:cubicBezTo>
                  <a:cubicBezTo>
                    <a:pt x="824" y="1676"/>
                    <a:pt x="836" y="1679"/>
                    <a:pt x="848" y="1679"/>
                  </a:cubicBezTo>
                  <a:cubicBezTo>
                    <a:pt x="920" y="1679"/>
                    <a:pt x="979" y="1578"/>
                    <a:pt x="941" y="1540"/>
                  </a:cubicBezTo>
                  <a:cubicBezTo>
                    <a:pt x="541" y="1129"/>
                    <a:pt x="227" y="686"/>
                    <a:pt x="314" y="91"/>
                  </a:cubicBezTo>
                  <a:cubicBezTo>
                    <a:pt x="314" y="37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5" name="Google Shape;355;p23"/>
            <p:cNvSpPr/>
            <p:nvPr/>
          </p:nvSpPr>
          <p:spPr>
            <a:xfrm>
              <a:off x="6343122" y="2176476"/>
              <a:ext cx="39611" cy="38520"/>
            </a:xfrm>
            <a:custGeom>
              <a:avLst/>
              <a:gdLst/>
              <a:ahLst/>
              <a:cxnLst/>
              <a:rect l="l" t="t" r="r" b="b"/>
              <a:pathLst>
                <a:path w="1125" h="1094" extrusionOk="0">
                  <a:moveTo>
                    <a:pt x="1071" y="1"/>
                  </a:moveTo>
                  <a:cubicBezTo>
                    <a:pt x="1062" y="1"/>
                    <a:pt x="1052" y="3"/>
                    <a:pt x="1039" y="9"/>
                  </a:cubicBezTo>
                  <a:cubicBezTo>
                    <a:pt x="541" y="96"/>
                    <a:pt x="130" y="464"/>
                    <a:pt x="0" y="962"/>
                  </a:cubicBezTo>
                  <a:cubicBezTo>
                    <a:pt x="0" y="1045"/>
                    <a:pt x="55" y="1093"/>
                    <a:pt x="108" y="1093"/>
                  </a:cubicBezTo>
                  <a:cubicBezTo>
                    <a:pt x="137" y="1093"/>
                    <a:pt x="165" y="1079"/>
                    <a:pt x="184" y="1048"/>
                  </a:cubicBezTo>
                  <a:cubicBezTo>
                    <a:pt x="401" y="637"/>
                    <a:pt x="671" y="323"/>
                    <a:pt x="1082" y="96"/>
                  </a:cubicBezTo>
                  <a:cubicBezTo>
                    <a:pt x="1120" y="96"/>
                    <a:pt x="1125" y="1"/>
                    <a:pt x="107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6" name="Google Shape;356;p23"/>
            <p:cNvSpPr/>
            <p:nvPr/>
          </p:nvSpPr>
          <p:spPr>
            <a:xfrm>
              <a:off x="6400901" y="2115070"/>
              <a:ext cx="35985" cy="29752"/>
            </a:xfrm>
            <a:custGeom>
              <a:avLst/>
              <a:gdLst/>
              <a:ahLst/>
              <a:cxnLst/>
              <a:rect l="l" t="t" r="r" b="b"/>
              <a:pathLst>
                <a:path w="1022" h="845" extrusionOk="0">
                  <a:moveTo>
                    <a:pt x="924" y="1"/>
                  </a:moveTo>
                  <a:cubicBezTo>
                    <a:pt x="523" y="44"/>
                    <a:pt x="166" y="314"/>
                    <a:pt x="26" y="715"/>
                  </a:cubicBezTo>
                  <a:cubicBezTo>
                    <a:pt x="1" y="796"/>
                    <a:pt x="51" y="844"/>
                    <a:pt x="107" y="844"/>
                  </a:cubicBezTo>
                  <a:cubicBezTo>
                    <a:pt x="148" y="844"/>
                    <a:pt x="191" y="818"/>
                    <a:pt x="210" y="758"/>
                  </a:cubicBezTo>
                  <a:cubicBezTo>
                    <a:pt x="296" y="444"/>
                    <a:pt x="567" y="174"/>
                    <a:pt x="978" y="87"/>
                  </a:cubicBezTo>
                  <a:cubicBezTo>
                    <a:pt x="1021" y="87"/>
                    <a:pt x="1021" y="1"/>
                    <a:pt x="92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7" name="Google Shape;357;p23"/>
            <p:cNvSpPr/>
            <p:nvPr/>
          </p:nvSpPr>
          <p:spPr>
            <a:xfrm>
              <a:off x="6233407" y="2154681"/>
              <a:ext cx="173374" cy="200063"/>
            </a:xfrm>
            <a:custGeom>
              <a:avLst/>
              <a:gdLst/>
              <a:ahLst/>
              <a:cxnLst/>
              <a:rect l="l" t="t" r="r" b="b"/>
              <a:pathLst>
                <a:path w="4924" h="5682" extrusionOk="0">
                  <a:moveTo>
                    <a:pt x="1353" y="942"/>
                  </a:moveTo>
                  <a:cubicBezTo>
                    <a:pt x="1407" y="985"/>
                    <a:pt x="1407" y="985"/>
                    <a:pt x="1407" y="1040"/>
                  </a:cubicBezTo>
                  <a:lnTo>
                    <a:pt x="1450" y="1083"/>
                  </a:lnTo>
                  <a:cubicBezTo>
                    <a:pt x="1529" y="1202"/>
                    <a:pt x="1609" y="1330"/>
                    <a:pt x="1696" y="1483"/>
                  </a:cubicBezTo>
                  <a:lnTo>
                    <a:pt x="1696" y="1483"/>
                  </a:lnTo>
                  <a:cubicBezTo>
                    <a:pt x="1691" y="1483"/>
                    <a:pt x="1685" y="1483"/>
                    <a:pt x="1677" y="1483"/>
                  </a:cubicBezTo>
                  <a:cubicBezTo>
                    <a:pt x="1353" y="1353"/>
                    <a:pt x="1266" y="1213"/>
                    <a:pt x="1223" y="1126"/>
                  </a:cubicBezTo>
                  <a:lnTo>
                    <a:pt x="1180" y="1126"/>
                  </a:lnTo>
                  <a:lnTo>
                    <a:pt x="1180" y="985"/>
                  </a:lnTo>
                  <a:lnTo>
                    <a:pt x="1180" y="942"/>
                  </a:lnTo>
                  <a:lnTo>
                    <a:pt x="1223" y="985"/>
                  </a:lnTo>
                  <a:lnTo>
                    <a:pt x="1266" y="985"/>
                  </a:lnTo>
                  <a:cubicBezTo>
                    <a:pt x="1309" y="985"/>
                    <a:pt x="1309" y="942"/>
                    <a:pt x="1353" y="942"/>
                  </a:cubicBezTo>
                  <a:close/>
                  <a:moveTo>
                    <a:pt x="1223" y="1"/>
                  </a:moveTo>
                  <a:cubicBezTo>
                    <a:pt x="866" y="1"/>
                    <a:pt x="541" y="174"/>
                    <a:pt x="368" y="499"/>
                  </a:cubicBezTo>
                  <a:cubicBezTo>
                    <a:pt x="0" y="1126"/>
                    <a:pt x="368" y="1797"/>
                    <a:pt x="866" y="2165"/>
                  </a:cubicBezTo>
                  <a:cubicBezTo>
                    <a:pt x="1082" y="2338"/>
                    <a:pt x="1407" y="2435"/>
                    <a:pt x="1677" y="2565"/>
                  </a:cubicBezTo>
                  <a:cubicBezTo>
                    <a:pt x="1764" y="2565"/>
                    <a:pt x="1807" y="2609"/>
                    <a:pt x="1894" y="2663"/>
                  </a:cubicBezTo>
                  <a:cubicBezTo>
                    <a:pt x="1948" y="2663"/>
                    <a:pt x="1991" y="2706"/>
                    <a:pt x="2034" y="2706"/>
                  </a:cubicBezTo>
                  <a:cubicBezTo>
                    <a:pt x="2078" y="2976"/>
                    <a:pt x="2218" y="3247"/>
                    <a:pt x="2435" y="3377"/>
                  </a:cubicBezTo>
                  <a:cubicBezTo>
                    <a:pt x="2532" y="3420"/>
                    <a:pt x="2705" y="3474"/>
                    <a:pt x="2846" y="3474"/>
                  </a:cubicBezTo>
                  <a:cubicBezTo>
                    <a:pt x="2933" y="3788"/>
                    <a:pt x="3030" y="4102"/>
                    <a:pt x="3116" y="4415"/>
                  </a:cubicBezTo>
                  <a:cubicBezTo>
                    <a:pt x="3160" y="4599"/>
                    <a:pt x="3203" y="4773"/>
                    <a:pt x="3246" y="4956"/>
                  </a:cubicBezTo>
                  <a:cubicBezTo>
                    <a:pt x="3344" y="5314"/>
                    <a:pt x="3614" y="5681"/>
                    <a:pt x="4015" y="5681"/>
                  </a:cubicBezTo>
                  <a:cubicBezTo>
                    <a:pt x="4155" y="5681"/>
                    <a:pt x="4285" y="5638"/>
                    <a:pt x="4426" y="5541"/>
                  </a:cubicBezTo>
                  <a:cubicBezTo>
                    <a:pt x="4869" y="5227"/>
                    <a:pt x="4923" y="4643"/>
                    <a:pt x="4556" y="3874"/>
                  </a:cubicBezTo>
                  <a:cubicBezTo>
                    <a:pt x="4285" y="3333"/>
                    <a:pt x="3885" y="2933"/>
                    <a:pt x="3474" y="2706"/>
                  </a:cubicBezTo>
                  <a:cubicBezTo>
                    <a:pt x="3474" y="2609"/>
                    <a:pt x="3474" y="2522"/>
                    <a:pt x="3430" y="2435"/>
                  </a:cubicBezTo>
                  <a:cubicBezTo>
                    <a:pt x="3387" y="2295"/>
                    <a:pt x="3300" y="2208"/>
                    <a:pt x="3246" y="2122"/>
                  </a:cubicBezTo>
                  <a:lnTo>
                    <a:pt x="3203" y="2068"/>
                  </a:lnTo>
                  <a:cubicBezTo>
                    <a:pt x="3160" y="1981"/>
                    <a:pt x="3073" y="1894"/>
                    <a:pt x="2933" y="1797"/>
                  </a:cubicBezTo>
                  <a:cubicBezTo>
                    <a:pt x="2889" y="1754"/>
                    <a:pt x="2803" y="1754"/>
                    <a:pt x="2705" y="1754"/>
                  </a:cubicBezTo>
                  <a:lnTo>
                    <a:pt x="2662" y="1754"/>
                  </a:lnTo>
                  <a:cubicBezTo>
                    <a:pt x="2435" y="1040"/>
                    <a:pt x="2164" y="542"/>
                    <a:pt x="1850" y="228"/>
                  </a:cubicBezTo>
                  <a:cubicBezTo>
                    <a:pt x="1677" y="44"/>
                    <a:pt x="1450" y="1"/>
                    <a:pt x="1223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8" name="Google Shape;358;p23"/>
            <p:cNvSpPr/>
            <p:nvPr/>
          </p:nvSpPr>
          <p:spPr>
            <a:xfrm>
              <a:off x="6227316" y="2148202"/>
              <a:ext cx="185557" cy="212633"/>
            </a:xfrm>
            <a:custGeom>
              <a:avLst/>
              <a:gdLst/>
              <a:ahLst/>
              <a:cxnLst/>
              <a:rect l="l" t="t" r="r" b="b"/>
              <a:pathLst>
                <a:path w="5270" h="6039" extrusionOk="0">
                  <a:moveTo>
                    <a:pt x="1309" y="953"/>
                  </a:moveTo>
                  <a:cubicBezTo>
                    <a:pt x="1212" y="953"/>
                    <a:pt x="1169" y="996"/>
                    <a:pt x="1169" y="1126"/>
                  </a:cubicBezTo>
                  <a:cubicBezTo>
                    <a:pt x="1125" y="1224"/>
                    <a:pt x="1169" y="1310"/>
                    <a:pt x="1212" y="1397"/>
                  </a:cubicBezTo>
                  <a:cubicBezTo>
                    <a:pt x="1309" y="1624"/>
                    <a:pt x="1580" y="1765"/>
                    <a:pt x="1796" y="1851"/>
                  </a:cubicBezTo>
                  <a:cubicBezTo>
                    <a:pt x="1937" y="1894"/>
                    <a:pt x="2067" y="1938"/>
                    <a:pt x="2251" y="2035"/>
                  </a:cubicBezTo>
                  <a:cubicBezTo>
                    <a:pt x="2121" y="1711"/>
                    <a:pt x="1980" y="1397"/>
                    <a:pt x="1753" y="1126"/>
                  </a:cubicBezTo>
                  <a:cubicBezTo>
                    <a:pt x="1666" y="996"/>
                    <a:pt x="1666" y="953"/>
                    <a:pt x="1526" y="953"/>
                  </a:cubicBezTo>
                  <a:cubicBezTo>
                    <a:pt x="1482" y="953"/>
                    <a:pt x="1439" y="996"/>
                    <a:pt x="1396" y="996"/>
                  </a:cubicBezTo>
                  <a:cubicBezTo>
                    <a:pt x="1353" y="953"/>
                    <a:pt x="1353" y="953"/>
                    <a:pt x="1309" y="953"/>
                  </a:cubicBezTo>
                  <a:close/>
                  <a:moveTo>
                    <a:pt x="3874" y="4102"/>
                  </a:moveTo>
                  <a:cubicBezTo>
                    <a:pt x="3874" y="4199"/>
                    <a:pt x="3917" y="4242"/>
                    <a:pt x="3917" y="4329"/>
                  </a:cubicBezTo>
                  <a:cubicBezTo>
                    <a:pt x="3960" y="4513"/>
                    <a:pt x="4014" y="4643"/>
                    <a:pt x="4058" y="4827"/>
                  </a:cubicBezTo>
                  <a:cubicBezTo>
                    <a:pt x="4101" y="4913"/>
                    <a:pt x="4144" y="5054"/>
                    <a:pt x="4188" y="5054"/>
                  </a:cubicBezTo>
                  <a:lnTo>
                    <a:pt x="4188" y="4913"/>
                  </a:lnTo>
                  <a:cubicBezTo>
                    <a:pt x="4231" y="4686"/>
                    <a:pt x="4058" y="4416"/>
                    <a:pt x="3960" y="4242"/>
                  </a:cubicBezTo>
                  <a:cubicBezTo>
                    <a:pt x="3917" y="4199"/>
                    <a:pt x="3917" y="4145"/>
                    <a:pt x="3874" y="4102"/>
                  </a:cubicBezTo>
                  <a:close/>
                  <a:moveTo>
                    <a:pt x="1396" y="358"/>
                  </a:moveTo>
                  <a:cubicBezTo>
                    <a:pt x="1580" y="358"/>
                    <a:pt x="1753" y="412"/>
                    <a:pt x="1894" y="542"/>
                  </a:cubicBezTo>
                  <a:cubicBezTo>
                    <a:pt x="2294" y="953"/>
                    <a:pt x="2565" y="1581"/>
                    <a:pt x="2705" y="2165"/>
                  </a:cubicBezTo>
                  <a:cubicBezTo>
                    <a:pt x="2748" y="2122"/>
                    <a:pt x="2835" y="2122"/>
                    <a:pt x="2878" y="2122"/>
                  </a:cubicBezTo>
                  <a:cubicBezTo>
                    <a:pt x="2932" y="2122"/>
                    <a:pt x="2976" y="2122"/>
                    <a:pt x="3019" y="2165"/>
                  </a:cubicBezTo>
                  <a:cubicBezTo>
                    <a:pt x="3149" y="2208"/>
                    <a:pt x="3203" y="2306"/>
                    <a:pt x="3246" y="2392"/>
                  </a:cubicBezTo>
                  <a:cubicBezTo>
                    <a:pt x="3333" y="2479"/>
                    <a:pt x="3376" y="2576"/>
                    <a:pt x="3419" y="2706"/>
                  </a:cubicBezTo>
                  <a:cubicBezTo>
                    <a:pt x="3473" y="2793"/>
                    <a:pt x="3473" y="2890"/>
                    <a:pt x="3473" y="3020"/>
                  </a:cubicBezTo>
                  <a:cubicBezTo>
                    <a:pt x="3960" y="3204"/>
                    <a:pt x="4328" y="3658"/>
                    <a:pt x="4555" y="4102"/>
                  </a:cubicBezTo>
                  <a:cubicBezTo>
                    <a:pt x="4772" y="4556"/>
                    <a:pt x="4999" y="5227"/>
                    <a:pt x="4501" y="5595"/>
                  </a:cubicBezTo>
                  <a:cubicBezTo>
                    <a:pt x="4371" y="5638"/>
                    <a:pt x="4285" y="5682"/>
                    <a:pt x="4188" y="5682"/>
                  </a:cubicBezTo>
                  <a:cubicBezTo>
                    <a:pt x="3917" y="5682"/>
                    <a:pt x="3690" y="5411"/>
                    <a:pt x="3603" y="5097"/>
                  </a:cubicBezTo>
                  <a:cubicBezTo>
                    <a:pt x="3419" y="4556"/>
                    <a:pt x="3376" y="3972"/>
                    <a:pt x="3106" y="3474"/>
                  </a:cubicBezTo>
                  <a:lnTo>
                    <a:pt x="3019" y="3474"/>
                  </a:lnTo>
                  <a:cubicBezTo>
                    <a:pt x="2932" y="3474"/>
                    <a:pt x="2792" y="3474"/>
                    <a:pt x="2705" y="3388"/>
                  </a:cubicBezTo>
                  <a:cubicBezTo>
                    <a:pt x="2478" y="3247"/>
                    <a:pt x="2391" y="3020"/>
                    <a:pt x="2391" y="2793"/>
                  </a:cubicBezTo>
                  <a:cubicBezTo>
                    <a:pt x="2294" y="2749"/>
                    <a:pt x="2251" y="2706"/>
                    <a:pt x="2164" y="2663"/>
                  </a:cubicBezTo>
                  <a:cubicBezTo>
                    <a:pt x="1796" y="2522"/>
                    <a:pt x="1439" y="2435"/>
                    <a:pt x="1125" y="2208"/>
                  </a:cubicBezTo>
                  <a:cubicBezTo>
                    <a:pt x="671" y="1894"/>
                    <a:pt x="400" y="1310"/>
                    <a:pt x="671" y="769"/>
                  </a:cubicBezTo>
                  <a:cubicBezTo>
                    <a:pt x="855" y="499"/>
                    <a:pt x="1125" y="358"/>
                    <a:pt x="1396" y="358"/>
                  </a:cubicBezTo>
                  <a:close/>
                  <a:moveTo>
                    <a:pt x="1396" y="1"/>
                  </a:moveTo>
                  <a:cubicBezTo>
                    <a:pt x="985" y="1"/>
                    <a:pt x="584" y="228"/>
                    <a:pt x="357" y="585"/>
                  </a:cubicBezTo>
                  <a:cubicBezTo>
                    <a:pt x="0" y="1310"/>
                    <a:pt x="357" y="2078"/>
                    <a:pt x="898" y="2479"/>
                  </a:cubicBezTo>
                  <a:cubicBezTo>
                    <a:pt x="1169" y="2706"/>
                    <a:pt x="1482" y="2793"/>
                    <a:pt x="1753" y="2890"/>
                  </a:cubicBezTo>
                  <a:cubicBezTo>
                    <a:pt x="1850" y="2933"/>
                    <a:pt x="1937" y="2976"/>
                    <a:pt x="2023" y="2976"/>
                  </a:cubicBezTo>
                  <a:cubicBezTo>
                    <a:pt x="2023" y="3020"/>
                    <a:pt x="2023" y="3020"/>
                    <a:pt x="2067" y="3020"/>
                  </a:cubicBezTo>
                  <a:cubicBezTo>
                    <a:pt x="2121" y="3290"/>
                    <a:pt x="2294" y="3561"/>
                    <a:pt x="2521" y="3701"/>
                  </a:cubicBezTo>
                  <a:cubicBezTo>
                    <a:pt x="2608" y="3788"/>
                    <a:pt x="2748" y="3831"/>
                    <a:pt x="2878" y="3831"/>
                  </a:cubicBezTo>
                  <a:cubicBezTo>
                    <a:pt x="2976" y="4058"/>
                    <a:pt x="3019" y="4329"/>
                    <a:pt x="3106" y="4643"/>
                  </a:cubicBezTo>
                  <a:cubicBezTo>
                    <a:pt x="3149" y="4827"/>
                    <a:pt x="3203" y="5011"/>
                    <a:pt x="3246" y="5184"/>
                  </a:cubicBezTo>
                  <a:cubicBezTo>
                    <a:pt x="3376" y="5725"/>
                    <a:pt x="3744" y="6039"/>
                    <a:pt x="4188" y="6039"/>
                  </a:cubicBezTo>
                  <a:cubicBezTo>
                    <a:pt x="4371" y="6039"/>
                    <a:pt x="4555" y="5995"/>
                    <a:pt x="4685" y="5865"/>
                  </a:cubicBezTo>
                  <a:cubicBezTo>
                    <a:pt x="5226" y="5498"/>
                    <a:pt x="5270" y="4827"/>
                    <a:pt x="4869" y="3972"/>
                  </a:cubicBezTo>
                  <a:cubicBezTo>
                    <a:pt x="4729" y="3658"/>
                    <a:pt x="4371" y="3117"/>
                    <a:pt x="3830" y="2793"/>
                  </a:cubicBezTo>
                  <a:cubicBezTo>
                    <a:pt x="3830" y="2706"/>
                    <a:pt x="3787" y="2619"/>
                    <a:pt x="3787" y="2576"/>
                  </a:cubicBezTo>
                  <a:cubicBezTo>
                    <a:pt x="3690" y="2435"/>
                    <a:pt x="3647" y="2306"/>
                    <a:pt x="3560" y="2208"/>
                  </a:cubicBezTo>
                  <a:lnTo>
                    <a:pt x="3560" y="2165"/>
                  </a:lnTo>
                  <a:lnTo>
                    <a:pt x="3517" y="2165"/>
                  </a:lnTo>
                  <a:cubicBezTo>
                    <a:pt x="3473" y="2078"/>
                    <a:pt x="3376" y="1938"/>
                    <a:pt x="3246" y="1851"/>
                  </a:cubicBezTo>
                  <a:cubicBezTo>
                    <a:pt x="3149" y="1808"/>
                    <a:pt x="3062" y="1765"/>
                    <a:pt x="2976" y="1765"/>
                  </a:cubicBezTo>
                  <a:cubicBezTo>
                    <a:pt x="2748" y="1083"/>
                    <a:pt x="2478" y="585"/>
                    <a:pt x="2121" y="271"/>
                  </a:cubicBezTo>
                  <a:cubicBezTo>
                    <a:pt x="1937" y="87"/>
                    <a:pt x="1666" y="1"/>
                    <a:pt x="13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9" name="Google Shape;359;p23"/>
            <p:cNvSpPr/>
            <p:nvPr/>
          </p:nvSpPr>
          <p:spPr>
            <a:xfrm>
              <a:off x="6954226" y="2154681"/>
              <a:ext cx="172987" cy="200063"/>
            </a:xfrm>
            <a:custGeom>
              <a:avLst/>
              <a:gdLst/>
              <a:ahLst/>
              <a:cxnLst/>
              <a:rect l="l" t="t" r="r" b="b"/>
              <a:pathLst>
                <a:path w="4913" h="5682" extrusionOk="0">
                  <a:moveTo>
                    <a:pt x="3744" y="942"/>
                  </a:moveTo>
                  <a:lnTo>
                    <a:pt x="3744" y="985"/>
                  </a:lnTo>
                  <a:cubicBezTo>
                    <a:pt x="3787" y="1040"/>
                    <a:pt x="3787" y="1083"/>
                    <a:pt x="3744" y="1126"/>
                  </a:cubicBezTo>
                  <a:cubicBezTo>
                    <a:pt x="3701" y="1213"/>
                    <a:pt x="3560" y="1353"/>
                    <a:pt x="3246" y="1483"/>
                  </a:cubicBezTo>
                  <a:lnTo>
                    <a:pt x="3203" y="1527"/>
                  </a:lnTo>
                  <a:cubicBezTo>
                    <a:pt x="3289" y="1353"/>
                    <a:pt x="3387" y="1213"/>
                    <a:pt x="3517" y="1083"/>
                  </a:cubicBezTo>
                  <a:lnTo>
                    <a:pt x="3517" y="1040"/>
                  </a:lnTo>
                  <a:cubicBezTo>
                    <a:pt x="3560" y="985"/>
                    <a:pt x="3560" y="985"/>
                    <a:pt x="3560" y="942"/>
                  </a:cubicBezTo>
                  <a:cubicBezTo>
                    <a:pt x="3603" y="942"/>
                    <a:pt x="3657" y="985"/>
                    <a:pt x="3701" y="985"/>
                  </a:cubicBezTo>
                  <a:cubicBezTo>
                    <a:pt x="3701" y="985"/>
                    <a:pt x="3744" y="985"/>
                    <a:pt x="3744" y="942"/>
                  </a:cubicBezTo>
                  <a:close/>
                  <a:moveTo>
                    <a:pt x="3744" y="1"/>
                  </a:moveTo>
                  <a:cubicBezTo>
                    <a:pt x="3473" y="1"/>
                    <a:pt x="3289" y="44"/>
                    <a:pt x="3116" y="228"/>
                  </a:cubicBezTo>
                  <a:cubicBezTo>
                    <a:pt x="2748" y="542"/>
                    <a:pt x="2478" y="1040"/>
                    <a:pt x="2251" y="1754"/>
                  </a:cubicBezTo>
                  <a:cubicBezTo>
                    <a:pt x="2164" y="1754"/>
                    <a:pt x="2077" y="1754"/>
                    <a:pt x="1980" y="1797"/>
                  </a:cubicBezTo>
                  <a:cubicBezTo>
                    <a:pt x="1850" y="1894"/>
                    <a:pt x="1807" y="1981"/>
                    <a:pt x="1764" y="2068"/>
                  </a:cubicBezTo>
                  <a:lnTo>
                    <a:pt x="1710" y="2122"/>
                  </a:lnTo>
                  <a:cubicBezTo>
                    <a:pt x="1623" y="2208"/>
                    <a:pt x="1580" y="2295"/>
                    <a:pt x="1536" y="2435"/>
                  </a:cubicBezTo>
                  <a:cubicBezTo>
                    <a:pt x="1493" y="2522"/>
                    <a:pt x="1439" y="2609"/>
                    <a:pt x="1439" y="2706"/>
                  </a:cubicBezTo>
                  <a:cubicBezTo>
                    <a:pt x="1039" y="2933"/>
                    <a:pt x="682" y="3333"/>
                    <a:pt x="411" y="3874"/>
                  </a:cubicBezTo>
                  <a:cubicBezTo>
                    <a:pt x="0" y="4643"/>
                    <a:pt x="43" y="5227"/>
                    <a:pt x="498" y="5541"/>
                  </a:cubicBezTo>
                  <a:cubicBezTo>
                    <a:pt x="628" y="5638"/>
                    <a:pt x="768" y="5681"/>
                    <a:pt x="952" y="5681"/>
                  </a:cubicBezTo>
                  <a:cubicBezTo>
                    <a:pt x="1309" y="5681"/>
                    <a:pt x="1580" y="5314"/>
                    <a:pt x="1710" y="4956"/>
                  </a:cubicBezTo>
                  <a:cubicBezTo>
                    <a:pt x="1764" y="4773"/>
                    <a:pt x="1807" y="4599"/>
                    <a:pt x="1850" y="4415"/>
                  </a:cubicBezTo>
                  <a:cubicBezTo>
                    <a:pt x="1894" y="4102"/>
                    <a:pt x="1980" y="3788"/>
                    <a:pt x="2121" y="3474"/>
                  </a:cubicBezTo>
                  <a:cubicBezTo>
                    <a:pt x="2251" y="3474"/>
                    <a:pt x="2391" y="3420"/>
                    <a:pt x="2521" y="3377"/>
                  </a:cubicBezTo>
                  <a:cubicBezTo>
                    <a:pt x="2705" y="3247"/>
                    <a:pt x="2846" y="2976"/>
                    <a:pt x="2889" y="2706"/>
                  </a:cubicBezTo>
                  <a:cubicBezTo>
                    <a:pt x="2932" y="2706"/>
                    <a:pt x="2976" y="2663"/>
                    <a:pt x="3019" y="2663"/>
                  </a:cubicBezTo>
                  <a:cubicBezTo>
                    <a:pt x="3116" y="2609"/>
                    <a:pt x="3203" y="2565"/>
                    <a:pt x="3289" y="2565"/>
                  </a:cubicBezTo>
                  <a:cubicBezTo>
                    <a:pt x="3560" y="2435"/>
                    <a:pt x="3830" y="2338"/>
                    <a:pt x="4101" y="2165"/>
                  </a:cubicBezTo>
                  <a:cubicBezTo>
                    <a:pt x="4599" y="1797"/>
                    <a:pt x="4912" y="1126"/>
                    <a:pt x="4599" y="499"/>
                  </a:cubicBezTo>
                  <a:cubicBezTo>
                    <a:pt x="4415" y="174"/>
                    <a:pt x="4058" y="1"/>
                    <a:pt x="3744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0" name="Google Shape;360;p23"/>
            <p:cNvSpPr/>
            <p:nvPr/>
          </p:nvSpPr>
          <p:spPr>
            <a:xfrm>
              <a:off x="6947748" y="2148202"/>
              <a:ext cx="187458" cy="212633"/>
            </a:xfrm>
            <a:custGeom>
              <a:avLst/>
              <a:gdLst/>
              <a:ahLst/>
              <a:cxnLst/>
              <a:rect l="l" t="t" r="r" b="b"/>
              <a:pathLst>
                <a:path w="5324" h="6039" extrusionOk="0">
                  <a:moveTo>
                    <a:pt x="3744" y="953"/>
                  </a:moveTo>
                  <a:cubicBezTo>
                    <a:pt x="3657" y="953"/>
                    <a:pt x="3614" y="996"/>
                    <a:pt x="3517" y="1126"/>
                  </a:cubicBezTo>
                  <a:cubicBezTo>
                    <a:pt x="3344" y="1397"/>
                    <a:pt x="3160" y="1711"/>
                    <a:pt x="3030" y="2035"/>
                  </a:cubicBezTo>
                  <a:cubicBezTo>
                    <a:pt x="3203" y="1938"/>
                    <a:pt x="3387" y="1894"/>
                    <a:pt x="3517" y="1851"/>
                  </a:cubicBezTo>
                  <a:cubicBezTo>
                    <a:pt x="3701" y="1765"/>
                    <a:pt x="3971" y="1624"/>
                    <a:pt x="4058" y="1397"/>
                  </a:cubicBezTo>
                  <a:cubicBezTo>
                    <a:pt x="4155" y="1310"/>
                    <a:pt x="4155" y="1224"/>
                    <a:pt x="4112" y="1126"/>
                  </a:cubicBezTo>
                  <a:cubicBezTo>
                    <a:pt x="4112" y="996"/>
                    <a:pt x="4058" y="953"/>
                    <a:pt x="4014" y="953"/>
                  </a:cubicBezTo>
                  <a:cubicBezTo>
                    <a:pt x="3971" y="953"/>
                    <a:pt x="3928" y="953"/>
                    <a:pt x="3885" y="996"/>
                  </a:cubicBezTo>
                  <a:cubicBezTo>
                    <a:pt x="3841" y="996"/>
                    <a:pt x="3787" y="953"/>
                    <a:pt x="3744" y="953"/>
                  </a:cubicBezTo>
                  <a:close/>
                  <a:moveTo>
                    <a:pt x="1407" y="4102"/>
                  </a:moveTo>
                  <a:lnTo>
                    <a:pt x="1407" y="4102"/>
                  </a:lnTo>
                  <a:cubicBezTo>
                    <a:pt x="1407" y="4145"/>
                    <a:pt x="1353" y="4199"/>
                    <a:pt x="1353" y="4242"/>
                  </a:cubicBezTo>
                  <a:cubicBezTo>
                    <a:pt x="1223" y="4416"/>
                    <a:pt x="1082" y="4686"/>
                    <a:pt x="1082" y="4913"/>
                  </a:cubicBezTo>
                  <a:cubicBezTo>
                    <a:pt x="1082" y="5011"/>
                    <a:pt x="1082" y="5054"/>
                    <a:pt x="1136" y="5054"/>
                  </a:cubicBezTo>
                  <a:cubicBezTo>
                    <a:pt x="1179" y="5054"/>
                    <a:pt x="1223" y="4913"/>
                    <a:pt x="1223" y="4827"/>
                  </a:cubicBezTo>
                  <a:cubicBezTo>
                    <a:pt x="1266" y="4643"/>
                    <a:pt x="1309" y="4513"/>
                    <a:pt x="1353" y="4329"/>
                  </a:cubicBezTo>
                  <a:cubicBezTo>
                    <a:pt x="1353" y="4242"/>
                    <a:pt x="1407" y="4199"/>
                    <a:pt x="1407" y="4102"/>
                  </a:cubicBezTo>
                  <a:close/>
                  <a:moveTo>
                    <a:pt x="3928" y="358"/>
                  </a:moveTo>
                  <a:cubicBezTo>
                    <a:pt x="4198" y="358"/>
                    <a:pt x="4469" y="499"/>
                    <a:pt x="4599" y="769"/>
                  </a:cubicBezTo>
                  <a:cubicBezTo>
                    <a:pt x="4869" y="1310"/>
                    <a:pt x="4599" y="1894"/>
                    <a:pt x="4155" y="2208"/>
                  </a:cubicBezTo>
                  <a:cubicBezTo>
                    <a:pt x="3885" y="2435"/>
                    <a:pt x="3517" y="2522"/>
                    <a:pt x="3160" y="2663"/>
                  </a:cubicBezTo>
                  <a:cubicBezTo>
                    <a:pt x="3073" y="2706"/>
                    <a:pt x="2976" y="2749"/>
                    <a:pt x="2889" y="2793"/>
                  </a:cubicBezTo>
                  <a:cubicBezTo>
                    <a:pt x="2889" y="3020"/>
                    <a:pt x="2802" y="3247"/>
                    <a:pt x="2575" y="3388"/>
                  </a:cubicBezTo>
                  <a:cubicBezTo>
                    <a:pt x="2489" y="3474"/>
                    <a:pt x="2391" y="3474"/>
                    <a:pt x="2261" y="3474"/>
                  </a:cubicBezTo>
                  <a:lnTo>
                    <a:pt x="2164" y="3474"/>
                  </a:lnTo>
                  <a:cubicBezTo>
                    <a:pt x="1948" y="3972"/>
                    <a:pt x="1850" y="4556"/>
                    <a:pt x="1720" y="5097"/>
                  </a:cubicBezTo>
                  <a:cubicBezTo>
                    <a:pt x="1623" y="5411"/>
                    <a:pt x="1407" y="5682"/>
                    <a:pt x="1136" y="5682"/>
                  </a:cubicBezTo>
                  <a:cubicBezTo>
                    <a:pt x="996" y="5682"/>
                    <a:pt x="909" y="5638"/>
                    <a:pt x="812" y="5595"/>
                  </a:cubicBezTo>
                  <a:cubicBezTo>
                    <a:pt x="325" y="5227"/>
                    <a:pt x="541" y="4556"/>
                    <a:pt x="725" y="4102"/>
                  </a:cubicBezTo>
                  <a:cubicBezTo>
                    <a:pt x="996" y="3658"/>
                    <a:pt x="1353" y="3204"/>
                    <a:pt x="1850" y="3020"/>
                  </a:cubicBezTo>
                  <a:cubicBezTo>
                    <a:pt x="1807" y="2890"/>
                    <a:pt x="1807" y="2793"/>
                    <a:pt x="1850" y="2706"/>
                  </a:cubicBezTo>
                  <a:cubicBezTo>
                    <a:pt x="1894" y="2576"/>
                    <a:pt x="1991" y="2479"/>
                    <a:pt x="2034" y="2392"/>
                  </a:cubicBezTo>
                  <a:cubicBezTo>
                    <a:pt x="2121" y="2306"/>
                    <a:pt x="2164" y="2208"/>
                    <a:pt x="2261" y="2165"/>
                  </a:cubicBezTo>
                  <a:cubicBezTo>
                    <a:pt x="2305" y="2122"/>
                    <a:pt x="2348" y="2122"/>
                    <a:pt x="2435" y="2122"/>
                  </a:cubicBezTo>
                  <a:cubicBezTo>
                    <a:pt x="2489" y="2122"/>
                    <a:pt x="2532" y="2122"/>
                    <a:pt x="2575" y="2165"/>
                  </a:cubicBezTo>
                  <a:cubicBezTo>
                    <a:pt x="2759" y="1581"/>
                    <a:pt x="2976" y="953"/>
                    <a:pt x="3430" y="542"/>
                  </a:cubicBezTo>
                  <a:cubicBezTo>
                    <a:pt x="3571" y="412"/>
                    <a:pt x="3744" y="358"/>
                    <a:pt x="3928" y="358"/>
                  </a:cubicBezTo>
                  <a:close/>
                  <a:moveTo>
                    <a:pt x="3928" y="1"/>
                  </a:moveTo>
                  <a:cubicBezTo>
                    <a:pt x="3657" y="1"/>
                    <a:pt x="3387" y="87"/>
                    <a:pt x="3160" y="271"/>
                  </a:cubicBezTo>
                  <a:cubicBezTo>
                    <a:pt x="2802" y="585"/>
                    <a:pt x="2532" y="1083"/>
                    <a:pt x="2305" y="1765"/>
                  </a:cubicBezTo>
                  <a:cubicBezTo>
                    <a:pt x="2261" y="1765"/>
                    <a:pt x="2164" y="1808"/>
                    <a:pt x="2078" y="1851"/>
                  </a:cubicBezTo>
                  <a:cubicBezTo>
                    <a:pt x="1948" y="1938"/>
                    <a:pt x="1850" y="2078"/>
                    <a:pt x="1764" y="2165"/>
                  </a:cubicBezTo>
                  <a:lnTo>
                    <a:pt x="1720" y="2208"/>
                  </a:lnTo>
                  <a:cubicBezTo>
                    <a:pt x="1677" y="2306"/>
                    <a:pt x="1580" y="2435"/>
                    <a:pt x="1537" y="2576"/>
                  </a:cubicBezTo>
                  <a:cubicBezTo>
                    <a:pt x="1493" y="2619"/>
                    <a:pt x="1493" y="2706"/>
                    <a:pt x="1493" y="2793"/>
                  </a:cubicBezTo>
                  <a:cubicBezTo>
                    <a:pt x="909" y="3117"/>
                    <a:pt x="595" y="3658"/>
                    <a:pt x="411" y="3972"/>
                  </a:cubicBezTo>
                  <a:cubicBezTo>
                    <a:pt x="0" y="4827"/>
                    <a:pt x="54" y="5498"/>
                    <a:pt x="595" y="5865"/>
                  </a:cubicBezTo>
                  <a:cubicBezTo>
                    <a:pt x="768" y="5995"/>
                    <a:pt x="952" y="6039"/>
                    <a:pt x="1136" y="6039"/>
                  </a:cubicBezTo>
                  <a:cubicBezTo>
                    <a:pt x="1537" y="6039"/>
                    <a:pt x="1894" y="5725"/>
                    <a:pt x="2078" y="5184"/>
                  </a:cubicBezTo>
                  <a:cubicBezTo>
                    <a:pt x="2121" y="5011"/>
                    <a:pt x="2164" y="4827"/>
                    <a:pt x="2218" y="4643"/>
                  </a:cubicBezTo>
                  <a:cubicBezTo>
                    <a:pt x="2261" y="4329"/>
                    <a:pt x="2305" y="4058"/>
                    <a:pt x="2435" y="3831"/>
                  </a:cubicBezTo>
                  <a:cubicBezTo>
                    <a:pt x="2532" y="3831"/>
                    <a:pt x="2662" y="3788"/>
                    <a:pt x="2802" y="3701"/>
                  </a:cubicBezTo>
                  <a:cubicBezTo>
                    <a:pt x="3030" y="3561"/>
                    <a:pt x="3160" y="3290"/>
                    <a:pt x="3246" y="3020"/>
                  </a:cubicBezTo>
                  <a:cubicBezTo>
                    <a:pt x="3246" y="3020"/>
                    <a:pt x="3300" y="3020"/>
                    <a:pt x="3300" y="2976"/>
                  </a:cubicBezTo>
                  <a:cubicBezTo>
                    <a:pt x="3387" y="2976"/>
                    <a:pt x="3430" y="2933"/>
                    <a:pt x="3517" y="2890"/>
                  </a:cubicBezTo>
                  <a:cubicBezTo>
                    <a:pt x="3787" y="2793"/>
                    <a:pt x="4112" y="2706"/>
                    <a:pt x="4382" y="2479"/>
                  </a:cubicBezTo>
                  <a:cubicBezTo>
                    <a:pt x="4967" y="2078"/>
                    <a:pt x="5324" y="1310"/>
                    <a:pt x="4923" y="585"/>
                  </a:cubicBezTo>
                  <a:cubicBezTo>
                    <a:pt x="4739" y="228"/>
                    <a:pt x="4328" y="1"/>
                    <a:pt x="39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221" name="Google Shape;361;p23"/>
          <p:cNvSpPr/>
          <p:nvPr/>
        </p:nvSpPr>
        <p:spPr>
          <a:xfrm rot="2171755">
            <a:off x="7260065" y="3721595"/>
            <a:ext cx="224724" cy="224045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2" name="Google Shape;362;p23"/>
          <p:cNvSpPr/>
          <p:nvPr/>
        </p:nvSpPr>
        <p:spPr>
          <a:xfrm rot="2171785">
            <a:off x="7362287" y="3288759"/>
            <a:ext cx="119331" cy="118758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3" name="Google Shape;363;p23"/>
          <p:cNvSpPr/>
          <p:nvPr/>
        </p:nvSpPr>
        <p:spPr>
          <a:xfrm rot="2172194">
            <a:off x="5706847" y="3423096"/>
            <a:ext cx="102495" cy="101962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4" name="Google Shape;364;p23"/>
          <p:cNvSpPr/>
          <p:nvPr/>
        </p:nvSpPr>
        <p:spPr>
          <a:xfrm rot="-2469352">
            <a:off x="6882800" y="736460"/>
            <a:ext cx="107581" cy="1075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5" name="Google Shape;365;p23"/>
          <p:cNvSpPr/>
          <p:nvPr/>
        </p:nvSpPr>
        <p:spPr>
          <a:xfrm rot="-2482023">
            <a:off x="6899218" y="1549924"/>
            <a:ext cx="53565" cy="535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6" name="Google Shape;366;p23"/>
          <p:cNvSpPr/>
          <p:nvPr/>
        </p:nvSpPr>
        <p:spPr>
          <a:xfrm rot="2170085">
            <a:off x="7228191" y="3548855"/>
            <a:ext cx="53884" cy="538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7" name="Google Shape;367;p23"/>
          <p:cNvSpPr/>
          <p:nvPr/>
        </p:nvSpPr>
        <p:spPr>
          <a:xfrm rot="-2474840">
            <a:off x="7049100" y="858784"/>
            <a:ext cx="119328" cy="118746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28" name="Google Shape;368;p23"/>
          <p:cNvSpPr/>
          <p:nvPr/>
        </p:nvSpPr>
        <p:spPr>
          <a:xfrm rot="-2474908">
            <a:off x="5764107" y="1538914"/>
            <a:ext cx="102503" cy="10195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70;p24"/>
          <p:cNvGrpSpPr/>
          <p:nvPr/>
        </p:nvGrpSpPr>
        <p:grpSpPr>
          <a:xfrm rot="10800000">
            <a:off x="715106" y="3811523"/>
            <a:ext cx="1761025" cy="1549047"/>
            <a:chOff x="4264937" y="1025874"/>
            <a:chExt cx="2035397" cy="1790392"/>
          </a:xfrm>
        </p:grpSpPr>
        <p:sp>
          <p:nvSpPr>
            <p:cNvPr id="1049229" name="Google Shape;371;p24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0" name="Google Shape;372;p24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73;p24"/>
          <p:cNvGrpSpPr/>
          <p:nvPr/>
        </p:nvGrpSpPr>
        <p:grpSpPr>
          <a:xfrm rot="10800000" flipH="1">
            <a:off x="2123931" y="3811523"/>
            <a:ext cx="1761025" cy="1549047"/>
            <a:chOff x="4264937" y="1025874"/>
            <a:chExt cx="2035397" cy="1790392"/>
          </a:xfrm>
        </p:grpSpPr>
        <p:sp>
          <p:nvSpPr>
            <p:cNvPr id="1049231" name="Google Shape;374;p24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2" name="Google Shape;375;p24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376;p24"/>
          <p:cNvGrpSpPr/>
          <p:nvPr/>
        </p:nvGrpSpPr>
        <p:grpSpPr>
          <a:xfrm rot="10800000" flipH="1">
            <a:off x="1604102" y="3811523"/>
            <a:ext cx="1761011" cy="1549047"/>
            <a:chOff x="935400" y="1025874"/>
            <a:chExt cx="2035380" cy="1790392"/>
          </a:xfrm>
        </p:grpSpPr>
        <p:sp>
          <p:nvSpPr>
            <p:cNvPr id="1049233" name="Google Shape;377;p24"/>
            <p:cNvSpPr/>
            <p:nvPr/>
          </p:nvSpPr>
          <p:spPr>
            <a:xfrm>
              <a:off x="935400" y="1139855"/>
              <a:ext cx="642735" cy="1676411"/>
            </a:xfrm>
            <a:custGeom>
              <a:avLst/>
              <a:gdLst/>
              <a:ahLst/>
              <a:cxnLst/>
              <a:rect l="l" t="t" r="r" b="b"/>
              <a:pathLst>
                <a:path w="13483" h="35167" extrusionOk="0">
                  <a:moveTo>
                    <a:pt x="12768" y="1"/>
                  </a:moveTo>
                  <a:cubicBezTo>
                    <a:pt x="12227" y="682"/>
                    <a:pt x="11729" y="1353"/>
                    <a:pt x="11232" y="2078"/>
                  </a:cubicBezTo>
                  <a:lnTo>
                    <a:pt x="11102" y="1992"/>
                  </a:lnTo>
                  <a:cubicBezTo>
                    <a:pt x="10571" y="1611"/>
                    <a:pt x="9973" y="1430"/>
                    <a:pt x="9335" y="1430"/>
                  </a:cubicBezTo>
                  <a:cubicBezTo>
                    <a:pt x="8830" y="1430"/>
                    <a:pt x="8299" y="1544"/>
                    <a:pt x="7758" y="1764"/>
                  </a:cubicBezTo>
                  <a:cubicBezTo>
                    <a:pt x="7131" y="2035"/>
                    <a:pt x="6590" y="2435"/>
                    <a:pt x="6006" y="2933"/>
                  </a:cubicBezTo>
                  <a:cubicBezTo>
                    <a:pt x="5508" y="3474"/>
                    <a:pt x="4967" y="4156"/>
                    <a:pt x="4610" y="4870"/>
                  </a:cubicBezTo>
                  <a:lnTo>
                    <a:pt x="4285" y="5551"/>
                  </a:lnTo>
                  <a:lnTo>
                    <a:pt x="4740" y="5779"/>
                  </a:lnTo>
                  <a:cubicBezTo>
                    <a:pt x="5154" y="5977"/>
                    <a:pt x="5599" y="6068"/>
                    <a:pt x="6058" y="6068"/>
                  </a:cubicBezTo>
                  <a:cubicBezTo>
                    <a:pt x="7255" y="6068"/>
                    <a:pt x="8549" y="5447"/>
                    <a:pt x="9652" y="4469"/>
                  </a:cubicBezTo>
                  <a:lnTo>
                    <a:pt x="9652" y="4469"/>
                  </a:lnTo>
                  <a:cubicBezTo>
                    <a:pt x="8938" y="5638"/>
                    <a:pt x="8299" y="6904"/>
                    <a:pt x="7715" y="8159"/>
                  </a:cubicBezTo>
                  <a:lnTo>
                    <a:pt x="7585" y="8116"/>
                  </a:lnTo>
                  <a:cubicBezTo>
                    <a:pt x="7207" y="7927"/>
                    <a:pt x="6796" y="7836"/>
                    <a:pt x="6372" y="7836"/>
                  </a:cubicBezTo>
                  <a:cubicBezTo>
                    <a:pt x="5681" y="7836"/>
                    <a:pt x="4956" y="8077"/>
                    <a:pt x="4285" y="8527"/>
                  </a:cubicBezTo>
                  <a:cubicBezTo>
                    <a:pt x="3203" y="9241"/>
                    <a:pt x="2218" y="10507"/>
                    <a:pt x="1764" y="12173"/>
                  </a:cubicBezTo>
                  <a:lnTo>
                    <a:pt x="1537" y="12855"/>
                  </a:lnTo>
                  <a:lnTo>
                    <a:pt x="2035" y="12985"/>
                  </a:lnTo>
                  <a:cubicBezTo>
                    <a:pt x="2294" y="13058"/>
                    <a:pt x="2556" y="13092"/>
                    <a:pt x="2818" y="13092"/>
                  </a:cubicBezTo>
                  <a:cubicBezTo>
                    <a:pt x="4193" y="13092"/>
                    <a:pt x="5570" y="12141"/>
                    <a:pt x="6633" y="10778"/>
                  </a:cubicBezTo>
                  <a:lnTo>
                    <a:pt x="6633" y="10778"/>
                  </a:lnTo>
                  <a:cubicBezTo>
                    <a:pt x="6179" y="12130"/>
                    <a:pt x="5735" y="13439"/>
                    <a:pt x="5421" y="14792"/>
                  </a:cubicBezTo>
                  <a:lnTo>
                    <a:pt x="5281" y="14749"/>
                  </a:lnTo>
                  <a:cubicBezTo>
                    <a:pt x="5046" y="14690"/>
                    <a:pt x="4808" y="14661"/>
                    <a:pt x="4568" y="14661"/>
                  </a:cubicBezTo>
                  <a:cubicBezTo>
                    <a:pt x="3702" y="14661"/>
                    <a:pt x="2824" y="15041"/>
                    <a:pt x="2078" y="15787"/>
                  </a:cubicBezTo>
                  <a:cubicBezTo>
                    <a:pt x="1136" y="16685"/>
                    <a:pt x="412" y="18124"/>
                    <a:pt x="228" y="19791"/>
                  </a:cubicBezTo>
                  <a:cubicBezTo>
                    <a:pt x="228" y="20018"/>
                    <a:pt x="184" y="20288"/>
                    <a:pt x="184" y="20516"/>
                  </a:cubicBezTo>
                  <a:lnTo>
                    <a:pt x="682" y="20559"/>
                  </a:lnTo>
                  <a:cubicBezTo>
                    <a:pt x="778" y="20571"/>
                    <a:pt x="875" y="20576"/>
                    <a:pt x="971" y="20576"/>
                  </a:cubicBezTo>
                  <a:cubicBezTo>
                    <a:pt x="1685" y="20576"/>
                    <a:pt x="2391" y="20267"/>
                    <a:pt x="3030" y="19791"/>
                  </a:cubicBezTo>
                  <a:cubicBezTo>
                    <a:pt x="3387" y="19520"/>
                    <a:pt x="3701" y="19206"/>
                    <a:pt x="4015" y="18849"/>
                  </a:cubicBezTo>
                  <a:cubicBezTo>
                    <a:pt x="4339" y="18438"/>
                    <a:pt x="4610" y="18038"/>
                    <a:pt x="4826" y="17583"/>
                  </a:cubicBezTo>
                  <a:lnTo>
                    <a:pt x="4826" y="17583"/>
                  </a:lnTo>
                  <a:cubicBezTo>
                    <a:pt x="4610" y="18936"/>
                    <a:pt x="4426" y="20332"/>
                    <a:pt x="4339" y="21738"/>
                  </a:cubicBezTo>
                  <a:lnTo>
                    <a:pt x="4155" y="21738"/>
                  </a:lnTo>
                  <a:cubicBezTo>
                    <a:pt x="4074" y="21731"/>
                    <a:pt x="3993" y="21728"/>
                    <a:pt x="3913" y="21728"/>
                  </a:cubicBezTo>
                  <a:cubicBezTo>
                    <a:pt x="2881" y="21728"/>
                    <a:pt x="1936" y="22300"/>
                    <a:pt x="1223" y="23264"/>
                  </a:cubicBezTo>
                  <a:cubicBezTo>
                    <a:pt x="455" y="24346"/>
                    <a:pt x="0" y="25882"/>
                    <a:pt x="141" y="27549"/>
                  </a:cubicBezTo>
                  <a:lnTo>
                    <a:pt x="184" y="28317"/>
                  </a:lnTo>
                  <a:lnTo>
                    <a:pt x="682" y="28274"/>
                  </a:lnTo>
                  <a:cubicBezTo>
                    <a:pt x="2348" y="28090"/>
                    <a:pt x="3614" y="26510"/>
                    <a:pt x="4242" y="24573"/>
                  </a:cubicBezTo>
                  <a:cubicBezTo>
                    <a:pt x="4242" y="25428"/>
                    <a:pt x="4285" y="26240"/>
                    <a:pt x="4339" y="27094"/>
                  </a:cubicBezTo>
                  <a:cubicBezTo>
                    <a:pt x="3971" y="27689"/>
                    <a:pt x="3701" y="28360"/>
                    <a:pt x="3614" y="29042"/>
                  </a:cubicBezTo>
                  <a:cubicBezTo>
                    <a:pt x="3474" y="29756"/>
                    <a:pt x="3474" y="30481"/>
                    <a:pt x="3614" y="31206"/>
                  </a:cubicBezTo>
                  <a:cubicBezTo>
                    <a:pt x="3842" y="32645"/>
                    <a:pt x="4610" y="33998"/>
                    <a:pt x="5638" y="34809"/>
                  </a:cubicBezTo>
                  <a:lnTo>
                    <a:pt x="6092" y="35166"/>
                  </a:lnTo>
                  <a:lnTo>
                    <a:pt x="6319" y="34625"/>
                  </a:lnTo>
                  <a:cubicBezTo>
                    <a:pt x="7261" y="32147"/>
                    <a:pt x="6720" y="29085"/>
                    <a:pt x="5010" y="27051"/>
                  </a:cubicBezTo>
                  <a:cubicBezTo>
                    <a:pt x="4967" y="26240"/>
                    <a:pt x="4880" y="25385"/>
                    <a:pt x="4924" y="24573"/>
                  </a:cubicBezTo>
                  <a:lnTo>
                    <a:pt x="4924" y="24573"/>
                  </a:lnTo>
                  <a:cubicBezTo>
                    <a:pt x="5508" y="26377"/>
                    <a:pt x="6919" y="27524"/>
                    <a:pt x="8456" y="27524"/>
                  </a:cubicBezTo>
                  <a:cubicBezTo>
                    <a:pt x="8569" y="27524"/>
                    <a:pt x="8683" y="27518"/>
                    <a:pt x="8797" y="27506"/>
                  </a:cubicBezTo>
                  <a:lnTo>
                    <a:pt x="9295" y="27462"/>
                  </a:lnTo>
                  <a:lnTo>
                    <a:pt x="9208" y="26921"/>
                  </a:lnTo>
                  <a:cubicBezTo>
                    <a:pt x="9154" y="25569"/>
                    <a:pt x="8667" y="24389"/>
                    <a:pt x="7942" y="23448"/>
                  </a:cubicBezTo>
                  <a:cubicBezTo>
                    <a:pt x="7217" y="22550"/>
                    <a:pt x="6276" y="21868"/>
                    <a:pt x="5151" y="21782"/>
                  </a:cubicBezTo>
                  <a:lnTo>
                    <a:pt x="5010" y="21782"/>
                  </a:lnTo>
                  <a:cubicBezTo>
                    <a:pt x="5053" y="20429"/>
                    <a:pt x="5237" y="19033"/>
                    <a:pt x="5465" y="17681"/>
                  </a:cubicBezTo>
                  <a:cubicBezTo>
                    <a:pt x="5551" y="18222"/>
                    <a:pt x="5692" y="18665"/>
                    <a:pt x="5865" y="19077"/>
                  </a:cubicBezTo>
                  <a:cubicBezTo>
                    <a:pt x="6092" y="19520"/>
                    <a:pt x="6319" y="19888"/>
                    <a:pt x="6633" y="20202"/>
                  </a:cubicBezTo>
                  <a:cubicBezTo>
                    <a:pt x="7174" y="20829"/>
                    <a:pt x="7942" y="21197"/>
                    <a:pt x="8797" y="21284"/>
                  </a:cubicBezTo>
                  <a:lnTo>
                    <a:pt x="9252" y="21327"/>
                  </a:lnTo>
                  <a:cubicBezTo>
                    <a:pt x="9295" y="21143"/>
                    <a:pt x="9295" y="20927"/>
                    <a:pt x="9338" y="20743"/>
                  </a:cubicBezTo>
                  <a:cubicBezTo>
                    <a:pt x="9381" y="20061"/>
                    <a:pt x="9338" y="19434"/>
                    <a:pt x="9252" y="18806"/>
                  </a:cubicBezTo>
                  <a:cubicBezTo>
                    <a:pt x="9111" y="18222"/>
                    <a:pt x="8938" y="17627"/>
                    <a:pt x="8667" y="17140"/>
                  </a:cubicBezTo>
                  <a:cubicBezTo>
                    <a:pt x="8126" y="16101"/>
                    <a:pt x="7315" y="15290"/>
                    <a:pt x="6233" y="15019"/>
                  </a:cubicBezTo>
                  <a:lnTo>
                    <a:pt x="6049" y="14976"/>
                  </a:lnTo>
                  <a:cubicBezTo>
                    <a:pt x="6363" y="13623"/>
                    <a:pt x="6817" y="12314"/>
                    <a:pt x="7261" y="11005"/>
                  </a:cubicBezTo>
                  <a:lnTo>
                    <a:pt x="7261" y="11005"/>
                  </a:lnTo>
                  <a:cubicBezTo>
                    <a:pt x="7174" y="13082"/>
                    <a:pt x="8256" y="14705"/>
                    <a:pt x="9879" y="15149"/>
                  </a:cubicBezTo>
                  <a:lnTo>
                    <a:pt x="10334" y="15246"/>
                  </a:lnTo>
                  <a:lnTo>
                    <a:pt x="10507" y="14705"/>
                  </a:lnTo>
                  <a:cubicBezTo>
                    <a:pt x="10875" y="13439"/>
                    <a:pt x="10875" y="12173"/>
                    <a:pt x="10507" y="11048"/>
                  </a:cubicBezTo>
                  <a:cubicBezTo>
                    <a:pt x="10193" y="9923"/>
                    <a:pt x="9522" y="8971"/>
                    <a:pt x="8483" y="8527"/>
                  </a:cubicBezTo>
                  <a:lnTo>
                    <a:pt x="8343" y="8430"/>
                  </a:lnTo>
                  <a:cubicBezTo>
                    <a:pt x="8884" y="7174"/>
                    <a:pt x="9522" y="5952"/>
                    <a:pt x="10236" y="4783"/>
                  </a:cubicBezTo>
                  <a:lnTo>
                    <a:pt x="10236" y="4783"/>
                  </a:lnTo>
                  <a:cubicBezTo>
                    <a:pt x="9793" y="6763"/>
                    <a:pt x="10561" y="8613"/>
                    <a:pt x="12043" y="9295"/>
                  </a:cubicBezTo>
                  <a:lnTo>
                    <a:pt x="12498" y="9512"/>
                  </a:lnTo>
                  <a:lnTo>
                    <a:pt x="12768" y="9025"/>
                  </a:lnTo>
                  <a:cubicBezTo>
                    <a:pt x="13039" y="8386"/>
                    <a:pt x="13266" y="7802"/>
                    <a:pt x="13352" y="7174"/>
                  </a:cubicBezTo>
                  <a:cubicBezTo>
                    <a:pt x="13482" y="6590"/>
                    <a:pt x="13482" y="5995"/>
                    <a:pt x="13439" y="5411"/>
                  </a:cubicBezTo>
                  <a:cubicBezTo>
                    <a:pt x="13309" y="4242"/>
                    <a:pt x="12811" y="3160"/>
                    <a:pt x="11859" y="2533"/>
                  </a:cubicBezTo>
                  <a:lnTo>
                    <a:pt x="11773" y="2435"/>
                  </a:lnTo>
                  <a:cubicBezTo>
                    <a:pt x="12227" y="1764"/>
                    <a:pt x="12725" y="1083"/>
                    <a:pt x="13266" y="455"/>
                  </a:cubicBezTo>
                  <a:cubicBezTo>
                    <a:pt x="13082" y="314"/>
                    <a:pt x="12898" y="141"/>
                    <a:pt x="1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4" name="Google Shape;378;p24"/>
            <p:cNvSpPr/>
            <p:nvPr/>
          </p:nvSpPr>
          <p:spPr>
            <a:xfrm>
              <a:off x="1569854" y="1025874"/>
              <a:ext cx="1400926" cy="1113667"/>
            </a:xfrm>
            <a:custGeom>
              <a:avLst/>
              <a:gdLst/>
              <a:ahLst/>
              <a:cxnLst/>
              <a:rect l="l" t="t" r="r" b="b"/>
              <a:pathLst>
                <a:path w="29388" h="23362" extrusionOk="0">
                  <a:moveTo>
                    <a:pt x="22452" y="0"/>
                  </a:moveTo>
                  <a:cubicBezTo>
                    <a:pt x="21684" y="0"/>
                    <a:pt x="20872" y="141"/>
                    <a:pt x="20061" y="412"/>
                  </a:cubicBezTo>
                  <a:lnTo>
                    <a:pt x="19379" y="682"/>
                  </a:lnTo>
                  <a:lnTo>
                    <a:pt x="19563" y="1137"/>
                  </a:lnTo>
                  <a:cubicBezTo>
                    <a:pt x="20147" y="2705"/>
                    <a:pt x="21998" y="3517"/>
                    <a:pt x="24032" y="3614"/>
                  </a:cubicBezTo>
                  <a:cubicBezTo>
                    <a:pt x="22723" y="3971"/>
                    <a:pt x="21370" y="4426"/>
                    <a:pt x="20061" y="4967"/>
                  </a:cubicBezTo>
                  <a:lnTo>
                    <a:pt x="20017" y="4783"/>
                  </a:lnTo>
                  <a:cubicBezTo>
                    <a:pt x="19606" y="3744"/>
                    <a:pt x="18622" y="3030"/>
                    <a:pt x="17356" y="2803"/>
                  </a:cubicBezTo>
                  <a:cubicBezTo>
                    <a:pt x="17063" y="2752"/>
                    <a:pt x="16756" y="2726"/>
                    <a:pt x="16440" y="2726"/>
                  </a:cubicBezTo>
                  <a:cubicBezTo>
                    <a:pt x="15344" y="2726"/>
                    <a:pt x="14135" y="3037"/>
                    <a:pt x="12984" y="3701"/>
                  </a:cubicBezTo>
                  <a:lnTo>
                    <a:pt x="12346" y="4058"/>
                  </a:lnTo>
                  <a:lnTo>
                    <a:pt x="12616" y="4512"/>
                  </a:lnTo>
                  <a:cubicBezTo>
                    <a:pt x="13351" y="5641"/>
                    <a:pt x="14758" y="6183"/>
                    <a:pt x="16340" y="6183"/>
                  </a:cubicBezTo>
                  <a:cubicBezTo>
                    <a:pt x="16714" y="6183"/>
                    <a:pt x="17098" y="6152"/>
                    <a:pt x="17486" y="6092"/>
                  </a:cubicBezTo>
                  <a:lnTo>
                    <a:pt x="17486" y="6092"/>
                  </a:lnTo>
                  <a:cubicBezTo>
                    <a:pt x="16230" y="6720"/>
                    <a:pt x="15008" y="7401"/>
                    <a:pt x="13839" y="8170"/>
                  </a:cubicBezTo>
                  <a:lnTo>
                    <a:pt x="13753" y="8029"/>
                  </a:lnTo>
                  <a:cubicBezTo>
                    <a:pt x="13157" y="7088"/>
                    <a:pt x="12032" y="6547"/>
                    <a:pt x="10777" y="6547"/>
                  </a:cubicBezTo>
                  <a:cubicBezTo>
                    <a:pt x="9468" y="6547"/>
                    <a:pt x="7931" y="7088"/>
                    <a:pt x="6622" y="8213"/>
                  </a:cubicBezTo>
                  <a:cubicBezTo>
                    <a:pt x="6449" y="8343"/>
                    <a:pt x="6265" y="8527"/>
                    <a:pt x="6081" y="8657"/>
                  </a:cubicBezTo>
                  <a:lnTo>
                    <a:pt x="6395" y="9068"/>
                  </a:lnTo>
                  <a:cubicBezTo>
                    <a:pt x="6990" y="9652"/>
                    <a:pt x="7747" y="10009"/>
                    <a:pt x="8656" y="10106"/>
                  </a:cubicBezTo>
                  <a:cubicBezTo>
                    <a:pt x="8878" y="10128"/>
                    <a:pt x="9103" y="10139"/>
                    <a:pt x="9328" y="10139"/>
                  </a:cubicBezTo>
                  <a:cubicBezTo>
                    <a:pt x="9554" y="10139"/>
                    <a:pt x="9782" y="10128"/>
                    <a:pt x="10009" y="10106"/>
                  </a:cubicBezTo>
                  <a:cubicBezTo>
                    <a:pt x="10507" y="10063"/>
                    <a:pt x="10993" y="9922"/>
                    <a:pt x="11491" y="9739"/>
                  </a:cubicBezTo>
                  <a:lnTo>
                    <a:pt x="11491" y="9739"/>
                  </a:lnTo>
                  <a:cubicBezTo>
                    <a:pt x="10366" y="10604"/>
                    <a:pt x="9284" y="11459"/>
                    <a:pt x="8245" y="12400"/>
                  </a:cubicBezTo>
                  <a:lnTo>
                    <a:pt x="8159" y="12314"/>
                  </a:lnTo>
                  <a:cubicBezTo>
                    <a:pt x="7547" y="11633"/>
                    <a:pt x="6681" y="11295"/>
                    <a:pt x="5715" y="11295"/>
                  </a:cubicBezTo>
                  <a:cubicBezTo>
                    <a:pt x="5467" y="11295"/>
                    <a:pt x="5214" y="11317"/>
                    <a:pt x="4956" y="11362"/>
                  </a:cubicBezTo>
                  <a:cubicBezTo>
                    <a:pt x="3647" y="11632"/>
                    <a:pt x="2294" y="12444"/>
                    <a:pt x="1169" y="13710"/>
                  </a:cubicBezTo>
                  <a:lnTo>
                    <a:pt x="714" y="14294"/>
                  </a:lnTo>
                  <a:lnTo>
                    <a:pt x="1125" y="14608"/>
                  </a:lnTo>
                  <a:cubicBezTo>
                    <a:pt x="1716" y="15076"/>
                    <a:pt x="2443" y="15287"/>
                    <a:pt x="3229" y="15287"/>
                  </a:cubicBezTo>
                  <a:cubicBezTo>
                    <a:pt x="4186" y="15287"/>
                    <a:pt x="5230" y="14975"/>
                    <a:pt x="6222" y="14434"/>
                  </a:cubicBezTo>
                  <a:lnTo>
                    <a:pt x="6222" y="14434"/>
                  </a:lnTo>
                  <a:cubicBezTo>
                    <a:pt x="5637" y="15019"/>
                    <a:pt x="5096" y="15646"/>
                    <a:pt x="4555" y="16285"/>
                  </a:cubicBezTo>
                  <a:lnTo>
                    <a:pt x="4501" y="16328"/>
                  </a:lnTo>
                  <a:cubicBezTo>
                    <a:pt x="3874" y="16458"/>
                    <a:pt x="3246" y="16772"/>
                    <a:pt x="2705" y="17183"/>
                  </a:cubicBezTo>
                  <a:cubicBezTo>
                    <a:pt x="2121" y="17637"/>
                    <a:pt x="1580" y="18178"/>
                    <a:pt x="1212" y="18763"/>
                  </a:cubicBezTo>
                  <a:cubicBezTo>
                    <a:pt x="357" y="19974"/>
                    <a:pt x="0" y="21468"/>
                    <a:pt x="173" y="22777"/>
                  </a:cubicBezTo>
                  <a:lnTo>
                    <a:pt x="271" y="23361"/>
                  </a:lnTo>
                  <a:lnTo>
                    <a:pt x="812" y="23091"/>
                  </a:lnTo>
                  <a:cubicBezTo>
                    <a:pt x="3149" y="21965"/>
                    <a:pt x="4913" y="19390"/>
                    <a:pt x="5042" y="16728"/>
                  </a:cubicBezTo>
                  <a:cubicBezTo>
                    <a:pt x="5583" y="16101"/>
                    <a:pt x="6124" y="15473"/>
                    <a:pt x="6719" y="14878"/>
                  </a:cubicBezTo>
                  <a:lnTo>
                    <a:pt x="6719" y="14878"/>
                  </a:lnTo>
                  <a:cubicBezTo>
                    <a:pt x="5811" y="16728"/>
                    <a:pt x="6178" y="18665"/>
                    <a:pt x="7477" y="19661"/>
                  </a:cubicBezTo>
                  <a:lnTo>
                    <a:pt x="7888" y="19974"/>
                  </a:lnTo>
                  <a:lnTo>
                    <a:pt x="8245" y="19531"/>
                  </a:lnTo>
                  <a:cubicBezTo>
                    <a:pt x="9100" y="18535"/>
                    <a:pt x="9554" y="17313"/>
                    <a:pt x="9695" y="16144"/>
                  </a:cubicBezTo>
                  <a:cubicBezTo>
                    <a:pt x="9825" y="15019"/>
                    <a:pt x="9554" y="13850"/>
                    <a:pt x="8786" y="13039"/>
                  </a:cubicBezTo>
                  <a:lnTo>
                    <a:pt x="8700" y="12898"/>
                  </a:lnTo>
                  <a:cubicBezTo>
                    <a:pt x="9695" y="12000"/>
                    <a:pt x="10777" y="11091"/>
                    <a:pt x="11859" y="10280"/>
                  </a:cubicBezTo>
                  <a:lnTo>
                    <a:pt x="11859" y="10280"/>
                  </a:lnTo>
                  <a:cubicBezTo>
                    <a:pt x="11589" y="10691"/>
                    <a:pt x="11361" y="11145"/>
                    <a:pt x="11177" y="11589"/>
                  </a:cubicBezTo>
                  <a:cubicBezTo>
                    <a:pt x="11048" y="12000"/>
                    <a:pt x="10950" y="12444"/>
                    <a:pt x="10950" y="12898"/>
                  </a:cubicBezTo>
                  <a:cubicBezTo>
                    <a:pt x="10950" y="13710"/>
                    <a:pt x="11221" y="14521"/>
                    <a:pt x="11805" y="15149"/>
                  </a:cubicBezTo>
                  <a:lnTo>
                    <a:pt x="12130" y="15517"/>
                  </a:lnTo>
                  <a:cubicBezTo>
                    <a:pt x="12259" y="15376"/>
                    <a:pt x="12400" y="15289"/>
                    <a:pt x="12573" y="15149"/>
                  </a:cubicBezTo>
                  <a:cubicBezTo>
                    <a:pt x="13071" y="14705"/>
                    <a:pt x="13482" y="14207"/>
                    <a:pt x="13839" y="13710"/>
                  </a:cubicBezTo>
                  <a:cubicBezTo>
                    <a:pt x="14153" y="13169"/>
                    <a:pt x="14423" y="12628"/>
                    <a:pt x="14607" y="12087"/>
                  </a:cubicBezTo>
                  <a:cubicBezTo>
                    <a:pt x="14921" y="10961"/>
                    <a:pt x="14878" y="9793"/>
                    <a:pt x="14294" y="8840"/>
                  </a:cubicBezTo>
                  <a:lnTo>
                    <a:pt x="14196" y="8711"/>
                  </a:lnTo>
                  <a:cubicBezTo>
                    <a:pt x="15322" y="7986"/>
                    <a:pt x="16544" y="7304"/>
                    <a:pt x="17756" y="6676"/>
                  </a:cubicBezTo>
                  <a:lnTo>
                    <a:pt x="17756" y="6676"/>
                  </a:lnTo>
                  <a:cubicBezTo>
                    <a:pt x="16317" y="8116"/>
                    <a:pt x="15960" y="10063"/>
                    <a:pt x="16815" y="11459"/>
                  </a:cubicBezTo>
                  <a:lnTo>
                    <a:pt x="17085" y="11903"/>
                  </a:lnTo>
                  <a:lnTo>
                    <a:pt x="17583" y="11589"/>
                  </a:lnTo>
                  <a:cubicBezTo>
                    <a:pt x="18708" y="10918"/>
                    <a:pt x="19606" y="10009"/>
                    <a:pt x="20104" y="8927"/>
                  </a:cubicBezTo>
                  <a:cubicBezTo>
                    <a:pt x="20645" y="7899"/>
                    <a:pt x="20786" y="6763"/>
                    <a:pt x="20375" y="5735"/>
                  </a:cubicBezTo>
                  <a:lnTo>
                    <a:pt x="20331" y="5551"/>
                  </a:lnTo>
                  <a:cubicBezTo>
                    <a:pt x="21597" y="5053"/>
                    <a:pt x="22896" y="4599"/>
                    <a:pt x="24205" y="4242"/>
                  </a:cubicBezTo>
                  <a:lnTo>
                    <a:pt x="24205" y="4242"/>
                  </a:lnTo>
                  <a:cubicBezTo>
                    <a:pt x="22495" y="5367"/>
                    <a:pt x="21814" y="7217"/>
                    <a:pt x="22409" y="8754"/>
                  </a:cubicBezTo>
                  <a:lnTo>
                    <a:pt x="22582" y="9198"/>
                  </a:lnTo>
                  <a:lnTo>
                    <a:pt x="23123" y="9024"/>
                  </a:lnTo>
                  <a:cubicBezTo>
                    <a:pt x="23761" y="8797"/>
                    <a:pt x="24346" y="8527"/>
                    <a:pt x="24843" y="8116"/>
                  </a:cubicBezTo>
                  <a:cubicBezTo>
                    <a:pt x="25330" y="7802"/>
                    <a:pt x="25785" y="7358"/>
                    <a:pt x="26098" y="6904"/>
                  </a:cubicBezTo>
                  <a:cubicBezTo>
                    <a:pt x="26823" y="5951"/>
                    <a:pt x="27180" y="4826"/>
                    <a:pt x="26953" y="3744"/>
                  </a:cubicBezTo>
                  <a:lnTo>
                    <a:pt x="26953" y="3571"/>
                  </a:lnTo>
                  <a:lnTo>
                    <a:pt x="29388" y="3160"/>
                  </a:lnTo>
                  <a:cubicBezTo>
                    <a:pt x="29388" y="2933"/>
                    <a:pt x="29344" y="2760"/>
                    <a:pt x="29344" y="2532"/>
                  </a:cubicBezTo>
                  <a:cubicBezTo>
                    <a:pt x="28490" y="2619"/>
                    <a:pt x="27635" y="2760"/>
                    <a:pt x="26823" y="2933"/>
                  </a:cubicBezTo>
                  <a:lnTo>
                    <a:pt x="26780" y="2803"/>
                  </a:lnTo>
                  <a:cubicBezTo>
                    <a:pt x="26553" y="1678"/>
                    <a:pt x="25741" y="812"/>
                    <a:pt x="24519" y="325"/>
                  </a:cubicBezTo>
                  <a:cubicBezTo>
                    <a:pt x="23891" y="98"/>
                    <a:pt x="23220" y="0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379;p24"/>
          <p:cNvGrpSpPr/>
          <p:nvPr/>
        </p:nvGrpSpPr>
        <p:grpSpPr>
          <a:xfrm rot="10800000" flipH="1">
            <a:off x="6669356" y="3811523"/>
            <a:ext cx="1761025" cy="1549047"/>
            <a:chOff x="4264937" y="1025874"/>
            <a:chExt cx="2035397" cy="1790392"/>
          </a:xfrm>
        </p:grpSpPr>
        <p:sp>
          <p:nvSpPr>
            <p:cNvPr id="1049235" name="Google Shape;380;p24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6" name="Google Shape;381;p24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382;p24"/>
          <p:cNvGrpSpPr/>
          <p:nvPr/>
        </p:nvGrpSpPr>
        <p:grpSpPr>
          <a:xfrm rot="10800000">
            <a:off x="5260531" y="3811523"/>
            <a:ext cx="1761025" cy="1549047"/>
            <a:chOff x="4264937" y="1025874"/>
            <a:chExt cx="2035397" cy="1790392"/>
          </a:xfrm>
        </p:grpSpPr>
        <p:sp>
          <p:nvSpPr>
            <p:cNvPr id="1049237" name="Google Shape;383;p24"/>
            <p:cNvSpPr/>
            <p:nvPr/>
          </p:nvSpPr>
          <p:spPr>
            <a:xfrm>
              <a:off x="5657647" y="1139855"/>
              <a:ext cx="642687" cy="1676411"/>
            </a:xfrm>
            <a:custGeom>
              <a:avLst/>
              <a:gdLst/>
              <a:ahLst/>
              <a:cxnLst/>
              <a:rect l="l" t="t" r="r" b="b"/>
              <a:pathLst>
                <a:path w="13482" h="35167" extrusionOk="0">
                  <a:moveTo>
                    <a:pt x="714" y="1"/>
                  </a:moveTo>
                  <a:lnTo>
                    <a:pt x="271" y="455"/>
                  </a:lnTo>
                  <a:cubicBezTo>
                    <a:pt x="768" y="1083"/>
                    <a:pt x="1255" y="1764"/>
                    <a:pt x="1753" y="2435"/>
                  </a:cubicBezTo>
                  <a:lnTo>
                    <a:pt x="1623" y="2533"/>
                  </a:lnTo>
                  <a:cubicBezTo>
                    <a:pt x="671" y="3160"/>
                    <a:pt x="173" y="4242"/>
                    <a:pt x="43" y="5411"/>
                  </a:cubicBezTo>
                  <a:cubicBezTo>
                    <a:pt x="0" y="5995"/>
                    <a:pt x="0" y="6590"/>
                    <a:pt x="130" y="7174"/>
                  </a:cubicBezTo>
                  <a:cubicBezTo>
                    <a:pt x="227" y="7802"/>
                    <a:pt x="444" y="8386"/>
                    <a:pt x="714" y="9025"/>
                  </a:cubicBezTo>
                  <a:lnTo>
                    <a:pt x="985" y="9512"/>
                  </a:lnTo>
                  <a:lnTo>
                    <a:pt x="1439" y="9295"/>
                  </a:lnTo>
                  <a:cubicBezTo>
                    <a:pt x="2976" y="8613"/>
                    <a:pt x="3690" y="6763"/>
                    <a:pt x="3246" y="4783"/>
                  </a:cubicBezTo>
                  <a:lnTo>
                    <a:pt x="3246" y="4783"/>
                  </a:lnTo>
                  <a:cubicBezTo>
                    <a:pt x="3960" y="5952"/>
                    <a:pt x="4599" y="7174"/>
                    <a:pt x="5183" y="8430"/>
                  </a:cubicBezTo>
                  <a:lnTo>
                    <a:pt x="4999" y="8527"/>
                  </a:lnTo>
                  <a:cubicBezTo>
                    <a:pt x="4014" y="8971"/>
                    <a:pt x="3333" y="9923"/>
                    <a:pt x="2976" y="11048"/>
                  </a:cubicBezTo>
                  <a:cubicBezTo>
                    <a:pt x="2608" y="12173"/>
                    <a:pt x="2608" y="13439"/>
                    <a:pt x="2976" y="14705"/>
                  </a:cubicBezTo>
                  <a:lnTo>
                    <a:pt x="3149" y="15246"/>
                  </a:lnTo>
                  <a:lnTo>
                    <a:pt x="3603" y="15149"/>
                  </a:lnTo>
                  <a:cubicBezTo>
                    <a:pt x="5226" y="14705"/>
                    <a:pt x="6308" y="13082"/>
                    <a:pt x="6222" y="11005"/>
                  </a:cubicBezTo>
                  <a:lnTo>
                    <a:pt x="6222" y="11005"/>
                  </a:lnTo>
                  <a:cubicBezTo>
                    <a:pt x="6665" y="12314"/>
                    <a:pt x="7120" y="13623"/>
                    <a:pt x="7434" y="14976"/>
                  </a:cubicBezTo>
                  <a:lnTo>
                    <a:pt x="7260" y="15019"/>
                  </a:lnTo>
                  <a:cubicBezTo>
                    <a:pt x="6178" y="15290"/>
                    <a:pt x="5367" y="16101"/>
                    <a:pt x="4826" y="17140"/>
                  </a:cubicBezTo>
                  <a:cubicBezTo>
                    <a:pt x="4555" y="17627"/>
                    <a:pt x="4371" y="18222"/>
                    <a:pt x="4231" y="18806"/>
                  </a:cubicBezTo>
                  <a:cubicBezTo>
                    <a:pt x="4144" y="19434"/>
                    <a:pt x="4101" y="20061"/>
                    <a:pt x="4144" y="20743"/>
                  </a:cubicBezTo>
                  <a:cubicBezTo>
                    <a:pt x="4187" y="20927"/>
                    <a:pt x="4187" y="21143"/>
                    <a:pt x="4231" y="21327"/>
                  </a:cubicBezTo>
                  <a:lnTo>
                    <a:pt x="4728" y="21284"/>
                  </a:lnTo>
                  <a:cubicBezTo>
                    <a:pt x="5540" y="21197"/>
                    <a:pt x="6308" y="20829"/>
                    <a:pt x="6892" y="20202"/>
                  </a:cubicBezTo>
                  <a:cubicBezTo>
                    <a:pt x="7163" y="19888"/>
                    <a:pt x="7434" y="19520"/>
                    <a:pt x="7617" y="19077"/>
                  </a:cubicBezTo>
                  <a:cubicBezTo>
                    <a:pt x="7801" y="18665"/>
                    <a:pt x="7931" y="18222"/>
                    <a:pt x="8018" y="17681"/>
                  </a:cubicBezTo>
                  <a:cubicBezTo>
                    <a:pt x="8245" y="19033"/>
                    <a:pt x="8429" y="20429"/>
                    <a:pt x="8516" y="21782"/>
                  </a:cubicBezTo>
                  <a:lnTo>
                    <a:pt x="8342" y="21782"/>
                  </a:lnTo>
                  <a:cubicBezTo>
                    <a:pt x="7206" y="21868"/>
                    <a:pt x="6265" y="22550"/>
                    <a:pt x="5540" y="23448"/>
                  </a:cubicBezTo>
                  <a:cubicBezTo>
                    <a:pt x="4826" y="24389"/>
                    <a:pt x="4371" y="25569"/>
                    <a:pt x="4285" y="26921"/>
                  </a:cubicBezTo>
                  <a:lnTo>
                    <a:pt x="4231" y="27462"/>
                  </a:lnTo>
                  <a:lnTo>
                    <a:pt x="4685" y="27506"/>
                  </a:lnTo>
                  <a:cubicBezTo>
                    <a:pt x="4799" y="27518"/>
                    <a:pt x="4913" y="27524"/>
                    <a:pt x="5026" y="27524"/>
                  </a:cubicBezTo>
                  <a:cubicBezTo>
                    <a:pt x="6563" y="27524"/>
                    <a:pt x="7974" y="26377"/>
                    <a:pt x="8559" y="24573"/>
                  </a:cubicBezTo>
                  <a:lnTo>
                    <a:pt x="8559" y="24573"/>
                  </a:lnTo>
                  <a:cubicBezTo>
                    <a:pt x="8613" y="25385"/>
                    <a:pt x="8516" y="26240"/>
                    <a:pt x="8516" y="27051"/>
                  </a:cubicBezTo>
                  <a:lnTo>
                    <a:pt x="8472" y="27051"/>
                  </a:lnTo>
                  <a:cubicBezTo>
                    <a:pt x="6763" y="29085"/>
                    <a:pt x="6265" y="32147"/>
                    <a:pt x="7163" y="34625"/>
                  </a:cubicBezTo>
                  <a:lnTo>
                    <a:pt x="7390" y="35166"/>
                  </a:lnTo>
                  <a:lnTo>
                    <a:pt x="7845" y="34809"/>
                  </a:lnTo>
                  <a:cubicBezTo>
                    <a:pt x="8927" y="33998"/>
                    <a:pt x="9641" y="32645"/>
                    <a:pt x="9868" y="31206"/>
                  </a:cubicBezTo>
                  <a:cubicBezTo>
                    <a:pt x="10009" y="30481"/>
                    <a:pt x="10009" y="29756"/>
                    <a:pt x="9868" y="29042"/>
                  </a:cubicBezTo>
                  <a:cubicBezTo>
                    <a:pt x="9781" y="28360"/>
                    <a:pt x="9511" y="27689"/>
                    <a:pt x="9197" y="27094"/>
                  </a:cubicBezTo>
                  <a:lnTo>
                    <a:pt x="9154" y="27094"/>
                  </a:lnTo>
                  <a:cubicBezTo>
                    <a:pt x="9197" y="26240"/>
                    <a:pt x="9240" y="25428"/>
                    <a:pt x="9240" y="24573"/>
                  </a:cubicBezTo>
                  <a:cubicBezTo>
                    <a:pt x="9868" y="26510"/>
                    <a:pt x="11134" y="28090"/>
                    <a:pt x="12800" y="28274"/>
                  </a:cubicBezTo>
                  <a:lnTo>
                    <a:pt x="13298" y="28317"/>
                  </a:lnTo>
                  <a:lnTo>
                    <a:pt x="13385" y="27549"/>
                  </a:lnTo>
                  <a:cubicBezTo>
                    <a:pt x="13482" y="25882"/>
                    <a:pt x="13028" y="24346"/>
                    <a:pt x="12259" y="23264"/>
                  </a:cubicBezTo>
                  <a:cubicBezTo>
                    <a:pt x="11547" y="22300"/>
                    <a:pt x="10601" y="21728"/>
                    <a:pt x="9570" y="21728"/>
                  </a:cubicBezTo>
                  <a:cubicBezTo>
                    <a:pt x="9489" y="21728"/>
                    <a:pt x="9408" y="21731"/>
                    <a:pt x="9327" y="21738"/>
                  </a:cubicBezTo>
                  <a:lnTo>
                    <a:pt x="9154" y="21738"/>
                  </a:lnTo>
                  <a:cubicBezTo>
                    <a:pt x="9057" y="20332"/>
                    <a:pt x="8883" y="18936"/>
                    <a:pt x="8656" y="17583"/>
                  </a:cubicBezTo>
                  <a:lnTo>
                    <a:pt x="8656" y="17583"/>
                  </a:lnTo>
                  <a:cubicBezTo>
                    <a:pt x="8883" y="18038"/>
                    <a:pt x="9154" y="18438"/>
                    <a:pt x="9468" y="18849"/>
                  </a:cubicBezTo>
                  <a:cubicBezTo>
                    <a:pt x="9781" y="19206"/>
                    <a:pt x="10095" y="19520"/>
                    <a:pt x="10452" y="19791"/>
                  </a:cubicBezTo>
                  <a:cubicBezTo>
                    <a:pt x="11091" y="20267"/>
                    <a:pt x="11797" y="20576"/>
                    <a:pt x="12511" y="20576"/>
                  </a:cubicBezTo>
                  <a:cubicBezTo>
                    <a:pt x="12607" y="20576"/>
                    <a:pt x="12704" y="20571"/>
                    <a:pt x="12800" y="20559"/>
                  </a:cubicBezTo>
                  <a:lnTo>
                    <a:pt x="13298" y="20516"/>
                  </a:lnTo>
                  <a:cubicBezTo>
                    <a:pt x="13298" y="20288"/>
                    <a:pt x="13255" y="20018"/>
                    <a:pt x="13255" y="19791"/>
                  </a:cubicBezTo>
                  <a:cubicBezTo>
                    <a:pt x="13071" y="18124"/>
                    <a:pt x="12346" y="16685"/>
                    <a:pt x="11405" y="15787"/>
                  </a:cubicBezTo>
                  <a:cubicBezTo>
                    <a:pt x="10701" y="15041"/>
                    <a:pt x="9798" y="14661"/>
                    <a:pt x="8941" y="14661"/>
                  </a:cubicBezTo>
                  <a:cubicBezTo>
                    <a:pt x="8704" y="14661"/>
                    <a:pt x="8470" y="14690"/>
                    <a:pt x="8245" y="14749"/>
                  </a:cubicBezTo>
                  <a:lnTo>
                    <a:pt x="8072" y="14792"/>
                  </a:lnTo>
                  <a:cubicBezTo>
                    <a:pt x="7747" y="13439"/>
                    <a:pt x="7304" y="12130"/>
                    <a:pt x="6849" y="10778"/>
                  </a:cubicBezTo>
                  <a:lnTo>
                    <a:pt x="6849" y="10778"/>
                  </a:lnTo>
                  <a:cubicBezTo>
                    <a:pt x="7913" y="12141"/>
                    <a:pt x="9289" y="13092"/>
                    <a:pt x="10690" y="13092"/>
                  </a:cubicBezTo>
                  <a:cubicBezTo>
                    <a:pt x="10957" y="13092"/>
                    <a:pt x="11225" y="13058"/>
                    <a:pt x="11491" y="12985"/>
                  </a:cubicBezTo>
                  <a:lnTo>
                    <a:pt x="11946" y="12855"/>
                  </a:lnTo>
                  <a:lnTo>
                    <a:pt x="11718" y="12173"/>
                  </a:lnTo>
                  <a:cubicBezTo>
                    <a:pt x="11264" y="10507"/>
                    <a:pt x="10279" y="9241"/>
                    <a:pt x="9240" y="8527"/>
                  </a:cubicBezTo>
                  <a:cubicBezTo>
                    <a:pt x="8543" y="8077"/>
                    <a:pt x="7824" y="7836"/>
                    <a:pt x="7134" y="7836"/>
                  </a:cubicBezTo>
                  <a:cubicBezTo>
                    <a:pt x="6711" y="7836"/>
                    <a:pt x="6298" y="7927"/>
                    <a:pt x="5908" y="8116"/>
                  </a:cubicBezTo>
                  <a:lnTo>
                    <a:pt x="5767" y="8159"/>
                  </a:lnTo>
                  <a:cubicBezTo>
                    <a:pt x="5183" y="6904"/>
                    <a:pt x="4555" y="5638"/>
                    <a:pt x="3830" y="4469"/>
                  </a:cubicBezTo>
                  <a:lnTo>
                    <a:pt x="3830" y="4469"/>
                  </a:lnTo>
                  <a:cubicBezTo>
                    <a:pt x="4941" y="5447"/>
                    <a:pt x="6238" y="6068"/>
                    <a:pt x="7431" y="6068"/>
                  </a:cubicBezTo>
                  <a:cubicBezTo>
                    <a:pt x="7889" y="6068"/>
                    <a:pt x="8332" y="5977"/>
                    <a:pt x="8743" y="5779"/>
                  </a:cubicBezTo>
                  <a:lnTo>
                    <a:pt x="9197" y="5551"/>
                  </a:lnTo>
                  <a:lnTo>
                    <a:pt x="8883" y="4870"/>
                  </a:lnTo>
                  <a:cubicBezTo>
                    <a:pt x="8516" y="4156"/>
                    <a:pt x="8018" y="3474"/>
                    <a:pt x="7477" y="2933"/>
                  </a:cubicBezTo>
                  <a:cubicBezTo>
                    <a:pt x="6936" y="2435"/>
                    <a:pt x="6351" y="2035"/>
                    <a:pt x="5724" y="1764"/>
                  </a:cubicBezTo>
                  <a:cubicBezTo>
                    <a:pt x="5183" y="1544"/>
                    <a:pt x="4653" y="1430"/>
                    <a:pt x="4152" y="1430"/>
                  </a:cubicBezTo>
                  <a:cubicBezTo>
                    <a:pt x="3520" y="1430"/>
                    <a:pt x="2935" y="1611"/>
                    <a:pt x="2435" y="1992"/>
                  </a:cubicBezTo>
                  <a:lnTo>
                    <a:pt x="2294" y="2078"/>
                  </a:lnTo>
                  <a:cubicBezTo>
                    <a:pt x="1796" y="1353"/>
                    <a:pt x="1255" y="682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8" name="Google Shape;384;p24"/>
            <p:cNvSpPr/>
            <p:nvPr/>
          </p:nvSpPr>
          <p:spPr>
            <a:xfrm>
              <a:off x="4264937" y="1025874"/>
              <a:ext cx="1400974" cy="1113667"/>
            </a:xfrm>
            <a:custGeom>
              <a:avLst/>
              <a:gdLst/>
              <a:ahLst/>
              <a:cxnLst/>
              <a:rect l="l" t="t" r="r" b="b"/>
              <a:pathLst>
                <a:path w="29389" h="23362" extrusionOk="0">
                  <a:moveTo>
                    <a:pt x="6936" y="0"/>
                  </a:moveTo>
                  <a:cubicBezTo>
                    <a:pt x="6222" y="0"/>
                    <a:pt x="5497" y="98"/>
                    <a:pt x="4870" y="325"/>
                  </a:cubicBezTo>
                  <a:cubicBezTo>
                    <a:pt x="3647" y="812"/>
                    <a:pt x="2835" y="1678"/>
                    <a:pt x="2608" y="2803"/>
                  </a:cubicBezTo>
                  <a:lnTo>
                    <a:pt x="2565" y="2933"/>
                  </a:lnTo>
                  <a:cubicBezTo>
                    <a:pt x="1753" y="2760"/>
                    <a:pt x="899" y="2619"/>
                    <a:pt x="44" y="2532"/>
                  </a:cubicBezTo>
                  <a:cubicBezTo>
                    <a:pt x="44" y="2760"/>
                    <a:pt x="44" y="2933"/>
                    <a:pt x="1" y="3160"/>
                  </a:cubicBezTo>
                  <a:lnTo>
                    <a:pt x="2435" y="3571"/>
                  </a:lnTo>
                  <a:lnTo>
                    <a:pt x="2435" y="3744"/>
                  </a:lnTo>
                  <a:cubicBezTo>
                    <a:pt x="2208" y="4826"/>
                    <a:pt x="2565" y="5951"/>
                    <a:pt x="3290" y="6904"/>
                  </a:cubicBezTo>
                  <a:cubicBezTo>
                    <a:pt x="3647" y="7358"/>
                    <a:pt x="4058" y="7802"/>
                    <a:pt x="4556" y="8116"/>
                  </a:cubicBezTo>
                  <a:cubicBezTo>
                    <a:pt x="5043" y="8527"/>
                    <a:pt x="5638" y="8797"/>
                    <a:pt x="6265" y="9024"/>
                  </a:cubicBezTo>
                  <a:lnTo>
                    <a:pt x="6806" y="9198"/>
                  </a:lnTo>
                  <a:lnTo>
                    <a:pt x="6990" y="8754"/>
                  </a:lnTo>
                  <a:cubicBezTo>
                    <a:pt x="7575" y="7217"/>
                    <a:pt x="6893" y="5367"/>
                    <a:pt x="5183" y="4242"/>
                  </a:cubicBezTo>
                  <a:lnTo>
                    <a:pt x="5183" y="4242"/>
                  </a:lnTo>
                  <a:cubicBezTo>
                    <a:pt x="6493" y="4599"/>
                    <a:pt x="7802" y="5053"/>
                    <a:pt x="9057" y="5551"/>
                  </a:cubicBezTo>
                  <a:lnTo>
                    <a:pt x="9014" y="5735"/>
                  </a:lnTo>
                  <a:cubicBezTo>
                    <a:pt x="8613" y="6763"/>
                    <a:pt x="8743" y="7899"/>
                    <a:pt x="9284" y="8927"/>
                  </a:cubicBezTo>
                  <a:cubicBezTo>
                    <a:pt x="9782" y="10009"/>
                    <a:pt x="10680" y="10918"/>
                    <a:pt x="11805" y="11589"/>
                  </a:cubicBezTo>
                  <a:lnTo>
                    <a:pt x="12303" y="11903"/>
                  </a:lnTo>
                  <a:lnTo>
                    <a:pt x="12574" y="11459"/>
                  </a:lnTo>
                  <a:cubicBezTo>
                    <a:pt x="13428" y="10063"/>
                    <a:pt x="13115" y="8116"/>
                    <a:pt x="11632" y="6676"/>
                  </a:cubicBezTo>
                  <a:lnTo>
                    <a:pt x="11632" y="6676"/>
                  </a:lnTo>
                  <a:cubicBezTo>
                    <a:pt x="12844" y="7304"/>
                    <a:pt x="14067" y="7986"/>
                    <a:pt x="15235" y="8711"/>
                  </a:cubicBezTo>
                  <a:lnTo>
                    <a:pt x="15149" y="8840"/>
                  </a:lnTo>
                  <a:cubicBezTo>
                    <a:pt x="14510" y="9793"/>
                    <a:pt x="14510" y="10961"/>
                    <a:pt x="14835" y="12087"/>
                  </a:cubicBezTo>
                  <a:cubicBezTo>
                    <a:pt x="14965" y="12628"/>
                    <a:pt x="15235" y="13169"/>
                    <a:pt x="15549" y="13710"/>
                  </a:cubicBezTo>
                  <a:cubicBezTo>
                    <a:pt x="15917" y="14207"/>
                    <a:pt x="16317" y="14705"/>
                    <a:pt x="16858" y="15149"/>
                  </a:cubicBezTo>
                  <a:cubicBezTo>
                    <a:pt x="16999" y="15289"/>
                    <a:pt x="17129" y="15376"/>
                    <a:pt x="17270" y="15517"/>
                  </a:cubicBezTo>
                  <a:lnTo>
                    <a:pt x="17627" y="15149"/>
                  </a:lnTo>
                  <a:cubicBezTo>
                    <a:pt x="18168" y="14521"/>
                    <a:pt x="18438" y="13710"/>
                    <a:pt x="18438" y="12898"/>
                  </a:cubicBezTo>
                  <a:cubicBezTo>
                    <a:pt x="18438" y="12444"/>
                    <a:pt x="18352" y="12000"/>
                    <a:pt x="18211" y="11589"/>
                  </a:cubicBezTo>
                  <a:cubicBezTo>
                    <a:pt x="18027" y="11145"/>
                    <a:pt x="17811" y="10691"/>
                    <a:pt x="17540" y="10280"/>
                  </a:cubicBezTo>
                  <a:lnTo>
                    <a:pt x="17540" y="10280"/>
                  </a:lnTo>
                  <a:cubicBezTo>
                    <a:pt x="18622" y="11091"/>
                    <a:pt x="19704" y="12000"/>
                    <a:pt x="20689" y="12898"/>
                  </a:cubicBezTo>
                  <a:lnTo>
                    <a:pt x="20602" y="13039"/>
                  </a:lnTo>
                  <a:cubicBezTo>
                    <a:pt x="19834" y="13850"/>
                    <a:pt x="19563" y="15019"/>
                    <a:pt x="19704" y="16144"/>
                  </a:cubicBezTo>
                  <a:cubicBezTo>
                    <a:pt x="19834" y="17313"/>
                    <a:pt x="20332" y="18535"/>
                    <a:pt x="21186" y="19531"/>
                  </a:cubicBezTo>
                  <a:lnTo>
                    <a:pt x="21544" y="19974"/>
                  </a:lnTo>
                  <a:lnTo>
                    <a:pt x="21911" y="19661"/>
                  </a:lnTo>
                  <a:cubicBezTo>
                    <a:pt x="23221" y="18665"/>
                    <a:pt x="23578" y="16728"/>
                    <a:pt x="22680" y="14878"/>
                  </a:cubicBezTo>
                  <a:lnTo>
                    <a:pt x="22680" y="14878"/>
                  </a:lnTo>
                  <a:cubicBezTo>
                    <a:pt x="23264" y="15473"/>
                    <a:pt x="23805" y="16101"/>
                    <a:pt x="24346" y="16728"/>
                  </a:cubicBezTo>
                  <a:cubicBezTo>
                    <a:pt x="24476" y="19390"/>
                    <a:pt x="26239" y="21965"/>
                    <a:pt x="28631" y="23091"/>
                  </a:cubicBezTo>
                  <a:lnTo>
                    <a:pt x="29118" y="23361"/>
                  </a:lnTo>
                  <a:lnTo>
                    <a:pt x="29215" y="22777"/>
                  </a:lnTo>
                  <a:cubicBezTo>
                    <a:pt x="29388" y="21468"/>
                    <a:pt x="29031" y="19974"/>
                    <a:pt x="28176" y="18763"/>
                  </a:cubicBezTo>
                  <a:cubicBezTo>
                    <a:pt x="27819" y="18178"/>
                    <a:pt x="27278" y="17637"/>
                    <a:pt x="26737" y="17183"/>
                  </a:cubicBezTo>
                  <a:cubicBezTo>
                    <a:pt x="26142" y="16772"/>
                    <a:pt x="25515" y="16458"/>
                    <a:pt x="24887" y="16328"/>
                  </a:cubicBezTo>
                  <a:lnTo>
                    <a:pt x="24844" y="16285"/>
                  </a:lnTo>
                  <a:cubicBezTo>
                    <a:pt x="24303" y="15646"/>
                    <a:pt x="23762" y="15019"/>
                    <a:pt x="23167" y="14434"/>
                  </a:cubicBezTo>
                  <a:lnTo>
                    <a:pt x="23167" y="14434"/>
                  </a:lnTo>
                  <a:cubicBezTo>
                    <a:pt x="24158" y="14975"/>
                    <a:pt x="25202" y="15287"/>
                    <a:pt x="26159" y="15287"/>
                  </a:cubicBezTo>
                  <a:cubicBezTo>
                    <a:pt x="26945" y="15287"/>
                    <a:pt x="27672" y="15076"/>
                    <a:pt x="28263" y="14608"/>
                  </a:cubicBezTo>
                  <a:lnTo>
                    <a:pt x="28674" y="14294"/>
                  </a:lnTo>
                  <a:lnTo>
                    <a:pt x="28220" y="13710"/>
                  </a:lnTo>
                  <a:cubicBezTo>
                    <a:pt x="27138" y="12444"/>
                    <a:pt x="25742" y="11632"/>
                    <a:pt x="24433" y="11362"/>
                  </a:cubicBezTo>
                  <a:cubicBezTo>
                    <a:pt x="24175" y="11317"/>
                    <a:pt x="23921" y="11295"/>
                    <a:pt x="23674" y="11295"/>
                  </a:cubicBezTo>
                  <a:cubicBezTo>
                    <a:pt x="22707" y="11295"/>
                    <a:pt x="21842" y="11633"/>
                    <a:pt x="21230" y="12314"/>
                  </a:cubicBezTo>
                  <a:lnTo>
                    <a:pt x="21143" y="12400"/>
                  </a:lnTo>
                  <a:cubicBezTo>
                    <a:pt x="20104" y="11459"/>
                    <a:pt x="19022" y="10604"/>
                    <a:pt x="17897" y="9739"/>
                  </a:cubicBezTo>
                  <a:lnTo>
                    <a:pt x="17897" y="9739"/>
                  </a:lnTo>
                  <a:cubicBezTo>
                    <a:pt x="18395" y="9922"/>
                    <a:pt x="18893" y="10063"/>
                    <a:pt x="19380" y="10106"/>
                  </a:cubicBezTo>
                  <a:cubicBezTo>
                    <a:pt x="19607" y="10128"/>
                    <a:pt x="19834" y="10139"/>
                    <a:pt x="20060" y="10139"/>
                  </a:cubicBezTo>
                  <a:cubicBezTo>
                    <a:pt x="20286" y="10139"/>
                    <a:pt x="20510" y="10128"/>
                    <a:pt x="20732" y="10106"/>
                  </a:cubicBezTo>
                  <a:cubicBezTo>
                    <a:pt x="21641" y="10009"/>
                    <a:pt x="22452" y="9652"/>
                    <a:pt x="22993" y="9068"/>
                  </a:cubicBezTo>
                  <a:lnTo>
                    <a:pt x="23307" y="8657"/>
                  </a:lnTo>
                  <a:cubicBezTo>
                    <a:pt x="23123" y="8527"/>
                    <a:pt x="22950" y="8343"/>
                    <a:pt x="22766" y="8213"/>
                  </a:cubicBezTo>
                  <a:cubicBezTo>
                    <a:pt x="21457" y="7088"/>
                    <a:pt x="19975" y="6547"/>
                    <a:pt x="18665" y="6547"/>
                  </a:cubicBezTo>
                  <a:cubicBezTo>
                    <a:pt x="17356" y="6547"/>
                    <a:pt x="16231" y="7088"/>
                    <a:pt x="15647" y="8029"/>
                  </a:cubicBezTo>
                  <a:lnTo>
                    <a:pt x="15549" y="8170"/>
                  </a:lnTo>
                  <a:cubicBezTo>
                    <a:pt x="14381" y="7401"/>
                    <a:pt x="13158" y="6720"/>
                    <a:pt x="11903" y="6092"/>
                  </a:cubicBezTo>
                  <a:lnTo>
                    <a:pt x="11903" y="6092"/>
                  </a:lnTo>
                  <a:cubicBezTo>
                    <a:pt x="12290" y="6152"/>
                    <a:pt x="12676" y="6183"/>
                    <a:pt x="13053" y="6183"/>
                  </a:cubicBezTo>
                  <a:cubicBezTo>
                    <a:pt x="14647" y="6183"/>
                    <a:pt x="16081" y="5641"/>
                    <a:pt x="16772" y="4512"/>
                  </a:cubicBezTo>
                  <a:lnTo>
                    <a:pt x="17042" y="4058"/>
                  </a:lnTo>
                  <a:lnTo>
                    <a:pt x="16404" y="3701"/>
                  </a:lnTo>
                  <a:cubicBezTo>
                    <a:pt x="15253" y="3037"/>
                    <a:pt x="14044" y="2726"/>
                    <a:pt x="12949" y="2726"/>
                  </a:cubicBezTo>
                  <a:cubicBezTo>
                    <a:pt x="12632" y="2726"/>
                    <a:pt x="12326" y="2752"/>
                    <a:pt x="12033" y="2803"/>
                  </a:cubicBezTo>
                  <a:cubicBezTo>
                    <a:pt x="10777" y="3030"/>
                    <a:pt x="9782" y="3744"/>
                    <a:pt x="9371" y="4783"/>
                  </a:cubicBezTo>
                  <a:lnTo>
                    <a:pt x="9328" y="4967"/>
                  </a:lnTo>
                  <a:cubicBezTo>
                    <a:pt x="8018" y="4426"/>
                    <a:pt x="6720" y="3971"/>
                    <a:pt x="5367" y="3614"/>
                  </a:cubicBezTo>
                  <a:cubicBezTo>
                    <a:pt x="7391" y="3517"/>
                    <a:pt x="9241" y="2705"/>
                    <a:pt x="9825" y="1137"/>
                  </a:cubicBezTo>
                  <a:lnTo>
                    <a:pt x="10009" y="682"/>
                  </a:lnTo>
                  <a:lnTo>
                    <a:pt x="9328" y="412"/>
                  </a:lnTo>
                  <a:cubicBezTo>
                    <a:pt x="8516" y="141"/>
                    <a:pt x="7705" y="0"/>
                    <a:pt x="6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385;p24"/>
          <p:cNvGrpSpPr/>
          <p:nvPr/>
        </p:nvGrpSpPr>
        <p:grpSpPr>
          <a:xfrm rot="10800000">
            <a:off x="5780375" y="3811523"/>
            <a:ext cx="1761011" cy="1549047"/>
            <a:chOff x="935400" y="1025874"/>
            <a:chExt cx="2035380" cy="1790392"/>
          </a:xfrm>
        </p:grpSpPr>
        <p:sp>
          <p:nvSpPr>
            <p:cNvPr id="1049239" name="Google Shape;386;p24"/>
            <p:cNvSpPr/>
            <p:nvPr/>
          </p:nvSpPr>
          <p:spPr>
            <a:xfrm>
              <a:off x="935400" y="1139855"/>
              <a:ext cx="642735" cy="1676411"/>
            </a:xfrm>
            <a:custGeom>
              <a:avLst/>
              <a:gdLst/>
              <a:ahLst/>
              <a:cxnLst/>
              <a:rect l="l" t="t" r="r" b="b"/>
              <a:pathLst>
                <a:path w="13483" h="35167" extrusionOk="0">
                  <a:moveTo>
                    <a:pt x="12768" y="1"/>
                  </a:moveTo>
                  <a:cubicBezTo>
                    <a:pt x="12227" y="682"/>
                    <a:pt x="11729" y="1353"/>
                    <a:pt x="11232" y="2078"/>
                  </a:cubicBezTo>
                  <a:lnTo>
                    <a:pt x="11102" y="1992"/>
                  </a:lnTo>
                  <a:cubicBezTo>
                    <a:pt x="10571" y="1611"/>
                    <a:pt x="9973" y="1430"/>
                    <a:pt x="9335" y="1430"/>
                  </a:cubicBezTo>
                  <a:cubicBezTo>
                    <a:pt x="8830" y="1430"/>
                    <a:pt x="8299" y="1544"/>
                    <a:pt x="7758" y="1764"/>
                  </a:cubicBezTo>
                  <a:cubicBezTo>
                    <a:pt x="7131" y="2035"/>
                    <a:pt x="6590" y="2435"/>
                    <a:pt x="6006" y="2933"/>
                  </a:cubicBezTo>
                  <a:cubicBezTo>
                    <a:pt x="5508" y="3474"/>
                    <a:pt x="4967" y="4156"/>
                    <a:pt x="4610" y="4870"/>
                  </a:cubicBezTo>
                  <a:lnTo>
                    <a:pt x="4285" y="5551"/>
                  </a:lnTo>
                  <a:lnTo>
                    <a:pt x="4740" y="5779"/>
                  </a:lnTo>
                  <a:cubicBezTo>
                    <a:pt x="5154" y="5977"/>
                    <a:pt x="5599" y="6068"/>
                    <a:pt x="6058" y="6068"/>
                  </a:cubicBezTo>
                  <a:cubicBezTo>
                    <a:pt x="7255" y="6068"/>
                    <a:pt x="8549" y="5447"/>
                    <a:pt x="9652" y="4469"/>
                  </a:cubicBezTo>
                  <a:lnTo>
                    <a:pt x="9652" y="4469"/>
                  </a:lnTo>
                  <a:cubicBezTo>
                    <a:pt x="8938" y="5638"/>
                    <a:pt x="8299" y="6904"/>
                    <a:pt x="7715" y="8159"/>
                  </a:cubicBezTo>
                  <a:lnTo>
                    <a:pt x="7585" y="8116"/>
                  </a:lnTo>
                  <a:cubicBezTo>
                    <a:pt x="7207" y="7927"/>
                    <a:pt x="6796" y="7836"/>
                    <a:pt x="6372" y="7836"/>
                  </a:cubicBezTo>
                  <a:cubicBezTo>
                    <a:pt x="5681" y="7836"/>
                    <a:pt x="4956" y="8077"/>
                    <a:pt x="4285" y="8527"/>
                  </a:cubicBezTo>
                  <a:cubicBezTo>
                    <a:pt x="3203" y="9241"/>
                    <a:pt x="2218" y="10507"/>
                    <a:pt x="1764" y="12173"/>
                  </a:cubicBezTo>
                  <a:lnTo>
                    <a:pt x="1537" y="12855"/>
                  </a:lnTo>
                  <a:lnTo>
                    <a:pt x="2035" y="12985"/>
                  </a:lnTo>
                  <a:cubicBezTo>
                    <a:pt x="2294" y="13058"/>
                    <a:pt x="2556" y="13092"/>
                    <a:pt x="2818" y="13092"/>
                  </a:cubicBezTo>
                  <a:cubicBezTo>
                    <a:pt x="4193" y="13092"/>
                    <a:pt x="5570" y="12141"/>
                    <a:pt x="6633" y="10778"/>
                  </a:cubicBezTo>
                  <a:lnTo>
                    <a:pt x="6633" y="10778"/>
                  </a:lnTo>
                  <a:cubicBezTo>
                    <a:pt x="6179" y="12130"/>
                    <a:pt x="5735" y="13439"/>
                    <a:pt x="5421" y="14792"/>
                  </a:cubicBezTo>
                  <a:lnTo>
                    <a:pt x="5281" y="14749"/>
                  </a:lnTo>
                  <a:cubicBezTo>
                    <a:pt x="5046" y="14690"/>
                    <a:pt x="4808" y="14661"/>
                    <a:pt x="4568" y="14661"/>
                  </a:cubicBezTo>
                  <a:cubicBezTo>
                    <a:pt x="3702" y="14661"/>
                    <a:pt x="2824" y="15041"/>
                    <a:pt x="2078" y="15787"/>
                  </a:cubicBezTo>
                  <a:cubicBezTo>
                    <a:pt x="1136" y="16685"/>
                    <a:pt x="412" y="18124"/>
                    <a:pt x="228" y="19791"/>
                  </a:cubicBezTo>
                  <a:cubicBezTo>
                    <a:pt x="228" y="20018"/>
                    <a:pt x="184" y="20288"/>
                    <a:pt x="184" y="20516"/>
                  </a:cubicBezTo>
                  <a:lnTo>
                    <a:pt x="682" y="20559"/>
                  </a:lnTo>
                  <a:cubicBezTo>
                    <a:pt x="778" y="20571"/>
                    <a:pt x="875" y="20576"/>
                    <a:pt x="971" y="20576"/>
                  </a:cubicBezTo>
                  <a:cubicBezTo>
                    <a:pt x="1685" y="20576"/>
                    <a:pt x="2391" y="20267"/>
                    <a:pt x="3030" y="19791"/>
                  </a:cubicBezTo>
                  <a:cubicBezTo>
                    <a:pt x="3387" y="19520"/>
                    <a:pt x="3701" y="19206"/>
                    <a:pt x="4015" y="18849"/>
                  </a:cubicBezTo>
                  <a:cubicBezTo>
                    <a:pt x="4339" y="18438"/>
                    <a:pt x="4610" y="18038"/>
                    <a:pt x="4826" y="17583"/>
                  </a:cubicBezTo>
                  <a:lnTo>
                    <a:pt x="4826" y="17583"/>
                  </a:lnTo>
                  <a:cubicBezTo>
                    <a:pt x="4610" y="18936"/>
                    <a:pt x="4426" y="20332"/>
                    <a:pt x="4339" y="21738"/>
                  </a:cubicBezTo>
                  <a:lnTo>
                    <a:pt x="4155" y="21738"/>
                  </a:lnTo>
                  <a:cubicBezTo>
                    <a:pt x="4074" y="21731"/>
                    <a:pt x="3993" y="21728"/>
                    <a:pt x="3913" y="21728"/>
                  </a:cubicBezTo>
                  <a:cubicBezTo>
                    <a:pt x="2881" y="21728"/>
                    <a:pt x="1936" y="22300"/>
                    <a:pt x="1223" y="23264"/>
                  </a:cubicBezTo>
                  <a:cubicBezTo>
                    <a:pt x="455" y="24346"/>
                    <a:pt x="0" y="25882"/>
                    <a:pt x="141" y="27549"/>
                  </a:cubicBezTo>
                  <a:lnTo>
                    <a:pt x="184" y="28317"/>
                  </a:lnTo>
                  <a:lnTo>
                    <a:pt x="682" y="28274"/>
                  </a:lnTo>
                  <a:cubicBezTo>
                    <a:pt x="2348" y="28090"/>
                    <a:pt x="3614" y="26510"/>
                    <a:pt x="4242" y="24573"/>
                  </a:cubicBezTo>
                  <a:cubicBezTo>
                    <a:pt x="4242" y="25428"/>
                    <a:pt x="4285" y="26240"/>
                    <a:pt x="4339" y="27094"/>
                  </a:cubicBezTo>
                  <a:cubicBezTo>
                    <a:pt x="3971" y="27689"/>
                    <a:pt x="3701" y="28360"/>
                    <a:pt x="3614" y="29042"/>
                  </a:cubicBezTo>
                  <a:cubicBezTo>
                    <a:pt x="3474" y="29756"/>
                    <a:pt x="3474" y="30481"/>
                    <a:pt x="3614" y="31206"/>
                  </a:cubicBezTo>
                  <a:cubicBezTo>
                    <a:pt x="3842" y="32645"/>
                    <a:pt x="4610" y="33998"/>
                    <a:pt x="5638" y="34809"/>
                  </a:cubicBezTo>
                  <a:lnTo>
                    <a:pt x="6092" y="35166"/>
                  </a:lnTo>
                  <a:lnTo>
                    <a:pt x="6319" y="34625"/>
                  </a:lnTo>
                  <a:cubicBezTo>
                    <a:pt x="7261" y="32147"/>
                    <a:pt x="6720" y="29085"/>
                    <a:pt x="5010" y="27051"/>
                  </a:cubicBezTo>
                  <a:cubicBezTo>
                    <a:pt x="4967" y="26240"/>
                    <a:pt x="4880" y="25385"/>
                    <a:pt x="4924" y="24573"/>
                  </a:cubicBezTo>
                  <a:lnTo>
                    <a:pt x="4924" y="24573"/>
                  </a:lnTo>
                  <a:cubicBezTo>
                    <a:pt x="5508" y="26377"/>
                    <a:pt x="6919" y="27524"/>
                    <a:pt x="8456" y="27524"/>
                  </a:cubicBezTo>
                  <a:cubicBezTo>
                    <a:pt x="8569" y="27524"/>
                    <a:pt x="8683" y="27518"/>
                    <a:pt x="8797" y="27506"/>
                  </a:cubicBezTo>
                  <a:lnTo>
                    <a:pt x="9295" y="27462"/>
                  </a:lnTo>
                  <a:lnTo>
                    <a:pt x="9208" y="26921"/>
                  </a:lnTo>
                  <a:cubicBezTo>
                    <a:pt x="9154" y="25569"/>
                    <a:pt x="8667" y="24389"/>
                    <a:pt x="7942" y="23448"/>
                  </a:cubicBezTo>
                  <a:cubicBezTo>
                    <a:pt x="7217" y="22550"/>
                    <a:pt x="6276" y="21868"/>
                    <a:pt x="5151" y="21782"/>
                  </a:cubicBezTo>
                  <a:lnTo>
                    <a:pt x="5010" y="21782"/>
                  </a:lnTo>
                  <a:cubicBezTo>
                    <a:pt x="5053" y="20429"/>
                    <a:pt x="5237" y="19033"/>
                    <a:pt x="5465" y="17681"/>
                  </a:cubicBezTo>
                  <a:cubicBezTo>
                    <a:pt x="5551" y="18222"/>
                    <a:pt x="5692" y="18665"/>
                    <a:pt x="5865" y="19077"/>
                  </a:cubicBezTo>
                  <a:cubicBezTo>
                    <a:pt x="6092" y="19520"/>
                    <a:pt x="6319" y="19888"/>
                    <a:pt x="6633" y="20202"/>
                  </a:cubicBezTo>
                  <a:cubicBezTo>
                    <a:pt x="7174" y="20829"/>
                    <a:pt x="7942" y="21197"/>
                    <a:pt x="8797" y="21284"/>
                  </a:cubicBezTo>
                  <a:lnTo>
                    <a:pt x="9252" y="21327"/>
                  </a:lnTo>
                  <a:cubicBezTo>
                    <a:pt x="9295" y="21143"/>
                    <a:pt x="9295" y="20927"/>
                    <a:pt x="9338" y="20743"/>
                  </a:cubicBezTo>
                  <a:cubicBezTo>
                    <a:pt x="9381" y="20061"/>
                    <a:pt x="9338" y="19434"/>
                    <a:pt x="9252" y="18806"/>
                  </a:cubicBezTo>
                  <a:cubicBezTo>
                    <a:pt x="9111" y="18222"/>
                    <a:pt x="8938" y="17627"/>
                    <a:pt x="8667" y="17140"/>
                  </a:cubicBezTo>
                  <a:cubicBezTo>
                    <a:pt x="8126" y="16101"/>
                    <a:pt x="7315" y="15290"/>
                    <a:pt x="6233" y="15019"/>
                  </a:cubicBezTo>
                  <a:lnTo>
                    <a:pt x="6049" y="14976"/>
                  </a:lnTo>
                  <a:cubicBezTo>
                    <a:pt x="6363" y="13623"/>
                    <a:pt x="6817" y="12314"/>
                    <a:pt x="7261" y="11005"/>
                  </a:cubicBezTo>
                  <a:lnTo>
                    <a:pt x="7261" y="11005"/>
                  </a:lnTo>
                  <a:cubicBezTo>
                    <a:pt x="7174" y="13082"/>
                    <a:pt x="8256" y="14705"/>
                    <a:pt x="9879" y="15149"/>
                  </a:cubicBezTo>
                  <a:lnTo>
                    <a:pt x="10334" y="15246"/>
                  </a:lnTo>
                  <a:lnTo>
                    <a:pt x="10507" y="14705"/>
                  </a:lnTo>
                  <a:cubicBezTo>
                    <a:pt x="10875" y="13439"/>
                    <a:pt x="10875" y="12173"/>
                    <a:pt x="10507" y="11048"/>
                  </a:cubicBezTo>
                  <a:cubicBezTo>
                    <a:pt x="10193" y="9923"/>
                    <a:pt x="9522" y="8971"/>
                    <a:pt x="8483" y="8527"/>
                  </a:cubicBezTo>
                  <a:lnTo>
                    <a:pt x="8343" y="8430"/>
                  </a:lnTo>
                  <a:cubicBezTo>
                    <a:pt x="8884" y="7174"/>
                    <a:pt x="9522" y="5952"/>
                    <a:pt x="10236" y="4783"/>
                  </a:cubicBezTo>
                  <a:lnTo>
                    <a:pt x="10236" y="4783"/>
                  </a:lnTo>
                  <a:cubicBezTo>
                    <a:pt x="9793" y="6763"/>
                    <a:pt x="10561" y="8613"/>
                    <a:pt x="12043" y="9295"/>
                  </a:cubicBezTo>
                  <a:lnTo>
                    <a:pt x="12498" y="9512"/>
                  </a:lnTo>
                  <a:lnTo>
                    <a:pt x="12768" y="9025"/>
                  </a:lnTo>
                  <a:cubicBezTo>
                    <a:pt x="13039" y="8386"/>
                    <a:pt x="13266" y="7802"/>
                    <a:pt x="13352" y="7174"/>
                  </a:cubicBezTo>
                  <a:cubicBezTo>
                    <a:pt x="13482" y="6590"/>
                    <a:pt x="13482" y="5995"/>
                    <a:pt x="13439" y="5411"/>
                  </a:cubicBezTo>
                  <a:cubicBezTo>
                    <a:pt x="13309" y="4242"/>
                    <a:pt x="12811" y="3160"/>
                    <a:pt x="11859" y="2533"/>
                  </a:cubicBezTo>
                  <a:lnTo>
                    <a:pt x="11773" y="2435"/>
                  </a:lnTo>
                  <a:cubicBezTo>
                    <a:pt x="12227" y="1764"/>
                    <a:pt x="12725" y="1083"/>
                    <a:pt x="13266" y="455"/>
                  </a:cubicBezTo>
                  <a:cubicBezTo>
                    <a:pt x="13082" y="314"/>
                    <a:pt x="12898" y="141"/>
                    <a:pt x="1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0" name="Google Shape;387;p24"/>
            <p:cNvSpPr/>
            <p:nvPr/>
          </p:nvSpPr>
          <p:spPr>
            <a:xfrm>
              <a:off x="1569854" y="1025874"/>
              <a:ext cx="1400926" cy="1113667"/>
            </a:xfrm>
            <a:custGeom>
              <a:avLst/>
              <a:gdLst/>
              <a:ahLst/>
              <a:cxnLst/>
              <a:rect l="l" t="t" r="r" b="b"/>
              <a:pathLst>
                <a:path w="29388" h="23362" extrusionOk="0">
                  <a:moveTo>
                    <a:pt x="22452" y="0"/>
                  </a:moveTo>
                  <a:cubicBezTo>
                    <a:pt x="21684" y="0"/>
                    <a:pt x="20872" y="141"/>
                    <a:pt x="20061" y="412"/>
                  </a:cubicBezTo>
                  <a:lnTo>
                    <a:pt x="19379" y="682"/>
                  </a:lnTo>
                  <a:lnTo>
                    <a:pt x="19563" y="1137"/>
                  </a:lnTo>
                  <a:cubicBezTo>
                    <a:pt x="20147" y="2705"/>
                    <a:pt x="21998" y="3517"/>
                    <a:pt x="24032" y="3614"/>
                  </a:cubicBezTo>
                  <a:cubicBezTo>
                    <a:pt x="22723" y="3971"/>
                    <a:pt x="21370" y="4426"/>
                    <a:pt x="20061" y="4967"/>
                  </a:cubicBezTo>
                  <a:lnTo>
                    <a:pt x="20017" y="4783"/>
                  </a:lnTo>
                  <a:cubicBezTo>
                    <a:pt x="19606" y="3744"/>
                    <a:pt x="18622" y="3030"/>
                    <a:pt x="17356" y="2803"/>
                  </a:cubicBezTo>
                  <a:cubicBezTo>
                    <a:pt x="17063" y="2752"/>
                    <a:pt x="16756" y="2726"/>
                    <a:pt x="16440" y="2726"/>
                  </a:cubicBezTo>
                  <a:cubicBezTo>
                    <a:pt x="15344" y="2726"/>
                    <a:pt x="14135" y="3037"/>
                    <a:pt x="12984" y="3701"/>
                  </a:cubicBezTo>
                  <a:lnTo>
                    <a:pt x="12346" y="4058"/>
                  </a:lnTo>
                  <a:lnTo>
                    <a:pt x="12616" y="4512"/>
                  </a:lnTo>
                  <a:cubicBezTo>
                    <a:pt x="13351" y="5641"/>
                    <a:pt x="14758" y="6183"/>
                    <a:pt x="16340" y="6183"/>
                  </a:cubicBezTo>
                  <a:cubicBezTo>
                    <a:pt x="16714" y="6183"/>
                    <a:pt x="17098" y="6152"/>
                    <a:pt x="17486" y="6092"/>
                  </a:cubicBezTo>
                  <a:lnTo>
                    <a:pt x="17486" y="6092"/>
                  </a:lnTo>
                  <a:cubicBezTo>
                    <a:pt x="16230" y="6720"/>
                    <a:pt x="15008" y="7401"/>
                    <a:pt x="13839" y="8170"/>
                  </a:cubicBezTo>
                  <a:lnTo>
                    <a:pt x="13753" y="8029"/>
                  </a:lnTo>
                  <a:cubicBezTo>
                    <a:pt x="13157" y="7088"/>
                    <a:pt x="12032" y="6547"/>
                    <a:pt x="10777" y="6547"/>
                  </a:cubicBezTo>
                  <a:cubicBezTo>
                    <a:pt x="9468" y="6547"/>
                    <a:pt x="7931" y="7088"/>
                    <a:pt x="6622" y="8213"/>
                  </a:cubicBezTo>
                  <a:cubicBezTo>
                    <a:pt x="6449" y="8343"/>
                    <a:pt x="6265" y="8527"/>
                    <a:pt x="6081" y="8657"/>
                  </a:cubicBezTo>
                  <a:lnTo>
                    <a:pt x="6395" y="9068"/>
                  </a:lnTo>
                  <a:cubicBezTo>
                    <a:pt x="6990" y="9652"/>
                    <a:pt x="7747" y="10009"/>
                    <a:pt x="8656" y="10106"/>
                  </a:cubicBezTo>
                  <a:cubicBezTo>
                    <a:pt x="8878" y="10128"/>
                    <a:pt x="9103" y="10139"/>
                    <a:pt x="9328" y="10139"/>
                  </a:cubicBezTo>
                  <a:cubicBezTo>
                    <a:pt x="9554" y="10139"/>
                    <a:pt x="9782" y="10128"/>
                    <a:pt x="10009" y="10106"/>
                  </a:cubicBezTo>
                  <a:cubicBezTo>
                    <a:pt x="10507" y="10063"/>
                    <a:pt x="10993" y="9922"/>
                    <a:pt x="11491" y="9739"/>
                  </a:cubicBezTo>
                  <a:lnTo>
                    <a:pt x="11491" y="9739"/>
                  </a:lnTo>
                  <a:cubicBezTo>
                    <a:pt x="10366" y="10604"/>
                    <a:pt x="9284" y="11459"/>
                    <a:pt x="8245" y="12400"/>
                  </a:cubicBezTo>
                  <a:lnTo>
                    <a:pt x="8159" y="12314"/>
                  </a:lnTo>
                  <a:cubicBezTo>
                    <a:pt x="7547" y="11633"/>
                    <a:pt x="6681" y="11295"/>
                    <a:pt x="5715" y="11295"/>
                  </a:cubicBezTo>
                  <a:cubicBezTo>
                    <a:pt x="5467" y="11295"/>
                    <a:pt x="5214" y="11317"/>
                    <a:pt x="4956" y="11362"/>
                  </a:cubicBezTo>
                  <a:cubicBezTo>
                    <a:pt x="3647" y="11632"/>
                    <a:pt x="2294" y="12444"/>
                    <a:pt x="1169" y="13710"/>
                  </a:cubicBezTo>
                  <a:lnTo>
                    <a:pt x="714" y="14294"/>
                  </a:lnTo>
                  <a:lnTo>
                    <a:pt x="1125" y="14608"/>
                  </a:lnTo>
                  <a:cubicBezTo>
                    <a:pt x="1716" y="15076"/>
                    <a:pt x="2443" y="15287"/>
                    <a:pt x="3229" y="15287"/>
                  </a:cubicBezTo>
                  <a:cubicBezTo>
                    <a:pt x="4186" y="15287"/>
                    <a:pt x="5230" y="14975"/>
                    <a:pt x="6222" y="14434"/>
                  </a:cubicBezTo>
                  <a:lnTo>
                    <a:pt x="6222" y="14434"/>
                  </a:lnTo>
                  <a:cubicBezTo>
                    <a:pt x="5637" y="15019"/>
                    <a:pt x="5096" y="15646"/>
                    <a:pt x="4555" y="16285"/>
                  </a:cubicBezTo>
                  <a:lnTo>
                    <a:pt x="4501" y="16328"/>
                  </a:lnTo>
                  <a:cubicBezTo>
                    <a:pt x="3874" y="16458"/>
                    <a:pt x="3246" y="16772"/>
                    <a:pt x="2705" y="17183"/>
                  </a:cubicBezTo>
                  <a:cubicBezTo>
                    <a:pt x="2121" y="17637"/>
                    <a:pt x="1580" y="18178"/>
                    <a:pt x="1212" y="18763"/>
                  </a:cubicBezTo>
                  <a:cubicBezTo>
                    <a:pt x="357" y="19974"/>
                    <a:pt x="0" y="21468"/>
                    <a:pt x="173" y="22777"/>
                  </a:cubicBezTo>
                  <a:lnTo>
                    <a:pt x="271" y="23361"/>
                  </a:lnTo>
                  <a:lnTo>
                    <a:pt x="812" y="23091"/>
                  </a:lnTo>
                  <a:cubicBezTo>
                    <a:pt x="3149" y="21965"/>
                    <a:pt x="4913" y="19390"/>
                    <a:pt x="5042" y="16728"/>
                  </a:cubicBezTo>
                  <a:cubicBezTo>
                    <a:pt x="5583" y="16101"/>
                    <a:pt x="6124" y="15473"/>
                    <a:pt x="6719" y="14878"/>
                  </a:cubicBezTo>
                  <a:lnTo>
                    <a:pt x="6719" y="14878"/>
                  </a:lnTo>
                  <a:cubicBezTo>
                    <a:pt x="5811" y="16728"/>
                    <a:pt x="6178" y="18665"/>
                    <a:pt x="7477" y="19661"/>
                  </a:cubicBezTo>
                  <a:lnTo>
                    <a:pt x="7888" y="19974"/>
                  </a:lnTo>
                  <a:lnTo>
                    <a:pt x="8245" y="19531"/>
                  </a:lnTo>
                  <a:cubicBezTo>
                    <a:pt x="9100" y="18535"/>
                    <a:pt x="9554" y="17313"/>
                    <a:pt x="9695" y="16144"/>
                  </a:cubicBezTo>
                  <a:cubicBezTo>
                    <a:pt x="9825" y="15019"/>
                    <a:pt x="9554" y="13850"/>
                    <a:pt x="8786" y="13039"/>
                  </a:cubicBezTo>
                  <a:lnTo>
                    <a:pt x="8700" y="12898"/>
                  </a:lnTo>
                  <a:cubicBezTo>
                    <a:pt x="9695" y="12000"/>
                    <a:pt x="10777" y="11091"/>
                    <a:pt x="11859" y="10280"/>
                  </a:cubicBezTo>
                  <a:lnTo>
                    <a:pt x="11859" y="10280"/>
                  </a:lnTo>
                  <a:cubicBezTo>
                    <a:pt x="11589" y="10691"/>
                    <a:pt x="11361" y="11145"/>
                    <a:pt x="11177" y="11589"/>
                  </a:cubicBezTo>
                  <a:cubicBezTo>
                    <a:pt x="11048" y="12000"/>
                    <a:pt x="10950" y="12444"/>
                    <a:pt x="10950" y="12898"/>
                  </a:cubicBezTo>
                  <a:cubicBezTo>
                    <a:pt x="10950" y="13710"/>
                    <a:pt x="11221" y="14521"/>
                    <a:pt x="11805" y="15149"/>
                  </a:cubicBezTo>
                  <a:lnTo>
                    <a:pt x="12130" y="15517"/>
                  </a:lnTo>
                  <a:cubicBezTo>
                    <a:pt x="12259" y="15376"/>
                    <a:pt x="12400" y="15289"/>
                    <a:pt x="12573" y="15149"/>
                  </a:cubicBezTo>
                  <a:cubicBezTo>
                    <a:pt x="13071" y="14705"/>
                    <a:pt x="13482" y="14207"/>
                    <a:pt x="13839" y="13710"/>
                  </a:cubicBezTo>
                  <a:cubicBezTo>
                    <a:pt x="14153" y="13169"/>
                    <a:pt x="14423" y="12628"/>
                    <a:pt x="14607" y="12087"/>
                  </a:cubicBezTo>
                  <a:cubicBezTo>
                    <a:pt x="14921" y="10961"/>
                    <a:pt x="14878" y="9793"/>
                    <a:pt x="14294" y="8840"/>
                  </a:cubicBezTo>
                  <a:lnTo>
                    <a:pt x="14196" y="8711"/>
                  </a:lnTo>
                  <a:cubicBezTo>
                    <a:pt x="15322" y="7986"/>
                    <a:pt x="16544" y="7304"/>
                    <a:pt x="17756" y="6676"/>
                  </a:cubicBezTo>
                  <a:lnTo>
                    <a:pt x="17756" y="6676"/>
                  </a:lnTo>
                  <a:cubicBezTo>
                    <a:pt x="16317" y="8116"/>
                    <a:pt x="15960" y="10063"/>
                    <a:pt x="16815" y="11459"/>
                  </a:cubicBezTo>
                  <a:lnTo>
                    <a:pt x="17085" y="11903"/>
                  </a:lnTo>
                  <a:lnTo>
                    <a:pt x="17583" y="11589"/>
                  </a:lnTo>
                  <a:cubicBezTo>
                    <a:pt x="18708" y="10918"/>
                    <a:pt x="19606" y="10009"/>
                    <a:pt x="20104" y="8927"/>
                  </a:cubicBezTo>
                  <a:cubicBezTo>
                    <a:pt x="20645" y="7899"/>
                    <a:pt x="20786" y="6763"/>
                    <a:pt x="20375" y="5735"/>
                  </a:cubicBezTo>
                  <a:lnTo>
                    <a:pt x="20331" y="5551"/>
                  </a:lnTo>
                  <a:cubicBezTo>
                    <a:pt x="21597" y="5053"/>
                    <a:pt x="22896" y="4599"/>
                    <a:pt x="24205" y="4242"/>
                  </a:cubicBezTo>
                  <a:lnTo>
                    <a:pt x="24205" y="4242"/>
                  </a:lnTo>
                  <a:cubicBezTo>
                    <a:pt x="22495" y="5367"/>
                    <a:pt x="21814" y="7217"/>
                    <a:pt x="22409" y="8754"/>
                  </a:cubicBezTo>
                  <a:lnTo>
                    <a:pt x="22582" y="9198"/>
                  </a:lnTo>
                  <a:lnTo>
                    <a:pt x="23123" y="9024"/>
                  </a:lnTo>
                  <a:cubicBezTo>
                    <a:pt x="23761" y="8797"/>
                    <a:pt x="24346" y="8527"/>
                    <a:pt x="24843" y="8116"/>
                  </a:cubicBezTo>
                  <a:cubicBezTo>
                    <a:pt x="25330" y="7802"/>
                    <a:pt x="25785" y="7358"/>
                    <a:pt x="26098" y="6904"/>
                  </a:cubicBezTo>
                  <a:cubicBezTo>
                    <a:pt x="26823" y="5951"/>
                    <a:pt x="27180" y="4826"/>
                    <a:pt x="26953" y="3744"/>
                  </a:cubicBezTo>
                  <a:lnTo>
                    <a:pt x="26953" y="3571"/>
                  </a:lnTo>
                  <a:lnTo>
                    <a:pt x="29388" y="3160"/>
                  </a:lnTo>
                  <a:cubicBezTo>
                    <a:pt x="29388" y="2933"/>
                    <a:pt x="29344" y="2760"/>
                    <a:pt x="29344" y="2532"/>
                  </a:cubicBezTo>
                  <a:cubicBezTo>
                    <a:pt x="28490" y="2619"/>
                    <a:pt x="27635" y="2760"/>
                    <a:pt x="26823" y="2933"/>
                  </a:cubicBezTo>
                  <a:lnTo>
                    <a:pt x="26780" y="2803"/>
                  </a:lnTo>
                  <a:cubicBezTo>
                    <a:pt x="26553" y="1678"/>
                    <a:pt x="25741" y="812"/>
                    <a:pt x="24519" y="325"/>
                  </a:cubicBezTo>
                  <a:cubicBezTo>
                    <a:pt x="23891" y="98"/>
                    <a:pt x="23220" y="0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388;p24"/>
          <p:cNvGrpSpPr/>
          <p:nvPr/>
        </p:nvGrpSpPr>
        <p:grpSpPr>
          <a:xfrm rot="-1975928">
            <a:off x="1344709" y="985801"/>
            <a:ext cx="1225530" cy="684544"/>
            <a:chOff x="4827190" y="1900571"/>
            <a:chExt cx="718953" cy="401605"/>
          </a:xfrm>
        </p:grpSpPr>
        <p:sp>
          <p:nvSpPr>
            <p:cNvPr id="1049241" name="Google Shape;389;p24"/>
            <p:cNvSpPr/>
            <p:nvPr/>
          </p:nvSpPr>
          <p:spPr>
            <a:xfrm>
              <a:off x="4827190" y="1900571"/>
              <a:ext cx="718953" cy="401605"/>
            </a:xfrm>
            <a:custGeom>
              <a:avLst/>
              <a:gdLst/>
              <a:ahLst/>
              <a:cxnLst/>
              <a:rect l="l" t="t" r="r" b="b"/>
              <a:pathLst>
                <a:path w="20419" h="11406" extrusionOk="0">
                  <a:moveTo>
                    <a:pt x="10778" y="1"/>
                  </a:moveTo>
                  <a:cubicBezTo>
                    <a:pt x="9826" y="1"/>
                    <a:pt x="8928" y="499"/>
                    <a:pt x="8116" y="1440"/>
                  </a:cubicBezTo>
                  <a:cubicBezTo>
                    <a:pt x="7305" y="996"/>
                    <a:pt x="6623" y="726"/>
                    <a:pt x="6125" y="628"/>
                  </a:cubicBezTo>
                  <a:cubicBezTo>
                    <a:pt x="6039" y="628"/>
                    <a:pt x="5952" y="585"/>
                    <a:pt x="5855" y="585"/>
                  </a:cubicBezTo>
                  <a:cubicBezTo>
                    <a:pt x="5097" y="585"/>
                    <a:pt x="4459" y="1083"/>
                    <a:pt x="3961" y="1981"/>
                  </a:cubicBezTo>
                  <a:cubicBezTo>
                    <a:pt x="3918" y="1851"/>
                    <a:pt x="3831" y="1710"/>
                    <a:pt x="3745" y="1624"/>
                  </a:cubicBezTo>
                  <a:cubicBezTo>
                    <a:pt x="3561" y="1397"/>
                    <a:pt x="3290" y="1223"/>
                    <a:pt x="2977" y="1169"/>
                  </a:cubicBezTo>
                  <a:lnTo>
                    <a:pt x="2609" y="1169"/>
                  </a:lnTo>
                  <a:cubicBezTo>
                    <a:pt x="2522" y="1083"/>
                    <a:pt x="2392" y="996"/>
                    <a:pt x="2252" y="953"/>
                  </a:cubicBezTo>
                  <a:cubicBezTo>
                    <a:pt x="2100" y="874"/>
                    <a:pt x="1921" y="840"/>
                    <a:pt x="1746" y="840"/>
                  </a:cubicBezTo>
                  <a:cubicBezTo>
                    <a:pt x="1608" y="840"/>
                    <a:pt x="1472" y="861"/>
                    <a:pt x="1353" y="899"/>
                  </a:cubicBezTo>
                  <a:cubicBezTo>
                    <a:pt x="1213" y="953"/>
                    <a:pt x="1" y="1494"/>
                    <a:pt x="315" y="3474"/>
                  </a:cubicBezTo>
                  <a:cubicBezTo>
                    <a:pt x="88" y="3745"/>
                    <a:pt x="1" y="4102"/>
                    <a:pt x="88" y="4470"/>
                  </a:cubicBezTo>
                  <a:cubicBezTo>
                    <a:pt x="131" y="4643"/>
                    <a:pt x="315" y="5411"/>
                    <a:pt x="856" y="5995"/>
                  </a:cubicBezTo>
                  <a:lnTo>
                    <a:pt x="812" y="6038"/>
                  </a:lnTo>
                  <a:cubicBezTo>
                    <a:pt x="812" y="6093"/>
                    <a:pt x="769" y="6136"/>
                    <a:pt x="715" y="6136"/>
                  </a:cubicBezTo>
                  <a:cubicBezTo>
                    <a:pt x="672" y="6266"/>
                    <a:pt x="131" y="7120"/>
                    <a:pt x="401" y="8257"/>
                  </a:cubicBezTo>
                  <a:cubicBezTo>
                    <a:pt x="585" y="9155"/>
                    <a:pt x="1213" y="9923"/>
                    <a:pt x="2295" y="10550"/>
                  </a:cubicBezTo>
                  <a:cubicBezTo>
                    <a:pt x="3290" y="11135"/>
                    <a:pt x="4870" y="11405"/>
                    <a:pt x="7164" y="11405"/>
                  </a:cubicBezTo>
                  <a:cubicBezTo>
                    <a:pt x="8700" y="11405"/>
                    <a:pt x="10139" y="11275"/>
                    <a:pt x="10908" y="11178"/>
                  </a:cubicBezTo>
                  <a:cubicBezTo>
                    <a:pt x="12617" y="11178"/>
                    <a:pt x="13883" y="11048"/>
                    <a:pt x="13883" y="11048"/>
                  </a:cubicBezTo>
                  <a:cubicBezTo>
                    <a:pt x="14511" y="11005"/>
                    <a:pt x="15149" y="10864"/>
                    <a:pt x="15820" y="10691"/>
                  </a:cubicBezTo>
                  <a:cubicBezTo>
                    <a:pt x="17173" y="10280"/>
                    <a:pt x="18352" y="9652"/>
                    <a:pt x="19164" y="8841"/>
                  </a:cubicBezTo>
                  <a:cubicBezTo>
                    <a:pt x="20105" y="7932"/>
                    <a:pt x="20419" y="6904"/>
                    <a:pt x="20148" y="5952"/>
                  </a:cubicBezTo>
                  <a:cubicBezTo>
                    <a:pt x="19791" y="4686"/>
                    <a:pt x="18439" y="3972"/>
                    <a:pt x="16502" y="3972"/>
                  </a:cubicBezTo>
                  <a:cubicBezTo>
                    <a:pt x="16231" y="3972"/>
                    <a:pt x="15917" y="3972"/>
                    <a:pt x="15593" y="4015"/>
                  </a:cubicBezTo>
                  <a:lnTo>
                    <a:pt x="15550" y="4015"/>
                  </a:lnTo>
                  <a:cubicBezTo>
                    <a:pt x="14922" y="2933"/>
                    <a:pt x="14338" y="2078"/>
                    <a:pt x="13840" y="1581"/>
                  </a:cubicBezTo>
                  <a:cubicBezTo>
                    <a:pt x="13028" y="812"/>
                    <a:pt x="12033" y="1"/>
                    <a:pt x="10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2" name="Google Shape;390;p24"/>
            <p:cNvSpPr/>
            <p:nvPr/>
          </p:nvSpPr>
          <p:spPr>
            <a:xfrm>
              <a:off x="4882822" y="2075071"/>
              <a:ext cx="633217" cy="185944"/>
            </a:xfrm>
            <a:custGeom>
              <a:avLst/>
              <a:gdLst/>
              <a:ahLst/>
              <a:cxnLst/>
              <a:rect l="l" t="t" r="r" b="b"/>
              <a:pathLst>
                <a:path w="17984" h="5281" extrusionOk="0">
                  <a:moveTo>
                    <a:pt x="14922" y="0"/>
                  </a:moveTo>
                  <a:cubicBezTo>
                    <a:pt x="14651" y="0"/>
                    <a:pt x="14381" y="55"/>
                    <a:pt x="14067" y="55"/>
                  </a:cubicBezTo>
                  <a:lnTo>
                    <a:pt x="11265" y="55"/>
                  </a:lnTo>
                  <a:cubicBezTo>
                    <a:pt x="672" y="55"/>
                    <a:pt x="44" y="1537"/>
                    <a:pt x="1" y="1851"/>
                  </a:cubicBezTo>
                  <a:cubicBezTo>
                    <a:pt x="174" y="4696"/>
                    <a:pt x="5000" y="5281"/>
                    <a:pt x="9014" y="5281"/>
                  </a:cubicBezTo>
                  <a:cubicBezTo>
                    <a:pt x="10821" y="5281"/>
                    <a:pt x="12217" y="5140"/>
                    <a:pt x="12217" y="5140"/>
                  </a:cubicBezTo>
                  <a:cubicBezTo>
                    <a:pt x="12801" y="5097"/>
                    <a:pt x="13342" y="5010"/>
                    <a:pt x="13926" y="4826"/>
                  </a:cubicBezTo>
                  <a:cubicBezTo>
                    <a:pt x="16361" y="4058"/>
                    <a:pt x="17984" y="2532"/>
                    <a:pt x="17627" y="1310"/>
                  </a:cubicBezTo>
                  <a:cubicBezTo>
                    <a:pt x="17400" y="498"/>
                    <a:pt x="16361" y="0"/>
                    <a:pt x="14922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3" name="Google Shape;391;p24"/>
            <p:cNvSpPr/>
            <p:nvPr/>
          </p:nvSpPr>
          <p:spPr>
            <a:xfrm>
              <a:off x="4876343" y="2068980"/>
              <a:ext cx="647723" cy="198514"/>
            </a:xfrm>
            <a:custGeom>
              <a:avLst/>
              <a:gdLst/>
              <a:ahLst/>
              <a:cxnLst/>
              <a:rect l="l" t="t" r="r" b="b"/>
              <a:pathLst>
                <a:path w="18396" h="5638" extrusionOk="0">
                  <a:moveTo>
                    <a:pt x="15106" y="357"/>
                  </a:moveTo>
                  <a:cubicBezTo>
                    <a:pt x="16415" y="357"/>
                    <a:pt x="17400" y="769"/>
                    <a:pt x="17627" y="1526"/>
                  </a:cubicBezTo>
                  <a:cubicBezTo>
                    <a:pt x="17984" y="2662"/>
                    <a:pt x="16361" y="4144"/>
                    <a:pt x="14067" y="4826"/>
                  </a:cubicBezTo>
                  <a:cubicBezTo>
                    <a:pt x="13483" y="4999"/>
                    <a:pt x="12942" y="5097"/>
                    <a:pt x="12401" y="5140"/>
                  </a:cubicBezTo>
                  <a:cubicBezTo>
                    <a:pt x="12401" y="5140"/>
                    <a:pt x="11048" y="5270"/>
                    <a:pt x="9198" y="5270"/>
                  </a:cubicBezTo>
                  <a:cubicBezTo>
                    <a:pt x="5725" y="5270"/>
                    <a:pt x="542" y="4772"/>
                    <a:pt x="358" y="2024"/>
                  </a:cubicBezTo>
                  <a:cubicBezTo>
                    <a:pt x="358" y="2024"/>
                    <a:pt x="499" y="401"/>
                    <a:pt x="11449" y="401"/>
                  </a:cubicBezTo>
                  <a:lnTo>
                    <a:pt x="14251" y="401"/>
                  </a:lnTo>
                  <a:cubicBezTo>
                    <a:pt x="14565" y="401"/>
                    <a:pt x="14835" y="357"/>
                    <a:pt x="15106" y="357"/>
                  </a:cubicBezTo>
                  <a:close/>
                  <a:moveTo>
                    <a:pt x="15106" y="0"/>
                  </a:moveTo>
                  <a:cubicBezTo>
                    <a:pt x="14835" y="0"/>
                    <a:pt x="14565" y="44"/>
                    <a:pt x="14251" y="44"/>
                  </a:cubicBezTo>
                  <a:lnTo>
                    <a:pt x="11449" y="44"/>
                  </a:lnTo>
                  <a:cubicBezTo>
                    <a:pt x="1267" y="44"/>
                    <a:pt x="44" y="1396"/>
                    <a:pt x="1" y="1980"/>
                  </a:cubicBezTo>
                  <a:lnTo>
                    <a:pt x="1" y="2024"/>
                  </a:lnTo>
                  <a:cubicBezTo>
                    <a:pt x="228" y="4999"/>
                    <a:pt x="5140" y="5638"/>
                    <a:pt x="9198" y="5638"/>
                  </a:cubicBezTo>
                  <a:cubicBezTo>
                    <a:pt x="11005" y="5638"/>
                    <a:pt x="12401" y="5497"/>
                    <a:pt x="12444" y="5497"/>
                  </a:cubicBezTo>
                  <a:cubicBezTo>
                    <a:pt x="12985" y="5454"/>
                    <a:pt x="13569" y="5313"/>
                    <a:pt x="14154" y="5183"/>
                  </a:cubicBezTo>
                  <a:cubicBezTo>
                    <a:pt x="16729" y="4415"/>
                    <a:pt x="18395" y="2749"/>
                    <a:pt x="17984" y="1396"/>
                  </a:cubicBezTo>
                  <a:cubicBezTo>
                    <a:pt x="17713" y="541"/>
                    <a:pt x="16631" y="0"/>
                    <a:pt x="1510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4" name="Google Shape;392;p24"/>
            <p:cNvSpPr/>
            <p:nvPr/>
          </p:nvSpPr>
          <p:spPr>
            <a:xfrm>
              <a:off x="4955601" y="1935640"/>
              <a:ext cx="438153" cy="284250"/>
            </a:xfrm>
            <a:custGeom>
              <a:avLst/>
              <a:gdLst/>
              <a:ahLst/>
              <a:cxnLst/>
              <a:rect l="l" t="t" r="r" b="b"/>
              <a:pathLst>
                <a:path w="12444" h="8073" extrusionOk="0">
                  <a:moveTo>
                    <a:pt x="7131" y="0"/>
                  </a:moveTo>
                  <a:cubicBezTo>
                    <a:pt x="6265" y="0"/>
                    <a:pt x="5508" y="585"/>
                    <a:pt x="4740" y="1851"/>
                  </a:cubicBezTo>
                  <a:cubicBezTo>
                    <a:pt x="4328" y="1526"/>
                    <a:pt x="3073" y="768"/>
                    <a:pt x="2305" y="628"/>
                  </a:cubicBezTo>
                  <a:lnTo>
                    <a:pt x="2208" y="628"/>
                  </a:lnTo>
                  <a:cubicBezTo>
                    <a:pt x="909" y="628"/>
                    <a:pt x="184" y="4188"/>
                    <a:pt x="44" y="5811"/>
                  </a:cubicBezTo>
                  <a:cubicBezTo>
                    <a:pt x="0" y="6352"/>
                    <a:pt x="271" y="6763"/>
                    <a:pt x="725" y="6936"/>
                  </a:cubicBezTo>
                  <a:cubicBezTo>
                    <a:pt x="2933" y="7661"/>
                    <a:pt x="5010" y="8072"/>
                    <a:pt x="6904" y="8072"/>
                  </a:cubicBezTo>
                  <a:cubicBezTo>
                    <a:pt x="10691" y="8072"/>
                    <a:pt x="12314" y="6492"/>
                    <a:pt x="12400" y="6395"/>
                  </a:cubicBezTo>
                  <a:cubicBezTo>
                    <a:pt x="12444" y="6352"/>
                    <a:pt x="12444" y="6308"/>
                    <a:pt x="12444" y="6222"/>
                  </a:cubicBezTo>
                  <a:cubicBezTo>
                    <a:pt x="12357" y="6081"/>
                    <a:pt x="10821" y="2662"/>
                    <a:pt x="9468" y="1310"/>
                  </a:cubicBezTo>
                  <a:cubicBezTo>
                    <a:pt x="8797" y="671"/>
                    <a:pt x="8029" y="0"/>
                    <a:pt x="7131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5" name="Google Shape;393;p24"/>
            <p:cNvSpPr/>
            <p:nvPr/>
          </p:nvSpPr>
          <p:spPr>
            <a:xfrm>
              <a:off x="4949510" y="1929161"/>
              <a:ext cx="452237" cy="296820"/>
            </a:xfrm>
            <a:custGeom>
              <a:avLst/>
              <a:gdLst/>
              <a:ahLst/>
              <a:cxnLst/>
              <a:rect l="l" t="t" r="r" b="b"/>
              <a:pathLst>
                <a:path w="12844" h="8430" extrusionOk="0">
                  <a:moveTo>
                    <a:pt x="7304" y="357"/>
                  </a:moveTo>
                  <a:cubicBezTo>
                    <a:pt x="8061" y="357"/>
                    <a:pt x="8830" y="952"/>
                    <a:pt x="9511" y="1623"/>
                  </a:cubicBezTo>
                  <a:cubicBezTo>
                    <a:pt x="10864" y="2976"/>
                    <a:pt x="12443" y="6492"/>
                    <a:pt x="12443" y="6492"/>
                  </a:cubicBezTo>
                  <a:cubicBezTo>
                    <a:pt x="12443" y="6492"/>
                    <a:pt x="10864" y="8072"/>
                    <a:pt x="7077" y="8072"/>
                  </a:cubicBezTo>
                  <a:cubicBezTo>
                    <a:pt x="5454" y="8072"/>
                    <a:pt x="3419" y="7758"/>
                    <a:pt x="942" y="6947"/>
                  </a:cubicBezTo>
                  <a:cubicBezTo>
                    <a:pt x="585" y="6806"/>
                    <a:pt x="357" y="6449"/>
                    <a:pt x="401" y="6038"/>
                  </a:cubicBezTo>
                  <a:cubicBezTo>
                    <a:pt x="585" y="4101"/>
                    <a:pt x="1353" y="996"/>
                    <a:pt x="2381" y="996"/>
                  </a:cubicBezTo>
                  <a:lnTo>
                    <a:pt x="2478" y="996"/>
                  </a:lnTo>
                  <a:cubicBezTo>
                    <a:pt x="3333" y="1169"/>
                    <a:pt x="4999" y="2251"/>
                    <a:pt x="4999" y="2251"/>
                  </a:cubicBezTo>
                  <a:cubicBezTo>
                    <a:pt x="5811" y="855"/>
                    <a:pt x="6579" y="357"/>
                    <a:pt x="7304" y="357"/>
                  </a:cubicBezTo>
                  <a:close/>
                  <a:moveTo>
                    <a:pt x="7304" y="0"/>
                  </a:moveTo>
                  <a:cubicBezTo>
                    <a:pt x="6438" y="0"/>
                    <a:pt x="5627" y="585"/>
                    <a:pt x="4869" y="1764"/>
                  </a:cubicBezTo>
                  <a:cubicBezTo>
                    <a:pt x="4328" y="1396"/>
                    <a:pt x="3246" y="769"/>
                    <a:pt x="2521" y="628"/>
                  </a:cubicBezTo>
                  <a:lnTo>
                    <a:pt x="2381" y="628"/>
                  </a:lnTo>
                  <a:cubicBezTo>
                    <a:pt x="855" y="628"/>
                    <a:pt x="173" y="4599"/>
                    <a:pt x="44" y="5995"/>
                  </a:cubicBezTo>
                  <a:cubicBezTo>
                    <a:pt x="0" y="6579"/>
                    <a:pt x="314" y="7120"/>
                    <a:pt x="812" y="7261"/>
                  </a:cubicBezTo>
                  <a:cubicBezTo>
                    <a:pt x="3062" y="8029"/>
                    <a:pt x="5183" y="8429"/>
                    <a:pt x="7077" y="8429"/>
                  </a:cubicBezTo>
                  <a:cubicBezTo>
                    <a:pt x="10950" y="8429"/>
                    <a:pt x="12617" y="6806"/>
                    <a:pt x="12714" y="6720"/>
                  </a:cubicBezTo>
                  <a:cubicBezTo>
                    <a:pt x="12801" y="6633"/>
                    <a:pt x="12844" y="6449"/>
                    <a:pt x="12757" y="6308"/>
                  </a:cubicBezTo>
                  <a:cubicBezTo>
                    <a:pt x="12714" y="6179"/>
                    <a:pt x="11177" y="2749"/>
                    <a:pt x="9782" y="1396"/>
                  </a:cubicBezTo>
                  <a:cubicBezTo>
                    <a:pt x="9100" y="725"/>
                    <a:pt x="8245" y="0"/>
                    <a:pt x="730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6" name="Google Shape;394;p24"/>
            <p:cNvSpPr/>
            <p:nvPr/>
          </p:nvSpPr>
          <p:spPr>
            <a:xfrm>
              <a:off x="4863773" y="1965744"/>
              <a:ext cx="160065" cy="182493"/>
            </a:xfrm>
            <a:custGeom>
              <a:avLst/>
              <a:gdLst/>
              <a:ahLst/>
              <a:cxnLst/>
              <a:rect l="l" t="t" r="r" b="b"/>
              <a:pathLst>
                <a:path w="4546" h="5183" extrusionOk="0">
                  <a:moveTo>
                    <a:pt x="672" y="0"/>
                  </a:moveTo>
                  <a:cubicBezTo>
                    <a:pt x="585" y="43"/>
                    <a:pt x="1" y="314"/>
                    <a:pt x="271" y="1710"/>
                  </a:cubicBezTo>
                  <a:cubicBezTo>
                    <a:pt x="314" y="1710"/>
                    <a:pt x="314" y="1753"/>
                    <a:pt x="314" y="1753"/>
                  </a:cubicBezTo>
                  <a:cubicBezTo>
                    <a:pt x="314" y="1753"/>
                    <a:pt x="488" y="1980"/>
                    <a:pt x="812" y="2164"/>
                  </a:cubicBezTo>
                  <a:cubicBezTo>
                    <a:pt x="715" y="2207"/>
                    <a:pt x="585" y="2251"/>
                    <a:pt x="488" y="2251"/>
                  </a:cubicBezTo>
                  <a:cubicBezTo>
                    <a:pt x="401" y="2251"/>
                    <a:pt x="314" y="2251"/>
                    <a:pt x="217" y="2207"/>
                  </a:cubicBezTo>
                  <a:lnTo>
                    <a:pt x="174" y="2207"/>
                  </a:lnTo>
                  <a:cubicBezTo>
                    <a:pt x="131" y="2207"/>
                    <a:pt x="87" y="2207"/>
                    <a:pt x="44" y="2251"/>
                  </a:cubicBezTo>
                  <a:cubicBezTo>
                    <a:pt x="1" y="2294"/>
                    <a:pt x="1" y="2348"/>
                    <a:pt x="1" y="2435"/>
                  </a:cubicBezTo>
                  <a:cubicBezTo>
                    <a:pt x="1" y="2478"/>
                    <a:pt x="271" y="3517"/>
                    <a:pt x="942" y="3744"/>
                  </a:cubicBezTo>
                  <a:lnTo>
                    <a:pt x="942" y="3787"/>
                  </a:lnTo>
                  <a:cubicBezTo>
                    <a:pt x="985" y="3787"/>
                    <a:pt x="1213" y="3787"/>
                    <a:pt x="1483" y="3830"/>
                  </a:cubicBezTo>
                  <a:cubicBezTo>
                    <a:pt x="1397" y="3830"/>
                    <a:pt x="1353" y="3874"/>
                    <a:pt x="1256" y="3874"/>
                  </a:cubicBezTo>
                  <a:lnTo>
                    <a:pt x="1213" y="3874"/>
                  </a:lnTo>
                  <a:cubicBezTo>
                    <a:pt x="1126" y="3874"/>
                    <a:pt x="1029" y="3917"/>
                    <a:pt x="1029" y="4014"/>
                  </a:cubicBezTo>
                  <a:cubicBezTo>
                    <a:pt x="985" y="4328"/>
                    <a:pt x="1083" y="4912"/>
                    <a:pt x="1754" y="5053"/>
                  </a:cubicBezTo>
                  <a:cubicBezTo>
                    <a:pt x="1797" y="5053"/>
                    <a:pt x="2165" y="5183"/>
                    <a:pt x="2608" y="5183"/>
                  </a:cubicBezTo>
                  <a:cubicBezTo>
                    <a:pt x="3149" y="5183"/>
                    <a:pt x="3604" y="4999"/>
                    <a:pt x="3874" y="4728"/>
                  </a:cubicBezTo>
                  <a:cubicBezTo>
                    <a:pt x="3961" y="4642"/>
                    <a:pt x="4372" y="4371"/>
                    <a:pt x="4459" y="3830"/>
                  </a:cubicBezTo>
                  <a:cubicBezTo>
                    <a:pt x="4545" y="3376"/>
                    <a:pt x="4372" y="2889"/>
                    <a:pt x="3961" y="2391"/>
                  </a:cubicBezTo>
                  <a:cubicBezTo>
                    <a:pt x="3918" y="2348"/>
                    <a:pt x="3874" y="2294"/>
                    <a:pt x="3788" y="2294"/>
                  </a:cubicBezTo>
                  <a:cubicBezTo>
                    <a:pt x="3734" y="2348"/>
                    <a:pt x="3647" y="2391"/>
                    <a:pt x="3647" y="2435"/>
                  </a:cubicBezTo>
                  <a:cubicBezTo>
                    <a:pt x="3647" y="2435"/>
                    <a:pt x="3561" y="2662"/>
                    <a:pt x="3290" y="2662"/>
                  </a:cubicBezTo>
                  <a:lnTo>
                    <a:pt x="3247" y="2662"/>
                  </a:lnTo>
                  <a:cubicBezTo>
                    <a:pt x="3517" y="2391"/>
                    <a:pt x="3604" y="2078"/>
                    <a:pt x="3604" y="2023"/>
                  </a:cubicBezTo>
                  <a:cubicBezTo>
                    <a:pt x="3604" y="1980"/>
                    <a:pt x="3604" y="1937"/>
                    <a:pt x="3561" y="1894"/>
                  </a:cubicBezTo>
                  <a:cubicBezTo>
                    <a:pt x="3561" y="1850"/>
                    <a:pt x="3517" y="1807"/>
                    <a:pt x="3463" y="1807"/>
                  </a:cubicBezTo>
                  <a:cubicBezTo>
                    <a:pt x="3420" y="1807"/>
                    <a:pt x="2976" y="1710"/>
                    <a:pt x="2792" y="1212"/>
                  </a:cubicBezTo>
                  <a:cubicBezTo>
                    <a:pt x="2792" y="1169"/>
                    <a:pt x="2706" y="1125"/>
                    <a:pt x="2608" y="1125"/>
                  </a:cubicBezTo>
                  <a:cubicBezTo>
                    <a:pt x="2608" y="1125"/>
                    <a:pt x="2479" y="1125"/>
                    <a:pt x="2165" y="1169"/>
                  </a:cubicBezTo>
                  <a:cubicBezTo>
                    <a:pt x="2165" y="941"/>
                    <a:pt x="2111" y="628"/>
                    <a:pt x="1938" y="400"/>
                  </a:cubicBezTo>
                  <a:cubicBezTo>
                    <a:pt x="1894" y="357"/>
                    <a:pt x="1840" y="357"/>
                    <a:pt x="1797" y="357"/>
                  </a:cubicBezTo>
                  <a:lnTo>
                    <a:pt x="1667" y="357"/>
                  </a:lnTo>
                  <a:cubicBezTo>
                    <a:pt x="1624" y="400"/>
                    <a:pt x="1440" y="541"/>
                    <a:pt x="1299" y="541"/>
                  </a:cubicBezTo>
                  <a:cubicBezTo>
                    <a:pt x="1213" y="541"/>
                    <a:pt x="1029" y="541"/>
                    <a:pt x="899" y="130"/>
                  </a:cubicBezTo>
                  <a:cubicBezTo>
                    <a:pt x="899" y="87"/>
                    <a:pt x="856" y="43"/>
                    <a:pt x="812" y="0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7" name="Google Shape;395;p24"/>
            <p:cNvSpPr/>
            <p:nvPr/>
          </p:nvSpPr>
          <p:spPr>
            <a:xfrm>
              <a:off x="4855781" y="1959266"/>
              <a:ext cx="181015" cy="195451"/>
            </a:xfrm>
            <a:custGeom>
              <a:avLst/>
              <a:gdLst/>
              <a:ahLst/>
              <a:cxnLst/>
              <a:rect l="l" t="t" r="r" b="b"/>
              <a:pathLst>
                <a:path w="5141" h="5551" extrusionOk="0">
                  <a:moveTo>
                    <a:pt x="942" y="368"/>
                  </a:moveTo>
                  <a:cubicBezTo>
                    <a:pt x="1083" y="768"/>
                    <a:pt x="1310" y="909"/>
                    <a:pt x="1526" y="909"/>
                  </a:cubicBezTo>
                  <a:cubicBezTo>
                    <a:pt x="1797" y="909"/>
                    <a:pt x="2024" y="725"/>
                    <a:pt x="2024" y="725"/>
                  </a:cubicBezTo>
                  <a:cubicBezTo>
                    <a:pt x="2251" y="1039"/>
                    <a:pt x="2208" y="1580"/>
                    <a:pt x="2208" y="1580"/>
                  </a:cubicBezTo>
                  <a:cubicBezTo>
                    <a:pt x="2662" y="1493"/>
                    <a:pt x="2835" y="1493"/>
                    <a:pt x="2835" y="1493"/>
                  </a:cubicBezTo>
                  <a:cubicBezTo>
                    <a:pt x="3063" y="2078"/>
                    <a:pt x="3647" y="2164"/>
                    <a:pt x="3647" y="2164"/>
                  </a:cubicBezTo>
                  <a:cubicBezTo>
                    <a:pt x="3647" y="2164"/>
                    <a:pt x="3474" y="2748"/>
                    <a:pt x="3063" y="2889"/>
                  </a:cubicBezTo>
                  <a:cubicBezTo>
                    <a:pt x="3247" y="2976"/>
                    <a:pt x="3376" y="3019"/>
                    <a:pt x="3517" y="3019"/>
                  </a:cubicBezTo>
                  <a:cubicBezTo>
                    <a:pt x="3874" y="3019"/>
                    <a:pt x="4015" y="2662"/>
                    <a:pt x="4015" y="2662"/>
                  </a:cubicBezTo>
                  <a:cubicBezTo>
                    <a:pt x="5140" y="4058"/>
                    <a:pt x="4015" y="4783"/>
                    <a:pt x="4015" y="4783"/>
                  </a:cubicBezTo>
                  <a:cubicBezTo>
                    <a:pt x="3690" y="5096"/>
                    <a:pt x="3247" y="5183"/>
                    <a:pt x="2835" y="5183"/>
                  </a:cubicBezTo>
                  <a:cubicBezTo>
                    <a:pt x="2435" y="5183"/>
                    <a:pt x="2024" y="5053"/>
                    <a:pt x="2024" y="5053"/>
                  </a:cubicBezTo>
                  <a:cubicBezTo>
                    <a:pt x="1310" y="4912"/>
                    <a:pt x="1440" y="4242"/>
                    <a:pt x="1440" y="4242"/>
                  </a:cubicBezTo>
                  <a:lnTo>
                    <a:pt x="1483" y="4242"/>
                  </a:lnTo>
                  <a:cubicBezTo>
                    <a:pt x="1981" y="4242"/>
                    <a:pt x="2251" y="3885"/>
                    <a:pt x="2251" y="3885"/>
                  </a:cubicBezTo>
                  <a:lnTo>
                    <a:pt x="2165" y="3885"/>
                  </a:lnTo>
                  <a:cubicBezTo>
                    <a:pt x="1797" y="3885"/>
                    <a:pt x="1212" y="3787"/>
                    <a:pt x="1212" y="3787"/>
                  </a:cubicBezTo>
                  <a:cubicBezTo>
                    <a:pt x="628" y="3560"/>
                    <a:pt x="401" y="2575"/>
                    <a:pt x="401" y="2575"/>
                  </a:cubicBezTo>
                  <a:lnTo>
                    <a:pt x="401" y="2575"/>
                  </a:lnTo>
                  <a:cubicBezTo>
                    <a:pt x="498" y="2619"/>
                    <a:pt x="628" y="2619"/>
                    <a:pt x="715" y="2619"/>
                  </a:cubicBezTo>
                  <a:cubicBezTo>
                    <a:pt x="1126" y="2619"/>
                    <a:pt x="1353" y="2305"/>
                    <a:pt x="1353" y="2305"/>
                  </a:cubicBezTo>
                  <a:cubicBezTo>
                    <a:pt x="942" y="2164"/>
                    <a:pt x="671" y="1850"/>
                    <a:pt x="671" y="1850"/>
                  </a:cubicBezTo>
                  <a:cubicBezTo>
                    <a:pt x="401" y="584"/>
                    <a:pt x="942" y="368"/>
                    <a:pt x="942" y="368"/>
                  </a:cubicBezTo>
                  <a:close/>
                  <a:moveTo>
                    <a:pt x="812" y="0"/>
                  </a:moveTo>
                  <a:cubicBezTo>
                    <a:pt x="769" y="43"/>
                    <a:pt x="0" y="411"/>
                    <a:pt x="358" y="1937"/>
                  </a:cubicBezTo>
                  <a:cubicBezTo>
                    <a:pt x="358" y="1991"/>
                    <a:pt x="358" y="2034"/>
                    <a:pt x="401" y="2078"/>
                  </a:cubicBezTo>
                  <a:cubicBezTo>
                    <a:pt x="401" y="2078"/>
                    <a:pt x="444" y="2121"/>
                    <a:pt x="541" y="2207"/>
                  </a:cubicBezTo>
                  <a:lnTo>
                    <a:pt x="401" y="2207"/>
                  </a:lnTo>
                  <a:cubicBezTo>
                    <a:pt x="314" y="2207"/>
                    <a:pt x="228" y="2262"/>
                    <a:pt x="174" y="2305"/>
                  </a:cubicBezTo>
                  <a:cubicBezTo>
                    <a:pt x="87" y="2391"/>
                    <a:pt x="44" y="2532"/>
                    <a:pt x="44" y="2662"/>
                  </a:cubicBezTo>
                  <a:cubicBezTo>
                    <a:pt x="87" y="2748"/>
                    <a:pt x="358" y="3830"/>
                    <a:pt x="1083" y="4101"/>
                  </a:cubicBezTo>
                  <a:lnTo>
                    <a:pt x="1083" y="4155"/>
                  </a:lnTo>
                  <a:cubicBezTo>
                    <a:pt x="985" y="4599"/>
                    <a:pt x="1169" y="5237"/>
                    <a:pt x="1937" y="5410"/>
                  </a:cubicBezTo>
                  <a:cubicBezTo>
                    <a:pt x="2024" y="5410"/>
                    <a:pt x="2435" y="5551"/>
                    <a:pt x="2835" y="5551"/>
                  </a:cubicBezTo>
                  <a:cubicBezTo>
                    <a:pt x="3420" y="5551"/>
                    <a:pt x="3917" y="5367"/>
                    <a:pt x="4231" y="5053"/>
                  </a:cubicBezTo>
                  <a:cubicBezTo>
                    <a:pt x="4372" y="4967"/>
                    <a:pt x="4772" y="4642"/>
                    <a:pt x="4870" y="4058"/>
                  </a:cubicBezTo>
                  <a:cubicBezTo>
                    <a:pt x="4956" y="3560"/>
                    <a:pt x="4772" y="3019"/>
                    <a:pt x="4329" y="2435"/>
                  </a:cubicBezTo>
                  <a:cubicBezTo>
                    <a:pt x="4231" y="2348"/>
                    <a:pt x="4145" y="2305"/>
                    <a:pt x="4015" y="2305"/>
                  </a:cubicBezTo>
                  <a:lnTo>
                    <a:pt x="3961" y="2305"/>
                  </a:lnTo>
                  <a:cubicBezTo>
                    <a:pt x="4015" y="2305"/>
                    <a:pt x="4015" y="2305"/>
                    <a:pt x="4015" y="2262"/>
                  </a:cubicBezTo>
                  <a:cubicBezTo>
                    <a:pt x="4015" y="2164"/>
                    <a:pt x="4015" y="2078"/>
                    <a:pt x="3961" y="1991"/>
                  </a:cubicBezTo>
                  <a:cubicBezTo>
                    <a:pt x="3874" y="1894"/>
                    <a:pt x="3788" y="1850"/>
                    <a:pt x="3690" y="1807"/>
                  </a:cubicBezTo>
                  <a:cubicBezTo>
                    <a:pt x="3647" y="1807"/>
                    <a:pt x="3333" y="1764"/>
                    <a:pt x="3203" y="1353"/>
                  </a:cubicBezTo>
                  <a:cubicBezTo>
                    <a:pt x="3149" y="1223"/>
                    <a:pt x="3019" y="1125"/>
                    <a:pt x="2835" y="1125"/>
                  </a:cubicBezTo>
                  <a:lnTo>
                    <a:pt x="2565" y="1125"/>
                  </a:lnTo>
                  <a:cubicBezTo>
                    <a:pt x="2522" y="952"/>
                    <a:pt x="2478" y="682"/>
                    <a:pt x="2294" y="498"/>
                  </a:cubicBezTo>
                  <a:cubicBezTo>
                    <a:pt x="2251" y="411"/>
                    <a:pt x="2165" y="368"/>
                    <a:pt x="2067" y="368"/>
                  </a:cubicBezTo>
                  <a:lnTo>
                    <a:pt x="2024" y="368"/>
                  </a:lnTo>
                  <a:cubicBezTo>
                    <a:pt x="1937" y="368"/>
                    <a:pt x="1851" y="368"/>
                    <a:pt x="1797" y="411"/>
                  </a:cubicBezTo>
                  <a:cubicBezTo>
                    <a:pt x="1753" y="455"/>
                    <a:pt x="1624" y="541"/>
                    <a:pt x="1526" y="541"/>
                  </a:cubicBezTo>
                  <a:cubicBezTo>
                    <a:pt x="1440" y="541"/>
                    <a:pt x="1353" y="455"/>
                    <a:pt x="1310" y="227"/>
                  </a:cubicBezTo>
                  <a:cubicBezTo>
                    <a:pt x="1256" y="141"/>
                    <a:pt x="1212" y="97"/>
                    <a:pt x="1126" y="43"/>
                  </a:cubicBezTo>
                  <a:cubicBezTo>
                    <a:pt x="1083" y="0"/>
                    <a:pt x="985" y="0"/>
                    <a:pt x="94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8" name="Google Shape;396;p24"/>
            <p:cNvSpPr/>
            <p:nvPr/>
          </p:nvSpPr>
          <p:spPr>
            <a:xfrm>
              <a:off x="4922468" y="2038875"/>
              <a:ext cx="117355" cy="123235"/>
            </a:xfrm>
            <a:custGeom>
              <a:avLst/>
              <a:gdLst/>
              <a:ahLst/>
              <a:cxnLst/>
              <a:rect l="l" t="t" r="r" b="b"/>
              <a:pathLst>
                <a:path w="3333" h="3500" extrusionOk="0">
                  <a:moveTo>
                    <a:pt x="43" y="1"/>
                  </a:moveTo>
                  <a:cubicBezTo>
                    <a:pt x="43" y="1"/>
                    <a:pt x="0" y="44"/>
                    <a:pt x="43" y="87"/>
                  </a:cubicBezTo>
                  <a:cubicBezTo>
                    <a:pt x="227" y="401"/>
                    <a:pt x="400" y="715"/>
                    <a:pt x="628" y="1028"/>
                  </a:cubicBezTo>
                  <a:cubicBezTo>
                    <a:pt x="855" y="1353"/>
                    <a:pt x="1082" y="1667"/>
                    <a:pt x="1309" y="1937"/>
                  </a:cubicBezTo>
                  <a:lnTo>
                    <a:pt x="2121" y="2749"/>
                  </a:lnTo>
                  <a:cubicBezTo>
                    <a:pt x="2391" y="3019"/>
                    <a:pt x="2662" y="3247"/>
                    <a:pt x="3019" y="3463"/>
                  </a:cubicBezTo>
                  <a:cubicBezTo>
                    <a:pt x="3056" y="3486"/>
                    <a:pt x="3095" y="3499"/>
                    <a:pt x="3134" y="3499"/>
                  </a:cubicBezTo>
                  <a:cubicBezTo>
                    <a:pt x="3187" y="3499"/>
                    <a:pt x="3240" y="3475"/>
                    <a:pt x="3289" y="3420"/>
                  </a:cubicBezTo>
                  <a:cubicBezTo>
                    <a:pt x="3333" y="3333"/>
                    <a:pt x="3289" y="3192"/>
                    <a:pt x="3203" y="3149"/>
                  </a:cubicBezTo>
                  <a:cubicBezTo>
                    <a:pt x="2878" y="2976"/>
                    <a:pt x="2564" y="2749"/>
                    <a:pt x="2294" y="2522"/>
                  </a:cubicBezTo>
                  <a:cubicBezTo>
                    <a:pt x="2023" y="2294"/>
                    <a:pt x="1753" y="2024"/>
                    <a:pt x="1482" y="1753"/>
                  </a:cubicBezTo>
                  <a:cubicBezTo>
                    <a:pt x="1212" y="1483"/>
                    <a:pt x="985" y="1212"/>
                    <a:pt x="768" y="942"/>
                  </a:cubicBezTo>
                  <a:cubicBezTo>
                    <a:pt x="541" y="628"/>
                    <a:pt x="314" y="314"/>
                    <a:pt x="13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9" name="Google Shape;397;p24"/>
            <p:cNvSpPr/>
            <p:nvPr/>
          </p:nvSpPr>
          <p:spPr>
            <a:xfrm>
              <a:off x="4963594" y="2067466"/>
              <a:ext cx="424069" cy="145523"/>
            </a:xfrm>
            <a:custGeom>
              <a:avLst/>
              <a:gdLst/>
              <a:ahLst/>
              <a:cxnLst/>
              <a:rect l="l" t="t" r="r" b="b"/>
              <a:pathLst>
                <a:path w="12044" h="4133" extrusionOk="0">
                  <a:moveTo>
                    <a:pt x="10734" y="0"/>
                  </a:moveTo>
                  <a:cubicBezTo>
                    <a:pt x="9825" y="584"/>
                    <a:pt x="8927" y="1125"/>
                    <a:pt x="7889" y="1482"/>
                  </a:cubicBezTo>
                  <a:cubicBezTo>
                    <a:pt x="6720" y="1894"/>
                    <a:pt x="5497" y="2067"/>
                    <a:pt x="4285" y="2207"/>
                  </a:cubicBezTo>
                  <a:cubicBezTo>
                    <a:pt x="3326" y="2323"/>
                    <a:pt x="2381" y="2405"/>
                    <a:pt x="1431" y="2405"/>
                  </a:cubicBezTo>
                  <a:cubicBezTo>
                    <a:pt x="956" y="2405"/>
                    <a:pt x="480" y="2384"/>
                    <a:pt x="1" y="2337"/>
                  </a:cubicBezTo>
                  <a:lnTo>
                    <a:pt x="1" y="2337"/>
                  </a:lnTo>
                  <a:cubicBezTo>
                    <a:pt x="44" y="2651"/>
                    <a:pt x="228" y="2921"/>
                    <a:pt x="542" y="3019"/>
                  </a:cubicBezTo>
                  <a:cubicBezTo>
                    <a:pt x="3020" y="3844"/>
                    <a:pt x="5047" y="4133"/>
                    <a:pt x="6671" y="4133"/>
                  </a:cubicBezTo>
                  <a:cubicBezTo>
                    <a:pt x="10454" y="4133"/>
                    <a:pt x="12043" y="2564"/>
                    <a:pt x="12043" y="2564"/>
                  </a:cubicBezTo>
                  <a:cubicBezTo>
                    <a:pt x="12043" y="2564"/>
                    <a:pt x="11502" y="1298"/>
                    <a:pt x="10734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0" name="Google Shape;398;p24"/>
            <p:cNvSpPr/>
            <p:nvPr/>
          </p:nvSpPr>
          <p:spPr>
            <a:xfrm>
              <a:off x="4957115" y="2060987"/>
              <a:ext cx="436639" cy="158903"/>
            </a:xfrm>
            <a:custGeom>
              <a:avLst/>
              <a:gdLst/>
              <a:ahLst/>
              <a:cxnLst/>
              <a:rect l="l" t="t" r="r" b="b"/>
              <a:pathLst>
                <a:path w="12401" h="4513" extrusionOk="0">
                  <a:moveTo>
                    <a:pt x="10875" y="455"/>
                  </a:moveTo>
                  <a:cubicBezTo>
                    <a:pt x="11416" y="1439"/>
                    <a:pt x="11860" y="2348"/>
                    <a:pt x="12000" y="2705"/>
                  </a:cubicBezTo>
                  <a:cubicBezTo>
                    <a:pt x="11632" y="3019"/>
                    <a:pt x="10009" y="4144"/>
                    <a:pt x="6861" y="4144"/>
                  </a:cubicBezTo>
                  <a:cubicBezTo>
                    <a:pt x="5010" y="4144"/>
                    <a:pt x="2976" y="3744"/>
                    <a:pt x="769" y="3019"/>
                  </a:cubicBezTo>
                  <a:cubicBezTo>
                    <a:pt x="639" y="2976"/>
                    <a:pt x="542" y="2889"/>
                    <a:pt x="455" y="2748"/>
                  </a:cubicBezTo>
                  <a:cubicBezTo>
                    <a:pt x="812" y="2748"/>
                    <a:pt x="1180" y="2792"/>
                    <a:pt x="1537" y="2792"/>
                  </a:cubicBezTo>
                  <a:cubicBezTo>
                    <a:pt x="2576" y="2792"/>
                    <a:pt x="3615" y="2662"/>
                    <a:pt x="4469" y="2564"/>
                  </a:cubicBezTo>
                  <a:cubicBezTo>
                    <a:pt x="5952" y="2435"/>
                    <a:pt x="7088" y="2207"/>
                    <a:pt x="8116" y="1850"/>
                  </a:cubicBezTo>
                  <a:cubicBezTo>
                    <a:pt x="9155" y="1482"/>
                    <a:pt x="10063" y="941"/>
                    <a:pt x="10875" y="455"/>
                  </a:cubicBezTo>
                  <a:close/>
                  <a:moveTo>
                    <a:pt x="10961" y="0"/>
                  </a:moveTo>
                  <a:cubicBezTo>
                    <a:pt x="10918" y="0"/>
                    <a:pt x="10875" y="0"/>
                    <a:pt x="10821" y="43"/>
                  </a:cubicBezTo>
                  <a:cubicBezTo>
                    <a:pt x="9966" y="584"/>
                    <a:pt x="9068" y="1125"/>
                    <a:pt x="7986" y="1482"/>
                  </a:cubicBezTo>
                  <a:cubicBezTo>
                    <a:pt x="6990" y="1850"/>
                    <a:pt x="5865" y="2078"/>
                    <a:pt x="4426" y="2207"/>
                  </a:cubicBezTo>
                  <a:cubicBezTo>
                    <a:pt x="3571" y="2294"/>
                    <a:pt x="2576" y="2435"/>
                    <a:pt x="1537" y="2435"/>
                  </a:cubicBezTo>
                  <a:cubicBezTo>
                    <a:pt x="1083" y="2435"/>
                    <a:pt x="639" y="2391"/>
                    <a:pt x="228" y="2348"/>
                  </a:cubicBezTo>
                  <a:cubicBezTo>
                    <a:pt x="185" y="2348"/>
                    <a:pt x="98" y="2391"/>
                    <a:pt x="98" y="2435"/>
                  </a:cubicBezTo>
                  <a:cubicBezTo>
                    <a:pt x="55" y="2435"/>
                    <a:pt x="1" y="2521"/>
                    <a:pt x="1" y="2564"/>
                  </a:cubicBezTo>
                  <a:cubicBezTo>
                    <a:pt x="98" y="2932"/>
                    <a:pt x="325" y="3246"/>
                    <a:pt x="682" y="3376"/>
                  </a:cubicBezTo>
                  <a:cubicBezTo>
                    <a:pt x="2890" y="4101"/>
                    <a:pt x="4967" y="4512"/>
                    <a:pt x="6861" y="4512"/>
                  </a:cubicBezTo>
                  <a:cubicBezTo>
                    <a:pt x="10648" y="4512"/>
                    <a:pt x="12271" y="2932"/>
                    <a:pt x="12357" y="2835"/>
                  </a:cubicBezTo>
                  <a:cubicBezTo>
                    <a:pt x="12401" y="2792"/>
                    <a:pt x="12401" y="2748"/>
                    <a:pt x="12401" y="2662"/>
                  </a:cubicBezTo>
                  <a:cubicBezTo>
                    <a:pt x="12401" y="2662"/>
                    <a:pt x="11816" y="1396"/>
                    <a:pt x="11091" y="87"/>
                  </a:cubicBezTo>
                  <a:cubicBezTo>
                    <a:pt x="11048" y="43"/>
                    <a:pt x="11005" y="43"/>
                    <a:pt x="1096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1" name="Google Shape;399;p24"/>
            <p:cNvSpPr/>
            <p:nvPr/>
          </p:nvSpPr>
          <p:spPr>
            <a:xfrm>
              <a:off x="4844725" y="2137182"/>
              <a:ext cx="381007" cy="131685"/>
            </a:xfrm>
            <a:custGeom>
              <a:avLst/>
              <a:gdLst/>
              <a:ahLst/>
              <a:cxnLst/>
              <a:rect l="l" t="t" r="r" b="b"/>
              <a:pathLst>
                <a:path w="10821" h="3740" extrusionOk="0">
                  <a:moveTo>
                    <a:pt x="1083" y="0"/>
                  </a:moveTo>
                  <a:cubicBezTo>
                    <a:pt x="1083" y="0"/>
                    <a:pt x="1" y="1623"/>
                    <a:pt x="2295" y="2976"/>
                  </a:cubicBezTo>
                  <a:cubicBezTo>
                    <a:pt x="3313" y="3573"/>
                    <a:pt x="5095" y="3740"/>
                    <a:pt x="6767" y="3740"/>
                  </a:cubicBezTo>
                  <a:cubicBezTo>
                    <a:pt x="8882" y="3740"/>
                    <a:pt x="10821" y="3473"/>
                    <a:pt x="10821" y="3473"/>
                  </a:cubicBezTo>
                  <a:cubicBezTo>
                    <a:pt x="1624" y="2976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2" name="Google Shape;400;p24"/>
            <p:cNvSpPr/>
            <p:nvPr/>
          </p:nvSpPr>
          <p:spPr>
            <a:xfrm>
              <a:off x="4861872" y="2130703"/>
              <a:ext cx="369951" cy="144431"/>
            </a:xfrm>
            <a:custGeom>
              <a:avLst/>
              <a:gdLst/>
              <a:ahLst/>
              <a:cxnLst/>
              <a:rect l="l" t="t" r="r" b="b"/>
              <a:pathLst>
                <a:path w="10507" h="4102" extrusionOk="0">
                  <a:moveTo>
                    <a:pt x="596" y="639"/>
                  </a:moveTo>
                  <a:cubicBezTo>
                    <a:pt x="1039" y="1396"/>
                    <a:pt x="2662" y="3073"/>
                    <a:pt x="8343" y="3657"/>
                  </a:cubicBezTo>
                  <a:cubicBezTo>
                    <a:pt x="7672" y="3701"/>
                    <a:pt x="6947" y="3744"/>
                    <a:pt x="6179" y="3744"/>
                  </a:cubicBezTo>
                  <a:cubicBezTo>
                    <a:pt x="4156" y="3744"/>
                    <a:pt x="2706" y="3517"/>
                    <a:pt x="1894" y="3019"/>
                  </a:cubicBezTo>
                  <a:cubicBezTo>
                    <a:pt x="1137" y="2575"/>
                    <a:pt x="682" y="2034"/>
                    <a:pt x="542" y="1493"/>
                  </a:cubicBezTo>
                  <a:cubicBezTo>
                    <a:pt x="455" y="1125"/>
                    <a:pt x="498" y="855"/>
                    <a:pt x="596" y="639"/>
                  </a:cubicBezTo>
                  <a:close/>
                  <a:moveTo>
                    <a:pt x="596" y="0"/>
                  </a:moveTo>
                  <a:cubicBezTo>
                    <a:pt x="542" y="0"/>
                    <a:pt x="455" y="43"/>
                    <a:pt x="412" y="98"/>
                  </a:cubicBezTo>
                  <a:cubicBezTo>
                    <a:pt x="412" y="141"/>
                    <a:pt x="1" y="725"/>
                    <a:pt x="185" y="1537"/>
                  </a:cubicBezTo>
                  <a:cubicBezTo>
                    <a:pt x="368" y="2208"/>
                    <a:pt x="866" y="2846"/>
                    <a:pt x="1721" y="3344"/>
                  </a:cubicBezTo>
                  <a:cubicBezTo>
                    <a:pt x="2576" y="3831"/>
                    <a:pt x="4058" y="4101"/>
                    <a:pt x="6179" y="4101"/>
                  </a:cubicBezTo>
                  <a:cubicBezTo>
                    <a:pt x="8300" y="4101"/>
                    <a:pt x="10334" y="3831"/>
                    <a:pt x="10377" y="3831"/>
                  </a:cubicBezTo>
                  <a:cubicBezTo>
                    <a:pt x="10464" y="3787"/>
                    <a:pt x="10507" y="3744"/>
                    <a:pt x="10507" y="3614"/>
                  </a:cubicBezTo>
                  <a:cubicBezTo>
                    <a:pt x="10507" y="3517"/>
                    <a:pt x="10464" y="3473"/>
                    <a:pt x="10377" y="3473"/>
                  </a:cubicBezTo>
                  <a:cubicBezTo>
                    <a:pt x="1451" y="2976"/>
                    <a:pt x="769" y="184"/>
                    <a:pt x="769" y="184"/>
                  </a:cubicBezTo>
                  <a:cubicBezTo>
                    <a:pt x="726" y="98"/>
                    <a:pt x="682" y="43"/>
                    <a:pt x="59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3" name="Google Shape;401;p24"/>
            <p:cNvSpPr/>
            <p:nvPr/>
          </p:nvSpPr>
          <p:spPr>
            <a:xfrm>
              <a:off x="5293159" y="2114718"/>
              <a:ext cx="60596" cy="37428"/>
            </a:xfrm>
            <a:custGeom>
              <a:avLst/>
              <a:gdLst/>
              <a:ahLst/>
              <a:cxnLst/>
              <a:rect l="l" t="t" r="r" b="b"/>
              <a:pathLst>
                <a:path w="1721" h="1063" extrusionOk="0">
                  <a:moveTo>
                    <a:pt x="1596" y="1"/>
                  </a:moveTo>
                  <a:cubicBezTo>
                    <a:pt x="1581" y="1"/>
                    <a:pt x="1565" y="4"/>
                    <a:pt x="1547" y="11"/>
                  </a:cubicBezTo>
                  <a:cubicBezTo>
                    <a:pt x="1060" y="281"/>
                    <a:pt x="606" y="552"/>
                    <a:pt x="108" y="822"/>
                  </a:cubicBezTo>
                  <a:cubicBezTo>
                    <a:pt x="1" y="894"/>
                    <a:pt x="42" y="1062"/>
                    <a:pt x="133" y="1062"/>
                  </a:cubicBezTo>
                  <a:cubicBezTo>
                    <a:pt x="152" y="1062"/>
                    <a:pt x="173" y="1055"/>
                    <a:pt x="195" y="1038"/>
                  </a:cubicBezTo>
                  <a:cubicBezTo>
                    <a:pt x="693" y="768"/>
                    <a:pt x="1147" y="497"/>
                    <a:pt x="1645" y="184"/>
                  </a:cubicBezTo>
                  <a:cubicBezTo>
                    <a:pt x="1720" y="146"/>
                    <a:pt x="1697" y="1"/>
                    <a:pt x="15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4" name="Google Shape;402;p24"/>
            <p:cNvSpPr/>
            <p:nvPr/>
          </p:nvSpPr>
          <p:spPr>
            <a:xfrm>
              <a:off x="5039788" y="2157533"/>
              <a:ext cx="204570" cy="32428"/>
            </a:xfrm>
            <a:custGeom>
              <a:avLst/>
              <a:gdLst/>
              <a:ahLst/>
              <a:cxnLst/>
              <a:rect l="l" t="t" r="r" b="b"/>
              <a:pathLst>
                <a:path w="5810" h="921" extrusionOk="0">
                  <a:moveTo>
                    <a:pt x="5670" y="1"/>
                  </a:moveTo>
                  <a:cubicBezTo>
                    <a:pt x="5660" y="1"/>
                    <a:pt x="5649" y="3"/>
                    <a:pt x="5638" y="6"/>
                  </a:cubicBezTo>
                  <a:cubicBezTo>
                    <a:pt x="3997" y="331"/>
                    <a:pt x="2319" y="700"/>
                    <a:pt x="647" y="700"/>
                  </a:cubicBezTo>
                  <a:cubicBezTo>
                    <a:pt x="478" y="700"/>
                    <a:pt x="310" y="696"/>
                    <a:pt x="141" y="688"/>
                  </a:cubicBezTo>
                  <a:cubicBezTo>
                    <a:pt x="1" y="688"/>
                    <a:pt x="1" y="904"/>
                    <a:pt x="141" y="904"/>
                  </a:cubicBezTo>
                  <a:cubicBezTo>
                    <a:pt x="350" y="915"/>
                    <a:pt x="558" y="920"/>
                    <a:pt x="765" y="920"/>
                  </a:cubicBezTo>
                  <a:cubicBezTo>
                    <a:pt x="2432" y="920"/>
                    <a:pt x="4035" y="590"/>
                    <a:pt x="5681" y="234"/>
                  </a:cubicBezTo>
                  <a:cubicBezTo>
                    <a:pt x="5810" y="194"/>
                    <a:pt x="5776" y="1"/>
                    <a:pt x="567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5" name="Google Shape;403;p24"/>
            <p:cNvSpPr/>
            <p:nvPr/>
          </p:nvSpPr>
          <p:spPr>
            <a:xfrm>
              <a:off x="5190663" y="2157040"/>
              <a:ext cx="140840" cy="53308"/>
            </a:xfrm>
            <a:custGeom>
              <a:avLst/>
              <a:gdLst/>
              <a:ahLst/>
              <a:cxnLst/>
              <a:rect l="l" t="t" r="r" b="b"/>
              <a:pathLst>
                <a:path w="4000" h="1514" extrusionOk="0">
                  <a:moveTo>
                    <a:pt x="3846" y="1"/>
                  </a:moveTo>
                  <a:cubicBezTo>
                    <a:pt x="3828" y="1"/>
                    <a:pt x="3808" y="7"/>
                    <a:pt x="3787" y="20"/>
                  </a:cubicBezTo>
                  <a:cubicBezTo>
                    <a:pt x="2662" y="605"/>
                    <a:pt x="1440" y="1016"/>
                    <a:pt x="184" y="1286"/>
                  </a:cubicBezTo>
                  <a:cubicBezTo>
                    <a:pt x="0" y="1286"/>
                    <a:pt x="44" y="1514"/>
                    <a:pt x="228" y="1514"/>
                  </a:cubicBezTo>
                  <a:cubicBezTo>
                    <a:pt x="1483" y="1286"/>
                    <a:pt x="2749" y="832"/>
                    <a:pt x="3917" y="204"/>
                  </a:cubicBezTo>
                  <a:cubicBezTo>
                    <a:pt x="3999" y="168"/>
                    <a:pt x="3943" y="1"/>
                    <a:pt x="384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6" name="Google Shape;404;p24"/>
            <p:cNvSpPr/>
            <p:nvPr/>
          </p:nvSpPr>
          <p:spPr>
            <a:xfrm>
              <a:off x="5265801" y="2090775"/>
              <a:ext cx="94328" cy="46653"/>
            </a:xfrm>
            <a:custGeom>
              <a:avLst/>
              <a:gdLst/>
              <a:ahLst/>
              <a:cxnLst/>
              <a:rect l="l" t="t" r="r" b="b"/>
              <a:pathLst>
                <a:path w="2679" h="1325" extrusionOk="0">
                  <a:moveTo>
                    <a:pt x="2544" y="0"/>
                  </a:moveTo>
                  <a:cubicBezTo>
                    <a:pt x="2533" y="0"/>
                    <a:pt x="2520" y="3"/>
                    <a:pt x="2508" y="9"/>
                  </a:cubicBezTo>
                  <a:cubicBezTo>
                    <a:pt x="1697" y="366"/>
                    <a:pt x="929" y="734"/>
                    <a:pt x="117" y="1091"/>
                  </a:cubicBezTo>
                  <a:cubicBezTo>
                    <a:pt x="1" y="1169"/>
                    <a:pt x="58" y="1325"/>
                    <a:pt x="173" y="1325"/>
                  </a:cubicBezTo>
                  <a:cubicBezTo>
                    <a:pt x="186" y="1325"/>
                    <a:pt x="200" y="1323"/>
                    <a:pt x="214" y="1318"/>
                  </a:cubicBezTo>
                  <a:cubicBezTo>
                    <a:pt x="1026" y="907"/>
                    <a:pt x="1783" y="550"/>
                    <a:pt x="2595" y="150"/>
                  </a:cubicBezTo>
                  <a:cubicBezTo>
                    <a:pt x="2679" y="103"/>
                    <a:pt x="2618" y="0"/>
                    <a:pt x="254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7" name="Google Shape;405;p24"/>
            <p:cNvSpPr/>
            <p:nvPr/>
          </p:nvSpPr>
          <p:spPr>
            <a:xfrm>
              <a:off x="5224394" y="1972892"/>
              <a:ext cx="67357" cy="69786"/>
            </a:xfrm>
            <a:custGeom>
              <a:avLst/>
              <a:gdLst/>
              <a:ahLst/>
              <a:cxnLst/>
              <a:rect l="l" t="t" r="r" b="b"/>
              <a:pathLst>
                <a:path w="1913" h="1982" extrusionOk="0">
                  <a:moveTo>
                    <a:pt x="147" y="0"/>
                  </a:moveTo>
                  <a:cubicBezTo>
                    <a:pt x="53" y="0"/>
                    <a:pt x="1" y="162"/>
                    <a:pt x="81" y="197"/>
                  </a:cubicBezTo>
                  <a:cubicBezTo>
                    <a:pt x="795" y="652"/>
                    <a:pt x="1293" y="1193"/>
                    <a:pt x="1661" y="1918"/>
                  </a:cubicBezTo>
                  <a:cubicBezTo>
                    <a:pt x="1691" y="1963"/>
                    <a:pt x="1732" y="1982"/>
                    <a:pt x="1771" y="1982"/>
                  </a:cubicBezTo>
                  <a:cubicBezTo>
                    <a:pt x="1846" y="1982"/>
                    <a:pt x="1913" y="1913"/>
                    <a:pt x="1877" y="1820"/>
                  </a:cubicBezTo>
                  <a:cubicBezTo>
                    <a:pt x="1564" y="1009"/>
                    <a:pt x="979" y="338"/>
                    <a:pt x="211" y="24"/>
                  </a:cubicBezTo>
                  <a:cubicBezTo>
                    <a:pt x="188" y="7"/>
                    <a:pt x="167" y="0"/>
                    <a:pt x="14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8" name="Google Shape;406;p24"/>
            <p:cNvSpPr/>
            <p:nvPr/>
          </p:nvSpPr>
          <p:spPr>
            <a:xfrm>
              <a:off x="5419246" y="2116161"/>
              <a:ext cx="55632" cy="55350"/>
            </a:xfrm>
            <a:custGeom>
              <a:avLst/>
              <a:gdLst/>
              <a:ahLst/>
              <a:cxnLst/>
              <a:rect l="l" t="t" r="r" b="b"/>
              <a:pathLst>
                <a:path w="1580" h="1572" extrusionOk="0">
                  <a:moveTo>
                    <a:pt x="239" y="0"/>
                  </a:moveTo>
                  <a:cubicBezTo>
                    <a:pt x="189" y="0"/>
                    <a:pt x="138" y="4"/>
                    <a:pt x="87" y="13"/>
                  </a:cubicBezTo>
                  <a:cubicBezTo>
                    <a:pt x="1" y="56"/>
                    <a:pt x="44" y="186"/>
                    <a:pt x="130" y="186"/>
                  </a:cubicBezTo>
                  <a:cubicBezTo>
                    <a:pt x="162" y="182"/>
                    <a:pt x="193" y="180"/>
                    <a:pt x="225" y="180"/>
                  </a:cubicBezTo>
                  <a:cubicBezTo>
                    <a:pt x="514" y="180"/>
                    <a:pt x="781" y="357"/>
                    <a:pt x="899" y="640"/>
                  </a:cubicBezTo>
                  <a:cubicBezTo>
                    <a:pt x="996" y="911"/>
                    <a:pt x="899" y="1181"/>
                    <a:pt x="769" y="1409"/>
                  </a:cubicBezTo>
                  <a:cubicBezTo>
                    <a:pt x="695" y="1474"/>
                    <a:pt x="758" y="1572"/>
                    <a:pt x="831" y="1572"/>
                  </a:cubicBezTo>
                  <a:cubicBezTo>
                    <a:pt x="854" y="1572"/>
                    <a:pt x="878" y="1562"/>
                    <a:pt x="899" y="1538"/>
                  </a:cubicBezTo>
                  <a:cubicBezTo>
                    <a:pt x="1580" y="989"/>
                    <a:pt x="1019" y="0"/>
                    <a:pt x="2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9" name="Google Shape;407;p24"/>
            <p:cNvSpPr/>
            <p:nvPr/>
          </p:nvSpPr>
          <p:spPr>
            <a:xfrm>
              <a:off x="4993698" y="1988983"/>
              <a:ext cx="37604" cy="65244"/>
            </a:xfrm>
            <a:custGeom>
              <a:avLst/>
              <a:gdLst/>
              <a:ahLst/>
              <a:cxnLst/>
              <a:rect l="l" t="t" r="r" b="b"/>
              <a:pathLst>
                <a:path w="1068" h="1853" extrusionOk="0">
                  <a:moveTo>
                    <a:pt x="952" y="0"/>
                  </a:moveTo>
                  <a:cubicBezTo>
                    <a:pt x="939" y="0"/>
                    <a:pt x="924" y="4"/>
                    <a:pt x="909" y="11"/>
                  </a:cubicBezTo>
                  <a:cubicBezTo>
                    <a:pt x="368" y="422"/>
                    <a:pt x="0" y="1093"/>
                    <a:pt x="184" y="1775"/>
                  </a:cubicBezTo>
                  <a:cubicBezTo>
                    <a:pt x="184" y="1829"/>
                    <a:pt x="217" y="1853"/>
                    <a:pt x="254" y="1853"/>
                  </a:cubicBezTo>
                  <a:cubicBezTo>
                    <a:pt x="306" y="1853"/>
                    <a:pt x="368" y="1807"/>
                    <a:pt x="368" y="1731"/>
                  </a:cubicBezTo>
                  <a:cubicBezTo>
                    <a:pt x="271" y="1093"/>
                    <a:pt x="498" y="509"/>
                    <a:pt x="996" y="152"/>
                  </a:cubicBezTo>
                  <a:cubicBezTo>
                    <a:pt x="1068" y="80"/>
                    <a:pt x="1020" y="0"/>
                    <a:pt x="95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0" name="Google Shape;408;p24"/>
            <p:cNvSpPr/>
            <p:nvPr/>
          </p:nvSpPr>
          <p:spPr>
            <a:xfrm>
              <a:off x="5099223" y="1984265"/>
              <a:ext cx="63519" cy="53273"/>
            </a:xfrm>
            <a:custGeom>
              <a:avLst/>
              <a:gdLst/>
              <a:ahLst/>
              <a:cxnLst/>
              <a:rect l="l" t="t" r="r" b="b"/>
              <a:pathLst>
                <a:path w="1804" h="1513" extrusionOk="0">
                  <a:moveTo>
                    <a:pt x="282" y="0"/>
                  </a:moveTo>
                  <a:cubicBezTo>
                    <a:pt x="125" y="0"/>
                    <a:pt x="1" y="258"/>
                    <a:pt x="163" y="372"/>
                  </a:cubicBezTo>
                  <a:cubicBezTo>
                    <a:pt x="433" y="513"/>
                    <a:pt x="704" y="643"/>
                    <a:pt x="888" y="827"/>
                  </a:cubicBezTo>
                  <a:cubicBezTo>
                    <a:pt x="1104" y="1054"/>
                    <a:pt x="1288" y="1281"/>
                    <a:pt x="1515" y="1454"/>
                  </a:cubicBezTo>
                  <a:cubicBezTo>
                    <a:pt x="1541" y="1496"/>
                    <a:pt x="1579" y="1513"/>
                    <a:pt x="1617" y="1513"/>
                  </a:cubicBezTo>
                  <a:cubicBezTo>
                    <a:pt x="1709" y="1513"/>
                    <a:pt x="1804" y="1416"/>
                    <a:pt x="1743" y="1324"/>
                  </a:cubicBezTo>
                  <a:cubicBezTo>
                    <a:pt x="1515" y="740"/>
                    <a:pt x="931" y="199"/>
                    <a:pt x="347" y="15"/>
                  </a:cubicBezTo>
                  <a:cubicBezTo>
                    <a:pt x="325" y="5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409;p24"/>
          <p:cNvGrpSpPr/>
          <p:nvPr/>
        </p:nvGrpSpPr>
        <p:grpSpPr>
          <a:xfrm>
            <a:off x="2434409" y="1778602"/>
            <a:ext cx="1140079" cy="1075850"/>
            <a:chOff x="7574838" y="3187919"/>
            <a:chExt cx="676243" cy="638146"/>
          </a:xfrm>
        </p:grpSpPr>
        <p:sp>
          <p:nvSpPr>
            <p:cNvPr id="1049261" name="Google Shape;410;p24"/>
            <p:cNvSpPr/>
            <p:nvPr/>
          </p:nvSpPr>
          <p:spPr>
            <a:xfrm>
              <a:off x="7574838" y="3187919"/>
              <a:ext cx="676243" cy="638146"/>
            </a:xfrm>
            <a:custGeom>
              <a:avLst/>
              <a:gdLst/>
              <a:ahLst/>
              <a:cxnLst/>
              <a:rect l="l" t="t" r="r" b="b"/>
              <a:pathLst>
                <a:path w="19206" h="18124" extrusionOk="0">
                  <a:moveTo>
                    <a:pt x="16999" y="0"/>
                  </a:moveTo>
                  <a:cubicBezTo>
                    <a:pt x="16598" y="0"/>
                    <a:pt x="16230" y="184"/>
                    <a:pt x="16003" y="498"/>
                  </a:cubicBezTo>
                  <a:cubicBezTo>
                    <a:pt x="12898" y="812"/>
                    <a:pt x="10647" y="2435"/>
                    <a:pt x="9381" y="5280"/>
                  </a:cubicBezTo>
                  <a:lnTo>
                    <a:pt x="9111" y="5995"/>
                  </a:lnTo>
                  <a:cubicBezTo>
                    <a:pt x="8970" y="6362"/>
                    <a:pt x="8840" y="6719"/>
                    <a:pt x="8754" y="7174"/>
                  </a:cubicBezTo>
                  <a:lnTo>
                    <a:pt x="8613" y="7672"/>
                  </a:lnTo>
                  <a:cubicBezTo>
                    <a:pt x="8570" y="7845"/>
                    <a:pt x="8483" y="8115"/>
                    <a:pt x="8483" y="8213"/>
                  </a:cubicBezTo>
                  <a:cubicBezTo>
                    <a:pt x="8342" y="8429"/>
                    <a:pt x="8256" y="8754"/>
                    <a:pt x="8115" y="9067"/>
                  </a:cubicBezTo>
                  <a:cubicBezTo>
                    <a:pt x="7985" y="9511"/>
                    <a:pt x="7845" y="9836"/>
                    <a:pt x="7758" y="10009"/>
                  </a:cubicBezTo>
                  <a:cubicBezTo>
                    <a:pt x="7304" y="9695"/>
                    <a:pt x="6903" y="9295"/>
                    <a:pt x="6763" y="9197"/>
                  </a:cubicBezTo>
                  <a:cubicBezTo>
                    <a:pt x="6492" y="8884"/>
                    <a:pt x="6135" y="8700"/>
                    <a:pt x="5681" y="8700"/>
                  </a:cubicBezTo>
                  <a:cubicBezTo>
                    <a:pt x="4783" y="8700"/>
                    <a:pt x="3387" y="9425"/>
                    <a:pt x="2803" y="9738"/>
                  </a:cubicBezTo>
                  <a:cubicBezTo>
                    <a:pt x="2121" y="10106"/>
                    <a:pt x="1493" y="10507"/>
                    <a:pt x="1082" y="10864"/>
                  </a:cubicBezTo>
                  <a:cubicBezTo>
                    <a:pt x="768" y="11134"/>
                    <a:pt x="0" y="11772"/>
                    <a:pt x="141" y="12627"/>
                  </a:cubicBezTo>
                  <a:cubicBezTo>
                    <a:pt x="141" y="14380"/>
                    <a:pt x="638" y="15830"/>
                    <a:pt x="1580" y="16815"/>
                  </a:cubicBezTo>
                  <a:cubicBezTo>
                    <a:pt x="2435" y="17680"/>
                    <a:pt x="3560" y="18124"/>
                    <a:pt x="4869" y="18124"/>
                  </a:cubicBezTo>
                  <a:cubicBezTo>
                    <a:pt x="6860" y="18124"/>
                    <a:pt x="8970" y="17042"/>
                    <a:pt x="10593" y="15148"/>
                  </a:cubicBezTo>
                  <a:cubicBezTo>
                    <a:pt x="12043" y="13525"/>
                    <a:pt x="12627" y="11675"/>
                    <a:pt x="12984" y="9836"/>
                  </a:cubicBezTo>
                  <a:lnTo>
                    <a:pt x="13028" y="9836"/>
                  </a:lnTo>
                  <a:lnTo>
                    <a:pt x="13212" y="8483"/>
                  </a:lnTo>
                  <a:cubicBezTo>
                    <a:pt x="13255" y="8299"/>
                    <a:pt x="13255" y="8115"/>
                    <a:pt x="13298" y="7985"/>
                  </a:cubicBezTo>
                  <a:lnTo>
                    <a:pt x="13298" y="7942"/>
                  </a:lnTo>
                  <a:cubicBezTo>
                    <a:pt x="13352" y="7618"/>
                    <a:pt x="13395" y="7304"/>
                    <a:pt x="13439" y="6990"/>
                  </a:cubicBezTo>
                  <a:cubicBezTo>
                    <a:pt x="13525" y="6406"/>
                    <a:pt x="13666" y="5724"/>
                    <a:pt x="13839" y="5140"/>
                  </a:cubicBezTo>
                  <a:cubicBezTo>
                    <a:pt x="14337" y="3701"/>
                    <a:pt x="15332" y="3614"/>
                    <a:pt x="16458" y="3473"/>
                  </a:cubicBezTo>
                  <a:cubicBezTo>
                    <a:pt x="16771" y="3473"/>
                    <a:pt x="17139" y="3430"/>
                    <a:pt x="17453" y="3344"/>
                  </a:cubicBezTo>
                  <a:cubicBezTo>
                    <a:pt x="18351" y="3116"/>
                    <a:pt x="18708" y="2575"/>
                    <a:pt x="18892" y="2164"/>
                  </a:cubicBezTo>
                  <a:cubicBezTo>
                    <a:pt x="19206" y="1396"/>
                    <a:pt x="18849" y="682"/>
                    <a:pt x="18762" y="541"/>
                  </a:cubicBezTo>
                  <a:cubicBezTo>
                    <a:pt x="18578" y="184"/>
                    <a:pt x="18167" y="0"/>
                    <a:pt x="17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2" name="Google Shape;411;p24"/>
            <p:cNvSpPr/>
            <p:nvPr/>
          </p:nvSpPr>
          <p:spPr>
            <a:xfrm>
              <a:off x="7614449" y="3222952"/>
              <a:ext cx="598535" cy="568465"/>
            </a:xfrm>
            <a:custGeom>
              <a:avLst/>
              <a:gdLst/>
              <a:ahLst/>
              <a:cxnLst/>
              <a:rect l="l" t="t" r="r" b="b"/>
              <a:pathLst>
                <a:path w="16999" h="16145" extrusionOk="0">
                  <a:moveTo>
                    <a:pt x="15874" y="1"/>
                  </a:moveTo>
                  <a:cubicBezTo>
                    <a:pt x="15787" y="1"/>
                    <a:pt x="15690" y="87"/>
                    <a:pt x="15690" y="185"/>
                  </a:cubicBezTo>
                  <a:cubicBezTo>
                    <a:pt x="15690" y="271"/>
                    <a:pt x="15603" y="401"/>
                    <a:pt x="15560" y="498"/>
                  </a:cubicBezTo>
                  <a:cubicBezTo>
                    <a:pt x="10063" y="769"/>
                    <a:pt x="8927" y="5097"/>
                    <a:pt x="8440" y="6947"/>
                  </a:cubicBezTo>
                  <a:cubicBezTo>
                    <a:pt x="8343" y="7261"/>
                    <a:pt x="8299" y="7488"/>
                    <a:pt x="8256" y="7618"/>
                  </a:cubicBezTo>
                  <a:cubicBezTo>
                    <a:pt x="8170" y="7845"/>
                    <a:pt x="8029" y="8116"/>
                    <a:pt x="7942" y="8430"/>
                  </a:cubicBezTo>
                  <a:cubicBezTo>
                    <a:pt x="7672" y="9241"/>
                    <a:pt x="7304" y="10323"/>
                    <a:pt x="6860" y="10323"/>
                  </a:cubicBezTo>
                  <a:cubicBezTo>
                    <a:pt x="6817" y="10323"/>
                    <a:pt x="6720" y="10323"/>
                    <a:pt x="6676" y="10280"/>
                  </a:cubicBezTo>
                  <a:cubicBezTo>
                    <a:pt x="5735" y="9695"/>
                    <a:pt x="4924" y="8884"/>
                    <a:pt x="4869" y="8884"/>
                  </a:cubicBezTo>
                  <a:cubicBezTo>
                    <a:pt x="4869" y="8841"/>
                    <a:pt x="4826" y="8787"/>
                    <a:pt x="4783" y="8787"/>
                  </a:cubicBezTo>
                  <a:cubicBezTo>
                    <a:pt x="4740" y="8787"/>
                    <a:pt x="4696" y="8841"/>
                    <a:pt x="4696" y="8841"/>
                  </a:cubicBezTo>
                  <a:lnTo>
                    <a:pt x="98" y="11362"/>
                  </a:lnTo>
                  <a:cubicBezTo>
                    <a:pt x="54" y="11405"/>
                    <a:pt x="0" y="11448"/>
                    <a:pt x="0" y="11546"/>
                  </a:cubicBezTo>
                  <a:cubicBezTo>
                    <a:pt x="0" y="13071"/>
                    <a:pt x="368" y="14337"/>
                    <a:pt x="1180" y="15149"/>
                  </a:cubicBezTo>
                  <a:cubicBezTo>
                    <a:pt x="1851" y="15820"/>
                    <a:pt x="2705" y="16144"/>
                    <a:pt x="3744" y="16144"/>
                  </a:cubicBezTo>
                  <a:cubicBezTo>
                    <a:pt x="5410" y="16144"/>
                    <a:pt x="7304" y="15192"/>
                    <a:pt x="8754" y="13526"/>
                  </a:cubicBezTo>
                  <a:cubicBezTo>
                    <a:pt x="10507" y="11546"/>
                    <a:pt x="10875" y="9014"/>
                    <a:pt x="11188" y="6806"/>
                  </a:cubicBezTo>
                  <a:cubicBezTo>
                    <a:pt x="11362" y="5724"/>
                    <a:pt x="11502" y="4729"/>
                    <a:pt x="11816" y="3874"/>
                  </a:cubicBezTo>
                  <a:cubicBezTo>
                    <a:pt x="12444" y="1851"/>
                    <a:pt x="14067" y="1667"/>
                    <a:pt x="15246" y="1537"/>
                  </a:cubicBezTo>
                  <a:cubicBezTo>
                    <a:pt x="15560" y="1483"/>
                    <a:pt x="15830" y="1483"/>
                    <a:pt x="16058" y="1396"/>
                  </a:cubicBezTo>
                  <a:cubicBezTo>
                    <a:pt x="16458" y="1310"/>
                    <a:pt x="16728" y="1126"/>
                    <a:pt x="16869" y="855"/>
                  </a:cubicBezTo>
                  <a:cubicBezTo>
                    <a:pt x="16999" y="455"/>
                    <a:pt x="16772" y="87"/>
                    <a:pt x="16772" y="87"/>
                  </a:cubicBezTo>
                  <a:cubicBezTo>
                    <a:pt x="16772" y="44"/>
                    <a:pt x="16685" y="1"/>
                    <a:pt x="16642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3" name="Google Shape;412;p24"/>
            <p:cNvSpPr/>
            <p:nvPr/>
          </p:nvSpPr>
          <p:spPr>
            <a:xfrm>
              <a:off x="7608358" y="3216474"/>
              <a:ext cx="611105" cy="581035"/>
            </a:xfrm>
            <a:custGeom>
              <a:avLst/>
              <a:gdLst/>
              <a:ahLst/>
              <a:cxnLst/>
              <a:rect l="l" t="t" r="r" b="b"/>
              <a:pathLst>
                <a:path w="17356" h="16502" extrusionOk="0">
                  <a:moveTo>
                    <a:pt x="16815" y="369"/>
                  </a:moveTo>
                  <a:cubicBezTo>
                    <a:pt x="16815" y="369"/>
                    <a:pt x="17269" y="1126"/>
                    <a:pt x="16187" y="1451"/>
                  </a:cubicBezTo>
                  <a:cubicBezTo>
                    <a:pt x="15105" y="1721"/>
                    <a:pt x="12714" y="1310"/>
                    <a:pt x="11805" y="4015"/>
                  </a:cubicBezTo>
                  <a:cubicBezTo>
                    <a:pt x="10907" y="6720"/>
                    <a:pt x="11318" y="10691"/>
                    <a:pt x="8786" y="13623"/>
                  </a:cubicBezTo>
                  <a:cubicBezTo>
                    <a:pt x="7304" y="15290"/>
                    <a:pt x="5497" y="16144"/>
                    <a:pt x="3917" y="16144"/>
                  </a:cubicBezTo>
                  <a:cubicBezTo>
                    <a:pt x="1894" y="16144"/>
                    <a:pt x="314" y="14705"/>
                    <a:pt x="357" y="11730"/>
                  </a:cubicBezTo>
                  <a:lnTo>
                    <a:pt x="4956" y="9155"/>
                  </a:lnTo>
                  <a:cubicBezTo>
                    <a:pt x="4956" y="9155"/>
                    <a:pt x="5811" y="10009"/>
                    <a:pt x="6720" y="10594"/>
                  </a:cubicBezTo>
                  <a:cubicBezTo>
                    <a:pt x="6849" y="10691"/>
                    <a:pt x="6936" y="10691"/>
                    <a:pt x="7033" y="10691"/>
                  </a:cubicBezTo>
                  <a:cubicBezTo>
                    <a:pt x="7802" y="10691"/>
                    <a:pt x="8202" y="8797"/>
                    <a:pt x="8559" y="7845"/>
                  </a:cubicBezTo>
                  <a:cubicBezTo>
                    <a:pt x="9013" y="6861"/>
                    <a:pt x="9468" y="1126"/>
                    <a:pt x="15819" y="855"/>
                  </a:cubicBezTo>
                  <a:cubicBezTo>
                    <a:pt x="15819" y="855"/>
                    <a:pt x="16003" y="585"/>
                    <a:pt x="16047" y="369"/>
                  </a:cubicBezTo>
                  <a:close/>
                  <a:moveTo>
                    <a:pt x="16047" y="1"/>
                  </a:moveTo>
                  <a:cubicBezTo>
                    <a:pt x="15863" y="1"/>
                    <a:pt x="15690" y="141"/>
                    <a:pt x="15690" y="314"/>
                  </a:cubicBezTo>
                  <a:cubicBezTo>
                    <a:pt x="15690" y="369"/>
                    <a:pt x="15646" y="455"/>
                    <a:pt x="15592" y="498"/>
                  </a:cubicBezTo>
                  <a:cubicBezTo>
                    <a:pt x="10052" y="812"/>
                    <a:pt x="8927" y="5184"/>
                    <a:pt x="8429" y="7077"/>
                  </a:cubicBezTo>
                  <a:cubicBezTo>
                    <a:pt x="8386" y="7348"/>
                    <a:pt x="8289" y="7618"/>
                    <a:pt x="8245" y="7715"/>
                  </a:cubicBezTo>
                  <a:cubicBezTo>
                    <a:pt x="8159" y="7943"/>
                    <a:pt x="8072" y="8256"/>
                    <a:pt x="7931" y="8570"/>
                  </a:cubicBezTo>
                  <a:cubicBezTo>
                    <a:pt x="7748" y="9111"/>
                    <a:pt x="7347" y="10323"/>
                    <a:pt x="7033" y="10323"/>
                  </a:cubicBezTo>
                  <a:cubicBezTo>
                    <a:pt x="6990" y="10323"/>
                    <a:pt x="6990" y="10323"/>
                    <a:pt x="6936" y="10280"/>
                  </a:cubicBezTo>
                  <a:cubicBezTo>
                    <a:pt x="6038" y="9739"/>
                    <a:pt x="5183" y="8927"/>
                    <a:pt x="5183" y="8927"/>
                  </a:cubicBezTo>
                  <a:cubicBezTo>
                    <a:pt x="5140" y="8841"/>
                    <a:pt x="5042" y="8797"/>
                    <a:pt x="4956" y="8797"/>
                  </a:cubicBezTo>
                  <a:cubicBezTo>
                    <a:pt x="4869" y="8797"/>
                    <a:pt x="4826" y="8841"/>
                    <a:pt x="4772" y="8841"/>
                  </a:cubicBezTo>
                  <a:lnTo>
                    <a:pt x="227" y="11405"/>
                  </a:lnTo>
                  <a:cubicBezTo>
                    <a:pt x="87" y="11459"/>
                    <a:pt x="0" y="11589"/>
                    <a:pt x="0" y="11676"/>
                  </a:cubicBezTo>
                  <a:cubicBezTo>
                    <a:pt x="0" y="13299"/>
                    <a:pt x="401" y="14608"/>
                    <a:pt x="1212" y="15463"/>
                  </a:cubicBezTo>
                  <a:cubicBezTo>
                    <a:pt x="1937" y="16144"/>
                    <a:pt x="2835" y="16501"/>
                    <a:pt x="3917" y="16501"/>
                  </a:cubicBezTo>
                  <a:cubicBezTo>
                    <a:pt x="5681" y="16501"/>
                    <a:pt x="7531" y="15560"/>
                    <a:pt x="9057" y="13840"/>
                  </a:cubicBezTo>
                  <a:cubicBezTo>
                    <a:pt x="10820" y="11816"/>
                    <a:pt x="11221" y="9241"/>
                    <a:pt x="11535" y="6990"/>
                  </a:cubicBezTo>
                  <a:cubicBezTo>
                    <a:pt x="11719" y="5952"/>
                    <a:pt x="11859" y="4967"/>
                    <a:pt x="12130" y="4102"/>
                  </a:cubicBezTo>
                  <a:cubicBezTo>
                    <a:pt x="12757" y="2165"/>
                    <a:pt x="14240" y="2035"/>
                    <a:pt x="15419" y="1894"/>
                  </a:cubicBezTo>
                  <a:cubicBezTo>
                    <a:pt x="15733" y="1851"/>
                    <a:pt x="16047" y="1851"/>
                    <a:pt x="16274" y="1764"/>
                  </a:cubicBezTo>
                  <a:cubicBezTo>
                    <a:pt x="16772" y="1624"/>
                    <a:pt x="17042" y="1396"/>
                    <a:pt x="17172" y="1083"/>
                  </a:cubicBezTo>
                  <a:cubicBezTo>
                    <a:pt x="17356" y="639"/>
                    <a:pt x="17129" y="228"/>
                    <a:pt x="17129" y="185"/>
                  </a:cubicBezTo>
                  <a:cubicBezTo>
                    <a:pt x="17042" y="98"/>
                    <a:pt x="16945" y="1"/>
                    <a:pt x="1681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4" name="Google Shape;413;p24"/>
            <p:cNvSpPr/>
            <p:nvPr/>
          </p:nvSpPr>
          <p:spPr>
            <a:xfrm>
              <a:off x="7925705" y="3229431"/>
              <a:ext cx="290729" cy="225203"/>
            </a:xfrm>
            <a:custGeom>
              <a:avLst/>
              <a:gdLst/>
              <a:ahLst/>
              <a:cxnLst/>
              <a:rect l="l" t="t" r="r" b="b"/>
              <a:pathLst>
                <a:path w="8257" h="6396" extrusionOk="0">
                  <a:moveTo>
                    <a:pt x="7034" y="1"/>
                  </a:moveTo>
                  <a:cubicBezTo>
                    <a:pt x="6990" y="217"/>
                    <a:pt x="6806" y="487"/>
                    <a:pt x="6806" y="487"/>
                  </a:cubicBezTo>
                  <a:cubicBezTo>
                    <a:pt x="2078" y="671"/>
                    <a:pt x="628" y="3874"/>
                    <a:pt x="0" y="5952"/>
                  </a:cubicBezTo>
                  <a:cubicBezTo>
                    <a:pt x="769" y="6038"/>
                    <a:pt x="1494" y="6222"/>
                    <a:pt x="2208" y="6395"/>
                  </a:cubicBezTo>
                  <a:cubicBezTo>
                    <a:pt x="2348" y="5411"/>
                    <a:pt x="2522" y="4458"/>
                    <a:pt x="2792" y="3647"/>
                  </a:cubicBezTo>
                  <a:cubicBezTo>
                    <a:pt x="3701" y="942"/>
                    <a:pt x="6092" y="1353"/>
                    <a:pt x="7174" y="1083"/>
                  </a:cubicBezTo>
                  <a:cubicBezTo>
                    <a:pt x="8256" y="758"/>
                    <a:pt x="7802" y="1"/>
                    <a:pt x="7802" y="1"/>
                  </a:cubicBezTo>
                  <a:close/>
                </a:path>
              </a:pathLst>
            </a:custGeom>
            <a:solidFill>
              <a:srgbClr val="244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5" name="Google Shape;414;p24"/>
            <p:cNvSpPr/>
            <p:nvPr/>
          </p:nvSpPr>
          <p:spPr>
            <a:xfrm>
              <a:off x="7909720" y="3411925"/>
              <a:ext cx="104785" cy="79258"/>
            </a:xfrm>
            <a:custGeom>
              <a:avLst/>
              <a:gdLst/>
              <a:ahLst/>
              <a:cxnLst/>
              <a:rect l="l" t="t" r="r" b="b"/>
              <a:pathLst>
                <a:path w="2976" h="2251" extrusionOk="0">
                  <a:moveTo>
                    <a:pt x="541" y="0"/>
                  </a:moveTo>
                  <a:lnTo>
                    <a:pt x="498" y="87"/>
                  </a:lnTo>
                  <a:cubicBezTo>
                    <a:pt x="271" y="671"/>
                    <a:pt x="141" y="1212"/>
                    <a:pt x="54" y="1580"/>
                  </a:cubicBezTo>
                  <a:lnTo>
                    <a:pt x="0" y="1797"/>
                  </a:lnTo>
                  <a:lnTo>
                    <a:pt x="227" y="1797"/>
                  </a:lnTo>
                  <a:cubicBezTo>
                    <a:pt x="1039" y="1894"/>
                    <a:pt x="1807" y="2024"/>
                    <a:pt x="2489" y="2208"/>
                  </a:cubicBezTo>
                  <a:lnTo>
                    <a:pt x="2705" y="2251"/>
                  </a:lnTo>
                  <a:lnTo>
                    <a:pt x="2705" y="2067"/>
                  </a:lnTo>
                  <a:cubicBezTo>
                    <a:pt x="2759" y="1851"/>
                    <a:pt x="2802" y="1667"/>
                    <a:pt x="2802" y="1439"/>
                  </a:cubicBezTo>
                  <a:cubicBezTo>
                    <a:pt x="2846" y="1126"/>
                    <a:pt x="2889" y="812"/>
                    <a:pt x="2976" y="498"/>
                  </a:cubicBezTo>
                  <a:lnTo>
                    <a:pt x="2976" y="357"/>
                  </a:lnTo>
                  <a:lnTo>
                    <a:pt x="2802" y="314"/>
                  </a:lnTo>
                  <a:cubicBezTo>
                    <a:pt x="2077" y="130"/>
                    <a:pt x="1353" y="44"/>
                    <a:pt x="68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6" name="Google Shape;415;p24"/>
            <p:cNvSpPr/>
            <p:nvPr/>
          </p:nvSpPr>
          <p:spPr>
            <a:xfrm>
              <a:off x="7902079" y="3403932"/>
              <a:ext cx="120418" cy="95278"/>
            </a:xfrm>
            <a:custGeom>
              <a:avLst/>
              <a:gdLst/>
              <a:ahLst/>
              <a:cxnLst/>
              <a:rect l="l" t="t" r="r" b="b"/>
              <a:pathLst>
                <a:path w="3420" h="2706" extrusionOk="0">
                  <a:moveTo>
                    <a:pt x="899" y="401"/>
                  </a:moveTo>
                  <a:cubicBezTo>
                    <a:pt x="1570" y="455"/>
                    <a:pt x="2294" y="541"/>
                    <a:pt x="3019" y="725"/>
                  </a:cubicBezTo>
                  <a:cubicBezTo>
                    <a:pt x="2922" y="1212"/>
                    <a:pt x="2836" y="1753"/>
                    <a:pt x="2749" y="2251"/>
                  </a:cubicBezTo>
                  <a:cubicBezTo>
                    <a:pt x="1981" y="2078"/>
                    <a:pt x="1212" y="1937"/>
                    <a:pt x="444" y="1850"/>
                  </a:cubicBezTo>
                  <a:cubicBezTo>
                    <a:pt x="542" y="1439"/>
                    <a:pt x="671" y="942"/>
                    <a:pt x="899" y="401"/>
                  </a:cubicBezTo>
                  <a:close/>
                  <a:moveTo>
                    <a:pt x="628" y="0"/>
                  </a:moveTo>
                  <a:lnTo>
                    <a:pt x="542" y="271"/>
                  </a:lnTo>
                  <a:cubicBezTo>
                    <a:pt x="358" y="855"/>
                    <a:pt x="174" y="1353"/>
                    <a:pt x="87" y="1753"/>
                  </a:cubicBezTo>
                  <a:lnTo>
                    <a:pt x="1" y="2164"/>
                  </a:lnTo>
                  <a:lnTo>
                    <a:pt x="401" y="2207"/>
                  </a:lnTo>
                  <a:cubicBezTo>
                    <a:pt x="1212" y="2294"/>
                    <a:pt x="1981" y="2435"/>
                    <a:pt x="2652" y="2619"/>
                  </a:cubicBezTo>
                  <a:lnTo>
                    <a:pt x="3063" y="2705"/>
                  </a:lnTo>
                  <a:lnTo>
                    <a:pt x="3106" y="2348"/>
                  </a:lnTo>
                  <a:cubicBezTo>
                    <a:pt x="3149" y="2121"/>
                    <a:pt x="3193" y="1894"/>
                    <a:pt x="3193" y="1710"/>
                  </a:cubicBezTo>
                  <a:cubicBezTo>
                    <a:pt x="3247" y="1396"/>
                    <a:pt x="3290" y="1082"/>
                    <a:pt x="3333" y="768"/>
                  </a:cubicBezTo>
                  <a:lnTo>
                    <a:pt x="3420" y="455"/>
                  </a:lnTo>
                  <a:lnTo>
                    <a:pt x="3063" y="357"/>
                  </a:lnTo>
                  <a:cubicBezTo>
                    <a:pt x="2338" y="184"/>
                    <a:pt x="1624" y="87"/>
                    <a:pt x="899" y="43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7" name="Google Shape;416;p24"/>
            <p:cNvSpPr/>
            <p:nvPr/>
          </p:nvSpPr>
          <p:spPr>
            <a:xfrm>
              <a:off x="7604907" y="3530794"/>
              <a:ext cx="187493" cy="106334"/>
            </a:xfrm>
            <a:custGeom>
              <a:avLst/>
              <a:gdLst/>
              <a:ahLst/>
              <a:cxnLst/>
              <a:rect l="l" t="t" r="r" b="b"/>
              <a:pathLst>
                <a:path w="5325" h="3020" extrusionOk="0">
                  <a:moveTo>
                    <a:pt x="4827" y="0"/>
                  </a:moveTo>
                  <a:cubicBezTo>
                    <a:pt x="4383" y="0"/>
                    <a:pt x="3431" y="368"/>
                    <a:pt x="2435" y="909"/>
                  </a:cubicBezTo>
                  <a:cubicBezTo>
                    <a:pt x="2035" y="1126"/>
                    <a:pt x="1" y="2262"/>
                    <a:pt x="325" y="2846"/>
                  </a:cubicBezTo>
                  <a:cubicBezTo>
                    <a:pt x="369" y="2976"/>
                    <a:pt x="499" y="3019"/>
                    <a:pt x="683" y="3019"/>
                  </a:cubicBezTo>
                  <a:cubicBezTo>
                    <a:pt x="1137" y="3019"/>
                    <a:pt x="2078" y="2662"/>
                    <a:pt x="3117" y="2121"/>
                  </a:cubicBezTo>
                  <a:cubicBezTo>
                    <a:pt x="3701" y="1807"/>
                    <a:pt x="4286" y="1396"/>
                    <a:pt x="4697" y="1082"/>
                  </a:cubicBezTo>
                  <a:cubicBezTo>
                    <a:pt x="5140" y="682"/>
                    <a:pt x="5324" y="411"/>
                    <a:pt x="5195" y="184"/>
                  </a:cubicBezTo>
                  <a:cubicBezTo>
                    <a:pt x="5140" y="44"/>
                    <a:pt x="5011" y="0"/>
                    <a:pt x="4827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8" name="Google Shape;417;p24"/>
            <p:cNvSpPr/>
            <p:nvPr/>
          </p:nvSpPr>
          <p:spPr>
            <a:xfrm>
              <a:off x="7601879" y="3524702"/>
              <a:ext cx="200028" cy="118904"/>
            </a:xfrm>
            <a:custGeom>
              <a:avLst/>
              <a:gdLst/>
              <a:ahLst/>
              <a:cxnLst/>
              <a:rect l="l" t="t" r="r" b="b"/>
              <a:pathLst>
                <a:path w="5681" h="3377" extrusionOk="0">
                  <a:moveTo>
                    <a:pt x="4913" y="357"/>
                  </a:moveTo>
                  <a:cubicBezTo>
                    <a:pt x="5053" y="357"/>
                    <a:pt x="5097" y="357"/>
                    <a:pt x="5140" y="444"/>
                  </a:cubicBezTo>
                  <a:cubicBezTo>
                    <a:pt x="5281" y="671"/>
                    <a:pt x="4372" y="1439"/>
                    <a:pt x="3117" y="2164"/>
                  </a:cubicBezTo>
                  <a:cubicBezTo>
                    <a:pt x="2121" y="2705"/>
                    <a:pt x="1169" y="3019"/>
                    <a:pt x="769" y="3019"/>
                  </a:cubicBezTo>
                  <a:cubicBezTo>
                    <a:pt x="682" y="3019"/>
                    <a:pt x="585" y="3019"/>
                    <a:pt x="541" y="2922"/>
                  </a:cubicBezTo>
                  <a:cubicBezTo>
                    <a:pt x="411" y="2705"/>
                    <a:pt x="1353" y="1937"/>
                    <a:pt x="2619" y="1212"/>
                  </a:cubicBezTo>
                  <a:cubicBezTo>
                    <a:pt x="3603" y="671"/>
                    <a:pt x="4512" y="357"/>
                    <a:pt x="4913" y="357"/>
                  </a:cubicBezTo>
                  <a:close/>
                  <a:moveTo>
                    <a:pt x="4913" y="0"/>
                  </a:moveTo>
                  <a:cubicBezTo>
                    <a:pt x="4328" y="0"/>
                    <a:pt x="3246" y="487"/>
                    <a:pt x="2435" y="898"/>
                  </a:cubicBezTo>
                  <a:cubicBezTo>
                    <a:pt x="1807" y="1255"/>
                    <a:pt x="1223" y="1623"/>
                    <a:pt x="812" y="1980"/>
                  </a:cubicBezTo>
                  <a:cubicBezTo>
                    <a:pt x="455" y="2294"/>
                    <a:pt x="0" y="2705"/>
                    <a:pt x="228" y="3106"/>
                  </a:cubicBezTo>
                  <a:cubicBezTo>
                    <a:pt x="314" y="3246"/>
                    <a:pt x="455" y="3376"/>
                    <a:pt x="769" y="3376"/>
                  </a:cubicBezTo>
                  <a:cubicBezTo>
                    <a:pt x="1353" y="3376"/>
                    <a:pt x="2435" y="2922"/>
                    <a:pt x="3246" y="2478"/>
                  </a:cubicBezTo>
                  <a:cubicBezTo>
                    <a:pt x="3928" y="2110"/>
                    <a:pt x="4469" y="1753"/>
                    <a:pt x="4869" y="1396"/>
                  </a:cubicBezTo>
                  <a:cubicBezTo>
                    <a:pt x="5281" y="1082"/>
                    <a:pt x="5681" y="671"/>
                    <a:pt x="5454" y="271"/>
                  </a:cubicBezTo>
                  <a:cubicBezTo>
                    <a:pt x="5367" y="130"/>
                    <a:pt x="5226" y="0"/>
                    <a:pt x="491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9" name="Google Shape;418;p24"/>
            <p:cNvSpPr/>
            <p:nvPr/>
          </p:nvSpPr>
          <p:spPr>
            <a:xfrm>
              <a:off x="7662053" y="3561884"/>
              <a:ext cx="79680" cy="44505"/>
            </a:xfrm>
            <a:custGeom>
              <a:avLst/>
              <a:gdLst/>
              <a:ahLst/>
              <a:cxnLst/>
              <a:rect l="l" t="t" r="r" b="b"/>
              <a:pathLst>
                <a:path w="2263" h="1264" extrusionOk="0">
                  <a:moveTo>
                    <a:pt x="2144" y="0"/>
                  </a:moveTo>
                  <a:cubicBezTo>
                    <a:pt x="1967" y="0"/>
                    <a:pt x="1518" y="170"/>
                    <a:pt x="1040" y="427"/>
                  </a:cubicBezTo>
                  <a:cubicBezTo>
                    <a:pt x="412" y="740"/>
                    <a:pt x="1" y="1108"/>
                    <a:pt x="55" y="1238"/>
                  </a:cubicBezTo>
                  <a:cubicBezTo>
                    <a:pt x="72" y="1255"/>
                    <a:pt x="107" y="1264"/>
                    <a:pt x="157" y="1264"/>
                  </a:cubicBezTo>
                  <a:cubicBezTo>
                    <a:pt x="359" y="1264"/>
                    <a:pt x="799" y="1124"/>
                    <a:pt x="1267" y="838"/>
                  </a:cubicBezTo>
                  <a:cubicBezTo>
                    <a:pt x="1851" y="513"/>
                    <a:pt x="2262" y="156"/>
                    <a:pt x="2219" y="26"/>
                  </a:cubicBezTo>
                  <a:cubicBezTo>
                    <a:pt x="2209" y="8"/>
                    <a:pt x="2183" y="0"/>
                    <a:pt x="214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0" name="Google Shape;419;p24"/>
            <p:cNvSpPr/>
            <p:nvPr/>
          </p:nvSpPr>
          <p:spPr>
            <a:xfrm>
              <a:off x="7641490" y="3684027"/>
              <a:ext cx="58132" cy="73166"/>
            </a:xfrm>
            <a:custGeom>
              <a:avLst/>
              <a:gdLst/>
              <a:ahLst/>
              <a:cxnLst/>
              <a:rect l="l" t="t" r="r" b="b"/>
              <a:pathLst>
                <a:path w="1651" h="2078" extrusionOk="0">
                  <a:moveTo>
                    <a:pt x="93" y="1"/>
                  </a:moveTo>
                  <a:cubicBezTo>
                    <a:pt x="68" y="1"/>
                    <a:pt x="44" y="25"/>
                    <a:pt x="44" y="74"/>
                  </a:cubicBezTo>
                  <a:cubicBezTo>
                    <a:pt x="1" y="972"/>
                    <a:pt x="726" y="1599"/>
                    <a:pt x="1451" y="2054"/>
                  </a:cubicBezTo>
                  <a:cubicBezTo>
                    <a:pt x="1475" y="2070"/>
                    <a:pt x="1498" y="2077"/>
                    <a:pt x="1519" y="2077"/>
                  </a:cubicBezTo>
                  <a:cubicBezTo>
                    <a:pt x="1607" y="2077"/>
                    <a:pt x="1650" y="1949"/>
                    <a:pt x="1580" y="1870"/>
                  </a:cubicBezTo>
                  <a:cubicBezTo>
                    <a:pt x="953" y="1372"/>
                    <a:pt x="271" y="929"/>
                    <a:pt x="141" y="74"/>
                  </a:cubicBezTo>
                  <a:cubicBezTo>
                    <a:pt x="141" y="25"/>
                    <a:pt x="117" y="1"/>
                    <a:pt x="9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1" name="Google Shape;420;p24"/>
            <p:cNvSpPr/>
            <p:nvPr/>
          </p:nvSpPr>
          <p:spPr>
            <a:xfrm>
              <a:off x="7825885" y="3585827"/>
              <a:ext cx="59963" cy="23626"/>
            </a:xfrm>
            <a:custGeom>
              <a:avLst/>
              <a:gdLst/>
              <a:ahLst/>
              <a:cxnLst/>
              <a:rect l="l" t="t" r="r" b="b"/>
              <a:pathLst>
                <a:path w="1703" h="671" extrusionOk="0">
                  <a:moveTo>
                    <a:pt x="53" y="0"/>
                  </a:moveTo>
                  <a:cubicBezTo>
                    <a:pt x="24" y="0"/>
                    <a:pt x="1" y="40"/>
                    <a:pt x="1" y="104"/>
                  </a:cubicBezTo>
                  <a:cubicBezTo>
                    <a:pt x="44" y="374"/>
                    <a:pt x="401" y="601"/>
                    <a:pt x="671" y="645"/>
                  </a:cubicBezTo>
                  <a:cubicBezTo>
                    <a:pt x="746" y="662"/>
                    <a:pt x="819" y="671"/>
                    <a:pt x="890" y="671"/>
                  </a:cubicBezTo>
                  <a:cubicBezTo>
                    <a:pt x="1208" y="671"/>
                    <a:pt x="1481" y="501"/>
                    <a:pt x="1667" y="244"/>
                  </a:cubicBezTo>
                  <a:cubicBezTo>
                    <a:pt x="1703" y="172"/>
                    <a:pt x="1649" y="93"/>
                    <a:pt x="1574" y="93"/>
                  </a:cubicBezTo>
                  <a:cubicBezTo>
                    <a:pt x="1559" y="93"/>
                    <a:pt x="1543" y="96"/>
                    <a:pt x="1526" y="104"/>
                  </a:cubicBezTo>
                  <a:cubicBezTo>
                    <a:pt x="1338" y="292"/>
                    <a:pt x="1121" y="450"/>
                    <a:pt x="873" y="450"/>
                  </a:cubicBezTo>
                  <a:cubicBezTo>
                    <a:pt x="822" y="450"/>
                    <a:pt x="769" y="443"/>
                    <a:pt x="715" y="428"/>
                  </a:cubicBezTo>
                  <a:cubicBezTo>
                    <a:pt x="401" y="374"/>
                    <a:pt x="271" y="201"/>
                    <a:pt x="87" y="17"/>
                  </a:cubicBezTo>
                  <a:cubicBezTo>
                    <a:pt x="76" y="5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2" name="Google Shape;421;p24"/>
            <p:cNvSpPr/>
            <p:nvPr/>
          </p:nvSpPr>
          <p:spPr>
            <a:xfrm>
              <a:off x="7684552" y="3636705"/>
              <a:ext cx="72357" cy="67322"/>
            </a:xfrm>
            <a:custGeom>
              <a:avLst/>
              <a:gdLst/>
              <a:ahLst/>
              <a:cxnLst/>
              <a:rect l="l" t="t" r="r" b="b"/>
              <a:pathLst>
                <a:path w="2055" h="1912" extrusionOk="0">
                  <a:moveTo>
                    <a:pt x="1065" y="0"/>
                  </a:moveTo>
                  <a:cubicBezTo>
                    <a:pt x="1056" y="0"/>
                    <a:pt x="1047" y="4"/>
                    <a:pt x="1039" y="11"/>
                  </a:cubicBezTo>
                  <a:cubicBezTo>
                    <a:pt x="714" y="195"/>
                    <a:pt x="444" y="509"/>
                    <a:pt x="314" y="823"/>
                  </a:cubicBezTo>
                  <a:cubicBezTo>
                    <a:pt x="173" y="1093"/>
                    <a:pt x="0" y="1548"/>
                    <a:pt x="228" y="1775"/>
                  </a:cubicBezTo>
                  <a:cubicBezTo>
                    <a:pt x="322" y="1874"/>
                    <a:pt x="445" y="1911"/>
                    <a:pt x="576" y="1911"/>
                  </a:cubicBezTo>
                  <a:cubicBezTo>
                    <a:pt x="746" y="1911"/>
                    <a:pt x="930" y="1848"/>
                    <a:pt x="1082" y="1775"/>
                  </a:cubicBezTo>
                  <a:cubicBezTo>
                    <a:pt x="1483" y="1634"/>
                    <a:pt x="1851" y="1320"/>
                    <a:pt x="2024" y="963"/>
                  </a:cubicBezTo>
                  <a:cubicBezTo>
                    <a:pt x="2054" y="902"/>
                    <a:pt x="2020" y="836"/>
                    <a:pt x="1982" y="836"/>
                  </a:cubicBezTo>
                  <a:cubicBezTo>
                    <a:pt x="1967" y="836"/>
                    <a:pt x="1950" y="848"/>
                    <a:pt x="1937" y="877"/>
                  </a:cubicBezTo>
                  <a:cubicBezTo>
                    <a:pt x="1753" y="1050"/>
                    <a:pt x="1580" y="1191"/>
                    <a:pt x="1396" y="1364"/>
                  </a:cubicBezTo>
                  <a:cubicBezTo>
                    <a:pt x="1228" y="1492"/>
                    <a:pt x="878" y="1694"/>
                    <a:pt x="613" y="1694"/>
                  </a:cubicBezTo>
                  <a:cubicBezTo>
                    <a:pt x="588" y="1694"/>
                    <a:pt x="564" y="1692"/>
                    <a:pt x="541" y="1688"/>
                  </a:cubicBezTo>
                  <a:cubicBezTo>
                    <a:pt x="87" y="1591"/>
                    <a:pt x="401" y="920"/>
                    <a:pt x="541" y="693"/>
                  </a:cubicBezTo>
                  <a:cubicBezTo>
                    <a:pt x="671" y="466"/>
                    <a:pt x="898" y="282"/>
                    <a:pt x="1126" y="109"/>
                  </a:cubicBezTo>
                  <a:cubicBezTo>
                    <a:pt x="1161" y="73"/>
                    <a:pt x="1109" y="0"/>
                    <a:pt x="10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3" name="Google Shape;422;p24"/>
            <p:cNvSpPr/>
            <p:nvPr/>
          </p:nvSpPr>
          <p:spPr>
            <a:xfrm>
              <a:off x="7919825" y="3558574"/>
              <a:ext cx="52991" cy="94328"/>
            </a:xfrm>
            <a:custGeom>
              <a:avLst/>
              <a:gdLst/>
              <a:ahLst/>
              <a:cxnLst/>
              <a:rect l="l" t="t" r="r" b="b"/>
              <a:pathLst>
                <a:path w="1505" h="2679" extrusionOk="0">
                  <a:moveTo>
                    <a:pt x="1413" y="0"/>
                  </a:moveTo>
                  <a:cubicBezTo>
                    <a:pt x="1385" y="0"/>
                    <a:pt x="1356" y="19"/>
                    <a:pt x="1336" y="66"/>
                  </a:cubicBezTo>
                  <a:cubicBezTo>
                    <a:pt x="1022" y="932"/>
                    <a:pt x="579" y="1787"/>
                    <a:pt x="38" y="2598"/>
                  </a:cubicBezTo>
                  <a:cubicBezTo>
                    <a:pt x="0" y="2628"/>
                    <a:pt x="35" y="2678"/>
                    <a:pt x="74" y="2678"/>
                  </a:cubicBezTo>
                  <a:cubicBezTo>
                    <a:pt x="92" y="2678"/>
                    <a:pt x="111" y="2668"/>
                    <a:pt x="124" y="2641"/>
                  </a:cubicBezTo>
                  <a:cubicBezTo>
                    <a:pt x="708" y="1873"/>
                    <a:pt x="1163" y="1018"/>
                    <a:pt x="1477" y="120"/>
                  </a:cubicBezTo>
                  <a:cubicBezTo>
                    <a:pt x="1504" y="58"/>
                    <a:pt x="1462" y="0"/>
                    <a:pt x="141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4" name="Google Shape;423;p24"/>
            <p:cNvSpPr/>
            <p:nvPr/>
          </p:nvSpPr>
          <p:spPr>
            <a:xfrm>
              <a:off x="7974859" y="3302774"/>
              <a:ext cx="46970" cy="80842"/>
            </a:xfrm>
            <a:custGeom>
              <a:avLst/>
              <a:gdLst/>
              <a:ahLst/>
              <a:cxnLst/>
              <a:rect l="l" t="t" r="r" b="b"/>
              <a:pathLst>
                <a:path w="1334" h="2296" extrusionOk="0">
                  <a:moveTo>
                    <a:pt x="1235" y="0"/>
                  </a:moveTo>
                  <a:cubicBezTo>
                    <a:pt x="1218" y="0"/>
                    <a:pt x="1199" y="8"/>
                    <a:pt x="1180" y="27"/>
                  </a:cubicBezTo>
                  <a:cubicBezTo>
                    <a:pt x="411" y="525"/>
                    <a:pt x="44" y="1337"/>
                    <a:pt x="0" y="2246"/>
                  </a:cubicBezTo>
                  <a:cubicBezTo>
                    <a:pt x="0" y="2271"/>
                    <a:pt x="33" y="2296"/>
                    <a:pt x="60" y="2296"/>
                  </a:cubicBezTo>
                  <a:cubicBezTo>
                    <a:pt x="80" y="2296"/>
                    <a:pt x="98" y="2282"/>
                    <a:pt x="98" y="2246"/>
                  </a:cubicBezTo>
                  <a:cubicBezTo>
                    <a:pt x="184" y="1434"/>
                    <a:pt x="682" y="709"/>
                    <a:pt x="1266" y="168"/>
                  </a:cubicBezTo>
                  <a:cubicBezTo>
                    <a:pt x="1334" y="101"/>
                    <a:pt x="1296" y="0"/>
                    <a:pt x="123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5" name="Google Shape;424;p24"/>
            <p:cNvSpPr/>
            <p:nvPr/>
          </p:nvSpPr>
          <p:spPr>
            <a:xfrm>
              <a:off x="7711593" y="3642022"/>
              <a:ext cx="26689" cy="33731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585" y="1"/>
                  </a:moveTo>
                  <a:cubicBezTo>
                    <a:pt x="314" y="185"/>
                    <a:pt x="87" y="455"/>
                    <a:pt x="1" y="812"/>
                  </a:cubicBezTo>
                  <a:cubicBezTo>
                    <a:pt x="1" y="882"/>
                    <a:pt x="28" y="958"/>
                    <a:pt x="84" y="958"/>
                  </a:cubicBezTo>
                  <a:cubicBezTo>
                    <a:pt x="97" y="958"/>
                    <a:pt x="113" y="953"/>
                    <a:pt x="130" y="942"/>
                  </a:cubicBezTo>
                  <a:cubicBezTo>
                    <a:pt x="358" y="899"/>
                    <a:pt x="585" y="812"/>
                    <a:pt x="671" y="585"/>
                  </a:cubicBezTo>
                  <a:cubicBezTo>
                    <a:pt x="703" y="522"/>
                    <a:pt x="665" y="482"/>
                    <a:pt x="626" y="482"/>
                  </a:cubicBezTo>
                  <a:cubicBezTo>
                    <a:pt x="611" y="482"/>
                    <a:pt x="596" y="487"/>
                    <a:pt x="585" y="499"/>
                  </a:cubicBezTo>
                  <a:cubicBezTo>
                    <a:pt x="487" y="542"/>
                    <a:pt x="401" y="628"/>
                    <a:pt x="271" y="672"/>
                  </a:cubicBezTo>
                  <a:cubicBezTo>
                    <a:pt x="358" y="455"/>
                    <a:pt x="487" y="271"/>
                    <a:pt x="671" y="131"/>
                  </a:cubicBezTo>
                  <a:cubicBezTo>
                    <a:pt x="758" y="87"/>
                    <a:pt x="671" y="1"/>
                    <a:pt x="5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425;p24"/>
          <p:cNvGrpSpPr/>
          <p:nvPr/>
        </p:nvGrpSpPr>
        <p:grpSpPr>
          <a:xfrm>
            <a:off x="1483282" y="2831999"/>
            <a:ext cx="631732" cy="741001"/>
            <a:chOff x="7535191" y="1145492"/>
            <a:chExt cx="392063" cy="459878"/>
          </a:xfrm>
        </p:grpSpPr>
        <p:sp>
          <p:nvSpPr>
            <p:cNvPr id="1049276" name="Google Shape;426;p24"/>
            <p:cNvSpPr/>
            <p:nvPr/>
          </p:nvSpPr>
          <p:spPr>
            <a:xfrm>
              <a:off x="7535191" y="1145492"/>
              <a:ext cx="392063" cy="459878"/>
            </a:xfrm>
            <a:custGeom>
              <a:avLst/>
              <a:gdLst/>
              <a:ahLst/>
              <a:cxnLst/>
              <a:rect l="l" t="t" r="r" b="b"/>
              <a:pathLst>
                <a:path w="11135" h="13061" extrusionOk="0">
                  <a:moveTo>
                    <a:pt x="5545" y="0"/>
                  </a:moveTo>
                  <a:cubicBezTo>
                    <a:pt x="5458" y="0"/>
                    <a:pt x="5370" y="11"/>
                    <a:pt x="5281" y="33"/>
                  </a:cubicBezTo>
                  <a:cubicBezTo>
                    <a:pt x="5011" y="33"/>
                    <a:pt x="4740" y="163"/>
                    <a:pt x="4556" y="390"/>
                  </a:cubicBezTo>
                  <a:cubicBezTo>
                    <a:pt x="4058" y="974"/>
                    <a:pt x="3604" y="1786"/>
                    <a:pt x="3388" y="2651"/>
                  </a:cubicBezTo>
                  <a:cubicBezTo>
                    <a:pt x="3117" y="2511"/>
                    <a:pt x="2792" y="2424"/>
                    <a:pt x="2522" y="2381"/>
                  </a:cubicBezTo>
                  <a:lnTo>
                    <a:pt x="2349" y="2327"/>
                  </a:lnTo>
                  <a:cubicBezTo>
                    <a:pt x="2035" y="2327"/>
                    <a:pt x="1764" y="2467"/>
                    <a:pt x="1581" y="2651"/>
                  </a:cubicBezTo>
                  <a:cubicBezTo>
                    <a:pt x="1353" y="2824"/>
                    <a:pt x="1223" y="3095"/>
                    <a:pt x="1169" y="3365"/>
                  </a:cubicBezTo>
                  <a:cubicBezTo>
                    <a:pt x="1126" y="3776"/>
                    <a:pt x="1083" y="4220"/>
                    <a:pt x="1126" y="4675"/>
                  </a:cubicBezTo>
                  <a:cubicBezTo>
                    <a:pt x="899" y="4718"/>
                    <a:pt x="726" y="4815"/>
                    <a:pt x="542" y="4988"/>
                  </a:cubicBezTo>
                  <a:cubicBezTo>
                    <a:pt x="315" y="5172"/>
                    <a:pt x="185" y="5399"/>
                    <a:pt x="141" y="5713"/>
                  </a:cubicBezTo>
                  <a:cubicBezTo>
                    <a:pt x="1" y="6752"/>
                    <a:pt x="141" y="8332"/>
                    <a:pt x="1083" y="9360"/>
                  </a:cubicBezTo>
                  <a:cubicBezTo>
                    <a:pt x="1440" y="9814"/>
                    <a:pt x="1894" y="10085"/>
                    <a:pt x="2435" y="10225"/>
                  </a:cubicBezTo>
                  <a:cubicBezTo>
                    <a:pt x="2305" y="10853"/>
                    <a:pt x="2251" y="11480"/>
                    <a:pt x="2251" y="12119"/>
                  </a:cubicBezTo>
                  <a:cubicBezTo>
                    <a:pt x="2251" y="12660"/>
                    <a:pt x="2663" y="13060"/>
                    <a:pt x="3160" y="13060"/>
                  </a:cubicBezTo>
                  <a:cubicBezTo>
                    <a:pt x="3701" y="13060"/>
                    <a:pt x="4145" y="12606"/>
                    <a:pt x="4145" y="12119"/>
                  </a:cubicBezTo>
                  <a:lnTo>
                    <a:pt x="4145" y="11892"/>
                  </a:lnTo>
                  <a:cubicBezTo>
                    <a:pt x="4599" y="12065"/>
                    <a:pt x="5097" y="12162"/>
                    <a:pt x="5638" y="12162"/>
                  </a:cubicBezTo>
                  <a:cubicBezTo>
                    <a:pt x="6450" y="12162"/>
                    <a:pt x="7304" y="11978"/>
                    <a:pt x="8029" y="11578"/>
                  </a:cubicBezTo>
                  <a:cubicBezTo>
                    <a:pt x="8300" y="11437"/>
                    <a:pt x="8473" y="11253"/>
                    <a:pt x="8570" y="10983"/>
                  </a:cubicBezTo>
                  <a:cubicBezTo>
                    <a:pt x="8743" y="10669"/>
                    <a:pt x="8700" y="10312"/>
                    <a:pt x="8527" y="9998"/>
                  </a:cubicBezTo>
                  <a:cubicBezTo>
                    <a:pt x="8473" y="9857"/>
                    <a:pt x="8386" y="9771"/>
                    <a:pt x="8343" y="9630"/>
                  </a:cubicBezTo>
                  <a:cubicBezTo>
                    <a:pt x="8570" y="9587"/>
                    <a:pt x="8798" y="9457"/>
                    <a:pt x="9014" y="9360"/>
                  </a:cubicBezTo>
                  <a:cubicBezTo>
                    <a:pt x="9284" y="9230"/>
                    <a:pt x="9468" y="9003"/>
                    <a:pt x="9555" y="8732"/>
                  </a:cubicBezTo>
                  <a:cubicBezTo>
                    <a:pt x="9696" y="8418"/>
                    <a:pt x="9696" y="8061"/>
                    <a:pt x="9512" y="7737"/>
                  </a:cubicBezTo>
                  <a:lnTo>
                    <a:pt x="9512" y="7693"/>
                  </a:lnTo>
                  <a:cubicBezTo>
                    <a:pt x="9739" y="7607"/>
                    <a:pt x="10009" y="7520"/>
                    <a:pt x="10193" y="7423"/>
                  </a:cubicBezTo>
                  <a:cubicBezTo>
                    <a:pt x="10464" y="7293"/>
                    <a:pt x="10637" y="7066"/>
                    <a:pt x="10734" y="6795"/>
                  </a:cubicBezTo>
                  <a:cubicBezTo>
                    <a:pt x="10908" y="6482"/>
                    <a:pt x="10908" y="6114"/>
                    <a:pt x="10734" y="5800"/>
                  </a:cubicBezTo>
                  <a:cubicBezTo>
                    <a:pt x="10464" y="5399"/>
                    <a:pt x="10096" y="4945"/>
                    <a:pt x="9652" y="4631"/>
                  </a:cubicBezTo>
                  <a:cubicBezTo>
                    <a:pt x="10421" y="3863"/>
                    <a:pt x="10962" y="2781"/>
                    <a:pt x="11091" y="1926"/>
                  </a:cubicBezTo>
                  <a:cubicBezTo>
                    <a:pt x="11135" y="1569"/>
                    <a:pt x="11005" y="1245"/>
                    <a:pt x="10734" y="1028"/>
                  </a:cubicBezTo>
                  <a:cubicBezTo>
                    <a:pt x="10550" y="801"/>
                    <a:pt x="10280" y="660"/>
                    <a:pt x="10009" y="660"/>
                  </a:cubicBezTo>
                  <a:cubicBezTo>
                    <a:pt x="9880" y="660"/>
                    <a:pt x="9739" y="617"/>
                    <a:pt x="9609" y="617"/>
                  </a:cubicBezTo>
                  <a:cubicBezTo>
                    <a:pt x="8798" y="617"/>
                    <a:pt x="7802" y="844"/>
                    <a:pt x="6991" y="1342"/>
                  </a:cubicBezTo>
                  <a:cubicBezTo>
                    <a:pt x="6763" y="931"/>
                    <a:pt x="6536" y="574"/>
                    <a:pt x="6222" y="303"/>
                  </a:cubicBezTo>
                  <a:cubicBezTo>
                    <a:pt x="6052" y="100"/>
                    <a:pt x="5807" y="0"/>
                    <a:pt x="5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7" name="Google Shape;427;p24"/>
            <p:cNvSpPr/>
            <p:nvPr/>
          </p:nvSpPr>
          <p:spPr>
            <a:xfrm>
              <a:off x="7643004" y="1293902"/>
              <a:ext cx="135805" cy="283722"/>
            </a:xfrm>
            <a:custGeom>
              <a:avLst/>
              <a:gdLst/>
              <a:ahLst/>
              <a:cxnLst/>
              <a:rect l="l" t="t" r="r" b="b"/>
              <a:pathLst>
                <a:path w="3857" h="8058" extrusionOk="0">
                  <a:moveTo>
                    <a:pt x="3707" y="1"/>
                  </a:moveTo>
                  <a:cubicBezTo>
                    <a:pt x="3674" y="1"/>
                    <a:pt x="3640" y="18"/>
                    <a:pt x="3615" y="59"/>
                  </a:cubicBezTo>
                  <a:cubicBezTo>
                    <a:pt x="1537" y="2169"/>
                    <a:pt x="1" y="4874"/>
                    <a:pt x="1" y="7947"/>
                  </a:cubicBezTo>
                  <a:cubicBezTo>
                    <a:pt x="1" y="8023"/>
                    <a:pt x="53" y="8057"/>
                    <a:pt x="111" y="8057"/>
                  </a:cubicBezTo>
                  <a:cubicBezTo>
                    <a:pt x="186" y="8057"/>
                    <a:pt x="271" y="8001"/>
                    <a:pt x="271" y="7904"/>
                  </a:cubicBezTo>
                  <a:cubicBezTo>
                    <a:pt x="326" y="4928"/>
                    <a:pt x="1894" y="2396"/>
                    <a:pt x="3788" y="189"/>
                  </a:cubicBezTo>
                  <a:cubicBezTo>
                    <a:pt x="3857" y="98"/>
                    <a:pt x="3785" y="1"/>
                    <a:pt x="370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8" name="Google Shape;428;p24"/>
            <p:cNvSpPr/>
            <p:nvPr/>
          </p:nvSpPr>
          <p:spPr>
            <a:xfrm>
              <a:off x="7660539" y="1181688"/>
              <a:ext cx="127284" cy="151297"/>
            </a:xfrm>
            <a:custGeom>
              <a:avLst/>
              <a:gdLst/>
              <a:ahLst/>
              <a:cxnLst/>
              <a:rect l="l" t="t" r="r" b="b"/>
              <a:pathLst>
                <a:path w="3615" h="4297" extrusionOk="0">
                  <a:moveTo>
                    <a:pt x="1894" y="0"/>
                  </a:moveTo>
                  <a:cubicBezTo>
                    <a:pt x="1851" y="0"/>
                    <a:pt x="1764" y="0"/>
                    <a:pt x="1764" y="43"/>
                  </a:cubicBezTo>
                  <a:cubicBezTo>
                    <a:pt x="726" y="1212"/>
                    <a:pt x="1" y="3560"/>
                    <a:pt x="1937" y="4231"/>
                  </a:cubicBezTo>
                  <a:lnTo>
                    <a:pt x="1992" y="4231"/>
                  </a:lnTo>
                  <a:cubicBezTo>
                    <a:pt x="1992" y="4261"/>
                    <a:pt x="2013" y="4297"/>
                    <a:pt x="2055" y="4297"/>
                  </a:cubicBezTo>
                  <a:cubicBezTo>
                    <a:pt x="2073" y="4297"/>
                    <a:pt x="2095" y="4290"/>
                    <a:pt x="2121" y="4274"/>
                  </a:cubicBezTo>
                  <a:cubicBezTo>
                    <a:pt x="3615" y="3517"/>
                    <a:pt x="2976" y="942"/>
                    <a:pt x="199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9" name="Google Shape;429;p24"/>
            <p:cNvSpPr/>
            <p:nvPr/>
          </p:nvSpPr>
          <p:spPr>
            <a:xfrm>
              <a:off x="7671595" y="1175209"/>
              <a:ext cx="106722" cy="163480"/>
            </a:xfrm>
            <a:custGeom>
              <a:avLst/>
              <a:gdLst/>
              <a:ahLst/>
              <a:cxnLst/>
              <a:rect l="l" t="t" r="r" b="b"/>
              <a:pathLst>
                <a:path w="3031" h="4643" extrusionOk="0">
                  <a:moveTo>
                    <a:pt x="1537" y="357"/>
                  </a:moveTo>
                  <a:lnTo>
                    <a:pt x="1580" y="401"/>
                  </a:lnTo>
                  <a:lnTo>
                    <a:pt x="1623" y="401"/>
                  </a:lnTo>
                  <a:cubicBezTo>
                    <a:pt x="2164" y="942"/>
                    <a:pt x="2619" y="2121"/>
                    <a:pt x="2489" y="3160"/>
                  </a:cubicBezTo>
                  <a:cubicBezTo>
                    <a:pt x="2392" y="3647"/>
                    <a:pt x="2164" y="4058"/>
                    <a:pt x="1764" y="4285"/>
                  </a:cubicBezTo>
                  <a:lnTo>
                    <a:pt x="1721" y="4242"/>
                  </a:lnTo>
                  <a:lnTo>
                    <a:pt x="1678" y="4242"/>
                  </a:lnTo>
                  <a:cubicBezTo>
                    <a:pt x="1137" y="4058"/>
                    <a:pt x="769" y="3701"/>
                    <a:pt x="639" y="3203"/>
                  </a:cubicBezTo>
                  <a:cubicBezTo>
                    <a:pt x="412" y="2294"/>
                    <a:pt x="909" y="1126"/>
                    <a:pt x="1537" y="357"/>
                  </a:cubicBezTo>
                  <a:close/>
                  <a:moveTo>
                    <a:pt x="1537" y="0"/>
                  </a:moveTo>
                  <a:cubicBezTo>
                    <a:pt x="1450" y="0"/>
                    <a:pt x="1353" y="43"/>
                    <a:pt x="1310" y="130"/>
                  </a:cubicBezTo>
                  <a:cubicBezTo>
                    <a:pt x="639" y="898"/>
                    <a:pt x="0" y="2208"/>
                    <a:pt x="325" y="3290"/>
                  </a:cubicBezTo>
                  <a:cubicBezTo>
                    <a:pt x="455" y="3917"/>
                    <a:pt x="909" y="4372"/>
                    <a:pt x="1580" y="4599"/>
                  </a:cubicBezTo>
                  <a:cubicBezTo>
                    <a:pt x="1623" y="4642"/>
                    <a:pt x="1678" y="4642"/>
                    <a:pt x="1721" y="4642"/>
                  </a:cubicBezTo>
                  <a:lnTo>
                    <a:pt x="1851" y="4642"/>
                  </a:lnTo>
                  <a:cubicBezTo>
                    <a:pt x="2392" y="4372"/>
                    <a:pt x="2760" y="3874"/>
                    <a:pt x="2846" y="3203"/>
                  </a:cubicBezTo>
                  <a:cubicBezTo>
                    <a:pt x="3030" y="2024"/>
                    <a:pt x="2435" y="671"/>
                    <a:pt x="1807" y="43"/>
                  </a:cubicBezTo>
                  <a:cubicBezTo>
                    <a:pt x="1721" y="0"/>
                    <a:pt x="1623" y="0"/>
                    <a:pt x="15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0" name="Google Shape;430;p24"/>
            <p:cNvSpPr/>
            <p:nvPr/>
          </p:nvSpPr>
          <p:spPr>
            <a:xfrm>
              <a:off x="7695608" y="1253235"/>
              <a:ext cx="44259" cy="74610"/>
            </a:xfrm>
            <a:custGeom>
              <a:avLst/>
              <a:gdLst/>
              <a:ahLst/>
              <a:cxnLst/>
              <a:rect l="l" t="t" r="r" b="b"/>
              <a:pathLst>
                <a:path w="1257" h="2119" extrusionOk="0">
                  <a:moveTo>
                    <a:pt x="282" y="0"/>
                  </a:moveTo>
                  <a:cubicBezTo>
                    <a:pt x="242" y="0"/>
                    <a:pt x="202" y="25"/>
                    <a:pt x="184" y="78"/>
                  </a:cubicBezTo>
                  <a:cubicBezTo>
                    <a:pt x="0" y="846"/>
                    <a:pt x="314" y="1755"/>
                    <a:pt x="1039" y="2112"/>
                  </a:cubicBezTo>
                  <a:cubicBezTo>
                    <a:pt x="1052" y="2117"/>
                    <a:pt x="1065" y="2119"/>
                    <a:pt x="1078" y="2119"/>
                  </a:cubicBezTo>
                  <a:cubicBezTo>
                    <a:pt x="1187" y="2119"/>
                    <a:pt x="1256" y="1963"/>
                    <a:pt x="1169" y="1885"/>
                  </a:cubicBezTo>
                  <a:cubicBezTo>
                    <a:pt x="584" y="1485"/>
                    <a:pt x="271" y="846"/>
                    <a:pt x="400" y="132"/>
                  </a:cubicBezTo>
                  <a:cubicBezTo>
                    <a:pt x="400" y="49"/>
                    <a:pt x="341" y="0"/>
                    <a:pt x="2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1" name="Google Shape;431;p24"/>
            <p:cNvSpPr/>
            <p:nvPr/>
          </p:nvSpPr>
          <p:spPr>
            <a:xfrm>
              <a:off x="7604062" y="1263974"/>
              <a:ext cx="128129" cy="129185"/>
            </a:xfrm>
            <a:custGeom>
              <a:avLst/>
              <a:gdLst/>
              <a:ahLst/>
              <a:cxnLst/>
              <a:rect l="l" t="t" r="r" b="b"/>
              <a:pathLst>
                <a:path w="3639" h="3669" extrusionOk="0">
                  <a:moveTo>
                    <a:pt x="393" y="0"/>
                  </a:moveTo>
                  <a:cubicBezTo>
                    <a:pt x="349" y="0"/>
                    <a:pt x="295" y="0"/>
                    <a:pt x="295" y="44"/>
                  </a:cubicBezTo>
                  <a:cubicBezTo>
                    <a:pt x="252" y="98"/>
                    <a:pt x="209" y="98"/>
                    <a:pt x="209" y="184"/>
                  </a:cubicBezTo>
                  <a:cubicBezTo>
                    <a:pt x="0" y="1544"/>
                    <a:pt x="520" y="3668"/>
                    <a:pt x="2169" y="3668"/>
                  </a:cubicBezTo>
                  <a:cubicBezTo>
                    <a:pt x="2318" y="3668"/>
                    <a:pt x="2476" y="3651"/>
                    <a:pt x="2643" y="3614"/>
                  </a:cubicBezTo>
                  <a:lnTo>
                    <a:pt x="2643" y="3560"/>
                  </a:lnTo>
                  <a:cubicBezTo>
                    <a:pt x="2656" y="3576"/>
                    <a:pt x="2669" y="3583"/>
                    <a:pt x="2683" y="3583"/>
                  </a:cubicBezTo>
                  <a:cubicBezTo>
                    <a:pt x="2714" y="3583"/>
                    <a:pt x="2746" y="3547"/>
                    <a:pt x="2784" y="3517"/>
                  </a:cubicBezTo>
                  <a:cubicBezTo>
                    <a:pt x="3639" y="2078"/>
                    <a:pt x="1702" y="271"/>
                    <a:pt x="39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2" name="Google Shape;432;p24"/>
            <p:cNvSpPr/>
            <p:nvPr/>
          </p:nvSpPr>
          <p:spPr>
            <a:xfrm>
              <a:off x="7600365" y="1257882"/>
              <a:ext cx="118869" cy="140981"/>
            </a:xfrm>
            <a:custGeom>
              <a:avLst/>
              <a:gdLst/>
              <a:ahLst/>
              <a:cxnLst/>
              <a:rect l="l" t="t" r="r" b="b"/>
              <a:pathLst>
                <a:path w="3376" h="4004" extrusionOk="0">
                  <a:moveTo>
                    <a:pt x="541" y="357"/>
                  </a:moveTo>
                  <a:cubicBezTo>
                    <a:pt x="1309" y="541"/>
                    <a:pt x="2348" y="1299"/>
                    <a:pt x="2748" y="2207"/>
                  </a:cubicBezTo>
                  <a:cubicBezTo>
                    <a:pt x="2976" y="2705"/>
                    <a:pt x="2976" y="3149"/>
                    <a:pt x="2748" y="3560"/>
                  </a:cubicBezTo>
                  <a:lnTo>
                    <a:pt x="2705" y="3603"/>
                  </a:lnTo>
                  <a:lnTo>
                    <a:pt x="2662" y="3603"/>
                  </a:lnTo>
                  <a:cubicBezTo>
                    <a:pt x="2524" y="3631"/>
                    <a:pt x="2393" y="3645"/>
                    <a:pt x="2269" y="3645"/>
                  </a:cubicBezTo>
                  <a:cubicBezTo>
                    <a:pt x="1817" y="3645"/>
                    <a:pt x="1448" y="3462"/>
                    <a:pt x="1125" y="3106"/>
                  </a:cubicBezTo>
                  <a:cubicBezTo>
                    <a:pt x="541" y="2435"/>
                    <a:pt x="357" y="1255"/>
                    <a:pt x="498" y="401"/>
                  </a:cubicBezTo>
                  <a:lnTo>
                    <a:pt x="541" y="401"/>
                  </a:lnTo>
                  <a:lnTo>
                    <a:pt x="541" y="357"/>
                  </a:lnTo>
                  <a:close/>
                  <a:moveTo>
                    <a:pt x="498" y="0"/>
                  </a:moveTo>
                  <a:cubicBezTo>
                    <a:pt x="400" y="0"/>
                    <a:pt x="314" y="43"/>
                    <a:pt x="271" y="87"/>
                  </a:cubicBezTo>
                  <a:cubicBezTo>
                    <a:pt x="184" y="130"/>
                    <a:pt x="130" y="217"/>
                    <a:pt x="130" y="314"/>
                  </a:cubicBezTo>
                  <a:cubicBezTo>
                    <a:pt x="0" y="1255"/>
                    <a:pt x="184" y="2565"/>
                    <a:pt x="855" y="3376"/>
                  </a:cubicBezTo>
                  <a:cubicBezTo>
                    <a:pt x="1212" y="3787"/>
                    <a:pt x="1710" y="4004"/>
                    <a:pt x="2251" y="4004"/>
                  </a:cubicBezTo>
                  <a:cubicBezTo>
                    <a:pt x="2391" y="4004"/>
                    <a:pt x="2564" y="3960"/>
                    <a:pt x="2792" y="3960"/>
                  </a:cubicBezTo>
                  <a:cubicBezTo>
                    <a:pt x="2889" y="3960"/>
                    <a:pt x="2976" y="3917"/>
                    <a:pt x="3019" y="3787"/>
                  </a:cubicBezTo>
                  <a:cubicBezTo>
                    <a:pt x="3333" y="3290"/>
                    <a:pt x="3376" y="2705"/>
                    <a:pt x="3062" y="2067"/>
                  </a:cubicBezTo>
                  <a:cubicBezTo>
                    <a:pt x="2619" y="985"/>
                    <a:pt x="1396" y="173"/>
                    <a:pt x="54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3" name="Google Shape;433;p24"/>
            <p:cNvSpPr/>
            <p:nvPr/>
          </p:nvSpPr>
          <p:spPr>
            <a:xfrm>
              <a:off x="7632512" y="1337070"/>
              <a:ext cx="69575" cy="49540"/>
            </a:xfrm>
            <a:custGeom>
              <a:avLst/>
              <a:gdLst/>
              <a:ahLst/>
              <a:cxnLst/>
              <a:rect l="l" t="t" r="r" b="b"/>
              <a:pathLst>
                <a:path w="1976" h="1407" extrusionOk="0">
                  <a:moveTo>
                    <a:pt x="130" y="0"/>
                  </a:moveTo>
                  <a:cubicBezTo>
                    <a:pt x="67" y="0"/>
                    <a:pt x="0" y="48"/>
                    <a:pt x="28" y="132"/>
                  </a:cubicBezTo>
                  <a:cubicBezTo>
                    <a:pt x="241" y="849"/>
                    <a:pt x="925" y="1406"/>
                    <a:pt x="1675" y="1406"/>
                  </a:cubicBezTo>
                  <a:cubicBezTo>
                    <a:pt x="1728" y="1406"/>
                    <a:pt x="1782" y="1403"/>
                    <a:pt x="1835" y="1398"/>
                  </a:cubicBezTo>
                  <a:cubicBezTo>
                    <a:pt x="1976" y="1354"/>
                    <a:pt x="1976" y="1127"/>
                    <a:pt x="1835" y="1127"/>
                  </a:cubicBezTo>
                  <a:cubicBezTo>
                    <a:pt x="1110" y="1084"/>
                    <a:pt x="483" y="727"/>
                    <a:pt x="212" y="45"/>
                  </a:cubicBezTo>
                  <a:cubicBezTo>
                    <a:pt x="197" y="14"/>
                    <a:pt x="164" y="0"/>
                    <a:pt x="13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4" name="Google Shape;434;p24"/>
            <p:cNvSpPr/>
            <p:nvPr/>
          </p:nvSpPr>
          <p:spPr>
            <a:xfrm>
              <a:off x="7567549" y="1346013"/>
              <a:ext cx="129608" cy="128376"/>
            </a:xfrm>
            <a:custGeom>
              <a:avLst/>
              <a:gdLst/>
              <a:ahLst/>
              <a:cxnLst/>
              <a:rect l="l" t="t" r="r" b="b"/>
              <a:pathLst>
                <a:path w="3681" h="3646" extrusionOk="0">
                  <a:moveTo>
                    <a:pt x="362" y="0"/>
                  </a:moveTo>
                  <a:cubicBezTo>
                    <a:pt x="344" y="0"/>
                    <a:pt x="335" y="31"/>
                    <a:pt x="304" y="62"/>
                  </a:cubicBezTo>
                  <a:cubicBezTo>
                    <a:pt x="250" y="62"/>
                    <a:pt x="207" y="105"/>
                    <a:pt x="207" y="148"/>
                  </a:cubicBezTo>
                  <a:cubicBezTo>
                    <a:pt x="1" y="1544"/>
                    <a:pt x="509" y="3645"/>
                    <a:pt x="2120" y="3645"/>
                  </a:cubicBezTo>
                  <a:cubicBezTo>
                    <a:pt x="2283" y="3645"/>
                    <a:pt x="2456" y="3624"/>
                    <a:pt x="2642" y="3578"/>
                  </a:cubicBezTo>
                  <a:lnTo>
                    <a:pt x="2685" y="3578"/>
                  </a:lnTo>
                  <a:cubicBezTo>
                    <a:pt x="2739" y="3578"/>
                    <a:pt x="2782" y="3578"/>
                    <a:pt x="2782" y="3535"/>
                  </a:cubicBezTo>
                  <a:cubicBezTo>
                    <a:pt x="3680" y="2096"/>
                    <a:pt x="1744" y="246"/>
                    <a:pt x="391" y="18"/>
                  </a:cubicBezTo>
                  <a:cubicBezTo>
                    <a:pt x="378" y="6"/>
                    <a:pt x="369" y="0"/>
                    <a:pt x="36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5" name="Google Shape;435;p24"/>
            <p:cNvSpPr/>
            <p:nvPr/>
          </p:nvSpPr>
          <p:spPr>
            <a:xfrm>
              <a:off x="7563782" y="1340168"/>
              <a:ext cx="119256" cy="141368"/>
            </a:xfrm>
            <a:custGeom>
              <a:avLst/>
              <a:gdLst/>
              <a:ahLst/>
              <a:cxnLst/>
              <a:rect l="l" t="t" r="r" b="b"/>
              <a:pathLst>
                <a:path w="3387" h="4015" extrusionOk="0">
                  <a:moveTo>
                    <a:pt x="541" y="368"/>
                  </a:moveTo>
                  <a:cubicBezTo>
                    <a:pt x="1310" y="541"/>
                    <a:pt x="2348" y="1266"/>
                    <a:pt x="2749" y="2208"/>
                  </a:cubicBezTo>
                  <a:cubicBezTo>
                    <a:pt x="2976" y="2705"/>
                    <a:pt x="2976" y="3160"/>
                    <a:pt x="2749" y="3560"/>
                  </a:cubicBezTo>
                  <a:lnTo>
                    <a:pt x="2705" y="3560"/>
                  </a:lnTo>
                  <a:cubicBezTo>
                    <a:pt x="2542" y="3608"/>
                    <a:pt x="2385" y="3631"/>
                    <a:pt x="2234" y="3631"/>
                  </a:cubicBezTo>
                  <a:cubicBezTo>
                    <a:pt x="1805" y="3631"/>
                    <a:pt x="1430" y="3445"/>
                    <a:pt x="1126" y="3117"/>
                  </a:cubicBezTo>
                  <a:cubicBezTo>
                    <a:pt x="541" y="2435"/>
                    <a:pt x="411" y="1223"/>
                    <a:pt x="498" y="412"/>
                  </a:cubicBezTo>
                  <a:lnTo>
                    <a:pt x="541" y="368"/>
                  </a:lnTo>
                  <a:close/>
                  <a:moveTo>
                    <a:pt x="498" y="0"/>
                  </a:moveTo>
                  <a:cubicBezTo>
                    <a:pt x="411" y="0"/>
                    <a:pt x="314" y="0"/>
                    <a:pt x="271" y="98"/>
                  </a:cubicBezTo>
                  <a:cubicBezTo>
                    <a:pt x="228" y="141"/>
                    <a:pt x="184" y="228"/>
                    <a:pt x="141" y="314"/>
                  </a:cubicBezTo>
                  <a:cubicBezTo>
                    <a:pt x="0" y="1266"/>
                    <a:pt x="184" y="2576"/>
                    <a:pt x="855" y="3344"/>
                  </a:cubicBezTo>
                  <a:cubicBezTo>
                    <a:pt x="1223" y="3787"/>
                    <a:pt x="1710" y="4015"/>
                    <a:pt x="2251" y="4015"/>
                  </a:cubicBezTo>
                  <a:cubicBezTo>
                    <a:pt x="2435" y="4015"/>
                    <a:pt x="2619" y="3971"/>
                    <a:pt x="2792" y="3928"/>
                  </a:cubicBezTo>
                  <a:cubicBezTo>
                    <a:pt x="2889" y="3928"/>
                    <a:pt x="3019" y="3885"/>
                    <a:pt x="3062" y="3787"/>
                  </a:cubicBezTo>
                  <a:cubicBezTo>
                    <a:pt x="3387" y="3290"/>
                    <a:pt x="3387" y="2662"/>
                    <a:pt x="3117" y="2078"/>
                  </a:cubicBezTo>
                  <a:cubicBezTo>
                    <a:pt x="2619" y="996"/>
                    <a:pt x="1396" y="141"/>
                    <a:pt x="54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6" name="Google Shape;436;p24"/>
            <p:cNvSpPr/>
            <p:nvPr/>
          </p:nvSpPr>
          <p:spPr>
            <a:xfrm>
              <a:off x="7596105" y="1418827"/>
              <a:ext cx="69434" cy="48907"/>
            </a:xfrm>
            <a:custGeom>
              <a:avLst/>
              <a:gdLst/>
              <a:ahLst/>
              <a:cxnLst/>
              <a:rect l="l" t="t" r="r" b="b"/>
              <a:pathLst>
                <a:path w="1972" h="1389" extrusionOk="0">
                  <a:moveTo>
                    <a:pt x="122" y="0"/>
                  </a:moveTo>
                  <a:cubicBezTo>
                    <a:pt x="62" y="0"/>
                    <a:pt x="0" y="59"/>
                    <a:pt x="34" y="114"/>
                  </a:cubicBezTo>
                  <a:cubicBezTo>
                    <a:pt x="287" y="832"/>
                    <a:pt x="927" y="1389"/>
                    <a:pt x="1671" y="1389"/>
                  </a:cubicBezTo>
                  <a:cubicBezTo>
                    <a:pt x="1724" y="1389"/>
                    <a:pt x="1777" y="1386"/>
                    <a:pt x="1831" y="1380"/>
                  </a:cubicBezTo>
                  <a:cubicBezTo>
                    <a:pt x="1971" y="1380"/>
                    <a:pt x="1971" y="1153"/>
                    <a:pt x="1831" y="1153"/>
                  </a:cubicBezTo>
                  <a:cubicBezTo>
                    <a:pt x="1160" y="1056"/>
                    <a:pt x="521" y="742"/>
                    <a:pt x="208" y="71"/>
                  </a:cubicBezTo>
                  <a:cubicBezTo>
                    <a:pt x="192" y="20"/>
                    <a:pt x="157" y="0"/>
                    <a:pt x="1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7" name="Google Shape;437;p24"/>
            <p:cNvSpPr/>
            <p:nvPr/>
          </p:nvSpPr>
          <p:spPr>
            <a:xfrm>
              <a:off x="7735219" y="1309571"/>
              <a:ext cx="147847" cy="83518"/>
            </a:xfrm>
            <a:custGeom>
              <a:avLst/>
              <a:gdLst/>
              <a:ahLst/>
              <a:cxnLst/>
              <a:rect l="l" t="t" r="r" b="b"/>
              <a:pathLst>
                <a:path w="4199" h="2372" extrusionOk="0">
                  <a:moveTo>
                    <a:pt x="1296" y="0"/>
                  </a:moveTo>
                  <a:cubicBezTo>
                    <a:pt x="815" y="0"/>
                    <a:pt x="370" y="161"/>
                    <a:pt x="44" y="556"/>
                  </a:cubicBezTo>
                  <a:cubicBezTo>
                    <a:pt x="0" y="599"/>
                    <a:pt x="0" y="642"/>
                    <a:pt x="44" y="696"/>
                  </a:cubicBezTo>
                  <a:cubicBezTo>
                    <a:pt x="180" y="1938"/>
                    <a:pt x="1114" y="2371"/>
                    <a:pt x="2131" y="2371"/>
                  </a:cubicBezTo>
                  <a:cubicBezTo>
                    <a:pt x="2806" y="2371"/>
                    <a:pt x="3518" y="2180"/>
                    <a:pt x="4058" y="1908"/>
                  </a:cubicBezTo>
                  <a:cubicBezTo>
                    <a:pt x="4145" y="1865"/>
                    <a:pt x="4145" y="1822"/>
                    <a:pt x="4145" y="1778"/>
                  </a:cubicBezTo>
                  <a:cubicBezTo>
                    <a:pt x="4199" y="1724"/>
                    <a:pt x="4199" y="1681"/>
                    <a:pt x="4199" y="1681"/>
                  </a:cubicBezTo>
                  <a:cubicBezTo>
                    <a:pt x="3722" y="864"/>
                    <a:pt x="2412" y="0"/>
                    <a:pt x="1296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8" name="Google Shape;438;p24"/>
            <p:cNvSpPr/>
            <p:nvPr/>
          </p:nvSpPr>
          <p:spPr>
            <a:xfrm>
              <a:off x="7728741" y="1303585"/>
              <a:ext cx="160417" cy="95278"/>
            </a:xfrm>
            <a:custGeom>
              <a:avLst/>
              <a:gdLst/>
              <a:ahLst/>
              <a:cxnLst/>
              <a:rect l="l" t="t" r="r" b="b"/>
              <a:pathLst>
                <a:path w="4556" h="2706" extrusionOk="0">
                  <a:moveTo>
                    <a:pt x="1494" y="368"/>
                  </a:moveTo>
                  <a:cubicBezTo>
                    <a:pt x="2532" y="368"/>
                    <a:pt x="3701" y="1137"/>
                    <a:pt x="4155" y="1851"/>
                  </a:cubicBezTo>
                  <a:lnTo>
                    <a:pt x="4155" y="1894"/>
                  </a:lnTo>
                  <a:cubicBezTo>
                    <a:pt x="3614" y="2219"/>
                    <a:pt x="2889" y="2349"/>
                    <a:pt x="2305" y="2349"/>
                  </a:cubicBezTo>
                  <a:cubicBezTo>
                    <a:pt x="1678" y="2349"/>
                    <a:pt x="541" y="2165"/>
                    <a:pt x="412" y="866"/>
                  </a:cubicBezTo>
                  <a:lnTo>
                    <a:pt x="412" y="812"/>
                  </a:lnTo>
                  <a:cubicBezTo>
                    <a:pt x="682" y="498"/>
                    <a:pt x="1039" y="368"/>
                    <a:pt x="1494" y="368"/>
                  </a:cubicBezTo>
                  <a:close/>
                  <a:moveTo>
                    <a:pt x="1494" y="1"/>
                  </a:moveTo>
                  <a:cubicBezTo>
                    <a:pt x="909" y="1"/>
                    <a:pt x="455" y="185"/>
                    <a:pt x="98" y="596"/>
                  </a:cubicBezTo>
                  <a:cubicBezTo>
                    <a:pt x="55" y="682"/>
                    <a:pt x="0" y="812"/>
                    <a:pt x="55" y="909"/>
                  </a:cubicBezTo>
                  <a:cubicBezTo>
                    <a:pt x="184" y="2078"/>
                    <a:pt x="996" y="2706"/>
                    <a:pt x="2305" y="2706"/>
                  </a:cubicBezTo>
                  <a:cubicBezTo>
                    <a:pt x="2976" y="2706"/>
                    <a:pt x="3744" y="2533"/>
                    <a:pt x="4329" y="2219"/>
                  </a:cubicBezTo>
                  <a:cubicBezTo>
                    <a:pt x="4426" y="2165"/>
                    <a:pt x="4469" y="2121"/>
                    <a:pt x="4512" y="2035"/>
                  </a:cubicBezTo>
                  <a:cubicBezTo>
                    <a:pt x="4556" y="1948"/>
                    <a:pt x="4556" y="1851"/>
                    <a:pt x="4512" y="1764"/>
                  </a:cubicBezTo>
                  <a:cubicBezTo>
                    <a:pt x="4015" y="909"/>
                    <a:pt x="2705" y="1"/>
                    <a:pt x="14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9" name="Google Shape;439;p24"/>
            <p:cNvSpPr/>
            <p:nvPr/>
          </p:nvSpPr>
          <p:spPr>
            <a:xfrm>
              <a:off x="7740818" y="1327880"/>
              <a:ext cx="67568" cy="50491"/>
            </a:xfrm>
            <a:custGeom>
              <a:avLst/>
              <a:gdLst/>
              <a:ahLst/>
              <a:cxnLst/>
              <a:rect l="l" t="t" r="r" b="b"/>
              <a:pathLst>
                <a:path w="1919" h="1434" extrusionOk="0">
                  <a:moveTo>
                    <a:pt x="130" y="0"/>
                  </a:moveTo>
                  <a:cubicBezTo>
                    <a:pt x="63" y="0"/>
                    <a:pt x="0" y="47"/>
                    <a:pt x="25" y="122"/>
                  </a:cubicBezTo>
                  <a:cubicBezTo>
                    <a:pt x="192" y="903"/>
                    <a:pt x="910" y="1434"/>
                    <a:pt x="1687" y="1434"/>
                  </a:cubicBezTo>
                  <a:cubicBezTo>
                    <a:pt x="1718" y="1434"/>
                    <a:pt x="1748" y="1433"/>
                    <a:pt x="1778" y="1431"/>
                  </a:cubicBezTo>
                  <a:cubicBezTo>
                    <a:pt x="1919" y="1431"/>
                    <a:pt x="1919" y="1258"/>
                    <a:pt x="1778" y="1258"/>
                  </a:cubicBezTo>
                  <a:cubicBezTo>
                    <a:pt x="1064" y="1161"/>
                    <a:pt x="523" y="717"/>
                    <a:pt x="253" y="79"/>
                  </a:cubicBezTo>
                  <a:cubicBezTo>
                    <a:pt x="230" y="24"/>
                    <a:pt x="179" y="0"/>
                    <a:pt x="13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0" name="Google Shape;440;p24"/>
            <p:cNvSpPr/>
            <p:nvPr/>
          </p:nvSpPr>
          <p:spPr>
            <a:xfrm>
              <a:off x="7694059" y="1378617"/>
              <a:ext cx="147495" cy="83412"/>
            </a:xfrm>
            <a:custGeom>
              <a:avLst/>
              <a:gdLst/>
              <a:ahLst/>
              <a:cxnLst/>
              <a:rect l="l" t="t" r="r" b="b"/>
              <a:pathLst>
                <a:path w="4189" h="2369" extrusionOk="0">
                  <a:moveTo>
                    <a:pt x="1281" y="0"/>
                  </a:moveTo>
                  <a:cubicBezTo>
                    <a:pt x="808" y="0"/>
                    <a:pt x="369" y="155"/>
                    <a:pt x="44" y="531"/>
                  </a:cubicBezTo>
                  <a:cubicBezTo>
                    <a:pt x="1" y="575"/>
                    <a:pt x="1" y="629"/>
                    <a:pt x="44" y="672"/>
                  </a:cubicBezTo>
                  <a:lnTo>
                    <a:pt x="44" y="715"/>
                  </a:lnTo>
                  <a:cubicBezTo>
                    <a:pt x="154" y="1930"/>
                    <a:pt x="1091" y="2368"/>
                    <a:pt x="2115" y="2368"/>
                  </a:cubicBezTo>
                  <a:cubicBezTo>
                    <a:pt x="2797" y="2368"/>
                    <a:pt x="3518" y="2174"/>
                    <a:pt x="4058" y="1884"/>
                  </a:cubicBezTo>
                  <a:cubicBezTo>
                    <a:pt x="4102" y="1841"/>
                    <a:pt x="4145" y="1797"/>
                    <a:pt x="4145" y="1754"/>
                  </a:cubicBezTo>
                  <a:cubicBezTo>
                    <a:pt x="4145" y="1754"/>
                    <a:pt x="4188" y="1711"/>
                    <a:pt x="4145" y="1657"/>
                  </a:cubicBezTo>
                  <a:cubicBezTo>
                    <a:pt x="3676" y="839"/>
                    <a:pt x="2385" y="0"/>
                    <a:pt x="128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1" name="Google Shape;441;p24"/>
            <p:cNvSpPr/>
            <p:nvPr/>
          </p:nvSpPr>
          <p:spPr>
            <a:xfrm>
              <a:off x="7687580" y="1372174"/>
              <a:ext cx="160452" cy="96792"/>
            </a:xfrm>
            <a:custGeom>
              <a:avLst/>
              <a:gdLst/>
              <a:ahLst/>
              <a:cxnLst/>
              <a:rect l="l" t="t" r="r" b="b"/>
              <a:pathLst>
                <a:path w="4557" h="2749" extrusionOk="0">
                  <a:moveTo>
                    <a:pt x="1494" y="357"/>
                  </a:moveTo>
                  <a:cubicBezTo>
                    <a:pt x="2479" y="357"/>
                    <a:pt x="3658" y="1126"/>
                    <a:pt x="4145" y="1840"/>
                  </a:cubicBezTo>
                  <a:lnTo>
                    <a:pt x="4102" y="1840"/>
                  </a:lnTo>
                  <a:lnTo>
                    <a:pt x="4102" y="1937"/>
                  </a:lnTo>
                  <a:cubicBezTo>
                    <a:pt x="3561" y="2208"/>
                    <a:pt x="2890" y="2381"/>
                    <a:pt x="2251" y="2381"/>
                  </a:cubicBezTo>
                  <a:cubicBezTo>
                    <a:pt x="1624" y="2381"/>
                    <a:pt x="542" y="2164"/>
                    <a:pt x="412" y="898"/>
                  </a:cubicBezTo>
                  <a:lnTo>
                    <a:pt x="412" y="812"/>
                  </a:lnTo>
                  <a:cubicBezTo>
                    <a:pt x="683" y="487"/>
                    <a:pt x="1040" y="357"/>
                    <a:pt x="1494" y="357"/>
                  </a:cubicBezTo>
                  <a:close/>
                  <a:moveTo>
                    <a:pt x="1494" y="0"/>
                  </a:moveTo>
                  <a:cubicBezTo>
                    <a:pt x="899" y="0"/>
                    <a:pt x="412" y="217"/>
                    <a:pt x="87" y="628"/>
                  </a:cubicBezTo>
                  <a:cubicBezTo>
                    <a:pt x="1" y="714"/>
                    <a:pt x="1" y="812"/>
                    <a:pt x="44" y="898"/>
                  </a:cubicBezTo>
                  <a:cubicBezTo>
                    <a:pt x="142" y="2067"/>
                    <a:pt x="996" y="2749"/>
                    <a:pt x="2251" y="2749"/>
                  </a:cubicBezTo>
                  <a:cubicBezTo>
                    <a:pt x="2933" y="2749"/>
                    <a:pt x="3701" y="2521"/>
                    <a:pt x="4329" y="2251"/>
                  </a:cubicBezTo>
                  <a:cubicBezTo>
                    <a:pt x="4415" y="2208"/>
                    <a:pt x="4470" y="2110"/>
                    <a:pt x="4470" y="2024"/>
                  </a:cubicBezTo>
                  <a:cubicBezTo>
                    <a:pt x="4556" y="1937"/>
                    <a:pt x="4556" y="1840"/>
                    <a:pt x="4513" y="1753"/>
                  </a:cubicBezTo>
                  <a:cubicBezTo>
                    <a:pt x="4015" y="898"/>
                    <a:pt x="2663" y="0"/>
                    <a:pt x="149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2" name="Google Shape;442;p24"/>
            <p:cNvSpPr/>
            <p:nvPr/>
          </p:nvSpPr>
          <p:spPr>
            <a:xfrm>
              <a:off x="7698636" y="1396575"/>
              <a:ext cx="68237" cy="50033"/>
            </a:xfrm>
            <a:custGeom>
              <a:avLst/>
              <a:gdLst/>
              <a:ahLst/>
              <a:cxnLst/>
              <a:rect l="l" t="t" r="r" b="b"/>
              <a:pathLst>
                <a:path w="1938" h="1421" extrusionOk="0">
                  <a:moveTo>
                    <a:pt x="159" y="1"/>
                  </a:moveTo>
                  <a:cubicBezTo>
                    <a:pt x="80" y="1"/>
                    <a:pt x="1" y="70"/>
                    <a:pt x="1" y="162"/>
                  </a:cubicBezTo>
                  <a:cubicBezTo>
                    <a:pt x="217" y="895"/>
                    <a:pt x="926" y="1421"/>
                    <a:pt x="1696" y="1421"/>
                  </a:cubicBezTo>
                  <a:cubicBezTo>
                    <a:pt x="1733" y="1421"/>
                    <a:pt x="1770" y="1420"/>
                    <a:pt x="1808" y="1417"/>
                  </a:cubicBezTo>
                  <a:cubicBezTo>
                    <a:pt x="1894" y="1417"/>
                    <a:pt x="1937" y="1244"/>
                    <a:pt x="1808" y="1244"/>
                  </a:cubicBezTo>
                  <a:cubicBezTo>
                    <a:pt x="1083" y="1201"/>
                    <a:pt x="542" y="703"/>
                    <a:pt x="271" y="65"/>
                  </a:cubicBezTo>
                  <a:cubicBezTo>
                    <a:pt x="241" y="20"/>
                    <a:pt x="200" y="1"/>
                    <a:pt x="15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3" name="Google Shape;443;p24"/>
            <p:cNvSpPr/>
            <p:nvPr/>
          </p:nvSpPr>
          <p:spPr>
            <a:xfrm>
              <a:off x="7659025" y="1456960"/>
              <a:ext cx="147847" cy="83342"/>
            </a:xfrm>
            <a:custGeom>
              <a:avLst/>
              <a:gdLst/>
              <a:ahLst/>
              <a:cxnLst/>
              <a:rect l="l" t="t" r="r" b="b"/>
              <a:pathLst>
                <a:path w="4199" h="2367" extrusionOk="0">
                  <a:moveTo>
                    <a:pt x="1316" y="1"/>
                  </a:moveTo>
                  <a:cubicBezTo>
                    <a:pt x="829" y="1"/>
                    <a:pt x="376" y="165"/>
                    <a:pt x="44" y="568"/>
                  </a:cubicBezTo>
                  <a:cubicBezTo>
                    <a:pt x="0" y="611"/>
                    <a:pt x="0" y="654"/>
                    <a:pt x="44" y="698"/>
                  </a:cubicBezTo>
                  <a:cubicBezTo>
                    <a:pt x="178" y="1930"/>
                    <a:pt x="1090" y="2367"/>
                    <a:pt x="2091" y="2367"/>
                  </a:cubicBezTo>
                  <a:cubicBezTo>
                    <a:pt x="2778" y="2367"/>
                    <a:pt x="3508" y="2161"/>
                    <a:pt x="4058" y="1866"/>
                  </a:cubicBezTo>
                  <a:cubicBezTo>
                    <a:pt x="4101" y="1866"/>
                    <a:pt x="4144" y="1823"/>
                    <a:pt x="4144" y="1780"/>
                  </a:cubicBezTo>
                  <a:cubicBezTo>
                    <a:pt x="4199" y="1736"/>
                    <a:pt x="4199" y="1693"/>
                    <a:pt x="4144" y="1650"/>
                  </a:cubicBezTo>
                  <a:cubicBezTo>
                    <a:pt x="3680" y="833"/>
                    <a:pt x="2411" y="1"/>
                    <a:pt x="1316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4" name="Google Shape;444;p24"/>
            <p:cNvSpPr/>
            <p:nvPr/>
          </p:nvSpPr>
          <p:spPr>
            <a:xfrm>
              <a:off x="7652546" y="1451397"/>
              <a:ext cx="160417" cy="95278"/>
            </a:xfrm>
            <a:custGeom>
              <a:avLst/>
              <a:gdLst/>
              <a:ahLst/>
              <a:cxnLst/>
              <a:rect l="l" t="t" r="r" b="b"/>
              <a:pathLst>
                <a:path w="4556" h="2706" extrusionOk="0">
                  <a:moveTo>
                    <a:pt x="1494" y="358"/>
                  </a:moveTo>
                  <a:cubicBezTo>
                    <a:pt x="2532" y="358"/>
                    <a:pt x="3701" y="1126"/>
                    <a:pt x="4155" y="1851"/>
                  </a:cubicBezTo>
                  <a:lnTo>
                    <a:pt x="4155" y="1894"/>
                  </a:lnTo>
                  <a:cubicBezTo>
                    <a:pt x="3571" y="2165"/>
                    <a:pt x="2889" y="2349"/>
                    <a:pt x="2305" y="2349"/>
                  </a:cubicBezTo>
                  <a:cubicBezTo>
                    <a:pt x="1623" y="2349"/>
                    <a:pt x="541" y="2165"/>
                    <a:pt x="412" y="856"/>
                  </a:cubicBezTo>
                  <a:lnTo>
                    <a:pt x="412" y="812"/>
                  </a:lnTo>
                  <a:cubicBezTo>
                    <a:pt x="682" y="499"/>
                    <a:pt x="1039" y="358"/>
                    <a:pt x="1494" y="358"/>
                  </a:cubicBezTo>
                  <a:close/>
                  <a:moveTo>
                    <a:pt x="1494" y="1"/>
                  </a:moveTo>
                  <a:cubicBezTo>
                    <a:pt x="909" y="1"/>
                    <a:pt x="455" y="185"/>
                    <a:pt x="98" y="585"/>
                  </a:cubicBezTo>
                  <a:cubicBezTo>
                    <a:pt x="0" y="672"/>
                    <a:pt x="0" y="812"/>
                    <a:pt x="55" y="899"/>
                  </a:cubicBezTo>
                  <a:cubicBezTo>
                    <a:pt x="184" y="2024"/>
                    <a:pt x="996" y="2706"/>
                    <a:pt x="2305" y="2706"/>
                  </a:cubicBezTo>
                  <a:cubicBezTo>
                    <a:pt x="2976" y="2706"/>
                    <a:pt x="3744" y="2522"/>
                    <a:pt x="4328" y="2208"/>
                  </a:cubicBezTo>
                  <a:cubicBezTo>
                    <a:pt x="4426" y="2165"/>
                    <a:pt x="4469" y="2078"/>
                    <a:pt x="4512" y="1981"/>
                  </a:cubicBezTo>
                  <a:cubicBezTo>
                    <a:pt x="4556" y="1938"/>
                    <a:pt x="4556" y="1808"/>
                    <a:pt x="4512" y="1710"/>
                  </a:cubicBezTo>
                  <a:cubicBezTo>
                    <a:pt x="4015" y="899"/>
                    <a:pt x="2705" y="1"/>
                    <a:pt x="14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5" name="Google Shape;445;p24"/>
            <p:cNvSpPr/>
            <p:nvPr/>
          </p:nvSpPr>
          <p:spPr>
            <a:xfrm>
              <a:off x="7664518" y="1475093"/>
              <a:ext cx="67674" cy="51019"/>
            </a:xfrm>
            <a:custGeom>
              <a:avLst/>
              <a:gdLst/>
              <a:ahLst/>
              <a:cxnLst/>
              <a:rect l="l" t="t" r="r" b="b"/>
              <a:pathLst>
                <a:path w="1922" h="1449" extrusionOk="0">
                  <a:moveTo>
                    <a:pt x="151" y="0"/>
                  </a:moveTo>
                  <a:cubicBezTo>
                    <a:pt x="78" y="0"/>
                    <a:pt x="1" y="50"/>
                    <a:pt x="28" y="139"/>
                  </a:cubicBezTo>
                  <a:cubicBezTo>
                    <a:pt x="201" y="951"/>
                    <a:pt x="970" y="1449"/>
                    <a:pt x="1781" y="1449"/>
                  </a:cubicBezTo>
                  <a:cubicBezTo>
                    <a:pt x="1922" y="1449"/>
                    <a:pt x="1922" y="1265"/>
                    <a:pt x="1781" y="1221"/>
                  </a:cubicBezTo>
                  <a:cubicBezTo>
                    <a:pt x="1067" y="1178"/>
                    <a:pt x="526" y="724"/>
                    <a:pt x="256" y="53"/>
                  </a:cubicBezTo>
                  <a:cubicBezTo>
                    <a:pt x="236" y="17"/>
                    <a:pt x="194" y="0"/>
                    <a:pt x="1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6" name="Google Shape;446;p24"/>
            <p:cNvSpPr/>
            <p:nvPr/>
          </p:nvSpPr>
          <p:spPr>
            <a:xfrm>
              <a:off x="7748916" y="1203553"/>
              <a:ext cx="141755" cy="104503"/>
            </a:xfrm>
            <a:custGeom>
              <a:avLst/>
              <a:gdLst/>
              <a:ahLst/>
              <a:cxnLst/>
              <a:rect l="l" t="t" r="r" b="b"/>
              <a:pathLst>
                <a:path w="4026" h="2968" extrusionOk="0">
                  <a:moveTo>
                    <a:pt x="3613" y="0"/>
                  </a:moveTo>
                  <a:cubicBezTo>
                    <a:pt x="2086" y="0"/>
                    <a:pt x="1" y="778"/>
                    <a:pt x="607" y="2668"/>
                  </a:cubicBezTo>
                  <a:lnTo>
                    <a:pt x="607" y="2712"/>
                  </a:lnTo>
                  <a:cubicBezTo>
                    <a:pt x="607" y="2755"/>
                    <a:pt x="607" y="2798"/>
                    <a:pt x="650" y="2798"/>
                  </a:cubicBezTo>
                  <a:cubicBezTo>
                    <a:pt x="884" y="2915"/>
                    <a:pt x="1120" y="2967"/>
                    <a:pt x="1354" y="2967"/>
                  </a:cubicBezTo>
                  <a:cubicBezTo>
                    <a:pt x="2658" y="2967"/>
                    <a:pt x="3879" y="1338"/>
                    <a:pt x="4026" y="191"/>
                  </a:cubicBezTo>
                  <a:cubicBezTo>
                    <a:pt x="4026" y="137"/>
                    <a:pt x="3983" y="93"/>
                    <a:pt x="3939" y="93"/>
                  </a:cubicBezTo>
                  <a:cubicBezTo>
                    <a:pt x="3939" y="50"/>
                    <a:pt x="3896" y="7"/>
                    <a:pt x="3853" y="7"/>
                  </a:cubicBezTo>
                  <a:cubicBezTo>
                    <a:pt x="3775" y="2"/>
                    <a:pt x="3695" y="0"/>
                    <a:pt x="361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7" name="Google Shape;447;p24"/>
            <p:cNvSpPr/>
            <p:nvPr/>
          </p:nvSpPr>
          <p:spPr>
            <a:xfrm>
              <a:off x="7757296" y="1197286"/>
              <a:ext cx="139854" cy="117777"/>
            </a:xfrm>
            <a:custGeom>
              <a:avLst/>
              <a:gdLst/>
              <a:ahLst/>
              <a:cxnLst/>
              <a:rect l="l" t="t" r="r" b="b"/>
              <a:pathLst>
                <a:path w="3972" h="3345" extrusionOk="0">
                  <a:moveTo>
                    <a:pt x="3572" y="369"/>
                  </a:moveTo>
                  <a:lnTo>
                    <a:pt x="3572" y="455"/>
                  </a:lnTo>
                  <a:lnTo>
                    <a:pt x="3615" y="455"/>
                  </a:lnTo>
                  <a:cubicBezTo>
                    <a:pt x="3431" y="1494"/>
                    <a:pt x="2262" y="2976"/>
                    <a:pt x="1083" y="2976"/>
                  </a:cubicBezTo>
                  <a:cubicBezTo>
                    <a:pt x="910" y="2976"/>
                    <a:pt x="726" y="2933"/>
                    <a:pt x="542" y="2846"/>
                  </a:cubicBezTo>
                  <a:lnTo>
                    <a:pt x="542" y="2803"/>
                  </a:lnTo>
                  <a:lnTo>
                    <a:pt x="499" y="2803"/>
                  </a:lnTo>
                  <a:cubicBezTo>
                    <a:pt x="369" y="2262"/>
                    <a:pt x="412" y="1764"/>
                    <a:pt x="726" y="1397"/>
                  </a:cubicBezTo>
                  <a:cubicBezTo>
                    <a:pt x="1224" y="682"/>
                    <a:pt x="2392" y="369"/>
                    <a:pt x="3301" y="369"/>
                  </a:cubicBezTo>
                  <a:close/>
                  <a:moveTo>
                    <a:pt x="3301" y="1"/>
                  </a:moveTo>
                  <a:cubicBezTo>
                    <a:pt x="2392" y="1"/>
                    <a:pt x="1083" y="315"/>
                    <a:pt x="412" y="1180"/>
                  </a:cubicBezTo>
                  <a:cubicBezTo>
                    <a:pt x="55" y="1667"/>
                    <a:pt x="1" y="2262"/>
                    <a:pt x="185" y="2890"/>
                  </a:cubicBezTo>
                  <a:cubicBezTo>
                    <a:pt x="185" y="3020"/>
                    <a:pt x="228" y="3117"/>
                    <a:pt x="326" y="3160"/>
                  </a:cubicBezTo>
                  <a:cubicBezTo>
                    <a:pt x="596" y="3290"/>
                    <a:pt x="867" y="3344"/>
                    <a:pt x="1083" y="3344"/>
                  </a:cubicBezTo>
                  <a:cubicBezTo>
                    <a:pt x="2576" y="3344"/>
                    <a:pt x="3842" y="1581"/>
                    <a:pt x="3972" y="412"/>
                  </a:cubicBezTo>
                  <a:cubicBezTo>
                    <a:pt x="3972" y="271"/>
                    <a:pt x="3929" y="185"/>
                    <a:pt x="3842" y="141"/>
                  </a:cubicBezTo>
                  <a:cubicBezTo>
                    <a:pt x="3788" y="98"/>
                    <a:pt x="3701" y="44"/>
                    <a:pt x="361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8" name="Google Shape;448;p24"/>
            <p:cNvSpPr/>
            <p:nvPr/>
          </p:nvSpPr>
          <p:spPr>
            <a:xfrm>
              <a:off x="7755782" y="1257319"/>
              <a:ext cx="104503" cy="50104"/>
            </a:xfrm>
            <a:custGeom>
              <a:avLst/>
              <a:gdLst/>
              <a:ahLst/>
              <a:cxnLst/>
              <a:rect l="l" t="t" r="r" b="b"/>
              <a:pathLst>
                <a:path w="2968" h="1423" extrusionOk="0">
                  <a:moveTo>
                    <a:pt x="2877" y="0"/>
                  </a:moveTo>
                  <a:cubicBezTo>
                    <a:pt x="2866" y="0"/>
                    <a:pt x="2855" y="5"/>
                    <a:pt x="2846" y="16"/>
                  </a:cubicBezTo>
                  <a:cubicBezTo>
                    <a:pt x="2533" y="330"/>
                    <a:pt x="2165" y="644"/>
                    <a:pt x="1764" y="828"/>
                  </a:cubicBezTo>
                  <a:cubicBezTo>
                    <a:pt x="1417" y="1029"/>
                    <a:pt x="1087" y="1101"/>
                    <a:pt x="753" y="1101"/>
                  </a:cubicBezTo>
                  <a:cubicBezTo>
                    <a:pt x="566" y="1101"/>
                    <a:pt x="378" y="1079"/>
                    <a:pt x="185" y="1044"/>
                  </a:cubicBezTo>
                  <a:cubicBezTo>
                    <a:pt x="44" y="1044"/>
                    <a:pt x="1" y="1185"/>
                    <a:pt x="98" y="1228"/>
                  </a:cubicBezTo>
                  <a:cubicBezTo>
                    <a:pt x="322" y="1365"/>
                    <a:pt x="552" y="1423"/>
                    <a:pt x="783" y="1423"/>
                  </a:cubicBezTo>
                  <a:cubicBezTo>
                    <a:pt x="1613" y="1423"/>
                    <a:pt x="2442" y="670"/>
                    <a:pt x="2933" y="103"/>
                  </a:cubicBezTo>
                  <a:cubicBezTo>
                    <a:pt x="2967" y="68"/>
                    <a:pt x="2920" y="0"/>
                    <a:pt x="287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9" name="Google Shape;449;p24"/>
            <p:cNvSpPr/>
            <p:nvPr/>
          </p:nvSpPr>
          <p:spPr>
            <a:xfrm>
              <a:off x="7645223" y="1292142"/>
              <a:ext cx="38907" cy="47146"/>
            </a:xfrm>
            <a:custGeom>
              <a:avLst/>
              <a:gdLst/>
              <a:ahLst/>
              <a:cxnLst/>
              <a:rect l="l" t="t" r="r" b="b"/>
              <a:pathLst>
                <a:path w="1105" h="1339" extrusionOk="0">
                  <a:moveTo>
                    <a:pt x="94" y="0"/>
                  </a:moveTo>
                  <a:cubicBezTo>
                    <a:pt x="50" y="0"/>
                    <a:pt x="0" y="65"/>
                    <a:pt x="35" y="109"/>
                  </a:cubicBezTo>
                  <a:cubicBezTo>
                    <a:pt x="436" y="466"/>
                    <a:pt x="749" y="867"/>
                    <a:pt x="977" y="1321"/>
                  </a:cubicBezTo>
                  <a:cubicBezTo>
                    <a:pt x="989" y="1334"/>
                    <a:pt x="1007" y="1339"/>
                    <a:pt x="1024" y="1339"/>
                  </a:cubicBezTo>
                  <a:cubicBezTo>
                    <a:pt x="1065" y="1339"/>
                    <a:pt x="1105" y="1308"/>
                    <a:pt x="1074" y="1278"/>
                  </a:cubicBezTo>
                  <a:cubicBezTo>
                    <a:pt x="847" y="780"/>
                    <a:pt x="533" y="380"/>
                    <a:pt x="122" y="12"/>
                  </a:cubicBezTo>
                  <a:cubicBezTo>
                    <a:pt x="114" y="4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0" name="Google Shape;450;p24"/>
            <p:cNvSpPr/>
            <p:nvPr/>
          </p:nvSpPr>
          <p:spPr>
            <a:xfrm>
              <a:off x="7716171" y="1235278"/>
              <a:ext cx="21584" cy="78835"/>
            </a:xfrm>
            <a:custGeom>
              <a:avLst/>
              <a:gdLst/>
              <a:ahLst/>
              <a:cxnLst/>
              <a:rect l="l" t="t" r="r" b="b"/>
              <a:pathLst>
                <a:path w="613" h="2239" extrusionOk="0">
                  <a:moveTo>
                    <a:pt x="225" y="0"/>
                  </a:moveTo>
                  <a:cubicBezTo>
                    <a:pt x="202" y="0"/>
                    <a:pt x="184" y="15"/>
                    <a:pt x="184" y="47"/>
                  </a:cubicBezTo>
                  <a:cubicBezTo>
                    <a:pt x="0" y="815"/>
                    <a:pt x="87" y="1540"/>
                    <a:pt x="412" y="2168"/>
                  </a:cubicBezTo>
                  <a:cubicBezTo>
                    <a:pt x="443" y="2219"/>
                    <a:pt x="481" y="2239"/>
                    <a:pt x="513" y="2239"/>
                  </a:cubicBezTo>
                  <a:cubicBezTo>
                    <a:pt x="570" y="2239"/>
                    <a:pt x="612" y="2179"/>
                    <a:pt x="585" y="2125"/>
                  </a:cubicBezTo>
                  <a:cubicBezTo>
                    <a:pt x="314" y="1497"/>
                    <a:pt x="184" y="815"/>
                    <a:pt x="314" y="101"/>
                  </a:cubicBezTo>
                  <a:cubicBezTo>
                    <a:pt x="314" y="40"/>
                    <a:pt x="263" y="0"/>
                    <a:pt x="22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1" name="Google Shape;451;p24"/>
            <p:cNvSpPr/>
            <p:nvPr/>
          </p:nvSpPr>
          <p:spPr>
            <a:xfrm>
              <a:off x="7780182" y="1349393"/>
              <a:ext cx="70244" cy="14999"/>
            </a:xfrm>
            <a:custGeom>
              <a:avLst/>
              <a:gdLst/>
              <a:ahLst/>
              <a:cxnLst/>
              <a:rect l="l" t="t" r="r" b="b"/>
              <a:pathLst>
                <a:path w="1995" h="426" extrusionOk="0">
                  <a:moveTo>
                    <a:pt x="88" y="1"/>
                  </a:moveTo>
                  <a:cubicBezTo>
                    <a:pt x="24" y="1"/>
                    <a:pt x="1" y="112"/>
                    <a:pt x="76" y="150"/>
                  </a:cubicBezTo>
                  <a:cubicBezTo>
                    <a:pt x="372" y="321"/>
                    <a:pt x="724" y="425"/>
                    <a:pt x="1077" y="425"/>
                  </a:cubicBezTo>
                  <a:cubicBezTo>
                    <a:pt x="1369" y="425"/>
                    <a:pt x="1662" y="354"/>
                    <a:pt x="1926" y="193"/>
                  </a:cubicBezTo>
                  <a:cubicBezTo>
                    <a:pt x="1995" y="159"/>
                    <a:pt x="1955" y="90"/>
                    <a:pt x="1914" y="90"/>
                  </a:cubicBezTo>
                  <a:cubicBezTo>
                    <a:pt x="1903" y="90"/>
                    <a:pt x="1892" y="95"/>
                    <a:pt x="1883" y="106"/>
                  </a:cubicBezTo>
                  <a:cubicBezTo>
                    <a:pt x="1608" y="162"/>
                    <a:pt x="1351" y="194"/>
                    <a:pt x="1101" y="194"/>
                  </a:cubicBezTo>
                  <a:cubicBezTo>
                    <a:pt x="771" y="194"/>
                    <a:pt x="452" y="138"/>
                    <a:pt x="119" y="9"/>
                  </a:cubicBezTo>
                  <a:cubicBezTo>
                    <a:pt x="108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2" name="Google Shape;452;p24"/>
            <p:cNvSpPr/>
            <p:nvPr/>
          </p:nvSpPr>
          <p:spPr>
            <a:xfrm>
              <a:off x="7594344" y="1380906"/>
              <a:ext cx="59646" cy="70843"/>
            </a:xfrm>
            <a:custGeom>
              <a:avLst/>
              <a:gdLst/>
              <a:ahLst/>
              <a:cxnLst/>
              <a:rect l="l" t="t" r="r" b="b"/>
              <a:pathLst>
                <a:path w="1694" h="2012" extrusionOk="0">
                  <a:moveTo>
                    <a:pt x="65" y="0"/>
                  </a:moveTo>
                  <a:cubicBezTo>
                    <a:pt x="39" y="0"/>
                    <a:pt x="0" y="36"/>
                    <a:pt x="30" y="66"/>
                  </a:cubicBezTo>
                  <a:cubicBezTo>
                    <a:pt x="214" y="878"/>
                    <a:pt x="755" y="1646"/>
                    <a:pt x="1567" y="2003"/>
                  </a:cubicBezTo>
                  <a:cubicBezTo>
                    <a:pt x="1579" y="2009"/>
                    <a:pt x="1590" y="2012"/>
                    <a:pt x="1601" y="2012"/>
                  </a:cubicBezTo>
                  <a:cubicBezTo>
                    <a:pt x="1666" y="2012"/>
                    <a:pt x="1694" y="1909"/>
                    <a:pt x="1610" y="1862"/>
                  </a:cubicBezTo>
                  <a:cubicBezTo>
                    <a:pt x="896" y="1462"/>
                    <a:pt x="355" y="878"/>
                    <a:pt x="84" y="23"/>
                  </a:cubicBezTo>
                  <a:cubicBezTo>
                    <a:pt x="84" y="7"/>
                    <a:pt x="76" y="0"/>
                    <a:pt x="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3" name="Google Shape;453;p24"/>
            <p:cNvSpPr/>
            <p:nvPr/>
          </p:nvSpPr>
          <p:spPr>
            <a:xfrm>
              <a:off x="7747789" y="1400729"/>
              <a:ext cx="58801" cy="25492"/>
            </a:xfrm>
            <a:custGeom>
              <a:avLst/>
              <a:gdLst/>
              <a:ahLst/>
              <a:cxnLst/>
              <a:rect l="l" t="t" r="r" b="b"/>
              <a:pathLst>
                <a:path w="1670" h="724" extrusionOk="0">
                  <a:moveTo>
                    <a:pt x="141" y="1"/>
                  </a:moveTo>
                  <a:cubicBezTo>
                    <a:pt x="55" y="1"/>
                    <a:pt x="0" y="131"/>
                    <a:pt x="98" y="131"/>
                  </a:cubicBezTo>
                  <a:cubicBezTo>
                    <a:pt x="639" y="271"/>
                    <a:pt x="1082" y="444"/>
                    <a:pt x="1537" y="715"/>
                  </a:cubicBezTo>
                  <a:cubicBezTo>
                    <a:pt x="1543" y="721"/>
                    <a:pt x="1550" y="724"/>
                    <a:pt x="1558" y="724"/>
                  </a:cubicBezTo>
                  <a:cubicBezTo>
                    <a:pt x="1605" y="724"/>
                    <a:pt x="1670" y="628"/>
                    <a:pt x="1623" y="628"/>
                  </a:cubicBezTo>
                  <a:cubicBezTo>
                    <a:pt x="1180" y="271"/>
                    <a:pt x="682" y="44"/>
                    <a:pt x="14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4" name="Google Shape;454;p24"/>
            <p:cNvSpPr/>
            <p:nvPr/>
          </p:nvSpPr>
          <p:spPr>
            <a:xfrm>
              <a:off x="7725677" y="1475022"/>
              <a:ext cx="52216" cy="29189"/>
            </a:xfrm>
            <a:custGeom>
              <a:avLst/>
              <a:gdLst/>
              <a:ahLst/>
              <a:cxnLst/>
              <a:rect l="l" t="t" r="r" b="b"/>
              <a:pathLst>
                <a:path w="1483" h="829" extrusionOk="0">
                  <a:moveTo>
                    <a:pt x="87" y="1"/>
                  </a:moveTo>
                  <a:cubicBezTo>
                    <a:pt x="44" y="1"/>
                    <a:pt x="1" y="98"/>
                    <a:pt x="87" y="98"/>
                  </a:cubicBezTo>
                  <a:cubicBezTo>
                    <a:pt x="542" y="271"/>
                    <a:pt x="996" y="455"/>
                    <a:pt x="1397" y="812"/>
                  </a:cubicBezTo>
                  <a:cubicBezTo>
                    <a:pt x="1406" y="823"/>
                    <a:pt x="1415" y="828"/>
                    <a:pt x="1424" y="828"/>
                  </a:cubicBezTo>
                  <a:cubicBezTo>
                    <a:pt x="1458" y="828"/>
                    <a:pt x="1483" y="760"/>
                    <a:pt x="1440" y="726"/>
                  </a:cubicBezTo>
                  <a:cubicBezTo>
                    <a:pt x="1083" y="412"/>
                    <a:pt x="628" y="98"/>
                    <a:pt x="8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5" name="Google Shape;455;p24"/>
            <p:cNvSpPr/>
            <p:nvPr/>
          </p:nvSpPr>
          <p:spPr>
            <a:xfrm>
              <a:off x="7783422" y="1238376"/>
              <a:ext cx="42182" cy="46512"/>
            </a:xfrm>
            <a:custGeom>
              <a:avLst/>
              <a:gdLst/>
              <a:ahLst/>
              <a:cxnLst/>
              <a:rect l="l" t="t" r="r" b="b"/>
              <a:pathLst>
                <a:path w="1198" h="1321" extrusionOk="0">
                  <a:moveTo>
                    <a:pt x="1090" y="1"/>
                  </a:moveTo>
                  <a:cubicBezTo>
                    <a:pt x="1081" y="1"/>
                    <a:pt x="1073" y="4"/>
                    <a:pt x="1066" y="13"/>
                  </a:cubicBezTo>
                  <a:cubicBezTo>
                    <a:pt x="611" y="327"/>
                    <a:pt x="211" y="727"/>
                    <a:pt x="27" y="1225"/>
                  </a:cubicBezTo>
                  <a:cubicBezTo>
                    <a:pt x="0" y="1279"/>
                    <a:pt x="24" y="1320"/>
                    <a:pt x="58" y="1320"/>
                  </a:cubicBezTo>
                  <a:cubicBezTo>
                    <a:pt x="79" y="1320"/>
                    <a:pt x="104" y="1305"/>
                    <a:pt x="125" y="1268"/>
                  </a:cubicBezTo>
                  <a:cubicBezTo>
                    <a:pt x="395" y="825"/>
                    <a:pt x="709" y="414"/>
                    <a:pt x="1152" y="100"/>
                  </a:cubicBezTo>
                  <a:cubicBezTo>
                    <a:pt x="1198" y="100"/>
                    <a:pt x="1137" y="1"/>
                    <a:pt x="109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306" name="Google Shape;456;p24"/>
          <p:cNvSpPr/>
          <p:nvPr/>
        </p:nvSpPr>
        <p:spPr>
          <a:xfrm>
            <a:off x="1175400" y="1705451"/>
            <a:ext cx="243737" cy="243002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07" name="Google Shape;457;p24"/>
          <p:cNvSpPr/>
          <p:nvPr/>
        </p:nvSpPr>
        <p:spPr>
          <a:xfrm>
            <a:off x="1329731" y="1083664"/>
            <a:ext cx="129435" cy="128812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08" name="Google Shape;458;p24"/>
          <p:cNvSpPr/>
          <p:nvPr/>
        </p:nvSpPr>
        <p:spPr>
          <a:xfrm>
            <a:off x="2270539" y="1633105"/>
            <a:ext cx="111176" cy="11057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09" name="Google Shape;459;p24"/>
          <p:cNvSpPr/>
          <p:nvPr/>
        </p:nvSpPr>
        <p:spPr>
          <a:xfrm>
            <a:off x="3365896" y="2351227"/>
            <a:ext cx="126000" cy="12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10" name="Google Shape;460;p24"/>
          <p:cNvSpPr/>
          <p:nvPr/>
        </p:nvSpPr>
        <p:spPr>
          <a:xfrm>
            <a:off x="2749035" y="2007994"/>
            <a:ext cx="63000" cy="6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11" name="Google Shape;461;p24"/>
          <p:cNvSpPr/>
          <p:nvPr/>
        </p:nvSpPr>
        <p:spPr>
          <a:xfrm>
            <a:off x="3159307" y="2684639"/>
            <a:ext cx="63000" cy="6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12" name="Google Shape;462;p24"/>
          <p:cNvSpPr/>
          <p:nvPr/>
        </p:nvSpPr>
        <p:spPr>
          <a:xfrm rot="7554106">
            <a:off x="1271484" y="3297883"/>
            <a:ext cx="120737" cy="1207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13" name="Google Shape;463;p24"/>
          <p:cNvSpPr/>
          <p:nvPr/>
        </p:nvSpPr>
        <p:spPr>
          <a:xfrm rot="7550259">
            <a:off x="2194251" y="3370556"/>
            <a:ext cx="59950" cy="59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314" name="Google Shape;464;p24"/>
          <p:cNvSpPr/>
          <p:nvPr/>
        </p:nvSpPr>
        <p:spPr>
          <a:xfrm rot="7550259">
            <a:off x="1428271" y="2782625"/>
            <a:ext cx="59950" cy="59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475;p28"/>
          <p:cNvSpPr txBox="1">
            <a:spLocks noGrp="1"/>
          </p:cNvSpPr>
          <p:nvPr>
            <p:ph type="ctrTitle"/>
          </p:nvPr>
        </p:nvSpPr>
        <p:spPr>
          <a:xfrm>
            <a:off x="3252150" y="1087550"/>
            <a:ext cx="5292000" cy="27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Kewirausahaan</a:t>
            </a:r>
            <a:r>
              <a:rPr lang="en" dirty="0"/>
              <a:t> </a:t>
            </a:r>
            <a:r>
              <a:rPr lang="en" sz="4400" dirty="0">
                <a:solidFill>
                  <a:schemeClr val="lt1"/>
                </a:solidFill>
              </a:rPr>
              <a:t>RISCOX SKUY</a:t>
            </a:r>
            <a:br>
              <a:rPr lang="en" sz="4400" dirty="0">
                <a:solidFill>
                  <a:schemeClr val="lt1"/>
                </a:solidFill>
              </a:rPr>
            </a:br>
            <a:r>
              <a:rPr lang="en" sz="4400" dirty="0">
                <a:solidFill>
                  <a:schemeClr val="lt1"/>
                </a:solidFill>
              </a:rPr>
              <a:t>“Risol Coklat Lumer”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21" name="Google Shape;477;p28"/>
          <p:cNvGrpSpPr/>
          <p:nvPr/>
        </p:nvGrpSpPr>
        <p:grpSpPr>
          <a:xfrm rot="-1241722">
            <a:off x="883487" y="651533"/>
            <a:ext cx="1410382" cy="787836"/>
            <a:chOff x="5623225" y="1848125"/>
            <a:chExt cx="510475" cy="285150"/>
          </a:xfrm>
        </p:grpSpPr>
        <p:sp>
          <p:nvSpPr>
            <p:cNvPr id="1048589" name="Google Shape;478;p28"/>
            <p:cNvSpPr/>
            <p:nvPr/>
          </p:nvSpPr>
          <p:spPr>
            <a:xfrm>
              <a:off x="5623225" y="1848125"/>
              <a:ext cx="510475" cy="285150"/>
            </a:xfrm>
            <a:custGeom>
              <a:avLst/>
              <a:gdLst/>
              <a:ahLst/>
              <a:cxnLst/>
              <a:rect l="l" t="t" r="r" b="b"/>
              <a:pathLst>
                <a:path w="20419" h="11406" extrusionOk="0">
                  <a:moveTo>
                    <a:pt x="10778" y="1"/>
                  </a:moveTo>
                  <a:cubicBezTo>
                    <a:pt x="9826" y="1"/>
                    <a:pt x="8928" y="499"/>
                    <a:pt x="8116" y="1440"/>
                  </a:cubicBezTo>
                  <a:cubicBezTo>
                    <a:pt x="7305" y="996"/>
                    <a:pt x="6623" y="726"/>
                    <a:pt x="6125" y="628"/>
                  </a:cubicBezTo>
                  <a:cubicBezTo>
                    <a:pt x="6039" y="628"/>
                    <a:pt x="5952" y="585"/>
                    <a:pt x="5855" y="585"/>
                  </a:cubicBezTo>
                  <a:cubicBezTo>
                    <a:pt x="5097" y="585"/>
                    <a:pt x="4459" y="1083"/>
                    <a:pt x="3961" y="1981"/>
                  </a:cubicBezTo>
                  <a:cubicBezTo>
                    <a:pt x="3918" y="1851"/>
                    <a:pt x="3831" y="1710"/>
                    <a:pt x="3745" y="1624"/>
                  </a:cubicBezTo>
                  <a:cubicBezTo>
                    <a:pt x="3561" y="1397"/>
                    <a:pt x="3290" y="1223"/>
                    <a:pt x="2977" y="1169"/>
                  </a:cubicBezTo>
                  <a:lnTo>
                    <a:pt x="2609" y="1169"/>
                  </a:lnTo>
                  <a:cubicBezTo>
                    <a:pt x="2522" y="1083"/>
                    <a:pt x="2392" y="996"/>
                    <a:pt x="2252" y="953"/>
                  </a:cubicBezTo>
                  <a:cubicBezTo>
                    <a:pt x="2100" y="874"/>
                    <a:pt x="1921" y="840"/>
                    <a:pt x="1746" y="840"/>
                  </a:cubicBezTo>
                  <a:cubicBezTo>
                    <a:pt x="1608" y="840"/>
                    <a:pt x="1472" y="861"/>
                    <a:pt x="1353" y="899"/>
                  </a:cubicBezTo>
                  <a:cubicBezTo>
                    <a:pt x="1213" y="953"/>
                    <a:pt x="1" y="1494"/>
                    <a:pt x="315" y="3474"/>
                  </a:cubicBezTo>
                  <a:cubicBezTo>
                    <a:pt x="88" y="3745"/>
                    <a:pt x="1" y="4102"/>
                    <a:pt x="88" y="4470"/>
                  </a:cubicBezTo>
                  <a:cubicBezTo>
                    <a:pt x="131" y="4643"/>
                    <a:pt x="315" y="5411"/>
                    <a:pt x="856" y="5995"/>
                  </a:cubicBezTo>
                  <a:lnTo>
                    <a:pt x="812" y="6038"/>
                  </a:lnTo>
                  <a:cubicBezTo>
                    <a:pt x="812" y="6093"/>
                    <a:pt x="769" y="6136"/>
                    <a:pt x="715" y="6136"/>
                  </a:cubicBezTo>
                  <a:cubicBezTo>
                    <a:pt x="672" y="6266"/>
                    <a:pt x="131" y="7120"/>
                    <a:pt x="401" y="8257"/>
                  </a:cubicBezTo>
                  <a:cubicBezTo>
                    <a:pt x="585" y="9155"/>
                    <a:pt x="1213" y="9923"/>
                    <a:pt x="2295" y="10550"/>
                  </a:cubicBezTo>
                  <a:cubicBezTo>
                    <a:pt x="3290" y="11135"/>
                    <a:pt x="4870" y="11405"/>
                    <a:pt x="7164" y="11405"/>
                  </a:cubicBezTo>
                  <a:cubicBezTo>
                    <a:pt x="8700" y="11405"/>
                    <a:pt x="10139" y="11275"/>
                    <a:pt x="10908" y="11178"/>
                  </a:cubicBezTo>
                  <a:cubicBezTo>
                    <a:pt x="12617" y="11178"/>
                    <a:pt x="13883" y="11048"/>
                    <a:pt x="13883" y="11048"/>
                  </a:cubicBezTo>
                  <a:cubicBezTo>
                    <a:pt x="14511" y="11005"/>
                    <a:pt x="15149" y="10864"/>
                    <a:pt x="15820" y="10691"/>
                  </a:cubicBezTo>
                  <a:cubicBezTo>
                    <a:pt x="17173" y="10280"/>
                    <a:pt x="18352" y="9652"/>
                    <a:pt x="19164" y="8841"/>
                  </a:cubicBezTo>
                  <a:cubicBezTo>
                    <a:pt x="20105" y="7932"/>
                    <a:pt x="20419" y="6904"/>
                    <a:pt x="20148" y="5952"/>
                  </a:cubicBezTo>
                  <a:cubicBezTo>
                    <a:pt x="19791" y="4686"/>
                    <a:pt x="18439" y="3972"/>
                    <a:pt x="16502" y="3972"/>
                  </a:cubicBezTo>
                  <a:cubicBezTo>
                    <a:pt x="16231" y="3972"/>
                    <a:pt x="15917" y="3972"/>
                    <a:pt x="15593" y="4015"/>
                  </a:cubicBezTo>
                  <a:lnTo>
                    <a:pt x="15550" y="4015"/>
                  </a:lnTo>
                  <a:cubicBezTo>
                    <a:pt x="14922" y="2933"/>
                    <a:pt x="14338" y="2078"/>
                    <a:pt x="13840" y="1581"/>
                  </a:cubicBezTo>
                  <a:cubicBezTo>
                    <a:pt x="13028" y="812"/>
                    <a:pt x="12033" y="1"/>
                    <a:pt x="10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0" name="Google Shape;479;p28"/>
            <p:cNvSpPr/>
            <p:nvPr/>
          </p:nvSpPr>
          <p:spPr>
            <a:xfrm>
              <a:off x="5662725" y="1972025"/>
              <a:ext cx="449600" cy="132025"/>
            </a:xfrm>
            <a:custGeom>
              <a:avLst/>
              <a:gdLst/>
              <a:ahLst/>
              <a:cxnLst/>
              <a:rect l="l" t="t" r="r" b="b"/>
              <a:pathLst>
                <a:path w="17984" h="5281" extrusionOk="0">
                  <a:moveTo>
                    <a:pt x="14922" y="0"/>
                  </a:moveTo>
                  <a:cubicBezTo>
                    <a:pt x="14651" y="0"/>
                    <a:pt x="14381" y="55"/>
                    <a:pt x="14067" y="55"/>
                  </a:cubicBezTo>
                  <a:lnTo>
                    <a:pt x="11265" y="55"/>
                  </a:lnTo>
                  <a:cubicBezTo>
                    <a:pt x="672" y="55"/>
                    <a:pt x="44" y="1537"/>
                    <a:pt x="1" y="1851"/>
                  </a:cubicBezTo>
                  <a:cubicBezTo>
                    <a:pt x="174" y="4696"/>
                    <a:pt x="5000" y="5281"/>
                    <a:pt x="9014" y="5281"/>
                  </a:cubicBezTo>
                  <a:cubicBezTo>
                    <a:pt x="10821" y="5281"/>
                    <a:pt x="12217" y="5140"/>
                    <a:pt x="12217" y="5140"/>
                  </a:cubicBezTo>
                  <a:cubicBezTo>
                    <a:pt x="12801" y="5097"/>
                    <a:pt x="13342" y="5010"/>
                    <a:pt x="13926" y="4826"/>
                  </a:cubicBezTo>
                  <a:cubicBezTo>
                    <a:pt x="16361" y="4058"/>
                    <a:pt x="17984" y="2532"/>
                    <a:pt x="17627" y="1310"/>
                  </a:cubicBezTo>
                  <a:cubicBezTo>
                    <a:pt x="17400" y="498"/>
                    <a:pt x="16361" y="0"/>
                    <a:pt x="14922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1" name="Google Shape;480;p28"/>
            <p:cNvSpPr/>
            <p:nvPr/>
          </p:nvSpPr>
          <p:spPr>
            <a:xfrm>
              <a:off x="5658125" y="1967700"/>
              <a:ext cx="459900" cy="140950"/>
            </a:xfrm>
            <a:custGeom>
              <a:avLst/>
              <a:gdLst/>
              <a:ahLst/>
              <a:cxnLst/>
              <a:rect l="l" t="t" r="r" b="b"/>
              <a:pathLst>
                <a:path w="18396" h="5638" extrusionOk="0">
                  <a:moveTo>
                    <a:pt x="15106" y="357"/>
                  </a:moveTo>
                  <a:cubicBezTo>
                    <a:pt x="16415" y="357"/>
                    <a:pt x="17400" y="769"/>
                    <a:pt x="17627" y="1526"/>
                  </a:cubicBezTo>
                  <a:cubicBezTo>
                    <a:pt x="17984" y="2662"/>
                    <a:pt x="16361" y="4144"/>
                    <a:pt x="14067" y="4826"/>
                  </a:cubicBezTo>
                  <a:cubicBezTo>
                    <a:pt x="13483" y="4999"/>
                    <a:pt x="12942" y="5097"/>
                    <a:pt x="12401" y="5140"/>
                  </a:cubicBezTo>
                  <a:cubicBezTo>
                    <a:pt x="12401" y="5140"/>
                    <a:pt x="11048" y="5270"/>
                    <a:pt x="9198" y="5270"/>
                  </a:cubicBezTo>
                  <a:cubicBezTo>
                    <a:pt x="5725" y="5270"/>
                    <a:pt x="542" y="4772"/>
                    <a:pt x="358" y="2024"/>
                  </a:cubicBezTo>
                  <a:cubicBezTo>
                    <a:pt x="358" y="2024"/>
                    <a:pt x="499" y="401"/>
                    <a:pt x="11449" y="401"/>
                  </a:cubicBezTo>
                  <a:lnTo>
                    <a:pt x="14251" y="401"/>
                  </a:lnTo>
                  <a:cubicBezTo>
                    <a:pt x="14565" y="401"/>
                    <a:pt x="14835" y="357"/>
                    <a:pt x="15106" y="357"/>
                  </a:cubicBezTo>
                  <a:close/>
                  <a:moveTo>
                    <a:pt x="15106" y="0"/>
                  </a:moveTo>
                  <a:cubicBezTo>
                    <a:pt x="14835" y="0"/>
                    <a:pt x="14565" y="44"/>
                    <a:pt x="14251" y="44"/>
                  </a:cubicBezTo>
                  <a:lnTo>
                    <a:pt x="11449" y="44"/>
                  </a:lnTo>
                  <a:cubicBezTo>
                    <a:pt x="1267" y="44"/>
                    <a:pt x="44" y="1396"/>
                    <a:pt x="1" y="1980"/>
                  </a:cubicBezTo>
                  <a:lnTo>
                    <a:pt x="1" y="2024"/>
                  </a:lnTo>
                  <a:cubicBezTo>
                    <a:pt x="228" y="4999"/>
                    <a:pt x="5140" y="5638"/>
                    <a:pt x="9198" y="5638"/>
                  </a:cubicBezTo>
                  <a:cubicBezTo>
                    <a:pt x="11005" y="5638"/>
                    <a:pt x="12401" y="5497"/>
                    <a:pt x="12444" y="5497"/>
                  </a:cubicBezTo>
                  <a:cubicBezTo>
                    <a:pt x="12985" y="5454"/>
                    <a:pt x="13569" y="5313"/>
                    <a:pt x="14154" y="5183"/>
                  </a:cubicBezTo>
                  <a:cubicBezTo>
                    <a:pt x="16729" y="4415"/>
                    <a:pt x="18395" y="2749"/>
                    <a:pt x="17984" y="1396"/>
                  </a:cubicBezTo>
                  <a:cubicBezTo>
                    <a:pt x="17713" y="541"/>
                    <a:pt x="16631" y="0"/>
                    <a:pt x="1510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2" name="Google Shape;481;p28"/>
            <p:cNvSpPr/>
            <p:nvPr/>
          </p:nvSpPr>
          <p:spPr>
            <a:xfrm>
              <a:off x="5714400" y="1873025"/>
              <a:ext cx="311100" cy="201825"/>
            </a:xfrm>
            <a:custGeom>
              <a:avLst/>
              <a:gdLst/>
              <a:ahLst/>
              <a:cxnLst/>
              <a:rect l="l" t="t" r="r" b="b"/>
              <a:pathLst>
                <a:path w="12444" h="8073" extrusionOk="0">
                  <a:moveTo>
                    <a:pt x="7131" y="0"/>
                  </a:moveTo>
                  <a:cubicBezTo>
                    <a:pt x="6265" y="0"/>
                    <a:pt x="5508" y="585"/>
                    <a:pt x="4740" y="1851"/>
                  </a:cubicBezTo>
                  <a:cubicBezTo>
                    <a:pt x="4328" y="1526"/>
                    <a:pt x="3073" y="768"/>
                    <a:pt x="2305" y="628"/>
                  </a:cubicBezTo>
                  <a:lnTo>
                    <a:pt x="2208" y="628"/>
                  </a:lnTo>
                  <a:cubicBezTo>
                    <a:pt x="909" y="628"/>
                    <a:pt x="184" y="4188"/>
                    <a:pt x="44" y="5811"/>
                  </a:cubicBezTo>
                  <a:cubicBezTo>
                    <a:pt x="0" y="6352"/>
                    <a:pt x="271" y="6763"/>
                    <a:pt x="725" y="6936"/>
                  </a:cubicBezTo>
                  <a:cubicBezTo>
                    <a:pt x="2933" y="7661"/>
                    <a:pt x="5010" y="8072"/>
                    <a:pt x="6904" y="8072"/>
                  </a:cubicBezTo>
                  <a:cubicBezTo>
                    <a:pt x="10691" y="8072"/>
                    <a:pt x="12314" y="6492"/>
                    <a:pt x="12400" y="6395"/>
                  </a:cubicBezTo>
                  <a:cubicBezTo>
                    <a:pt x="12444" y="6352"/>
                    <a:pt x="12444" y="6308"/>
                    <a:pt x="12444" y="6222"/>
                  </a:cubicBezTo>
                  <a:cubicBezTo>
                    <a:pt x="12357" y="6081"/>
                    <a:pt x="10821" y="2662"/>
                    <a:pt x="9468" y="1310"/>
                  </a:cubicBezTo>
                  <a:cubicBezTo>
                    <a:pt x="8797" y="671"/>
                    <a:pt x="8029" y="0"/>
                    <a:pt x="7131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3" name="Google Shape;482;p28"/>
            <p:cNvSpPr/>
            <p:nvPr/>
          </p:nvSpPr>
          <p:spPr>
            <a:xfrm>
              <a:off x="5710075" y="1868425"/>
              <a:ext cx="321100" cy="210750"/>
            </a:xfrm>
            <a:custGeom>
              <a:avLst/>
              <a:gdLst/>
              <a:ahLst/>
              <a:cxnLst/>
              <a:rect l="l" t="t" r="r" b="b"/>
              <a:pathLst>
                <a:path w="12844" h="8430" extrusionOk="0">
                  <a:moveTo>
                    <a:pt x="7304" y="357"/>
                  </a:moveTo>
                  <a:cubicBezTo>
                    <a:pt x="8061" y="357"/>
                    <a:pt x="8830" y="952"/>
                    <a:pt x="9511" y="1623"/>
                  </a:cubicBezTo>
                  <a:cubicBezTo>
                    <a:pt x="10864" y="2976"/>
                    <a:pt x="12443" y="6492"/>
                    <a:pt x="12443" y="6492"/>
                  </a:cubicBezTo>
                  <a:cubicBezTo>
                    <a:pt x="12443" y="6492"/>
                    <a:pt x="10864" y="8072"/>
                    <a:pt x="7077" y="8072"/>
                  </a:cubicBezTo>
                  <a:cubicBezTo>
                    <a:pt x="5454" y="8072"/>
                    <a:pt x="3419" y="7758"/>
                    <a:pt x="942" y="6947"/>
                  </a:cubicBezTo>
                  <a:cubicBezTo>
                    <a:pt x="585" y="6806"/>
                    <a:pt x="357" y="6449"/>
                    <a:pt x="401" y="6038"/>
                  </a:cubicBezTo>
                  <a:cubicBezTo>
                    <a:pt x="585" y="4101"/>
                    <a:pt x="1353" y="996"/>
                    <a:pt x="2381" y="996"/>
                  </a:cubicBezTo>
                  <a:lnTo>
                    <a:pt x="2478" y="996"/>
                  </a:lnTo>
                  <a:cubicBezTo>
                    <a:pt x="3333" y="1169"/>
                    <a:pt x="4999" y="2251"/>
                    <a:pt x="4999" y="2251"/>
                  </a:cubicBezTo>
                  <a:cubicBezTo>
                    <a:pt x="5811" y="855"/>
                    <a:pt x="6579" y="357"/>
                    <a:pt x="7304" y="357"/>
                  </a:cubicBezTo>
                  <a:close/>
                  <a:moveTo>
                    <a:pt x="7304" y="0"/>
                  </a:moveTo>
                  <a:cubicBezTo>
                    <a:pt x="6438" y="0"/>
                    <a:pt x="5627" y="585"/>
                    <a:pt x="4869" y="1764"/>
                  </a:cubicBezTo>
                  <a:cubicBezTo>
                    <a:pt x="4328" y="1396"/>
                    <a:pt x="3246" y="769"/>
                    <a:pt x="2521" y="628"/>
                  </a:cubicBezTo>
                  <a:lnTo>
                    <a:pt x="2381" y="628"/>
                  </a:lnTo>
                  <a:cubicBezTo>
                    <a:pt x="855" y="628"/>
                    <a:pt x="173" y="4599"/>
                    <a:pt x="44" y="5995"/>
                  </a:cubicBezTo>
                  <a:cubicBezTo>
                    <a:pt x="0" y="6579"/>
                    <a:pt x="314" y="7120"/>
                    <a:pt x="812" y="7261"/>
                  </a:cubicBezTo>
                  <a:cubicBezTo>
                    <a:pt x="3062" y="8029"/>
                    <a:pt x="5183" y="8429"/>
                    <a:pt x="7077" y="8429"/>
                  </a:cubicBezTo>
                  <a:cubicBezTo>
                    <a:pt x="10950" y="8429"/>
                    <a:pt x="12617" y="6806"/>
                    <a:pt x="12714" y="6720"/>
                  </a:cubicBezTo>
                  <a:cubicBezTo>
                    <a:pt x="12801" y="6633"/>
                    <a:pt x="12844" y="6449"/>
                    <a:pt x="12757" y="6308"/>
                  </a:cubicBezTo>
                  <a:cubicBezTo>
                    <a:pt x="12714" y="6179"/>
                    <a:pt x="11177" y="2749"/>
                    <a:pt x="9782" y="1396"/>
                  </a:cubicBezTo>
                  <a:cubicBezTo>
                    <a:pt x="9100" y="725"/>
                    <a:pt x="8245" y="0"/>
                    <a:pt x="730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4" name="Google Shape;483;p28"/>
            <p:cNvSpPr/>
            <p:nvPr/>
          </p:nvSpPr>
          <p:spPr>
            <a:xfrm>
              <a:off x="5649200" y="1894400"/>
              <a:ext cx="113650" cy="129575"/>
            </a:xfrm>
            <a:custGeom>
              <a:avLst/>
              <a:gdLst/>
              <a:ahLst/>
              <a:cxnLst/>
              <a:rect l="l" t="t" r="r" b="b"/>
              <a:pathLst>
                <a:path w="4546" h="5183" extrusionOk="0">
                  <a:moveTo>
                    <a:pt x="672" y="0"/>
                  </a:moveTo>
                  <a:cubicBezTo>
                    <a:pt x="585" y="43"/>
                    <a:pt x="1" y="314"/>
                    <a:pt x="271" y="1710"/>
                  </a:cubicBezTo>
                  <a:cubicBezTo>
                    <a:pt x="314" y="1710"/>
                    <a:pt x="314" y="1753"/>
                    <a:pt x="314" y="1753"/>
                  </a:cubicBezTo>
                  <a:cubicBezTo>
                    <a:pt x="314" y="1753"/>
                    <a:pt x="488" y="1980"/>
                    <a:pt x="812" y="2164"/>
                  </a:cubicBezTo>
                  <a:cubicBezTo>
                    <a:pt x="715" y="2207"/>
                    <a:pt x="585" y="2251"/>
                    <a:pt x="488" y="2251"/>
                  </a:cubicBezTo>
                  <a:cubicBezTo>
                    <a:pt x="401" y="2251"/>
                    <a:pt x="314" y="2251"/>
                    <a:pt x="217" y="2207"/>
                  </a:cubicBezTo>
                  <a:lnTo>
                    <a:pt x="174" y="2207"/>
                  </a:lnTo>
                  <a:cubicBezTo>
                    <a:pt x="131" y="2207"/>
                    <a:pt x="87" y="2207"/>
                    <a:pt x="44" y="2251"/>
                  </a:cubicBezTo>
                  <a:cubicBezTo>
                    <a:pt x="1" y="2294"/>
                    <a:pt x="1" y="2348"/>
                    <a:pt x="1" y="2435"/>
                  </a:cubicBezTo>
                  <a:cubicBezTo>
                    <a:pt x="1" y="2478"/>
                    <a:pt x="271" y="3517"/>
                    <a:pt x="942" y="3744"/>
                  </a:cubicBezTo>
                  <a:lnTo>
                    <a:pt x="942" y="3787"/>
                  </a:lnTo>
                  <a:cubicBezTo>
                    <a:pt x="985" y="3787"/>
                    <a:pt x="1213" y="3787"/>
                    <a:pt x="1483" y="3830"/>
                  </a:cubicBezTo>
                  <a:cubicBezTo>
                    <a:pt x="1397" y="3830"/>
                    <a:pt x="1353" y="3874"/>
                    <a:pt x="1256" y="3874"/>
                  </a:cubicBezTo>
                  <a:lnTo>
                    <a:pt x="1213" y="3874"/>
                  </a:lnTo>
                  <a:cubicBezTo>
                    <a:pt x="1126" y="3874"/>
                    <a:pt x="1029" y="3917"/>
                    <a:pt x="1029" y="4014"/>
                  </a:cubicBezTo>
                  <a:cubicBezTo>
                    <a:pt x="985" y="4328"/>
                    <a:pt x="1083" y="4912"/>
                    <a:pt x="1754" y="5053"/>
                  </a:cubicBezTo>
                  <a:cubicBezTo>
                    <a:pt x="1797" y="5053"/>
                    <a:pt x="2165" y="5183"/>
                    <a:pt x="2608" y="5183"/>
                  </a:cubicBezTo>
                  <a:cubicBezTo>
                    <a:pt x="3149" y="5183"/>
                    <a:pt x="3604" y="4999"/>
                    <a:pt x="3874" y="4728"/>
                  </a:cubicBezTo>
                  <a:cubicBezTo>
                    <a:pt x="3961" y="4642"/>
                    <a:pt x="4372" y="4371"/>
                    <a:pt x="4459" y="3830"/>
                  </a:cubicBezTo>
                  <a:cubicBezTo>
                    <a:pt x="4545" y="3376"/>
                    <a:pt x="4372" y="2889"/>
                    <a:pt x="3961" y="2391"/>
                  </a:cubicBezTo>
                  <a:cubicBezTo>
                    <a:pt x="3918" y="2348"/>
                    <a:pt x="3874" y="2294"/>
                    <a:pt x="3788" y="2294"/>
                  </a:cubicBezTo>
                  <a:cubicBezTo>
                    <a:pt x="3734" y="2348"/>
                    <a:pt x="3647" y="2391"/>
                    <a:pt x="3647" y="2435"/>
                  </a:cubicBezTo>
                  <a:cubicBezTo>
                    <a:pt x="3647" y="2435"/>
                    <a:pt x="3561" y="2662"/>
                    <a:pt x="3290" y="2662"/>
                  </a:cubicBezTo>
                  <a:lnTo>
                    <a:pt x="3247" y="2662"/>
                  </a:lnTo>
                  <a:cubicBezTo>
                    <a:pt x="3517" y="2391"/>
                    <a:pt x="3604" y="2078"/>
                    <a:pt x="3604" y="2023"/>
                  </a:cubicBezTo>
                  <a:cubicBezTo>
                    <a:pt x="3604" y="1980"/>
                    <a:pt x="3604" y="1937"/>
                    <a:pt x="3561" y="1894"/>
                  </a:cubicBezTo>
                  <a:cubicBezTo>
                    <a:pt x="3561" y="1850"/>
                    <a:pt x="3517" y="1807"/>
                    <a:pt x="3463" y="1807"/>
                  </a:cubicBezTo>
                  <a:cubicBezTo>
                    <a:pt x="3420" y="1807"/>
                    <a:pt x="2976" y="1710"/>
                    <a:pt x="2792" y="1212"/>
                  </a:cubicBezTo>
                  <a:cubicBezTo>
                    <a:pt x="2792" y="1169"/>
                    <a:pt x="2706" y="1125"/>
                    <a:pt x="2608" y="1125"/>
                  </a:cubicBezTo>
                  <a:cubicBezTo>
                    <a:pt x="2608" y="1125"/>
                    <a:pt x="2479" y="1125"/>
                    <a:pt x="2165" y="1169"/>
                  </a:cubicBezTo>
                  <a:cubicBezTo>
                    <a:pt x="2165" y="941"/>
                    <a:pt x="2111" y="628"/>
                    <a:pt x="1938" y="400"/>
                  </a:cubicBezTo>
                  <a:cubicBezTo>
                    <a:pt x="1894" y="357"/>
                    <a:pt x="1840" y="357"/>
                    <a:pt x="1797" y="357"/>
                  </a:cubicBezTo>
                  <a:lnTo>
                    <a:pt x="1667" y="357"/>
                  </a:lnTo>
                  <a:cubicBezTo>
                    <a:pt x="1624" y="400"/>
                    <a:pt x="1440" y="541"/>
                    <a:pt x="1299" y="541"/>
                  </a:cubicBezTo>
                  <a:cubicBezTo>
                    <a:pt x="1213" y="541"/>
                    <a:pt x="1029" y="541"/>
                    <a:pt x="899" y="130"/>
                  </a:cubicBezTo>
                  <a:cubicBezTo>
                    <a:pt x="899" y="87"/>
                    <a:pt x="856" y="43"/>
                    <a:pt x="812" y="0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5" name="Google Shape;484;p28"/>
            <p:cNvSpPr/>
            <p:nvPr/>
          </p:nvSpPr>
          <p:spPr>
            <a:xfrm>
              <a:off x="5643525" y="1889800"/>
              <a:ext cx="128525" cy="138775"/>
            </a:xfrm>
            <a:custGeom>
              <a:avLst/>
              <a:gdLst/>
              <a:ahLst/>
              <a:cxnLst/>
              <a:rect l="l" t="t" r="r" b="b"/>
              <a:pathLst>
                <a:path w="5141" h="5551" extrusionOk="0">
                  <a:moveTo>
                    <a:pt x="942" y="368"/>
                  </a:moveTo>
                  <a:cubicBezTo>
                    <a:pt x="1083" y="768"/>
                    <a:pt x="1310" y="909"/>
                    <a:pt x="1526" y="909"/>
                  </a:cubicBezTo>
                  <a:cubicBezTo>
                    <a:pt x="1797" y="909"/>
                    <a:pt x="2024" y="725"/>
                    <a:pt x="2024" y="725"/>
                  </a:cubicBezTo>
                  <a:cubicBezTo>
                    <a:pt x="2251" y="1039"/>
                    <a:pt x="2208" y="1580"/>
                    <a:pt x="2208" y="1580"/>
                  </a:cubicBezTo>
                  <a:cubicBezTo>
                    <a:pt x="2662" y="1493"/>
                    <a:pt x="2835" y="1493"/>
                    <a:pt x="2835" y="1493"/>
                  </a:cubicBezTo>
                  <a:cubicBezTo>
                    <a:pt x="3063" y="2078"/>
                    <a:pt x="3647" y="2164"/>
                    <a:pt x="3647" y="2164"/>
                  </a:cubicBezTo>
                  <a:cubicBezTo>
                    <a:pt x="3647" y="2164"/>
                    <a:pt x="3474" y="2748"/>
                    <a:pt x="3063" y="2889"/>
                  </a:cubicBezTo>
                  <a:cubicBezTo>
                    <a:pt x="3247" y="2976"/>
                    <a:pt x="3376" y="3019"/>
                    <a:pt x="3517" y="3019"/>
                  </a:cubicBezTo>
                  <a:cubicBezTo>
                    <a:pt x="3874" y="3019"/>
                    <a:pt x="4015" y="2662"/>
                    <a:pt x="4015" y="2662"/>
                  </a:cubicBezTo>
                  <a:cubicBezTo>
                    <a:pt x="5140" y="4058"/>
                    <a:pt x="4015" y="4783"/>
                    <a:pt x="4015" y="4783"/>
                  </a:cubicBezTo>
                  <a:cubicBezTo>
                    <a:pt x="3690" y="5096"/>
                    <a:pt x="3247" y="5183"/>
                    <a:pt x="2835" y="5183"/>
                  </a:cubicBezTo>
                  <a:cubicBezTo>
                    <a:pt x="2435" y="5183"/>
                    <a:pt x="2024" y="5053"/>
                    <a:pt x="2024" y="5053"/>
                  </a:cubicBezTo>
                  <a:cubicBezTo>
                    <a:pt x="1310" y="4912"/>
                    <a:pt x="1440" y="4242"/>
                    <a:pt x="1440" y="4242"/>
                  </a:cubicBezTo>
                  <a:lnTo>
                    <a:pt x="1483" y="4242"/>
                  </a:lnTo>
                  <a:cubicBezTo>
                    <a:pt x="1981" y="4242"/>
                    <a:pt x="2251" y="3885"/>
                    <a:pt x="2251" y="3885"/>
                  </a:cubicBezTo>
                  <a:lnTo>
                    <a:pt x="2165" y="3885"/>
                  </a:lnTo>
                  <a:cubicBezTo>
                    <a:pt x="1797" y="3885"/>
                    <a:pt x="1212" y="3787"/>
                    <a:pt x="1212" y="3787"/>
                  </a:cubicBezTo>
                  <a:cubicBezTo>
                    <a:pt x="628" y="3560"/>
                    <a:pt x="401" y="2575"/>
                    <a:pt x="401" y="2575"/>
                  </a:cubicBezTo>
                  <a:lnTo>
                    <a:pt x="401" y="2575"/>
                  </a:lnTo>
                  <a:cubicBezTo>
                    <a:pt x="498" y="2619"/>
                    <a:pt x="628" y="2619"/>
                    <a:pt x="715" y="2619"/>
                  </a:cubicBezTo>
                  <a:cubicBezTo>
                    <a:pt x="1126" y="2619"/>
                    <a:pt x="1353" y="2305"/>
                    <a:pt x="1353" y="2305"/>
                  </a:cubicBezTo>
                  <a:cubicBezTo>
                    <a:pt x="942" y="2164"/>
                    <a:pt x="671" y="1850"/>
                    <a:pt x="671" y="1850"/>
                  </a:cubicBezTo>
                  <a:cubicBezTo>
                    <a:pt x="401" y="584"/>
                    <a:pt x="942" y="368"/>
                    <a:pt x="942" y="368"/>
                  </a:cubicBezTo>
                  <a:close/>
                  <a:moveTo>
                    <a:pt x="812" y="0"/>
                  </a:moveTo>
                  <a:cubicBezTo>
                    <a:pt x="769" y="43"/>
                    <a:pt x="0" y="411"/>
                    <a:pt x="358" y="1937"/>
                  </a:cubicBezTo>
                  <a:cubicBezTo>
                    <a:pt x="358" y="1991"/>
                    <a:pt x="358" y="2034"/>
                    <a:pt x="401" y="2078"/>
                  </a:cubicBezTo>
                  <a:cubicBezTo>
                    <a:pt x="401" y="2078"/>
                    <a:pt x="444" y="2121"/>
                    <a:pt x="541" y="2207"/>
                  </a:cubicBezTo>
                  <a:lnTo>
                    <a:pt x="401" y="2207"/>
                  </a:lnTo>
                  <a:cubicBezTo>
                    <a:pt x="314" y="2207"/>
                    <a:pt x="228" y="2262"/>
                    <a:pt x="174" y="2305"/>
                  </a:cubicBezTo>
                  <a:cubicBezTo>
                    <a:pt x="87" y="2391"/>
                    <a:pt x="44" y="2532"/>
                    <a:pt x="44" y="2662"/>
                  </a:cubicBezTo>
                  <a:cubicBezTo>
                    <a:pt x="87" y="2748"/>
                    <a:pt x="358" y="3830"/>
                    <a:pt x="1083" y="4101"/>
                  </a:cubicBezTo>
                  <a:lnTo>
                    <a:pt x="1083" y="4155"/>
                  </a:lnTo>
                  <a:cubicBezTo>
                    <a:pt x="985" y="4599"/>
                    <a:pt x="1169" y="5237"/>
                    <a:pt x="1937" y="5410"/>
                  </a:cubicBezTo>
                  <a:cubicBezTo>
                    <a:pt x="2024" y="5410"/>
                    <a:pt x="2435" y="5551"/>
                    <a:pt x="2835" y="5551"/>
                  </a:cubicBezTo>
                  <a:cubicBezTo>
                    <a:pt x="3420" y="5551"/>
                    <a:pt x="3917" y="5367"/>
                    <a:pt x="4231" y="5053"/>
                  </a:cubicBezTo>
                  <a:cubicBezTo>
                    <a:pt x="4372" y="4967"/>
                    <a:pt x="4772" y="4642"/>
                    <a:pt x="4870" y="4058"/>
                  </a:cubicBezTo>
                  <a:cubicBezTo>
                    <a:pt x="4956" y="3560"/>
                    <a:pt x="4772" y="3019"/>
                    <a:pt x="4329" y="2435"/>
                  </a:cubicBezTo>
                  <a:cubicBezTo>
                    <a:pt x="4231" y="2348"/>
                    <a:pt x="4145" y="2305"/>
                    <a:pt x="4015" y="2305"/>
                  </a:cubicBezTo>
                  <a:lnTo>
                    <a:pt x="3961" y="2305"/>
                  </a:lnTo>
                  <a:cubicBezTo>
                    <a:pt x="4015" y="2305"/>
                    <a:pt x="4015" y="2305"/>
                    <a:pt x="4015" y="2262"/>
                  </a:cubicBezTo>
                  <a:cubicBezTo>
                    <a:pt x="4015" y="2164"/>
                    <a:pt x="4015" y="2078"/>
                    <a:pt x="3961" y="1991"/>
                  </a:cubicBezTo>
                  <a:cubicBezTo>
                    <a:pt x="3874" y="1894"/>
                    <a:pt x="3788" y="1850"/>
                    <a:pt x="3690" y="1807"/>
                  </a:cubicBezTo>
                  <a:cubicBezTo>
                    <a:pt x="3647" y="1807"/>
                    <a:pt x="3333" y="1764"/>
                    <a:pt x="3203" y="1353"/>
                  </a:cubicBezTo>
                  <a:cubicBezTo>
                    <a:pt x="3149" y="1223"/>
                    <a:pt x="3019" y="1125"/>
                    <a:pt x="2835" y="1125"/>
                  </a:cubicBezTo>
                  <a:lnTo>
                    <a:pt x="2565" y="1125"/>
                  </a:lnTo>
                  <a:cubicBezTo>
                    <a:pt x="2522" y="952"/>
                    <a:pt x="2478" y="682"/>
                    <a:pt x="2294" y="498"/>
                  </a:cubicBezTo>
                  <a:cubicBezTo>
                    <a:pt x="2251" y="411"/>
                    <a:pt x="2165" y="368"/>
                    <a:pt x="2067" y="368"/>
                  </a:cubicBezTo>
                  <a:lnTo>
                    <a:pt x="2024" y="368"/>
                  </a:lnTo>
                  <a:cubicBezTo>
                    <a:pt x="1937" y="368"/>
                    <a:pt x="1851" y="368"/>
                    <a:pt x="1797" y="411"/>
                  </a:cubicBezTo>
                  <a:cubicBezTo>
                    <a:pt x="1753" y="455"/>
                    <a:pt x="1624" y="541"/>
                    <a:pt x="1526" y="541"/>
                  </a:cubicBezTo>
                  <a:cubicBezTo>
                    <a:pt x="1440" y="541"/>
                    <a:pt x="1353" y="455"/>
                    <a:pt x="1310" y="227"/>
                  </a:cubicBezTo>
                  <a:cubicBezTo>
                    <a:pt x="1256" y="141"/>
                    <a:pt x="1212" y="97"/>
                    <a:pt x="1126" y="43"/>
                  </a:cubicBezTo>
                  <a:cubicBezTo>
                    <a:pt x="1083" y="0"/>
                    <a:pt x="985" y="0"/>
                    <a:pt x="94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6" name="Google Shape;485;p28"/>
            <p:cNvSpPr/>
            <p:nvPr/>
          </p:nvSpPr>
          <p:spPr>
            <a:xfrm>
              <a:off x="5690875" y="1946325"/>
              <a:ext cx="83325" cy="87500"/>
            </a:xfrm>
            <a:custGeom>
              <a:avLst/>
              <a:gdLst/>
              <a:ahLst/>
              <a:cxnLst/>
              <a:rect l="l" t="t" r="r" b="b"/>
              <a:pathLst>
                <a:path w="3333" h="3500" extrusionOk="0">
                  <a:moveTo>
                    <a:pt x="43" y="1"/>
                  </a:moveTo>
                  <a:cubicBezTo>
                    <a:pt x="43" y="1"/>
                    <a:pt x="0" y="44"/>
                    <a:pt x="43" y="87"/>
                  </a:cubicBezTo>
                  <a:cubicBezTo>
                    <a:pt x="227" y="401"/>
                    <a:pt x="400" y="715"/>
                    <a:pt x="628" y="1028"/>
                  </a:cubicBezTo>
                  <a:cubicBezTo>
                    <a:pt x="855" y="1353"/>
                    <a:pt x="1082" y="1667"/>
                    <a:pt x="1309" y="1937"/>
                  </a:cubicBezTo>
                  <a:lnTo>
                    <a:pt x="2121" y="2749"/>
                  </a:lnTo>
                  <a:cubicBezTo>
                    <a:pt x="2391" y="3019"/>
                    <a:pt x="2662" y="3247"/>
                    <a:pt x="3019" y="3463"/>
                  </a:cubicBezTo>
                  <a:cubicBezTo>
                    <a:pt x="3056" y="3486"/>
                    <a:pt x="3095" y="3499"/>
                    <a:pt x="3134" y="3499"/>
                  </a:cubicBezTo>
                  <a:cubicBezTo>
                    <a:pt x="3187" y="3499"/>
                    <a:pt x="3240" y="3475"/>
                    <a:pt x="3289" y="3420"/>
                  </a:cubicBezTo>
                  <a:cubicBezTo>
                    <a:pt x="3333" y="3333"/>
                    <a:pt x="3289" y="3192"/>
                    <a:pt x="3203" y="3149"/>
                  </a:cubicBezTo>
                  <a:cubicBezTo>
                    <a:pt x="2878" y="2976"/>
                    <a:pt x="2564" y="2749"/>
                    <a:pt x="2294" y="2522"/>
                  </a:cubicBezTo>
                  <a:cubicBezTo>
                    <a:pt x="2023" y="2294"/>
                    <a:pt x="1753" y="2024"/>
                    <a:pt x="1482" y="1753"/>
                  </a:cubicBezTo>
                  <a:cubicBezTo>
                    <a:pt x="1212" y="1483"/>
                    <a:pt x="985" y="1212"/>
                    <a:pt x="768" y="942"/>
                  </a:cubicBezTo>
                  <a:cubicBezTo>
                    <a:pt x="541" y="628"/>
                    <a:pt x="314" y="314"/>
                    <a:pt x="13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7" name="Google Shape;486;p28"/>
            <p:cNvSpPr/>
            <p:nvPr/>
          </p:nvSpPr>
          <p:spPr>
            <a:xfrm>
              <a:off x="5720075" y="1966625"/>
              <a:ext cx="301100" cy="103325"/>
            </a:xfrm>
            <a:custGeom>
              <a:avLst/>
              <a:gdLst/>
              <a:ahLst/>
              <a:cxnLst/>
              <a:rect l="l" t="t" r="r" b="b"/>
              <a:pathLst>
                <a:path w="12044" h="4133" extrusionOk="0">
                  <a:moveTo>
                    <a:pt x="10734" y="0"/>
                  </a:moveTo>
                  <a:cubicBezTo>
                    <a:pt x="9825" y="584"/>
                    <a:pt x="8927" y="1125"/>
                    <a:pt x="7889" y="1482"/>
                  </a:cubicBezTo>
                  <a:cubicBezTo>
                    <a:pt x="6720" y="1894"/>
                    <a:pt x="5497" y="2067"/>
                    <a:pt x="4285" y="2207"/>
                  </a:cubicBezTo>
                  <a:cubicBezTo>
                    <a:pt x="3326" y="2323"/>
                    <a:pt x="2381" y="2405"/>
                    <a:pt x="1431" y="2405"/>
                  </a:cubicBezTo>
                  <a:cubicBezTo>
                    <a:pt x="956" y="2405"/>
                    <a:pt x="480" y="2384"/>
                    <a:pt x="1" y="2337"/>
                  </a:cubicBezTo>
                  <a:lnTo>
                    <a:pt x="1" y="2337"/>
                  </a:lnTo>
                  <a:cubicBezTo>
                    <a:pt x="44" y="2651"/>
                    <a:pt x="228" y="2921"/>
                    <a:pt x="542" y="3019"/>
                  </a:cubicBezTo>
                  <a:cubicBezTo>
                    <a:pt x="3020" y="3844"/>
                    <a:pt x="5047" y="4133"/>
                    <a:pt x="6671" y="4133"/>
                  </a:cubicBezTo>
                  <a:cubicBezTo>
                    <a:pt x="10454" y="4133"/>
                    <a:pt x="12043" y="2564"/>
                    <a:pt x="12043" y="2564"/>
                  </a:cubicBezTo>
                  <a:cubicBezTo>
                    <a:pt x="12043" y="2564"/>
                    <a:pt x="11502" y="1298"/>
                    <a:pt x="10734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8" name="Google Shape;487;p28"/>
            <p:cNvSpPr/>
            <p:nvPr/>
          </p:nvSpPr>
          <p:spPr>
            <a:xfrm>
              <a:off x="5715475" y="1962025"/>
              <a:ext cx="310025" cy="112825"/>
            </a:xfrm>
            <a:custGeom>
              <a:avLst/>
              <a:gdLst/>
              <a:ahLst/>
              <a:cxnLst/>
              <a:rect l="l" t="t" r="r" b="b"/>
              <a:pathLst>
                <a:path w="12401" h="4513" extrusionOk="0">
                  <a:moveTo>
                    <a:pt x="10875" y="455"/>
                  </a:moveTo>
                  <a:cubicBezTo>
                    <a:pt x="11416" y="1439"/>
                    <a:pt x="11860" y="2348"/>
                    <a:pt x="12000" y="2705"/>
                  </a:cubicBezTo>
                  <a:cubicBezTo>
                    <a:pt x="11632" y="3019"/>
                    <a:pt x="10009" y="4144"/>
                    <a:pt x="6861" y="4144"/>
                  </a:cubicBezTo>
                  <a:cubicBezTo>
                    <a:pt x="5010" y="4144"/>
                    <a:pt x="2976" y="3744"/>
                    <a:pt x="769" y="3019"/>
                  </a:cubicBezTo>
                  <a:cubicBezTo>
                    <a:pt x="639" y="2976"/>
                    <a:pt x="542" y="2889"/>
                    <a:pt x="455" y="2748"/>
                  </a:cubicBezTo>
                  <a:cubicBezTo>
                    <a:pt x="812" y="2748"/>
                    <a:pt x="1180" y="2792"/>
                    <a:pt x="1537" y="2792"/>
                  </a:cubicBezTo>
                  <a:cubicBezTo>
                    <a:pt x="2576" y="2792"/>
                    <a:pt x="3615" y="2662"/>
                    <a:pt x="4469" y="2564"/>
                  </a:cubicBezTo>
                  <a:cubicBezTo>
                    <a:pt x="5952" y="2435"/>
                    <a:pt x="7088" y="2207"/>
                    <a:pt x="8116" y="1850"/>
                  </a:cubicBezTo>
                  <a:cubicBezTo>
                    <a:pt x="9155" y="1482"/>
                    <a:pt x="10063" y="941"/>
                    <a:pt x="10875" y="455"/>
                  </a:cubicBezTo>
                  <a:close/>
                  <a:moveTo>
                    <a:pt x="10961" y="0"/>
                  </a:moveTo>
                  <a:cubicBezTo>
                    <a:pt x="10918" y="0"/>
                    <a:pt x="10875" y="0"/>
                    <a:pt x="10821" y="43"/>
                  </a:cubicBezTo>
                  <a:cubicBezTo>
                    <a:pt x="9966" y="584"/>
                    <a:pt x="9068" y="1125"/>
                    <a:pt x="7986" y="1482"/>
                  </a:cubicBezTo>
                  <a:cubicBezTo>
                    <a:pt x="6990" y="1850"/>
                    <a:pt x="5865" y="2078"/>
                    <a:pt x="4426" y="2207"/>
                  </a:cubicBezTo>
                  <a:cubicBezTo>
                    <a:pt x="3571" y="2294"/>
                    <a:pt x="2576" y="2435"/>
                    <a:pt x="1537" y="2435"/>
                  </a:cubicBezTo>
                  <a:cubicBezTo>
                    <a:pt x="1083" y="2435"/>
                    <a:pt x="639" y="2391"/>
                    <a:pt x="228" y="2348"/>
                  </a:cubicBezTo>
                  <a:cubicBezTo>
                    <a:pt x="185" y="2348"/>
                    <a:pt x="98" y="2391"/>
                    <a:pt x="98" y="2435"/>
                  </a:cubicBezTo>
                  <a:cubicBezTo>
                    <a:pt x="55" y="2435"/>
                    <a:pt x="1" y="2521"/>
                    <a:pt x="1" y="2564"/>
                  </a:cubicBezTo>
                  <a:cubicBezTo>
                    <a:pt x="98" y="2932"/>
                    <a:pt x="325" y="3246"/>
                    <a:pt x="682" y="3376"/>
                  </a:cubicBezTo>
                  <a:cubicBezTo>
                    <a:pt x="2890" y="4101"/>
                    <a:pt x="4967" y="4512"/>
                    <a:pt x="6861" y="4512"/>
                  </a:cubicBezTo>
                  <a:cubicBezTo>
                    <a:pt x="10648" y="4512"/>
                    <a:pt x="12271" y="2932"/>
                    <a:pt x="12357" y="2835"/>
                  </a:cubicBezTo>
                  <a:cubicBezTo>
                    <a:pt x="12401" y="2792"/>
                    <a:pt x="12401" y="2748"/>
                    <a:pt x="12401" y="2662"/>
                  </a:cubicBezTo>
                  <a:cubicBezTo>
                    <a:pt x="12401" y="2662"/>
                    <a:pt x="11816" y="1396"/>
                    <a:pt x="11091" y="87"/>
                  </a:cubicBezTo>
                  <a:cubicBezTo>
                    <a:pt x="11048" y="43"/>
                    <a:pt x="11005" y="43"/>
                    <a:pt x="1096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9" name="Google Shape;488;p28"/>
            <p:cNvSpPr/>
            <p:nvPr/>
          </p:nvSpPr>
          <p:spPr>
            <a:xfrm>
              <a:off x="5635675" y="2016125"/>
              <a:ext cx="270525" cy="93500"/>
            </a:xfrm>
            <a:custGeom>
              <a:avLst/>
              <a:gdLst/>
              <a:ahLst/>
              <a:cxnLst/>
              <a:rect l="l" t="t" r="r" b="b"/>
              <a:pathLst>
                <a:path w="10821" h="3740" extrusionOk="0">
                  <a:moveTo>
                    <a:pt x="1083" y="0"/>
                  </a:moveTo>
                  <a:cubicBezTo>
                    <a:pt x="1083" y="0"/>
                    <a:pt x="1" y="1623"/>
                    <a:pt x="2295" y="2976"/>
                  </a:cubicBezTo>
                  <a:cubicBezTo>
                    <a:pt x="3313" y="3573"/>
                    <a:pt x="5095" y="3740"/>
                    <a:pt x="6767" y="3740"/>
                  </a:cubicBezTo>
                  <a:cubicBezTo>
                    <a:pt x="8882" y="3740"/>
                    <a:pt x="10821" y="3473"/>
                    <a:pt x="10821" y="3473"/>
                  </a:cubicBezTo>
                  <a:cubicBezTo>
                    <a:pt x="1624" y="2976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0" name="Google Shape;489;p28"/>
            <p:cNvSpPr/>
            <p:nvPr/>
          </p:nvSpPr>
          <p:spPr>
            <a:xfrm>
              <a:off x="5647850" y="2011525"/>
              <a:ext cx="262675" cy="102550"/>
            </a:xfrm>
            <a:custGeom>
              <a:avLst/>
              <a:gdLst/>
              <a:ahLst/>
              <a:cxnLst/>
              <a:rect l="l" t="t" r="r" b="b"/>
              <a:pathLst>
                <a:path w="10507" h="4102" extrusionOk="0">
                  <a:moveTo>
                    <a:pt x="596" y="639"/>
                  </a:moveTo>
                  <a:cubicBezTo>
                    <a:pt x="1039" y="1396"/>
                    <a:pt x="2662" y="3073"/>
                    <a:pt x="8343" y="3657"/>
                  </a:cubicBezTo>
                  <a:cubicBezTo>
                    <a:pt x="7672" y="3701"/>
                    <a:pt x="6947" y="3744"/>
                    <a:pt x="6179" y="3744"/>
                  </a:cubicBezTo>
                  <a:cubicBezTo>
                    <a:pt x="4156" y="3744"/>
                    <a:pt x="2706" y="3517"/>
                    <a:pt x="1894" y="3019"/>
                  </a:cubicBezTo>
                  <a:cubicBezTo>
                    <a:pt x="1137" y="2575"/>
                    <a:pt x="682" y="2034"/>
                    <a:pt x="542" y="1493"/>
                  </a:cubicBezTo>
                  <a:cubicBezTo>
                    <a:pt x="455" y="1125"/>
                    <a:pt x="498" y="855"/>
                    <a:pt x="596" y="639"/>
                  </a:cubicBezTo>
                  <a:close/>
                  <a:moveTo>
                    <a:pt x="596" y="0"/>
                  </a:moveTo>
                  <a:cubicBezTo>
                    <a:pt x="542" y="0"/>
                    <a:pt x="455" y="43"/>
                    <a:pt x="412" y="98"/>
                  </a:cubicBezTo>
                  <a:cubicBezTo>
                    <a:pt x="412" y="141"/>
                    <a:pt x="1" y="725"/>
                    <a:pt x="185" y="1537"/>
                  </a:cubicBezTo>
                  <a:cubicBezTo>
                    <a:pt x="368" y="2208"/>
                    <a:pt x="866" y="2846"/>
                    <a:pt x="1721" y="3344"/>
                  </a:cubicBezTo>
                  <a:cubicBezTo>
                    <a:pt x="2576" y="3831"/>
                    <a:pt x="4058" y="4101"/>
                    <a:pt x="6179" y="4101"/>
                  </a:cubicBezTo>
                  <a:cubicBezTo>
                    <a:pt x="8300" y="4101"/>
                    <a:pt x="10334" y="3831"/>
                    <a:pt x="10377" y="3831"/>
                  </a:cubicBezTo>
                  <a:cubicBezTo>
                    <a:pt x="10464" y="3787"/>
                    <a:pt x="10507" y="3744"/>
                    <a:pt x="10507" y="3614"/>
                  </a:cubicBezTo>
                  <a:cubicBezTo>
                    <a:pt x="10507" y="3517"/>
                    <a:pt x="10464" y="3473"/>
                    <a:pt x="10377" y="3473"/>
                  </a:cubicBezTo>
                  <a:cubicBezTo>
                    <a:pt x="1451" y="2976"/>
                    <a:pt x="769" y="184"/>
                    <a:pt x="769" y="184"/>
                  </a:cubicBezTo>
                  <a:cubicBezTo>
                    <a:pt x="726" y="98"/>
                    <a:pt x="682" y="43"/>
                    <a:pt x="59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1" name="Google Shape;490;p28"/>
            <p:cNvSpPr/>
            <p:nvPr/>
          </p:nvSpPr>
          <p:spPr>
            <a:xfrm>
              <a:off x="5954075" y="2000175"/>
              <a:ext cx="43025" cy="26575"/>
            </a:xfrm>
            <a:custGeom>
              <a:avLst/>
              <a:gdLst/>
              <a:ahLst/>
              <a:cxnLst/>
              <a:rect l="l" t="t" r="r" b="b"/>
              <a:pathLst>
                <a:path w="1721" h="1063" extrusionOk="0">
                  <a:moveTo>
                    <a:pt x="1596" y="1"/>
                  </a:moveTo>
                  <a:cubicBezTo>
                    <a:pt x="1581" y="1"/>
                    <a:pt x="1565" y="4"/>
                    <a:pt x="1547" y="11"/>
                  </a:cubicBezTo>
                  <a:cubicBezTo>
                    <a:pt x="1060" y="281"/>
                    <a:pt x="606" y="552"/>
                    <a:pt x="108" y="822"/>
                  </a:cubicBezTo>
                  <a:cubicBezTo>
                    <a:pt x="1" y="894"/>
                    <a:pt x="42" y="1062"/>
                    <a:pt x="133" y="1062"/>
                  </a:cubicBezTo>
                  <a:cubicBezTo>
                    <a:pt x="152" y="1062"/>
                    <a:pt x="173" y="1055"/>
                    <a:pt x="195" y="1038"/>
                  </a:cubicBezTo>
                  <a:cubicBezTo>
                    <a:pt x="693" y="768"/>
                    <a:pt x="1147" y="497"/>
                    <a:pt x="1645" y="184"/>
                  </a:cubicBezTo>
                  <a:cubicBezTo>
                    <a:pt x="1720" y="146"/>
                    <a:pt x="1697" y="1"/>
                    <a:pt x="15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2" name="Google Shape;491;p28"/>
            <p:cNvSpPr/>
            <p:nvPr/>
          </p:nvSpPr>
          <p:spPr>
            <a:xfrm>
              <a:off x="5774175" y="2030575"/>
              <a:ext cx="145250" cy="23025"/>
            </a:xfrm>
            <a:custGeom>
              <a:avLst/>
              <a:gdLst/>
              <a:ahLst/>
              <a:cxnLst/>
              <a:rect l="l" t="t" r="r" b="b"/>
              <a:pathLst>
                <a:path w="5810" h="921" extrusionOk="0">
                  <a:moveTo>
                    <a:pt x="5670" y="1"/>
                  </a:moveTo>
                  <a:cubicBezTo>
                    <a:pt x="5660" y="1"/>
                    <a:pt x="5649" y="3"/>
                    <a:pt x="5638" y="6"/>
                  </a:cubicBezTo>
                  <a:cubicBezTo>
                    <a:pt x="3997" y="331"/>
                    <a:pt x="2319" y="700"/>
                    <a:pt x="647" y="700"/>
                  </a:cubicBezTo>
                  <a:cubicBezTo>
                    <a:pt x="478" y="700"/>
                    <a:pt x="310" y="696"/>
                    <a:pt x="141" y="688"/>
                  </a:cubicBezTo>
                  <a:cubicBezTo>
                    <a:pt x="1" y="688"/>
                    <a:pt x="1" y="904"/>
                    <a:pt x="141" y="904"/>
                  </a:cubicBezTo>
                  <a:cubicBezTo>
                    <a:pt x="350" y="915"/>
                    <a:pt x="558" y="920"/>
                    <a:pt x="765" y="920"/>
                  </a:cubicBezTo>
                  <a:cubicBezTo>
                    <a:pt x="2432" y="920"/>
                    <a:pt x="4035" y="590"/>
                    <a:pt x="5681" y="234"/>
                  </a:cubicBezTo>
                  <a:cubicBezTo>
                    <a:pt x="5810" y="194"/>
                    <a:pt x="5776" y="1"/>
                    <a:pt x="567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3" name="Google Shape;492;p28"/>
            <p:cNvSpPr/>
            <p:nvPr/>
          </p:nvSpPr>
          <p:spPr>
            <a:xfrm>
              <a:off x="5881300" y="2030225"/>
              <a:ext cx="100000" cy="37850"/>
            </a:xfrm>
            <a:custGeom>
              <a:avLst/>
              <a:gdLst/>
              <a:ahLst/>
              <a:cxnLst/>
              <a:rect l="l" t="t" r="r" b="b"/>
              <a:pathLst>
                <a:path w="4000" h="1514" extrusionOk="0">
                  <a:moveTo>
                    <a:pt x="3846" y="1"/>
                  </a:moveTo>
                  <a:cubicBezTo>
                    <a:pt x="3828" y="1"/>
                    <a:pt x="3808" y="7"/>
                    <a:pt x="3787" y="20"/>
                  </a:cubicBezTo>
                  <a:cubicBezTo>
                    <a:pt x="2662" y="605"/>
                    <a:pt x="1440" y="1016"/>
                    <a:pt x="184" y="1286"/>
                  </a:cubicBezTo>
                  <a:cubicBezTo>
                    <a:pt x="0" y="1286"/>
                    <a:pt x="44" y="1514"/>
                    <a:pt x="228" y="1514"/>
                  </a:cubicBezTo>
                  <a:cubicBezTo>
                    <a:pt x="1483" y="1286"/>
                    <a:pt x="2749" y="832"/>
                    <a:pt x="3917" y="204"/>
                  </a:cubicBezTo>
                  <a:cubicBezTo>
                    <a:pt x="3999" y="168"/>
                    <a:pt x="3943" y="1"/>
                    <a:pt x="384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4" name="Google Shape;493;p28"/>
            <p:cNvSpPr/>
            <p:nvPr/>
          </p:nvSpPr>
          <p:spPr>
            <a:xfrm>
              <a:off x="5934650" y="1983175"/>
              <a:ext cx="66975" cy="33125"/>
            </a:xfrm>
            <a:custGeom>
              <a:avLst/>
              <a:gdLst/>
              <a:ahLst/>
              <a:cxnLst/>
              <a:rect l="l" t="t" r="r" b="b"/>
              <a:pathLst>
                <a:path w="2679" h="1325" extrusionOk="0">
                  <a:moveTo>
                    <a:pt x="2544" y="0"/>
                  </a:moveTo>
                  <a:cubicBezTo>
                    <a:pt x="2533" y="0"/>
                    <a:pt x="2520" y="3"/>
                    <a:pt x="2508" y="9"/>
                  </a:cubicBezTo>
                  <a:cubicBezTo>
                    <a:pt x="1697" y="366"/>
                    <a:pt x="929" y="734"/>
                    <a:pt x="117" y="1091"/>
                  </a:cubicBezTo>
                  <a:cubicBezTo>
                    <a:pt x="1" y="1169"/>
                    <a:pt x="58" y="1325"/>
                    <a:pt x="173" y="1325"/>
                  </a:cubicBezTo>
                  <a:cubicBezTo>
                    <a:pt x="186" y="1325"/>
                    <a:pt x="200" y="1323"/>
                    <a:pt x="214" y="1318"/>
                  </a:cubicBezTo>
                  <a:cubicBezTo>
                    <a:pt x="1026" y="907"/>
                    <a:pt x="1783" y="550"/>
                    <a:pt x="2595" y="150"/>
                  </a:cubicBezTo>
                  <a:cubicBezTo>
                    <a:pt x="2679" y="103"/>
                    <a:pt x="2618" y="0"/>
                    <a:pt x="254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5" name="Google Shape;494;p28"/>
            <p:cNvSpPr/>
            <p:nvPr/>
          </p:nvSpPr>
          <p:spPr>
            <a:xfrm>
              <a:off x="5905250" y="1899475"/>
              <a:ext cx="47825" cy="49550"/>
            </a:xfrm>
            <a:custGeom>
              <a:avLst/>
              <a:gdLst/>
              <a:ahLst/>
              <a:cxnLst/>
              <a:rect l="l" t="t" r="r" b="b"/>
              <a:pathLst>
                <a:path w="1913" h="1982" extrusionOk="0">
                  <a:moveTo>
                    <a:pt x="147" y="0"/>
                  </a:moveTo>
                  <a:cubicBezTo>
                    <a:pt x="53" y="0"/>
                    <a:pt x="1" y="162"/>
                    <a:pt x="81" y="197"/>
                  </a:cubicBezTo>
                  <a:cubicBezTo>
                    <a:pt x="795" y="652"/>
                    <a:pt x="1293" y="1193"/>
                    <a:pt x="1661" y="1918"/>
                  </a:cubicBezTo>
                  <a:cubicBezTo>
                    <a:pt x="1691" y="1963"/>
                    <a:pt x="1732" y="1982"/>
                    <a:pt x="1771" y="1982"/>
                  </a:cubicBezTo>
                  <a:cubicBezTo>
                    <a:pt x="1846" y="1982"/>
                    <a:pt x="1913" y="1913"/>
                    <a:pt x="1877" y="1820"/>
                  </a:cubicBezTo>
                  <a:cubicBezTo>
                    <a:pt x="1564" y="1009"/>
                    <a:pt x="979" y="338"/>
                    <a:pt x="211" y="24"/>
                  </a:cubicBezTo>
                  <a:cubicBezTo>
                    <a:pt x="188" y="7"/>
                    <a:pt x="167" y="0"/>
                    <a:pt x="14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6" name="Google Shape;495;p28"/>
            <p:cNvSpPr/>
            <p:nvPr/>
          </p:nvSpPr>
          <p:spPr>
            <a:xfrm>
              <a:off x="6043600" y="2001200"/>
              <a:ext cx="39500" cy="39300"/>
            </a:xfrm>
            <a:custGeom>
              <a:avLst/>
              <a:gdLst/>
              <a:ahLst/>
              <a:cxnLst/>
              <a:rect l="l" t="t" r="r" b="b"/>
              <a:pathLst>
                <a:path w="1580" h="1572" extrusionOk="0">
                  <a:moveTo>
                    <a:pt x="239" y="0"/>
                  </a:moveTo>
                  <a:cubicBezTo>
                    <a:pt x="189" y="0"/>
                    <a:pt x="138" y="4"/>
                    <a:pt x="87" y="13"/>
                  </a:cubicBezTo>
                  <a:cubicBezTo>
                    <a:pt x="1" y="56"/>
                    <a:pt x="44" y="186"/>
                    <a:pt x="130" y="186"/>
                  </a:cubicBezTo>
                  <a:cubicBezTo>
                    <a:pt x="162" y="182"/>
                    <a:pt x="193" y="180"/>
                    <a:pt x="225" y="180"/>
                  </a:cubicBezTo>
                  <a:cubicBezTo>
                    <a:pt x="514" y="180"/>
                    <a:pt x="781" y="357"/>
                    <a:pt x="899" y="640"/>
                  </a:cubicBezTo>
                  <a:cubicBezTo>
                    <a:pt x="996" y="911"/>
                    <a:pt x="899" y="1181"/>
                    <a:pt x="769" y="1409"/>
                  </a:cubicBezTo>
                  <a:cubicBezTo>
                    <a:pt x="695" y="1474"/>
                    <a:pt x="758" y="1572"/>
                    <a:pt x="831" y="1572"/>
                  </a:cubicBezTo>
                  <a:cubicBezTo>
                    <a:pt x="854" y="1572"/>
                    <a:pt x="878" y="1562"/>
                    <a:pt x="899" y="1538"/>
                  </a:cubicBezTo>
                  <a:cubicBezTo>
                    <a:pt x="1580" y="989"/>
                    <a:pt x="1019" y="0"/>
                    <a:pt x="2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7" name="Google Shape;496;p28"/>
            <p:cNvSpPr/>
            <p:nvPr/>
          </p:nvSpPr>
          <p:spPr>
            <a:xfrm>
              <a:off x="5741450" y="1910900"/>
              <a:ext cx="26700" cy="46325"/>
            </a:xfrm>
            <a:custGeom>
              <a:avLst/>
              <a:gdLst/>
              <a:ahLst/>
              <a:cxnLst/>
              <a:rect l="l" t="t" r="r" b="b"/>
              <a:pathLst>
                <a:path w="1068" h="1853" extrusionOk="0">
                  <a:moveTo>
                    <a:pt x="952" y="0"/>
                  </a:moveTo>
                  <a:cubicBezTo>
                    <a:pt x="939" y="0"/>
                    <a:pt x="924" y="4"/>
                    <a:pt x="909" y="11"/>
                  </a:cubicBezTo>
                  <a:cubicBezTo>
                    <a:pt x="368" y="422"/>
                    <a:pt x="0" y="1093"/>
                    <a:pt x="184" y="1775"/>
                  </a:cubicBezTo>
                  <a:cubicBezTo>
                    <a:pt x="184" y="1829"/>
                    <a:pt x="217" y="1853"/>
                    <a:pt x="254" y="1853"/>
                  </a:cubicBezTo>
                  <a:cubicBezTo>
                    <a:pt x="306" y="1853"/>
                    <a:pt x="368" y="1807"/>
                    <a:pt x="368" y="1731"/>
                  </a:cubicBezTo>
                  <a:cubicBezTo>
                    <a:pt x="271" y="1093"/>
                    <a:pt x="498" y="509"/>
                    <a:pt x="996" y="152"/>
                  </a:cubicBezTo>
                  <a:cubicBezTo>
                    <a:pt x="1068" y="80"/>
                    <a:pt x="1020" y="0"/>
                    <a:pt x="95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8" name="Google Shape;497;p28"/>
            <p:cNvSpPr/>
            <p:nvPr/>
          </p:nvSpPr>
          <p:spPr>
            <a:xfrm>
              <a:off x="5816375" y="1907550"/>
              <a:ext cx="45100" cy="37825"/>
            </a:xfrm>
            <a:custGeom>
              <a:avLst/>
              <a:gdLst/>
              <a:ahLst/>
              <a:cxnLst/>
              <a:rect l="l" t="t" r="r" b="b"/>
              <a:pathLst>
                <a:path w="1804" h="1513" extrusionOk="0">
                  <a:moveTo>
                    <a:pt x="282" y="0"/>
                  </a:moveTo>
                  <a:cubicBezTo>
                    <a:pt x="125" y="0"/>
                    <a:pt x="1" y="258"/>
                    <a:pt x="163" y="372"/>
                  </a:cubicBezTo>
                  <a:cubicBezTo>
                    <a:pt x="433" y="513"/>
                    <a:pt x="704" y="643"/>
                    <a:pt x="888" y="827"/>
                  </a:cubicBezTo>
                  <a:cubicBezTo>
                    <a:pt x="1104" y="1054"/>
                    <a:pt x="1288" y="1281"/>
                    <a:pt x="1515" y="1454"/>
                  </a:cubicBezTo>
                  <a:cubicBezTo>
                    <a:pt x="1541" y="1496"/>
                    <a:pt x="1579" y="1513"/>
                    <a:pt x="1617" y="1513"/>
                  </a:cubicBezTo>
                  <a:cubicBezTo>
                    <a:pt x="1709" y="1513"/>
                    <a:pt x="1804" y="1416"/>
                    <a:pt x="1743" y="1324"/>
                  </a:cubicBezTo>
                  <a:cubicBezTo>
                    <a:pt x="1515" y="740"/>
                    <a:pt x="931" y="199"/>
                    <a:pt x="347" y="15"/>
                  </a:cubicBezTo>
                  <a:cubicBezTo>
                    <a:pt x="325" y="5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98;p28"/>
          <p:cNvGrpSpPr/>
          <p:nvPr/>
        </p:nvGrpSpPr>
        <p:grpSpPr>
          <a:xfrm rot="707766">
            <a:off x="1351095" y="3824793"/>
            <a:ext cx="1483584" cy="648926"/>
            <a:chOff x="5681675" y="2249300"/>
            <a:chExt cx="412525" cy="180450"/>
          </a:xfrm>
        </p:grpSpPr>
        <p:sp>
          <p:nvSpPr>
            <p:cNvPr id="1048609" name="Google Shape;499;p28"/>
            <p:cNvSpPr/>
            <p:nvPr/>
          </p:nvSpPr>
          <p:spPr>
            <a:xfrm>
              <a:off x="5681675" y="2249300"/>
              <a:ext cx="412525" cy="180450"/>
            </a:xfrm>
            <a:custGeom>
              <a:avLst/>
              <a:gdLst/>
              <a:ahLst/>
              <a:cxnLst/>
              <a:rect l="l" t="t" r="r" b="b"/>
              <a:pathLst>
                <a:path w="16501" h="7218" extrusionOk="0">
                  <a:moveTo>
                    <a:pt x="6860" y="0"/>
                  </a:moveTo>
                  <a:cubicBezTo>
                    <a:pt x="6590" y="0"/>
                    <a:pt x="6319" y="54"/>
                    <a:pt x="6005" y="97"/>
                  </a:cubicBezTo>
                  <a:cubicBezTo>
                    <a:pt x="4653" y="368"/>
                    <a:pt x="3971" y="1309"/>
                    <a:pt x="3517" y="1948"/>
                  </a:cubicBezTo>
                  <a:cubicBezTo>
                    <a:pt x="3430" y="2078"/>
                    <a:pt x="3300" y="2218"/>
                    <a:pt x="3203" y="2348"/>
                  </a:cubicBezTo>
                  <a:cubicBezTo>
                    <a:pt x="3203" y="2218"/>
                    <a:pt x="3203" y="2078"/>
                    <a:pt x="3246" y="1991"/>
                  </a:cubicBezTo>
                  <a:cubicBezTo>
                    <a:pt x="3300" y="1407"/>
                    <a:pt x="2932" y="866"/>
                    <a:pt x="2391" y="725"/>
                  </a:cubicBezTo>
                  <a:cubicBezTo>
                    <a:pt x="2262" y="682"/>
                    <a:pt x="2164" y="682"/>
                    <a:pt x="2078" y="682"/>
                  </a:cubicBezTo>
                  <a:cubicBezTo>
                    <a:pt x="1623" y="682"/>
                    <a:pt x="1180" y="952"/>
                    <a:pt x="996" y="1353"/>
                  </a:cubicBezTo>
                  <a:cubicBezTo>
                    <a:pt x="909" y="1580"/>
                    <a:pt x="0" y="3657"/>
                    <a:pt x="1039" y="5367"/>
                  </a:cubicBezTo>
                  <a:cubicBezTo>
                    <a:pt x="1677" y="6492"/>
                    <a:pt x="2932" y="7087"/>
                    <a:pt x="4739" y="7217"/>
                  </a:cubicBezTo>
                  <a:lnTo>
                    <a:pt x="5237" y="7217"/>
                  </a:lnTo>
                  <a:cubicBezTo>
                    <a:pt x="6492" y="7217"/>
                    <a:pt x="7531" y="6860"/>
                    <a:pt x="8256" y="6222"/>
                  </a:cubicBezTo>
                  <a:cubicBezTo>
                    <a:pt x="8981" y="6860"/>
                    <a:pt x="10009" y="7217"/>
                    <a:pt x="11275" y="7217"/>
                  </a:cubicBezTo>
                  <a:lnTo>
                    <a:pt x="11772" y="7217"/>
                  </a:lnTo>
                  <a:cubicBezTo>
                    <a:pt x="13579" y="7087"/>
                    <a:pt x="14835" y="6492"/>
                    <a:pt x="15473" y="5367"/>
                  </a:cubicBezTo>
                  <a:cubicBezTo>
                    <a:pt x="16501" y="3657"/>
                    <a:pt x="15603" y="1580"/>
                    <a:pt x="15516" y="1353"/>
                  </a:cubicBezTo>
                  <a:cubicBezTo>
                    <a:pt x="15332" y="952"/>
                    <a:pt x="14878" y="682"/>
                    <a:pt x="14434" y="682"/>
                  </a:cubicBezTo>
                  <a:cubicBezTo>
                    <a:pt x="14337" y="682"/>
                    <a:pt x="14250" y="682"/>
                    <a:pt x="14120" y="725"/>
                  </a:cubicBezTo>
                  <a:cubicBezTo>
                    <a:pt x="13579" y="866"/>
                    <a:pt x="13212" y="1407"/>
                    <a:pt x="13309" y="1991"/>
                  </a:cubicBezTo>
                  <a:lnTo>
                    <a:pt x="13309" y="2348"/>
                  </a:lnTo>
                  <a:cubicBezTo>
                    <a:pt x="13212" y="2218"/>
                    <a:pt x="13082" y="2078"/>
                    <a:pt x="13038" y="1948"/>
                  </a:cubicBezTo>
                  <a:cubicBezTo>
                    <a:pt x="12541" y="1309"/>
                    <a:pt x="11859" y="368"/>
                    <a:pt x="10507" y="97"/>
                  </a:cubicBezTo>
                  <a:cubicBezTo>
                    <a:pt x="10193" y="54"/>
                    <a:pt x="9922" y="0"/>
                    <a:pt x="9652" y="0"/>
                  </a:cubicBezTo>
                  <a:cubicBezTo>
                    <a:pt x="9067" y="0"/>
                    <a:pt x="8613" y="141"/>
                    <a:pt x="8256" y="325"/>
                  </a:cubicBezTo>
                  <a:cubicBezTo>
                    <a:pt x="7899" y="141"/>
                    <a:pt x="7444" y="0"/>
                    <a:pt x="6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0" name="Google Shape;500;p28"/>
            <p:cNvSpPr/>
            <p:nvPr/>
          </p:nvSpPr>
          <p:spPr>
            <a:xfrm>
              <a:off x="5708725" y="2275250"/>
              <a:ext cx="358425" cy="130950"/>
            </a:xfrm>
            <a:custGeom>
              <a:avLst/>
              <a:gdLst/>
              <a:ahLst/>
              <a:cxnLst/>
              <a:rect l="l" t="t" r="r" b="b"/>
              <a:pathLst>
                <a:path w="14337" h="5238" extrusionOk="0">
                  <a:moveTo>
                    <a:pt x="5778" y="1"/>
                  </a:moveTo>
                  <a:cubicBezTo>
                    <a:pt x="5594" y="1"/>
                    <a:pt x="5324" y="1"/>
                    <a:pt x="5096" y="44"/>
                  </a:cubicBezTo>
                  <a:cubicBezTo>
                    <a:pt x="4155" y="228"/>
                    <a:pt x="3657" y="910"/>
                    <a:pt x="3203" y="1537"/>
                  </a:cubicBezTo>
                  <a:cubicBezTo>
                    <a:pt x="2846" y="2035"/>
                    <a:pt x="2532" y="2479"/>
                    <a:pt x="1991" y="2576"/>
                  </a:cubicBezTo>
                  <a:lnTo>
                    <a:pt x="1850" y="2576"/>
                  </a:lnTo>
                  <a:cubicBezTo>
                    <a:pt x="1677" y="2576"/>
                    <a:pt x="1537" y="2533"/>
                    <a:pt x="1450" y="2392"/>
                  </a:cubicBezTo>
                  <a:cubicBezTo>
                    <a:pt x="1082" y="2035"/>
                    <a:pt x="1136" y="1180"/>
                    <a:pt x="1180" y="856"/>
                  </a:cubicBezTo>
                  <a:cubicBezTo>
                    <a:pt x="1180" y="769"/>
                    <a:pt x="1136" y="683"/>
                    <a:pt x="1039" y="683"/>
                  </a:cubicBezTo>
                  <a:lnTo>
                    <a:pt x="996" y="683"/>
                  </a:lnTo>
                  <a:cubicBezTo>
                    <a:pt x="909" y="683"/>
                    <a:pt x="866" y="683"/>
                    <a:pt x="812" y="769"/>
                  </a:cubicBezTo>
                  <a:cubicBezTo>
                    <a:pt x="768" y="812"/>
                    <a:pt x="0" y="2533"/>
                    <a:pt x="812" y="3831"/>
                  </a:cubicBezTo>
                  <a:cubicBezTo>
                    <a:pt x="1266" y="4643"/>
                    <a:pt x="2262" y="5140"/>
                    <a:pt x="3701" y="5238"/>
                  </a:cubicBezTo>
                  <a:lnTo>
                    <a:pt x="4155" y="5238"/>
                  </a:lnTo>
                  <a:cubicBezTo>
                    <a:pt x="6005" y="5238"/>
                    <a:pt x="6817" y="4372"/>
                    <a:pt x="7174" y="3474"/>
                  </a:cubicBezTo>
                  <a:cubicBezTo>
                    <a:pt x="7531" y="4372"/>
                    <a:pt x="8343" y="5238"/>
                    <a:pt x="10193" y="5238"/>
                  </a:cubicBezTo>
                  <a:lnTo>
                    <a:pt x="10647" y="5238"/>
                  </a:lnTo>
                  <a:cubicBezTo>
                    <a:pt x="12086" y="5140"/>
                    <a:pt x="13082" y="4643"/>
                    <a:pt x="13579" y="3831"/>
                  </a:cubicBezTo>
                  <a:cubicBezTo>
                    <a:pt x="14337" y="2533"/>
                    <a:pt x="13579" y="812"/>
                    <a:pt x="13525" y="769"/>
                  </a:cubicBezTo>
                  <a:cubicBezTo>
                    <a:pt x="13482" y="683"/>
                    <a:pt x="13439" y="683"/>
                    <a:pt x="13352" y="683"/>
                  </a:cubicBezTo>
                  <a:lnTo>
                    <a:pt x="13309" y="683"/>
                  </a:lnTo>
                  <a:cubicBezTo>
                    <a:pt x="13212" y="683"/>
                    <a:pt x="13168" y="769"/>
                    <a:pt x="13168" y="856"/>
                  </a:cubicBezTo>
                  <a:cubicBezTo>
                    <a:pt x="13212" y="1180"/>
                    <a:pt x="13255" y="2035"/>
                    <a:pt x="12898" y="2392"/>
                  </a:cubicBezTo>
                  <a:cubicBezTo>
                    <a:pt x="12811" y="2533"/>
                    <a:pt x="12671" y="2576"/>
                    <a:pt x="12497" y="2576"/>
                  </a:cubicBezTo>
                  <a:lnTo>
                    <a:pt x="12357" y="2576"/>
                  </a:lnTo>
                  <a:cubicBezTo>
                    <a:pt x="11816" y="2479"/>
                    <a:pt x="11502" y="2035"/>
                    <a:pt x="11145" y="1537"/>
                  </a:cubicBezTo>
                  <a:cubicBezTo>
                    <a:pt x="10690" y="910"/>
                    <a:pt x="10193" y="228"/>
                    <a:pt x="9251" y="44"/>
                  </a:cubicBezTo>
                  <a:cubicBezTo>
                    <a:pt x="9024" y="1"/>
                    <a:pt x="8754" y="1"/>
                    <a:pt x="8570" y="1"/>
                  </a:cubicBezTo>
                  <a:cubicBezTo>
                    <a:pt x="7715" y="1"/>
                    <a:pt x="7304" y="369"/>
                    <a:pt x="7174" y="639"/>
                  </a:cubicBezTo>
                  <a:cubicBezTo>
                    <a:pt x="7033" y="369"/>
                    <a:pt x="6676" y="1"/>
                    <a:pt x="5778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1" name="Google Shape;501;p28"/>
            <p:cNvSpPr/>
            <p:nvPr/>
          </p:nvSpPr>
          <p:spPr>
            <a:xfrm>
              <a:off x="5688425" y="2270925"/>
              <a:ext cx="399025" cy="139600"/>
            </a:xfrm>
            <a:custGeom>
              <a:avLst/>
              <a:gdLst/>
              <a:ahLst/>
              <a:cxnLst/>
              <a:rect l="l" t="t" r="r" b="b"/>
              <a:pathLst>
                <a:path w="15961" h="5584" extrusionOk="0">
                  <a:moveTo>
                    <a:pt x="9382" y="358"/>
                  </a:moveTo>
                  <a:cubicBezTo>
                    <a:pt x="9566" y="358"/>
                    <a:pt x="9793" y="358"/>
                    <a:pt x="10009" y="401"/>
                  </a:cubicBezTo>
                  <a:cubicBezTo>
                    <a:pt x="11686" y="715"/>
                    <a:pt x="11816" y="2706"/>
                    <a:pt x="13126" y="2922"/>
                  </a:cubicBezTo>
                  <a:lnTo>
                    <a:pt x="13309" y="2922"/>
                  </a:lnTo>
                  <a:cubicBezTo>
                    <a:pt x="14391" y="2922"/>
                    <a:pt x="14164" y="1029"/>
                    <a:pt x="14164" y="1029"/>
                  </a:cubicBezTo>
                  <a:lnTo>
                    <a:pt x="14164" y="1029"/>
                  </a:lnTo>
                  <a:cubicBezTo>
                    <a:pt x="14165" y="1029"/>
                    <a:pt x="15960" y="4913"/>
                    <a:pt x="11416" y="5227"/>
                  </a:cubicBezTo>
                  <a:lnTo>
                    <a:pt x="11005" y="5227"/>
                  </a:lnTo>
                  <a:cubicBezTo>
                    <a:pt x="8841" y="5227"/>
                    <a:pt x="8170" y="4058"/>
                    <a:pt x="7986" y="2922"/>
                  </a:cubicBezTo>
                  <a:cubicBezTo>
                    <a:pt x="7802" y="4058"/>
                    <a:pt x="7131" y="5227"/>
                    <a:pt x="4967" y="5227"/>
                  </a:cubicBezTo>
                  <a:lnTo>
                    <a:pt x="4556" y="5227"/>
                  </a:lnTo>
                  <a:cubicBezTo>
                    <a:pt x="1" y="4913"/>
                    <a:pt x="1807" y="1029"/>
                    <a:pt x="1808" y="1029"/>
                  </a:cubicBezTo>
                  <a:lnTo>
                    <a:pt x="1808" y="1029"/>
                  </a:lnTo>
                  <a:cubicBezTo>
                    <a:pt x="1808" y="1029"/>
                    <a:pt x="1580" y="2922"/>
                    <a:pt x="2662" y="2922"/>
                  </a:cubicBezTo>
                  <a:lnTo>
                    <a:pt x="2846" y="2922"/>
                  </a:lnTo>
                  <a:cubicBezTo>
                    <a:pt x="4156" y="2706"/>
                    <a:pt x="4285" y="715"/>
                    <a:pt x="5952" y="401"/>
                  </a:cubicBezTo>
                  <a:cubicBezTo>
                    <a:pt x="6179" y="358"/>
                    <a:pt x="6406" y="358"/>
                    <a:pt x="6590" y="358"/>
                  </a:cubicBezTo>
                  <a:cubicBezTo>
                    <a:pt x="7715" y="358"/>
                    <a:pt x="7899" y="1029"/>
                    <a:pt x="7899" y="1029"/>
                  </a:cubicBezTo>
                  <a:cubicBezTo>
                    <a:pt x="7899" y="1029"/>
                    <a:pt x="7943" y="1213"/>
                    <a:pt x="7986" y="1483"/>
                  </a:cubicBezTo>
                  <a:cubicBezTo>
                    <a:pt x="8029" y="1213"/>
                    <a:pt x="8072" y="1029"/>
                    <a:pt x="8072" y="1029"/>
                  </a:cubicBezTo>
                  <a:cubicBezTo>
                    <a:pt x="8072" y="1029"/>
                    <a:pt x="8256" y="358"/>
                    <a:pt x="9382" y="358"/>
                  </a:cubicBezTo>
                  <a:close/>
                  <a:moveTo>
                    <a:pt x="6590" y="1"/>
                  </a:moveTo>
                  <a:cubicBezTo>
                    <a:pt x="6363" y="1"/>
                    <a:pt x="6136" y="1"/>
                    <a:pt x="5865" y="44"/>
                  </a:cubicBezTo>
                  <a:cubicBezTo>
                    <a:pt x="4870" y="271"/>
                    <a:pt x="4329" y="985"/>
                    <a:pt x="3885" y="1570"/>
                  </a:cubicBezTo>
                  <a:cubicBezTo>
                    <a:pt x="3517" y="2067"/>
                    <a:pt x="3247" y="2479"/>
                    <a:pt x="2803" y="2565"/>
                  </a:cubicBezTo>
                  <a:lnTo>
                    <a:pt x="2662" y="2565"/>
                  </a:lnTo>
                  <a:cubicBezTo>
                    <a:pt x="2533" y="2565"/>
                    <a:pt x="2435" y="2522"/>
                    <a:pt x="2392" y="2479"/>
                  </a:cubicBezTo>
                  <a:cubicBezTo>
                    <a:pt x="2121" y="2165"/>
                    <a:pt x="2121" y="1397"/>
                    <a:pt x="2165" y="1029"/>
                  </a:cubicBezTo>
                  <a:cubicBezTo>
                    <a:pt x="2165" y="899"/>
                    <a:pt x="2078" y="715"/>
                    <a:pt x="1894" y="672"/>
                  </a:cubicBezTo>
                  <a:lnTo>
                    <a:pt x="1808" y="672"/>
                  </a:lnTo>
                  <a:cubicBezTo>
                    <a:pt x="1678" y="672"/>
                    <a:pt x="1537" y="715"/>
                    <a:pt x="1451" y="856"/>
                  </a:cubicBezTo>
                  <a:cubicBezTo>
                    <a:pt x="1451" y="942"/>
                    <a:pt x="639" y="2706"/>
                    <a:pt x="1451" y="4102"/>
                  </a:cubicBezTo>
                  <a:cubicBezTo>
                    <a:pt x="1992" y="5000"/>
                    <a:pt x="3030" y="5454"/>
                    <a:pt x="4513" y="5584"/>
                  </a:cubicBezTo>
                  <a:lnTo>
                    <a:pt x="4967" y="5584"/>
                  </a:lnTo>
                  <a:cubicBezTo>
                    <a:pt x="6406" y="5584"/>
                    <a:pt x="7445" y="5043"/>
                    <a:pt x="7986" y="4058"/>
                  </a:cubicBezTo>
                  <a:cubicBezTo>
                    <a:pt x="8527" y="5043"/>
                    <a:pt x="9566" y="5584"/>
                    <a:pt x="11005" y="5584"/>
                  </a:cubicBezTo>
                  <a:lnTo>
                    <a:pt x="11459" y="5584"/>
                  </a:lnTo>
                  <a:cubicBezTo>
                    <a:pt x="12942" y="5454"/>
                    <a:pt x="13980" y="5000"/>
                    <a:pt x="14521" y="4102"/>
                  </a:cubicBezTo>
                  <a:cubicBezTo>
                    <a:pt x="15333" y="2706"/>
                    <a:pt x="14521" y="942"/>
                    <a:pt x="14521" y="856"/>
                  </a:cubicBezTo>
                  <a:cubicBezTo>
                    <a:pt x="14435" y="715"/>
                    <a:pt x="14294" y="672"/>
                    <a:pt x="14164" y="672"/>
                  </a:cubicBezTo>
                  <a:lnTo>
                    <a:pt x="14067" y="672"/>
                  </a:lnTo>
                  <a:cubicBezTo>
                    <a:pt x="13894" y="715"/>
                    <a:pt x="13796" y="899"/>
                    <a:pt x="13796" y="1029"/>
                  </a:cubicBezTo>
                  <a:cubicBezTo>
                    <a:pt x="13850" y="1440"/>
                    <a:pt x="13850" y="2165"/>
                    <a:pt x="13580" y="2479"/>
                  </a:cubicBezTo>
                  <a:cubicBezTo>
                    <a:pt x="13526" y="2522"/>
                    <a:pt x="13439" y="2565"/>
                    <a:pt x="13309" y="2565"/>
                  </a:cubicBezTo>
                  <a:lnTo>
                    <a:pt x="13169" y="2565"/>
                  </a:lnTo>
                  <a:cubicBezTo>
                    <a:pt x="12714" y="2479"/>
                    <a:pt x="12444" y="2067"/>
                    <a:pt x="12087" y="1570"/>
                  </a:cubicBezTo>
                  <a:cubicBezTo>
                    <a:pt x="11632" y="985"/>
                    <a:pt x="11145" y="271"/>
                    <a:pt x="10107" y="44"/>
                  </a:cubicBezTo>
                  <a:cubicBezTo>
                    <a:pt x="9836" y="1"/>
                    <a:pt x="9609" y="1"/>
                    <a:pt x="9382" y="1"/>
                  </a:cubicBezTo>
                  <a:cubicBezTo>
                    <a:pt x="8613" y="1"/>
                    <a:pt x="8213" y="271"/>
                    <a:pt x="7986" y="488"/>
                  </a:cubicBezTo>
                  <a:cubicBezTo>
                    <a:pt x="7759" y="271"/>
                    <a:pt x="7358" y="1"/>
                    <a:pt x="659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2" name="Google Shape;502;p28"/>
            <p:cNvSpPr/>
            <p:nvPr/>
          </p:nvSpPr>
          <p:spPr>
            <a:xfrm>
              <a:off x="5937575" y="2299275"/>
              <a:ext cx="55200" cy="53925"/>
            </a:xfrm>
            <a:custGeom>
              <a:avLst/>
              <a:gdLst/>
              <a:ahLst/>
              <a:cxnLst/>
              <a:rect l="l" t="t" r="r" b="b"/>
              <a:pathLst>
                <a:path w="2208" h="2157" extrusionOk="0">
                  <a:moveTo>
                    <a:pt x="123" y="0"/>
                  </a:moveTo>
                  <a:cubicBezTo>
                    <a:pt x="62" y="0"/>
                    <a:pt x="0" y="46"/>
                    <a:pt x="0" y="122"/>
                  </a:cubicBezTo>
                  <a:cubicBezTo>
                    <a:pt x="271" y="1031"/>
                    <a:pt x="1039" y="2015"/>
                    <a:pt x="2034" y="2156"/>
                  </a:cubicBezTo>
                  <a:cubicBezTo>
                    <a:pt x="2207" y="2156"/>
                    <a:pt x="2207" y="1972"/>
                    <a:pt x="2121" y="1886"/>
                  </a:cubicBezTo>
                  <a:cubicBezTo>
                    <a:pt x="1223" y="1518"/>
                    <a:pt x="541" y="1031"/>
                    <a:pt x="227" y="79"/>
                  </a:cubicBezTo>
                  <a:cubicBezTo>
                    <a:pt x="209" y="24"/>
                    <a:pt x="166" y="0"/>
                    <a:pt x="12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3" name="Google Shape;503;p28"/>
            <p:cNvSpPr/>
            <p:nvPr/>
          </p:nvSpPr>
          <p:spPr>
            <a:xfrm>
              <a:off x="5916750" y="2362700"/>
              <a:ext cx="54650" cy="22075"/>
            </a:xfrm>
            <a:custGeom>
              <a:avLst/>
              <a:gdLst/>
              <a:ahLst/>
              <a:cxnLst/>
              <a:rect l="l" t="t" r="r" b="b"/>
              <a:pathLst>
                <a:path w="2186" h="883" extrusionOk="0">
                  <a:moveTo>
                    <a:pt x="189" y="0"/>
                  </a:moveTo>
                  <a:cubicBezTo>
                    <a:pt x="82" y="0"/>
                    <a:pt x="0" y="174"/>
                    <a:pt x="119" y="247"/>
                  </a:cubicBezTo>
                  <a:cubicBezTo>
                    <a:pt x="646" y="657"/>
                    <a:pt x="1209" y="882"/>
                    <a:pt x="1847" y="882"/>
                  </a:cubicBezTo>
                  <a:cubicBezTo>
                    <a:pt x="1916" y="882"/>
                    <a:pt x="1985" y="879"/>
                    <a:pt x="2056" y="874"/>
                  </a:cubicBezTo>
                  <a:cubicBezTo>
                    <a:pt x="2186" y="874"/>
                    <a:pt x="2186" y="658"/>
                    <a:pt x="2056" y="658"/>
                  </a:cubicBezTo>
                  <a:cubicBezTo>
                    <a:pt x="1417" y="604"/>
                    <a:pt x="790" y="431"/>
                    <a:pt x="249" y="19"/>
                  </a:cubicBezTo>
                  <a:cubicBezTo>
                    <a:pt x="229" y="6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4" name="Google Shape;504;p28"/>
            <p:cNvSpPr/>
            <p:nvPr/>
          </p:nvSpPr>
          <p:spPr>
            <a:xfrm>
              <a:off x="5915375" y="2333250"/>
              <a:ext cx="85500" cy="39225"/>
            </a:xfrm>
            <a:custGeom>
              <a:avLst/>
              <a:gdLst/>
              <a:ahLst/>
              <a:cxnLst/>
              <a:rect l="l" t="t" r="r" b="b"/>
              <a:pathLst>
                <a:path w="3420" h="1569" extrusionOk="0">
                  <a:moveTo>
                    <a:pt x="127" y="0"/>
                  </a:moveTo>
                  <a:cubicBezTo>
                    <a:pt x="69" y="0"/>
                    <a:pt x="0" y="92"/>
                    <a:pt x="33" y="159"/>
                  </a:cubicBezTo>
                  <a:cubicBezTo>
                    <a:pt x="721" y="1185"/>
                    <a:pt x="1885" y="1569"/>
                    <a:pt x="3083" y="1569"/>
                  </a:cubicBezTo>
                  <a:cubicBezTo>
                    <a:pt x="3149" y="1569"/>
                    <a:pt x="3214" y="1568"/>
                    <a:pt x="3279" y="1565"/>
                  </a:cubicBezTo>
                  <a:cubicBezTo>
                    <a:pt x="3366" y="1565"/>
                    <a:pt x="3420" y="1425"/>
                    <a:pt x="3279" y="1381"/>
                  </a:cubicBezTo>
                  <a:cubicBezTo>
                    <a:pt x="2111" y="1241"/>
                    <a:pt x="931" y="1024"/>
                    <a:pt x="174" y="29"/>
                  </a:cubicBezTo>
                  <a:cubicBezTo>
                    <a:pt x="161" y="9"/>
                    <a:pt x="145" y="0"/>
                    <a:pt x="12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5" name="Google Shape;505;p28"/>
            <p:cNvSpPr/>
            <p:nvPr/>
          </p:nvSpPr>
          <p:spPr>
            <a:xfrm>
              <a:off x="6004400" y="2348050"/>
              <a:ext cx="34250" cy="19575"/>
            </a:xfrm>
            <a:custGeom>
              <a:avLst/>
              <a:gdLst/>
              <a:ahLst/>
              <a:cxnLst/>
              <a:rect l="l" t="t" r="r" b="b"/>
              <a:pathLst>
                <a:path w="1370" h="783" extrusionOk="0">
                  <a:moveTo>
                    <a:pt x="1194" y="1"/>
                  </a:moveTo>
                  <a:cubicBezTo>
                    <a:pt x="1147" y="1"/>
                    <a:pt x="1101" y="20"/>
                    <a:pt x="1071" y="64"/>
                  </a:cubicBezTo>
                  <a:cubicBezTo>
                    <a:pt x="905" y="348"/>
                    <a:pt x="598" y="525"/>
                    <a:pt x="277" y="525"/>
                  </a:cubicBezTo>
                  <a:cubicBezTo>
                    <a:pt x="242" y="525"/>
                    <a:pt x="207" y="523"/>
                    <a:pt x="173" y="519"/>
                  </a:cubicBezTo>
                  <a:cubicBezTo>
                    <a:pt x="161" y="515"/>
                    <a:pt x="149" y="513"/>
                    <a:pt x="139" y="513"/>
                  </a:cubicBezTo>
                  <a:cubicBezTo>
                    <a:pt x="26" y="513"/>
                    <a:pt x="1" y="707"/>
                    <a:pt x="129" y="746"/>
                  </a:cubicBezTo>
                  <a:cubicBezTo>
                    <a:pt x="220" y="770"/>
                    <a:pt x="312" y="782"/>
                    <a:pt x="401" y="782"/>
                  </a:cubicBezTo>
                  <a:cubicBezTo>
                    <a:pt x="793" y="782"/>
                    <a:pt x="1156" y="558"/>
                    <a:pt x="1341" y="162"/>
                  </a:cubicBezTo>
                  <a:cubicBezTo>
                    <a:pt x="1370" y="70"/>
                    <a:pt x="1282" y="1"/>
                    <a:pt x="11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6" name="Google Shape;506;p28"/>
            <p:cNvSpPr/>
            <p:nvPr/>
          </p:nvSpPr>
          <p:spPr>
            <a:xfrm>
              <a:off x="5784900" y="2302050"/>
              <a:ext cx="52025" cy="46975"/>
            </a:xfrm>
            <a:custGeom>
              <a:avLst/>
              <a:gdLst/>
              <a:ahLst/>
              <a:cxnLst/>
              <a:rect l="l" t="t" r="r" b="b"/>
              <a:pathLst>
                <a:path w="2081" h="1879" extrusionOk="0">
                  <a:moveTo>
                    <a:pt x="1919" y="1"/>
                  </a:moveTo>
                  <a:cubicBezTo>
                    <a:pt x="1885" y="1"/>
                    <a:pt x="1851" y="16"/>
                    <a:pt x="1822" y="54"/>
                  </a:cubicBezTo>
                  <a:cubicBezTo>
                    <a:pt x="1379" y="693"/>
                    <a:pt x="794" y="1234"/>
                    <a:pt x="113" y="1634"/>
                  </a:cubicBezTo>
                  <a:cubicBezTo>
                    <a:pt x="1" y="1671"/>
                    <a:pt x="50" y="1878"/>
                    <a:pt x="149" y="1878"/>
                  </a:cubicBezTo>
                  <a:cubicBezTo>
                    <a:pt x="165" y="1878"/>
                    <a:pt x="181" y="1873"/>
                    <a:pt x="199" y="1861"/>
                  </a:cubicBezTo>
                  <a:cubicBezTo>
                    <a:pt x="967" y="1461"/>
                    <a:pt x="1606" y="920"/>
                    <a:pt x="2049" y="195"/>
                  </a:cubicBezTo>
                  <a:cubicBezTo>
                    <a:pt x="2080" y="95"/>
                    <a:pt x="2002" y="1"/>
                    <a:pt x="191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7" name="Google Shape;507;p28"/>
            <p:cNvSpPr/>
            <p:nvPr/>
          </p:nvSpPr>
          <p:spPr>
            <a:xfrm>
              <a:off x="5813975" y="2298025"/>
              <a:ext cx="51650" cy="49700"/>
            </a:xfrm>
            <a:custGeom>
              <a:avLst/>
              <a:gdLst/>
              <a:ahLst/>
              <a:cxnLst/>
              <a:rect l="l" t="t" r="r" b="b"/>
              <a:pathLst>
                <a:path w="2066" h="1988" extrusionOk="0">
                  <a:moveTo>
                    <a:pt x="2010" y="0"/>
                  </a:moveTo>
                  <a:cubicBezTo>
                    <a:pt x="1997" y="0"/>
                    <a:pt x="1982" y="12"/>
                    <a:pt x="1968" y="42"/>
                  </a:cubicBezTo>
                  <a:cubicBezTo>
                    <a:pt x="1427" y="713"/>
                    <a:pt x="757" y="1297"/>
                    <a:pt x="75" y="1795"/>
                  </a:cubicBezTo>
                  <a:cubicBezTo>
                    <a:pt x="0" y="1879"/>
                    <a:pt x="55" y="1987"/>
                    <a:pt x="134" y="1987"/>
                  </a:cubicBezTo>
                  <a:cubicBezTo>
                    <a:pt x="146" y="1987"/>
                    <a:pt x="159" y="1985"/>
                    <a:pt x="172" y="1979"/>
                  </a:cubicBezTo>
                  <a:cubicBezTo>
                    <a:pt x="930" y="1481"/>
                    <a:pt x="1568" y="854"/>
                    <a:pt x="2066" y="85"/>
                  </a:cubicBezTo>
                  <a:cubicBezTo>
                    <a:pt x="2066" y="56"/>
                    <a:pt x="2040" y="0"/>
                    <a:pt x="201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8" name="Google Shape;508;p28"/>
            <p:cNvSpPr/>
            <p:nvPr/>
          </p:nvSpPr>
          <p:spPr>
            <a:xfrm>
              <a:off x="5783100" y="2350175"/>
              <a:ext cx="72950" cy="36875"/>
            </a:xfrm>
            <a:custGeom>
              <a:avLst/>
              <a:gdLst/>
              <a:ahLst/>
              <a:cxnLst/>
              <a:rect l="l" t="t" r="r" b="b"/>
              <a:pathLst>
                <a:path w="2918" h="1475" extrusionOk="0">
                  <a:moveTo>
                    <a:pt x="2721" y="0"/>
                  </a:moveTo>
                  <a:cubicBezTo>
                    <a:pt x="2701" y="0"/>
                    <a:pt x="2680" y="7"/>
                    <a:pt x="2662" y="23"/>
                  </a:cubicBezTo>
                  <a:cubicBezTo>
                    <a:pt x="1948" y="748"/>
                    <a:pt x="1137" y="1018"/>
                    <a:pt x="185" y="1159"/>
                  </a:cubicBezTo>
                  <a:cubicBezTo>
                    <a:pt x="1" y="1159"/>
                    <a:pt x="55" y="1429"/>
                    <a:pt x="228" y="1473"/>
                  </a:cubicBezTo>
                  <a:cubicBezTo>
                    <a:pt x="265" y="1474"/>
                    <a:pt x="303" y="1475"/>
                    <a:pt x="340" y="1475"/>
                  </a:cubicBezTo>
                  <a:cubicBezTo>
                    <a:pt x="1297" y="1475"/>
                    <a:pt x="2242" y="946"/>
                    <a:pt x="2846" y="207"/>
                  </a:cubicBezTo>
                  <a:cubicBezTo>
                    <a:pt x="2917" y="136"/>
                    <a:pt x="2814" y="0"/>
                    <a:pt x="272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9" name="Google Shape;509;p28"/>
            <p:cNvSpPr/>
            <p:nvPr/>
          </p:nvSpPr>
          <p:spPr>
            <a:xfrm>
              <a:off x="5730350" y="2344400"/>
              <a:ext cx="41425" cy="31400"/>
            </a:xfrm>
            <a:custGeom>
              <a:avLst/>
              <a:gdLst/>
              <a:ahLst/>
              <a:cxnLst/>
              <a:rect l="l" t="t" r="r" b="b"/>
              <a:pathLst>
                <a:path w="1657" h="1256" extrusionOk="0">
                  <a:moveTo>
                    <a:pt x="212" y="1"/>
                  </a:moveTo>
                  <a:cubicBezTo>
                    <a:pt x="192" y="1"/>
                    <a:pt x="174" y="14"/>
                    <a:pt x="174" y="37"/>
                  </a:cubicBezTo>
                  <a:cubicBezTo>
                    <a:pt x="1" y="849"/>
                    <a:pt x="856" y="1206"/>
                    <a:pt x="1526" y="1249"/>
                  </a:cubicBezTo>
                  <a:cubicBezTo>
                    <a:pt x="1537" y="1254"/>
                    <a:pt x="1547" y="1256"/>
                    <a:pt x="1556" y="1256"/>
                  </a:cubicBezTo>
                  <a:cubicBezTo>
                    <a:pt x="1632" y="1256"/>
                    <a:pt x="1656" y="1113"/>
                    <a:pt x="1570" y="1065"/>
                  </a:cubicBezTo>
                  <a:cubicBezTo>
                    <a:pt x="1029" y="935"/>
                    <a:pt x="271" y="751"/>
                    <a:pt x="271" y="81"/>
                  </a:cubicBezTo>
                  <a:cubicBezTo>
                    <a:pt x="271" y="25"/>
                    <a:pt x="239" y="1"/>
                    <a:pt x="21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510;p28"/>
          <p:cNvGrpSpPr/>
          <p:nvPr/>
        </p:nvGrpSpPr>
        <p:grpSpPr>
          <a:xfrm rot="-1015798">
            <a:off x="507129" y="2151090"/>
            <a:ext cx="1305550" cy="1172519"/>
            <a:chOff x="7660950" y="1992300"/>
            <a:chExt cx="419300" cy="376575"/>
          </a:xfrm>
        </p:grpSpPr>
        <p:sp>
          <p:nvSpPr>
            <p:cNvPr id="1048620" name="Google Shape;511;p28"/>
            <p:cNvSpPr/>
            <p:nvPr/>
          </p:nvSpPr>
          <p:spPr>
            <a:xfrm>
              <a:off x="7660950" y="1992300"/>
              <a:ext cx="419300" cy="376575"/>
            </a:xfrm>
            <a:custGeom>
              <a:avLst/>
              <a:gdLst/>
              <a:ahLst/>
              <a:cxnLst/>
              <a:rect l="l" t="t" r="r" b="b"/>
              <a:pathLst>
                <a:path w="16772" h="15063" extrusionOk="0">
                  <a:moveTo>
                    <a:pt x="8029" y="3572"/>
                  </a:moveTo>
                  <a:cubicBezTo>
                    <a:pt x="7715" y="3972"/>
                    <a:pt x="7217" y="4329"/>
                    <a:pt x="6633" y="4600"/>
                  </a:cubicBezTo>
                  <a:cubicBezTo>
                    <a:pt x="6449" y="4697"/>
                    <a:pt x="6222" y="4740"/>
                    <a:pt x="5995" y="4783"/>
                  </a:cubicBezTo>
                  <a:cubicBezTo>
                    <a:pt x="6406" y="4199"/>
                    <a:pt x="7033" y="3615"/>
                    <a:pt x="7932" y="3572"/>
                  </a:cubicBezTo>
                  <a:close/>
                  <a:moveTo>
                    <a:pt x="10907" y="7305"/>
                  </a:moveTo>
                  <a:cubicBezTo>
                    <a:pt x="11091" y="7305"/>
                    <a:pt x="11178" y="7359"/>
                    <a:pt x="11178" y="7359"/>
                  </a:cubicBezTo>
                  <a:cubicBezTo>
                    <a:pt x="11232" y="7402"/>
                    <a:pt x="11318" y="7575"/>
                    <a:pt x="11275" y="7900"/>
                  </a:cubicBezTo>
                  <a:cubicBezTo>
                    <a:pt x="11178" y="8798"/>
                    <a:pt x="9879" y="9382"/>
                    <a:pt x="8884" y="9793"/>
                  </a:cubicBezTo>
                  <a:cubicBezTo>
                    <a:pt x="8613" y="9880"/>
                    <a:pt x="8386" y="9966"/>
                    <a:pt x="8115" y="10064"/>
                  </a:cubicBezTo>
                  <a:cubicBezTo>
                    <a:pt x="8072" y="9739"/>
                    <a:pt x="8115" y="9469"/>
                    <a:pt x="8159" y="9295"/>
                  </a:cubicBezTo>
                  <a:cubicBezTo>
                    <a:pt x="8386" y="8441"/>
                    <a:pt x="9284" y="7629"/>
                    <a:pt x="10323" y="7402"/>
                  </a:cubicBezTo>
                  <a:cubicBezTo>
                    <a:pt x="10550" y="7359"/>
                    <a:pt x="10777" y="7305"/>
                    <a:pt x="10907" y="7305"/>
                  </a:cubicBezTo>
                  <a:close/>
                  <a:moveTo>
                    <a:pt x="7618" y="1"/>
                  </a:moveTo>
                  <a:cubicBezTo>
                    <a:pt x="6265" y="98"/>
                    <a:pt x="4913" y="726"/>
                    <a:pt x="3874" y="1765"/>
                  </a:cubicBezTo>
                  <a:cubicBezTo>
                    <a:pt x="3333" y="2306"/>
                    <a:pt x="2846" y="2977"/>
                    <a:pt x="2478" y="3701"/>
                  </a:cubicBezTo>
                  <a:lnTo>
                    <a:pt x="2435" y="3701"/>
                  </a:lnTo>
                  <a:cubicBezTo>
                    <a:pt x="2164" y="3431"/>
                    <a:pt x="1851" y="3301"/>
                    <a:pt x="1494" y="3301"/>
                  </a:cubicBezTo>
                  <a:cubicBezTo>
                    <a:pt x="953" y="3301"/>
                    <a:pt x="498" y="3615"/>
                    <a:pt x="228" y="4059"/>
                  </a:cubicBezTo>
                  <a:cubicBezTo>
                    <a:pt x="0" y="4513"/>
                    <a:pt x="44" y="5054"/>
                    <a:pt x="357" y="5508"/>
                  </a:cubicBezTo>
                  <a:cubicBezTo>
                    <a:pt x="682" y="5952"/>
                    <a:pt x="1082" y="6406"/>
                    <a:pt x="1537" y="6764"/>
                  </a:cubicBezTo>
                  <a:cubicBezTo>
                    <a:pt x="1439" y="7575"/>
                    <a:pt x="1439" y="8441"/>
                    <a:pt x="1623" y="9198"/>
                  </a:cubicBezTo>
                  <a:cubicBezTo>
                    <a:pt x="2164" y="11817"/>
                    <a:pt x="4199" y="13753"/>
                    <a:pt x="6579" y="14067"/>
                  </a:cubicBezTo>
                  <a:cubicBezTo>
                    <a:pt x="7715" y="14749"/>
                    <a:pt x="9014" y="15063"/>
                    <a:pt x="10420" y="15063"/>
                  </a:cubicBezTo>
                  <a:cubicBezTo>
                    <a:pt x="12530" y="15063"/>
                    <a:pt x="14478" y="14294"/>
                    <a:pt x="15733" y="13624"/>
                  </a:cubicBezTo>
                  <a:cubicBezTo>
                    <a:pt x="16415" y="13256"/>
                    <a:pt x="16772" y="12498"/>
                    <a:pt x="16588" y="11730"/>
                  </a:cubicBezTo>
                  <a:cubicBezTo>
                    <a:pt x="16415" y="10962"/>
                    <a:pt x="15733" y="10464"/>
                    <a:pt x="15019" y="10464"/>
                  </a:cubicBezTo>
                  <a:cubicBezTo>
                    <a:pt x="14878" y="10464"/>
                    <a:pt x="14748" y="10464"/>
                    <a:pt x="14608" y="10507"/>
                  </a:cubicBezTo>
                  <a:cubicBezTo>
                    <a:pt x="14521" y="10551"/>
                    <a:pt x="14380" y="10551"/>
                    <a:pt x="14294" y="10605"/>
                  </a:cubicBezTo>
                  <a:cubicBezTo>
                    <a:pt x="14337" y="10551"/>
                    <a:pt x="14337" y="10507"/>
                    <a:pt x="14380" y="10464"/>
                  </a:cubicBezTo>
                  <a:cubicBezTo>
                    <a:pt x="15105" y="9339"/>
                    <a:pt x="15376" y="7802"/>
                    <a:pt x="15019" y="6450"/>
                  </a:cubicBezTo>
                  <a:cubicBezTo>
                    <a:pt x="14694" y="5324"/>
                    <a:pt x="13980" y="4426"/>
                    <a:pt x="12985" y="3929"/>
                  </a:cubicBezTo>
                  <a:cubicBezTo>
                    <a:pt x="12628" y="3745"/>
                    <a:pt x="12216" y="3615"/>
                    <a:pt x="11816" y="3518"/>
                  </a:cubicBezTo>
                  <a:cubicBezTo>
                    <a:pt x="11859" y="2977"/>
                    <a:pt x="11816" y="2435"/>
                    <a:pt x="11589" y="1949"/>
                  </a:cubicBezTo>
                  <a:cubicBezTo>
                    <a:pt x="11048" y="726"/>
                    <a:pt x="9695" y="1"/>
                    <a:pt x="80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1" name="Google Shape;512;p28"/>
            <p:cNvSpPr/>
            <p:nvPr/>
          </p:nvSpPr>
          <p:spPr>
            <a:xfrm>
              <a:off x="7686925" y="2017200"/>
              <a:ext cx="366275" cy="328150"/>
            </a:xfrm>
            <a:custGeom>
              <a:avLst/>
              <a:gdLst/>
              <a:ahLst/>
              <a:cxnLst/>
              <a:rect l="l" t="t" r="r" b="b"/>
              <a:pathLst>
                <a:path w="14651" h="13126" extrusionOk="0">
                  <a:moveTo>
                    <a:pt x="6990" y="1623"/>
                  </a:moveTo>
                  <a:cubicBezTo>
                    <a:pt x="7531" y="1623"/>
                    <a:pt x="7931" y="1710"/>
                    <a:pt x="8115" y="1937"/>
                  </a:cubicBezTo>
                  <a:cubicBezTo>
                    <a:pt x="8299" y="2251"/>
                    <a:pt x="8072" y="2705"/>
                    <a:pt x="7888" y="2976"/>
                  </a:cubicBezTo>
                  <a:cubicBezTo>
                    <a:pt x="7531" y="3604"/>
                    <a:pt x="6806" y="4145"/>
                    <a:pt x="5994" y="4512"/>
                  </a:cubicBezTo>
                  <a:cubicBezTo>
                    <a:pt x="5453" y="4783"/>
                    <a:pt x="4869" y="4869"/>
                    <a:pt x="4242" y="4869"/>
                  </a:cubicBezTo>
                  <a:cubicBezTo>
                    <a:pt x="3971" y="4869"/>
                    <a:pt x="3701" y="4869"/>
                    <a:pt x="3376" y="4826"/>
                  </a:cubicBezTo>
                  <a:cubicBezTo>
                    <a:pt x="3830" y="3333"/>
                    <a:pt x="4999" y="1667"/>
                    <a:pt x="6849" y="1623"/>
                  </a:cubicBezTo>
                  <a:close/>
                  <a:moveTo>
                    <a:pt x="3160" y="6092"/>
                  </a:moveTo>
                  <a:lnTo>
                    <a:pt x="3160" y="6092"/>
                  </a:lnTo>
                  <a:cubicBezTo>
                    <a:pt x="3646" y="6222"/>
                    <a:pt x="4101" y="6265"/>
                    <a:pt x="4599" y="6265"/>
                  </a:cubicBezTo>
                  <a:lnTo>
                    <a:pt x="4869" y="6265"/>
                  </a:lnTo>
                  <a:cubicBezTo>
                    <a:pt x="4285" y="7217"/>
                    <a:pt x="4014" y="8343"/>
                    <a:pt x="4144" y="9338"/>
                  </a:cubicBezTo>
                  <a:cubicBezTo>
                    <a:pt x="4101" y="9284"/>
                    <a:pt x="4058" y="9241"/>
                    <a:pt x="4014" y="9154"/>
                  </a:cubicBezTo>
                  <a:cubicBezTo>
                    <a:pt x="3376" y="8429"/>
                    <a:pt x="3062" y="7304"/>
                    <a:pt x="3160" y="6092"/>
                  </a:cubicBezTo>
                  <a:close/>
                  <a:moveTo>
                    <a:pt x="9868" y="5367"/>
                  </a:moveTo>
                  <a:cubicBezTo>
                    <a:pt x="10323" y="5367"/>
                    <a:pt x="10636" y="5454"/>
                    <a:pt x="10864" y="5681"/>
                  </a:cubicBezTo>
                  <a:cubicBezTo>
                    <a:pt x="11134" y="5995"/>
                    <a:pt x="11275" y="6493"/>
                    <a:pt x="11221" y="7034"/>
                  </a:cubicBezTo>
                  <a:cubicBezTo>
                    <a:pt x="11047" y="8429"/>
                    <a:pt x="9511" y="9241"/>
                    <a:pt x="8245" y="9739"/>
                  </a:cubicBezTo>
                  <a:cubicBezTo>
                    <a:pt x="7661" y="9966"/>
                    <a:pt x="7120" y="10096"/>
                    <a:pt x="6622" y="10150"/>
                  </a:cubicBezTo>
                  <a:lnTo>
                    <a:pt x="6579" y="10096"/>
                  </a:lnTo>
                  <a:cubicBezTo>
                    <a:pt x="6081" y="9652"/>
                    <a:pt x="5951" y="8884"/>
                    <a:pt x="6178" y="8072"/>
                  </a:cubicBezTo>
                  <a:cubicBezTo>
                    <a:pt x="6492" y="6850"/>
                    <a:pt x="7704" y="5724"/>
                    <a:pt x="9057" y="5454"/>
                  </a:cubicBezTo>
                  <a:cubicBezTo>
                    <a:pt x="9381" y="5367"/>
                    <a:pt x="9652" y="5367"/>
                    <a:pt x="9868" y="5367"/>
                  </a:cubicBezTo>
                  <a:close/>
                  <a:moveTo>
                    <a:pt x="6990" y="0"/>
                  </a:moveTo>
                  <a:cubicBezTo>
                    <a:pt x="6893" y="0"/>
                    <a:pt x="6763" y="0"/>
                    <a:pt x="6676" y="44"/>
                  </a:cubicBezTo>
                  <a:cubicBezTo>
                    <a:pt x="5540" y="87"/>
                    <a:pt x="4371" y="628"/>
                    <a:pt x="3560" y="1494"/>
                  </a:cubicBezTo>
                  <a:cubicBezTo>
                    <a:pt x="2792" y="2251"/>
                    <a:pt x="2207" y="3203"/>
                    <a:pt x="1850" y="4242"/>
                  </a:cubicBezTo>
                  <a:cubicBezTo>
                    <a:pt x="1439" y="4058"/>
                    <a:pt x="1082" y="3744"/>
                    <a:pt x="725" y="3430"/>
                  </a:cubicBezTo>
                  <a:cubicBezTo>
                    <a:pt x="628" y="3387"/>
                    <a:pt x="541" y="3333"/>
                    <a:pt x="455" y="3333"/>
                  </a:cubicBezTo>
                  <a:cubicBezTo>
                    <a:pt x="314" y="3333"/>
                    <a:pt x="130" y="3430"/>
                    <a:pt x="87" y="3517"/>
                  </a:cubicBezTo>
                  <a:cubicBezTo>
                    <a:pt x="0" y="3658"/>
                    <a:pt x="43" y="3831"/>
                    <a:pt x="130" y="3971"/>
                  </a:cubicBezTo>
                  <a:cubicBezTo>
                    <a:pt x="498" y="4512"/>
                    <a:pt x="996" y="4956"/>
                    <a:pt x="1537" y="5367"/>
                  </a:cubicBezTo>
                  <a:cubicBezTo>
                    <a:pt x="1396" y="6265"/>
                    <a:pt x="1396" y="7174"/>
                    <a:pt x="1537" y="8029"/>
                  </a:cubicBezTo>
                  <a:cubicBezTo>
                    <a:pt x="2023" y="10280"/>
                    <a:pt x="3787" y="11989"/>
                    <a:pt x="5908" y="12130"/>
                  </a:cubicBezTo>
                  <a:cubicBezTo>
                    <a:pt x="5908" y="12173"/>
                    <a:pt x="5951" y="12173"/>
                    <a:pt x="5994" y="12216"/>
                  </a:cubicBezTo>
                  <a:cubicBezTo>
                    <a:pt x="6990" y="12801"/>
                    <a:pt x="8115" y="13125"/>
                    <a:pt x="9381" y="13125"/>
                  </a:cubicBezTo>
                  <a:cubicBezTo>
                    <a:pt x="11275" y="13125"/>
                    <a:pt x="13071" y="12400"/>
                    <a:pt x="14250" y="11773"/>
                  </a:cubicBezTo>
                  <a:cubicBezTo>
                    <a:pt x="14564" y="11589"/>
                    <a:pt x="14651" y="11275"/>
                    <a:pt x="14564" y="11005"/>
                  </a:cubicBezTo>
                  <a:cubicBezTo>
                    <a:pt x="14521" y="10691"/>
                    <a:pt x="14294" y="10507"/>
                    <a:pt x="13980" y="10507"/>
                  </a:cubicBezTo>
                  <a:lnTo>
                    <a:pt x="13796" y="10507"/>
                  </a:lnTo>
                  <a:cubicBezTo>
                    <a:pt x="12714" y="10777"/>
                    <a:pt x="11275" y="11134"/>
                    <a:pt x="9922" y="11134"/>
                  </a:cubicBezTo>
                  <a:lnTo>
                    <a:pt x="9825" y="11134"/>
                  </a:lnTo>
                  <a:cubicBezTo>
                    <a:pt x="9868" y="11091"/>
                    <a:pt x="9922" y="11091"/>
                    <a:pt x="9922" y="11091"/>
                  </a:cubicBezTo>
                  <a:cubicBezTo>
                    <a:pt x="11091" y="10507"/>
                    <a:pt x="11946" y="9782"/>
                    <a:pt x="12487" y="8970"/>
                  </a:cubicBezTo>
                  <a:cubicBezTo>
                    <a:pt x="13071" y="8072"/>
                    <a:pt x="13298" y="6806"/>
                    <a:pt x="13028" y="5768"/>
                  </a:cubicBezTo>
                  <a:cubicBezTo>
                    <a:pt x="12757" y="4869"/>
                    <a:pt x="12259" y="4242"/>
                    <a:pt x="11491" y="3831"/>
                  </a:cubicBezTo>
                  <a:cubicBezTo>
                    <a:pt x="11004" y="3560"/>
                    <a:pt x="10409" y="3430"/>
                    <a:pt x="9825" y="3430"/>
                  </a:cubicBezTo>
                  <a:cubicBezTo>
                    <a:pt x="9695" y="3430"/>
                    <a:pt x="9598" y="3474"/>
                    <a:pt x="9468" y="3474"/>
                  </a:cubicBezTo>
                  <a:cubicBezTo>
                    <a:pt x="9825" y="2705"/>
                    <a:pt x="9922" y="1981"/>
                    <a:pt x="9652" y="1396"/>
                  </a:cubicBezTo>
                  <a:cubicBezTo>
                    <a:pt x="9241" y="541"/>
                    <a:pt x="8245" y="0"/>
                    <a:pt x="6990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2" name="Google Shape;513;p28"/>
            <p:cNvSpPr/>
            <p:nvPr/>
          </p:nvSpPr>
          <p:spPr>
            <a:xfrm>
              <a:off x="7682325" y="2012600"/>
              <a:ext cx="375475" cy="337075"/>
            </a:xfrm>
            <a:custGeom>
              <a:avLst/>
              <a:gdLst/>
              <a:ahLst/>
              <a:cxnLst/>
              <a:rect l="l" t="t" r="r" b="b"/>
              <a:pathLst>
                <a:path w="15019" h="13483" extrusionOk="0">
                  <a:moveTo>
                    <a:pt x="7174" y="1991"/>
                  </a:moveTo>
                  <a:cubicBezTo>
                    <a:pt x="7672" y="1991"/>
                    <a:pt x="8029" y="2078"/>
                    <a:pt x="8115" y="2219"/>
                  </a:cubicBezTo>
                  <a:cubicBezTo>
                    <a:pt x="8256" y="2392"/>
                    <a:pt x="8159" y="2706"/>
                    <a:pt x="7942" y="3073"/>
                  </a:cubicBezTo>
                  <a:cubicBezTo>
                    <a:pt x="7574" y="3658"/>
                    <a:pt x="6903" y="4199"/>
                    <a:pt x="6092" y="4556"/>
                  </a:cubicBezTo>
                  <a:cubicBezTo>
                    <a:pt x="5594" y="4783"/>
                    <a:pt x="5010" y="4870"/>
                    <a:pt x="4426" y="4870"/>
                  </a:cubicBezTo>
                  <a:cubicBezTo>
                    <a:pt x="4242" y="4870"/>
                    <a:pt x="4014" y="4870"/>
                    <a:pt x="3830" y="4826"/>
                  </a:cubicBezTo>
                  <a:cubicBezTo>
                    <a:pt x="4285" y="3474"/>
                    <a:pt x="5367" y="2035"/>
                    <a:pt x="7077" y="1991"/>
                  </a:cubicBezTo>
                  <a:close/>
                  <a:moveTo>
                    <a:pt x="7033" y="1623"/>
                  </a:moveTo>
                  <a:cubicBezTo>
                    <a:pt x="5183" y="1678"/>
                    <a:pt x="3830" y="3301"/>
                    <a:pt x="3344" y="5140"/>
                  </a:cubicBezTo>
                  <a:cubicBezTo>
                    <a:pt x="3701" y="5194"/>
                    <a:pt x="4058" y="5237"/>
                    <a:pt x="4426" y="5237"/>
                  </a:cubicBezTo>
                  <a:cubicBezTo>
                    <a:pt x="5053" y="5237"/>
                    <a:pt x="5637" y="5140"/>
                    <a:pt x="6265" y="4870"/>
                  </a:cubicBezTo>
                  <a:cubicBezTo>
                    <a:pt x="7033" y="4556"/>
                    <a:pt x="7802" y="3971"/>
                    <a:pt x="8256" y="3247"/>
                  </a:cubicBezTo>
                  <a:cubicBezTo>
                    <a:pt x="8483" y="2933"/>
                    <a:pt x="8700" y="2392"/>
                    <a:pt x="8429" y="2035"/>
                  </a:cubicBezTo>
                  <a:cubicBezTo>
                    <a:pt x="8213" y="1678"/>
                    <a:pt x="7574" y="1623"/>
                    <a:pt x="7174" y="1623"/>
                  </a:cubicBezTo>
                  <a:close/>
                  <a:moveTo>
                    <a:pt x="3517" y="6493"/>
                  </a:moveTo>
                  <a:lnTo>
                    <a:pt x="3517" y="6493"/>
                  </a:lnTo>
                  <a:cubicBezTo>
                    <a:pt x="3928" y="6590"/>
                    <a:pt x="4328" y="6633"/>
                    <a:pt x="4739" y="6633"/>
                  </a:cubicBezTo>
                  <a:cubicBezTo>
                    <a:pt x="4328" y="7401"/>
                    <a:pt x="4155" y="8213"/>
                    <a:pt x="4101" y="8981"/>
                  </a:cubicBezTo>
                  <a:cubicBezTo>
                    <a:pt x="3701" y="8300"/>
                    <a:pt x="3473" y="7445"/>
                    <a:pt x="3517" y="6493"/>
                  </a:cubicBezTo>
                  <a:close/>
                  <a:moveTo>
                    <a:pt x="3203" y="6049"/>
                  </a:moveTo>
                  <a:lnTo>
                    <a:pt x="3203" y="6049"/>
                  </a:lnTo>
                  <a:cubicBezTo>
                    <a:pt x="3019" y="7304"/>
                    <a:pt x="3289" y="8570"/>
                    <a:pt x="4058" y="9468"/>
                  </a:cubicBezTo>
                  <a:cubicBezTo>
                    <a:pt x="4242" y="9695"/>
                    <a:pt x="4426" y="9879"/>
                    <a:pt x="4599" y="10009"/>
                  </a:cubicBezTo>
                  <a:cubicBezTo>
                    <a:pt x="4285" y="8754"/>
                    <a:pt x="4599" y="7358"/>
                    <a:pt x="5410" y="6276"/>
                  </a:cubicBezTo>
                  <a:lnTo>
                    <a:pt x="4783" y="6276"/>
                  </a:lnTo>
                  <a:cubicBezTo>
                    <a:pt x="4242" y="6276"/>
                    <a:pt x="3701" y="6179"/>
                    <a:pt x="3203" y="6049"/>
                  </a:cubicBezTo>
                  <a:close/>
                  <a:moveTo>
                    <a:pt x="10052" y="5735"/>
                  </a:moveTo>
                  <a:cubicBezTo>
                    <a:pt x="10463" y="5735"/>
                    <a:pt x="10734" y="5822"/>
                    <a:pt x="10918" y="6006"/>
                  </a:cubicBezTo>
                  <a:cubicBezTo>
                    <a:pt x="11188" y="6276"/>
                    <a:pt x="11275" y="6720"/>
                    <a:pt x="11231" y="7218"/>
                  </a:cubicBezTo>
                  <a:cubicBezTo>
                    <a:pt x="11091" y="8527"/>
                    <a:pt x="9608" y="9252"/>
                    <a:pt x="8343" y="9739"/>
                  </a:cubicBezTo>
                  <a:cubicBezTo>
                    <a:pt x="7802" y="9966"/>
                    <a:pt x="7347" y="10107"/>
                    <a:pt x="6903" y="10150"/>
                  </a:cubicBezTo>
                  <a:cubicBezTo>
                    <a:pt x="6265" y="9565"/>
                    <a:pt x="6449" y="8657"/>
                    <a:pt x="6536" y="8300"/>
                  </a:cubicBezTo>
                  <a:cubicBezTo>
                    <a:pt x="6860" y="7131"/>
                    <a:pt x="7985" y="6092"/>
                    <a:pt x="9295" y="5822"/>
                  </a:cubicBezTo>
                  <a:cubicBezTo>
                    <a:pt x="9608" y="5735"/>
                    <a:pt x="9836" y="5735"/>
                    <a:pt x="10052" y="5735"/>
                  </a:cubicBezTo>
                  <a:close/>
                  <a:moveTo>
                    <a:pt x="10052" y="5367"/>
                  </a:moveTo>
                  <a:cubicBezTo>
                    <a:pt x="9782" y="5367"/>
                    <a:pt x="9468" y="5411"/>
                    <a:pt x="9241" y="5465"/>
                  </a:cubicBezTo>
                  <a:cubicBezTo>
                    <a:pt x="7845" y="5778"/>
                    <a:pt x="6536" y="6817"/>
                    <a:pt x="6178" y="8213"/>
                  </a:cubicBezTo>
                  <a:cubicBezTo>
                    <a:pt x="5951" y="8981"/>
                    <a:pt x="6049" y="9836"/>
                    <a:pt x="6633" y="10420"/>
                  </a:cubicBezTo>
                  <a:cubicBezTo>
                    <a:pt x="6676" y="10464"/>
                    <a:pt x="6719" y="10507"/>
                    <a:pt x="6763" y="10550"/>
                  </a:cubicBezTo>
                  <a:cubicBezTo>
                    <a:pt x="7347" y="10464"/>
                    <a:pt x="7888" y="10334"/>
                    <a:pt x="8483" y="10107"/>
                  </a:cubicBezTo>
                  <a:cubicBezTo>
                    <a:pt x="9738" y="9609"/>
                    <a:pt x="11405" y="8797"/>
                    <a:pt x="11589" y="7261"/>
                  </a:cubicBezTo>
                  <a:cubicBezTo>
                    <a:pt x="11632" y="6720"/>
                    <a:pt x="11545" y="6136"/>
                    <a:pt x="11188" y="5735"/>
                  </a:cubicBezTo>
                  <a:cubicBezTo>
                    <a:pt x="10918" y="5465"/>
                    <a:pt x="10463" y="5367"/>
                    <a:pt x="10052" y="5367"/>
                  </a:cubicBezTo>
                  <a:close/>
                  <a:moveTo>
                    <a:pt x="7174" y="368"/>
                  </a:moveTo>
                  <a:cubicBezTo>
                    <a:pt x="8115" y="368"/>
                    <a:pt x="9241" y="682"/>
                    <a:pt x="9652" y="1623"/>
                  </a:cubicBezTo>
                  <a:cubicBezTo>
                    <a:pt x="9966" y="2392"/>
                    <a:pt x="9738" y="3203"/>
                    <a:pt x="9338" y="3885"/>
                  </a:cubicBezTo>
                  <a:cubicBezTo>
                    <a:pt x="9565" y="3842"/>
                    <a:pt x="9782" y="3788"/>
                    <a:pt x="10009" y="3788"/>
                  </a:cubicBezTo>
                  <a:cubicBezTo>
                    <a:pt x="10550" y="3788"/>
                    <a:pt x="11091" y="3928"/>
                    <a:pt x="11589" y="4199"/>
                  </a:cubicBezTo>
                  <a:cubicBezTo>
                    <a:pt x="13352" y="5097"/>
                    <a:pt x="13525" y="7531"/>
                    <a:pt x="12541" y="9068"/>
                  </a:cubicBezTo>
                  <a:cubicBezTo>
                    <a:pt x="11946" y="9966"/>
                    <a:pt x="11004" y="10648"/>
                    <a:pt x="10009" y="11091"/>
                  </a:cubicBezTo>
                  <a:cubicBezTo>
                    <a:pt x="9782" y="11232"/>
                    <a:pt x="9511" y="11318"/>
                    <a:pt x="9295" y="11459"/>
                  </a:cubicBezTo>
                  <a:cubicBezTo>
                    <a:pt x="9565" y="11459"/>
                    <a:pt x="9836" y="11502"/>
                    <a:pt x="10106" y="11502"/>
                  </a:cubicBezTo>
                  <a:cubicBezTo>
                    <a:pt x="11405" y="11502"/>
                    <a:pt x="12811" y="11189"/>
                    <a:pt x="14023" y="10875"/>
                  </a:cubicBezTo>
                  <a:lnTo>
                    <a:pt x="14164" y="10875"/>
                  </a:lnTo>
                  <a:cubicBezTo>
                    <a:pt x="14651" y="10875"/>
                    <a:pt x="14791" y="11589"/>
                    <a:pt x="14337" y="11816"/>
                  </a:cubicBezTo>
                  <a:cubicBezTo>
                    <a:pt x="12898" y="12584"/>
                    <a:pt x="11188" y="13125"/>
                    <a:pt x="9565" y="13125"/>
                  </a:cubicBezTo>
                  <a:cubicBezTo>
                    <a:pt x="8429" y="13125"/>
                    <a:pt x="7304" y="12855"/>
                    <a:pt x="6265" y="12227"/>
                  </a:cubicBezTo>
                  <a:cubicBezTo>
                    <a:pt x="6222" y="12227"/>
                    <a:pt x="6178" y="12173"/>
                    <a:pt x="6135" y="12130"/>
                  </a:cubicBezTo>
                  <a:cubicBezTo>
                    <a:pt x="4014" y="12000"/>
                    <a:pt x="2348" y="10236"/>
                    <a:pt x="1894" y="8170"/>
                  </a:cubicBezTo>
                  <a:cubicBezTo>
                    <a:pt x="1721" y="7304"/>
                    <a:pt x="1764" y="6363"/>
                    <a:pt x="1937" y="5465"/>
                  </a:cubicBezTo>
                  <a:cubicBezTo>
                    <a:pt x="1353" y="5097"/>
                    <a:pt x="855" y="4599"/>
                    <a:pt x="455" y="4058"/>
                  </a:cubicBezTo>
                  <a:cubicBezTo>
                    <a:pt x="314" y="3885"/>
                    <a:pt x="455" y="3701"/>
                    <a:pt x="639" y="3701"/>
                  </a:cubicBezTo>
                  <a:cubicBezTo>
                    <a:pt x="682" y="3701"/>
                    <a:pt x="725" y="3701"/>
                    <a:pt x="768" y="3744"/>
                  </a:cubicBezTo>
                  <a:cubicBezTo>
                    <a:pt x="1180" y="4155"/>
                    <a:pt x="1623" y="4469"/>
                    <a:pt x="2121" y="4696"/>
                  </a:cubicBezTo>
                  <a:cubicBezTo>
                    <a:pt x="2478" y="3614"/>
                    <a:pt x="3073" y="2576"/>
                    <a:pt x="3830" y="1807"/>
                  </a:cubicBezTo>
                  <a:cubicBezTo>
                    <a:pt x="4642" y="996"/>
                    <a:pt x="5724" y="455"/>
                    <a:pt x="6860" y="412"/>
                  </a:cubicBezTo>
                  <a:cubicBezTo>
                    <a:pt x="6947" y="368"/>
                    <a:pt x="7077" y="368"/>
                    <a:pt x="7174" y="368"/>
                  </a:cubicBezTo>
                  <a:close/>
                  <a:moveTo>
                    <a:pt x="7174" y="0"/>
                  </a:moveTo>
                  <a:cubicBezTo>
                    <a:pt x="7033" y="0"/>
                    <a:pt x="6947" y="0"/>
                    <a:pt x="6860" y="55"/>
                  </a:cubicBezTo>
                  <a:cubicBezTo>
                    <a:pt x="5637" y="98"/>
                    <a:pt x="4469" y="682"/>
                    <a:pt x="3614" y="1537"/>
                  </a:cubicBezTo>
                  <a:cubicBezTo>
                    <a:pt x="2889" y="2262"/>
                    <a:pt x="2305" y="3160"/>
                    <a:pt x="1937" y="4199"/>
                  </a:cubicBezTo>
                  <a:cubicBezTo>
                    <a:pt x="1623" y="3971"/>
                    <a:pt x="1309" y="3744"/>
                    <a:pt x="1039" y="3474"/>
                  </a:cubicBezTo>
                  <a:cubicBezTo>
                    <a:pt x="909" y="3387"/>
                    <a:pt x="768" y="3344"/>
                    <a:pt x="639" y="3344"/>
                  </a:cubicBezTo>
                  <a:cubicBezTo>
                    <a:pt x="411" y="3344"/>
                    <a:pt x="227" y="3430"/>
                    <a:pt x="98" y="3658"/>
                  </a:cubicBezTo>
                  <a:cubicBezTo>
                    <a:pt x="0" y="3842"/>
                    <a:pt x="43" y="4058"/>
                    <a:pt x="141" y="4242"/>
                  </a:cubicBezTo>
                  <a:cubicBezTo>
                    <a:pt x="541" y="4783"/>
                    <a:pt x="996" y="5237"/>
                    <a:pt x="1537" y="5638"/>
                  </a:cubicBezTo>
                  <a:cubicBezTo>
                    <a:pt x="1396" y="6547"/>
                    <a:pt x="1396" y="7445"/>
                    <a:pt x="1580" y="8256"/>
                  </a:cubicBezTo>
                  <a:cubicBezTo>
                    <a:pt x="2034" y="10604"/>
                    <a:pt x="3830" y="12314"/>
                    <a:pt x="5995" y="12498"/>
                  </a:cubicBezTo>
                  <a:cubicBezTo>
                    <a:pt x="6049" y="12498"/>
                    <a:pt x="6049" y="12541"/>
                    <a:pt x="6092" y="12541"/>
                  </a:cubicBezTo>
                  <a:cubicBezTo>
                    <a:pt x="7131" y="13169"/>
                    <a:pt x="8256" y="13482"/>
                    <a:pt x="9565" y="13482"/>
                  </a:cubicBezTo>
                  <a:cubicBezTo>
                    <a:pt x="11502" y="13482"/>
                    <a:pt x="13298" y="12714"/>
                    <a:pt x="14521" y="12130"/>
                  </a:cubicBezTo>
                  <a:cubicBezTo>
                    <a:pt x="14878" y="11957"/>
                    <a:pt x="15019" y="11546"/>
                    <a:pt x="14921" y="11145"/>
                  </a:cubicBezTo>
                  <a:cubicBezTo>
                    <a:pt x="14835" y="10734"/>
                    <a:pt x="14521" y="10507"/>
                    <a:pt x="14164" y="10507"/>
                  </a:cubicBezTo>
                  <a:lnTo>
                    <a:pt x="13937" y="10507"/>
                  </a:lnTo>
                  <a:cubicBezTo>
                    <a:pt x="13028" y="10734"/>
                    <a:pt x="11946" y="11005"/>
                    <a:pt x="10820" y="11091"/>
                  </a:cubicBezTo>
                  <a:cubicBezTo>
                    <a:pt x="11675" y="10550"/>
                    <a:pt x="12357" y="9966"/>
                    <a:pt x="12855" y="9252"/>
                  </a:cubicBezTo>
                  <a:cubicBezTo>
                    <a:pt x="13439" y="8300"/>
                    <a:pt x="13666" y="6990"/>
                    <a:pt x="13352" y="5908"/>
                  </a:cubicBezTo>
                  <a:cubicBezTo>
                    <a:pt x="13125" y="4967"/>
                    <a:pt x="12541" y="4242"/>
                    <a:pt x="11773" y="3885"/>
                  </a:cubicBezTo>
                  <a:cubicBezTo>
                    <a:pt x="11231" y="3614"/>
                    <a:pt x="10647" y="3430"/>
                    <a:pt x="10009" y="3430"/>
                  </a:cubicBezTo>
                  <a:lnTo>
                    <a:pt x="9966" y="3430"/>
                  </a:lnTo>
                  <a:cubicBezTo>
                    <a:pt x="10236" y="2760"/>
                    <a:pt x="10236" y="2078"/>
                    <a:pt x="9966" y="1494"/>
                  </a:cubicBezTo>
                  <a:cubicBezTo>
                    <a:pt x="9565" y="596"/>
                    <a:pt x="8526" y="0"/>
                    <a:pt x="717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3" name="Google Shape;514;p28"/>
            <p:cNvSpPr/>
            <p:nvPr/>
          </p:nvSpPr>
          <p:spPr>
            <a:xfrm>
              <a:off x="7970950" y="2135675"/>
              <a:ext cx="12450" cy="10025"/>
            </a:xfrm>
            <a:custGeom>
              <a:avLst/>
              <a:gdLst/>
              <a:ahLst/>
              <a:cxnLst/>
              <a:rect l="l" t="t" r="r" b="b"/>
              <a:pathLst>
                <a:path w="498" h="401" extrusionOk="0">
                  <a:moveTo>
                    <a:pt x="228" y="1"/>
                  </a:moveTo>
                  <a:cubicBezTo>
                    <a:pt x="130" y="1"/>
                    <a:pt x="0" y="87"/>
                    <a:pt x="44" y="217"/>
                  </a:cubicBezTo>
                  <a:cubicBezTo>
                    <a:pt x="44" y="358"/>
                    <a:pt x="130" y="401"/>
                    <a:pt x="271" y="401"/>
                  </a:cubicBezTo>
                  <a:cubicBezTo>
                    <a:pt x="498" y="401"/>
                    <a:pt x="498" y="44"/>
                    <a:pt x="27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4" name="Google Shape;515;p28"/>
            <p:cNvSpPr/>
            <p:nvPr/>
          </p:nvSpPr>
          <p:spPr>
            <a:xfrm>
              <a:off x="7986625" y="2178950"/>
              <a:ext cx="10300" cy="10050"/>
            </a:xfrm>
            <a:custGeom>
              <a:avLst/>
              <a:gdLst/>
              <a:ahLst/>
              <a:cxnLst/>
              <a:rect l="l" t="t" r="r" b="b"/>
              <a:pathLst>
                <a:path w="412" h="402" extrusionOk="0">
                  <a:moveTo>
                    <a:pt x="206" y="1"/>
                  </a:moveTo>
                  <a:cubicBezTo>
                    <a:pt x="163" y="1"/>
                    <a:pt x="120" y="23"/>
                    <a:pt x="98" y="66"/>
                  </a:cubicBezTo>
                  <a:cubicBezTo>
                    <a:pt x="44" y="66"/>
                    <a:pt x="44" y="66"/>
                    <a:pt x="44" y="109"/>
                  </a:cubicBezTo>
                  <a:cubicBezTo>
                    <a:pt x="1" y="163"/>
                    <a:pt x="1" y="163"/>
                    <a:pt x="1" y="206"/>
                  </a:cubicBezTo>
                  <a:cubicBezTo>
                    <a:pt x="1" y="250"/>
                    <a:pt x="1" y="250"/>
                    <a:pt x="44" y="293"/>
                  </a:cubicBezTo>
                  <a:cubicBezTo>
                    <a:pt x="83" y="356"/>
                    <a:pt x="117" y="401"/>
                    <a:pt x="165" y="401"/>
                  </a:cubicBezTo>
                  <a:cubicBezTo>
                    <a:pt x="183" y="401"/>
                    <a:pt x="204" y="395"/>
                    <a:pt x="228" y="380"/>
                  </a:cubicBezTo>
                  <a:cubicBezTo>
                    <a:pt x="228" y="336"/>
                    <a:pt x="271" y="336"/>
                    <a:pt x="271" y="336"/>
                  </a:cubicBezTo>
                  <a:cubicBezTo>
                    <a:pt x="369" y="293"/>
                    <a:pt x="412" y="250"/>
                    <a:pt x="369" y="163"/>
                  </a:cubicBezTo>
                  <a:cubicBezTo>
                    <a:pt x="369" y="163"/>
                    <a:pt x="369" y="109"/>
                    <a:pt x="315" y="66"/>
                  </a:cubicBezTo>
                  <a:cubicBezTo>
                    <a:pt x="293" y="23"/>
                    <a:pt x="250" y="1"/>
                    <a:pt x="20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5" name="Google Shape;516;p28"/>
            <p:cNvSpPr/>
            <p:nvPr/>
          </p:nvSpPr>
          <p:spPr>
            <a:xfrm>
              <a:off x="7923600" y="2122150"/>
              <a:ext cx="10050" cy="7875"/>
            </a:xfrm>
            <a:custGeom>
              <a:avLst/>
              <a:gdLst/>
              <a:ahLst/>
              <a:cxnLst/>
              <a:rect l="l" t="t" r="r" b="b"/>
              <a:pathLst>
                <a:path w="402" h="315" extrusionOk="0">
                  <a:moveTo>
                    <a:pt x="228" y="1"/>
                  </a:moveTo>
                  <a:cubicBezTo>
                    <a:pt x="185" y="1"/>
                    <a:pt x="131" y="1"/>
                    <a:pt x="44" y="44"/>
                  </a:cubicBezTo>
                  <a:cubicBezTo>
                    <a:pt x="1" y="87"/>
                    <a:pt x="1" y="174"/>
                    <a:pt x="44" y="217"/>
                  </a:cubicBezTo>
                  <a:cubicBezTo>
                    <a:pt x="87" y="314"/>
                    <a:pt x="131" y="314"/>
                    <a:pt x="228" y="314"/>
                  </a:cubicBezTo>
                  <a:cubicBezTo>
                    <a:pt x="315" y="314"/>
                    <a:pt x="401" y="271"/>
                    <a:pt x="401" y="174"/>
                  </a:cubicBezTo>
                  <a:cubicBezTo>
                    <a:pt x="401" y="87"/>
                    <a:pt x="315" y="1"/>
                    <a:pt x="2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6" name="Google Shape;517;p28"/>
            <p:cNvSpPr/>
            <p:nvPr/>
          </p:nvSpPr>
          <p:spPr>
            <a:xfrm>
              <a:off x="7820000" y="2183025"/>
              <a:ext cx="11125" cy="10125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7" y="0"/>
                  </a:moveTo>
                  <a:cubicBezTo>
                    <a:pt x="44" y="0"/>
                    <a:pt x="1" y="173"/>
                    <a:pt x="87" y="314"/>
                  </a:cubicBezTo>
                  <a:lnTo>
                    <a:pt x="87" y="357"/>
                  </a:lnTo>
                  <a:cubicBezTo>
                    <a:pt x="120" y="390"/>
                    <a:pt x="161" y="404"/>
                    <a:pt x="202" y="404"/>
                  </a:cubicBezTo>
                  <a:cubicBezTo>
                    <a:pt x="267" y="404"/>
                    <a:pt x="331" y="367"/>
                    <a:pt x="358" y="314"/>
                  </a:cubicBezTo>
                  <a:lnTo>
                    <a:pt x="358" y="271"/>
                  </a:lnTo>
                  <a:cubicBezTo>
                    <a:pt x="444" y="173"/>
                    <a:pt x="358" y="0"/>
                    <a:pt x="21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7" name="Google Shape;518;p28"/>
            <p:cNvSpPr/>
            <p:nvPr/>
          </p:nvSpPr>
          <p:spPr>
            <a:xfrm>
              <a:off x="7900100" y="2290650"/>
              <a:ext cx="11075" cy="8575"/>
            </a:xfrm>
            <a:custGeom>
              <a:avLst/>
              <a:gdLst/>
              <a:ahLst/>
              <a:cxnLst/>
              <a:rect l="l" t="t" r="r" b="b"/>
              <a:pathLst>
                <a:path w="443" h="343" extrusionOk="0">
                  <a:moveTo>
                    <a:pt x="281" y="1"/>
                  </a:moveTo>
                  <a:cubicBezTo>
                    <a:pt x="229" y="1"/>
                    <a:pt x="190" y="36"/>
                    <a:pt x="129" y="67"/>
                  </a:cubicBezTo>
                  <a:cubicBezTo>
                    <a:pt x="1" y="146"/>
                    <a:pt x="71" y="342"/>
                    <a:pt x="216" y="342"/>
                  </a:cubicBezTo>
                  <a:cubicBezTo>
                    <a:pt x="230" y="342"/>
                    <a:pt x="244" y="341"/>
                    <a:pt x="259" y="337"/>
                  </a:cubicBezTo>
                  <a:cubicBezTo>
                    <a:pt x="356" y="294"/>
                    <a:pt x="400" y="240"/>
                    <a:pt x="443" y="153"/>
                  </a:cubicBezTo>
                  <a:cubicBezTo>
                    <a:pt x="443" y="110"/>
                    <a:pt x="443" y="23"/>
                    <a:pt x="356" y="23"/>
                  </a:cubicBezTo>
                  <a:cubicBezTo>
                    <a:pt x="327" y="7"/>
                    <a:pt x="303" y="1"/>
                    <a:pt x="28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8" name="Google Shape;519;p28"/>
            <p:cNvSpPr/>
            <p:nvPr/>
          </p:nvSpPr>
          <p:spPr>
            <a:xfrm>
              <a:off x="7826775" y="2284550"/>
              <a:ext cx="10025" cy="9550"/>
            </a:xfrm>
            <a:custGeom>
              <a:avLst/>
              <a:gdLst/>
              <a:ahLst/>
              <a:cxnLst/>
              <a:rect l="l" t="t" r="r" b="b"/>
              <a:pathLst>
                <a:path w="401" h="382" extrusionOk="0">
                  <a:moveTo>
                    <a:pt x="227" y="0"/>
                  </a:moveTo>
                  <a:cubicBezTo>
                    <a:pt x="175" y="0"/>
                    <a:pt x="122" y="25"/>
                    <a:pt x="87" y="83"/>
                  </a:cubicBezTo>
                  <a:cubicBezTo>
                    <a:pt x="43" y="83"/>
                    <a:pt x="43" y="127"/>
                    <a:pt x="43" y="127"/>
                  </a:cubicBezTo>
                  <a:cubicBezTo>
                    <a:pt x="0" y="213"/>
                    <a:pt x="0" y="311"/>
                    <a:pt x="87" y="354"/>
                  </a:cubicBezTo>
                  <a:cubicBezTo>
                    <a:pt x="115" y="373"/>
                    <a:pt x="146" y="381"/>
                    <a:pt x="177" y="381"/>
                  </a:cubicBezTo>
                  <a:cubicBezTo>
                    <a:pt x="288" y="381"/>
                    <a:pt x="400" y="270"/>
                    <a:pt x="400" y="127"/>
                  </a:cubicBezTo>
                  <a:cubicBezTo>
                    <a:pt x="375" y="50"/>
                    <a:pt x="301" y="0"/>
                    <a:pt x="22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9" name="Google Shape;520;p28"/>
            <p:cNvSpPr/>
            <p:nvPr/>
          </p:nvSpPr>
          <p:spPr>
            <a:xfrm>
              <a:off x="7905475" y="2328275"/>
              <a:ext cx="7875" cy="6800"/>
            </a:xfrm>
            <a:custGeom>
              <a:avLst/>
              <a:gdLst/>
              <a:ahLst/>
              <a:cxnLst/>
              <a:rect l="l" t="t" r="r" b="b"/>
              <a:pathLst>
                <a:path w="315" h="272" extrusionOk="0">
                  <a:moveTo>
                    <a:pt x="185" y="1"/>
                  </a:moveTo>
                  <a:cubicBezTo>
                    <a:pt x="1" y="1"/>
                    <a:pt x="1" y="271"/>
                    <a:pt x="141" y="271"/>
                  </a:cubicBezTo>
                  <a:cubicBezTo>
                    <a:pt x="315" y="271"/>
                    <a:pt x="315" y="1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0" name="Google Shape;521;p28"/>
            <p:cNvSpPr/>
            <p:nvPr/>
          </p:nvSpPr>
          <p:spPr>
            <a:xfrm>
              <a:off x="7990150" y="2306900"/>
              <a:ext cx="11125" cy="7875"/>
            </a:xfrm>
            <a:custGeom>
              <a:avLst/>
              <a:gdLst/>
              <a:ahLst/>
              <a:cxnLst/>
              <a:rect l="l" t="t" r="r" b="b"/>
              <a:pathLst>
                <a:path w="445" h="315" extrusionOk="0">
                  <a:moveTo>
                    <a:pt x="228" y="1"/>
                  </a:moveTo>
                  <a:cubicBezTo>
                    <a:pt x="1" y="1"/>
                    <a:pt x="1" y="315"/>
                    <a:pt x="174" y="315"/>
                  </a:cubicBezTo>
                  <a:cubicBezTo>
                    <a:pt x="401" y="315"/>
                    <a:pt x="444" y="1"/>
                    <a:pt x="2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1" name="Google Shape;522;p28"/>
            <p:cNvSpPr/>
            <p:nvPr/>
          </p:nvSpPr>
          <p:spPr>
            <a:xfrm>
              <a:off x="7872750" y="2135675"/>
              <a:ext cx="13550" cy="13275"/>
            </a:xfrm>
            <a:custGeom>
              <a:avLst/>
              <a:gdLst/>
              <a:ahLst/>
              <a:cxnLst/>
              <a:rect l="l" t="t" r="r" b="b"/>
              <a:pathLst>
                <a:path w="542" h="531" extrusionOk="0">
                  <a:moveTo>
                    <a:pt x="368" y="1"/>
                  </a:moveTo>
                  <a:cubicBezTo>
                    <a:pt x="271" y="1"/>
                    <a:pt x="228" y="1"/>
                    <a:pt x="185" y="44"/>
                  </a:cubicBezTo>
                  <a:cubicBezTo>
                    <a:pt x="98" y="44"/>
                    <a:pt x="1" y="174"/>
                    <a:pt x="55" y="271"/>
                  </a:cubicBezTo>
                  <a:cubicBezTo>
                    <a:pt x="55" y="314"/>
                    <a:pt x="98" y="401"/>
                    <a:pt x="98" y="401"/>
                  </a:cubicBezTo>
                  <a:cubicBezTo>
                    <a:pt x="123" y="482"/>
                    <a:pt x="209" y="531"/>
                    <a:pt x="293" y="531"/>
                  </a:cubicBezTo>
                  <a:cubicBezTo>
                    <a:pt x="356" y="531"/>
                    <a:pt x="418" y="504"/>
                    <a:pt x="455" y="444"/>
                  </a:cubicBezTo>
                  <a:cubicBezTo>
                    <a:pt x="455" y="401"/>
                    <a:pt x="498" y="358"/>
                    <a:pt x="498" y="314"/>
                  </a:cubicBezTo>
                  <a:cubicBezTo>
                    <a:pt x="542" y="174"/>
                    <a:pt x="455" y="87"/>
                    <a:pt x="36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2" name="Google Shape;523;p28"/>
            <p:cNvSpPr/>
            <p:nvPr/>
          </p:nvSpPr>
          <p:spPr>
            <a:xfrm>
              <a:off x="7782925" y="2030025"/>
              <a:ext cx="75250" cy="27400"/>
            </a:xfrm>
            <a:custGeom>
              <a:avLst/>
              <a:gdLst/>
              <a:ahLst/>
              <a:cxnLst/>
              <a:rect l="l" t="t" r="r" b="b"/>
              <a:pathLst>
                <a:path w="3010" h="1096" extrusionOk="0">
                  <a:moveTo>
                    <a:pt x="2113" y="0"/>
                  </a:moveTo>
                  <a:cubicBezTo>
                    <a:pt x="1332" y="0"/>
                    <a:pt x="572" y="329"/>
                    <a:pt x="34" y="926"/>
                  </a:cubicBezTo>
                  <a:cubicBezTo>
                    <a:pt x="0" y="1001"/>
                    <a:pt x="76" y="1096"/>
                    <a:pt x="152" y="1096"/>
                  </a:cubicBezTo>
                  <a:cubicBezTo>
                    <a:pt x="175" y="1096"/>
                    <a:pt x="198" y="1087"/>
                    <a:pt x="218" y="1067"/>
                  </a:cubicBezTo>
                  <a:cubicBezTo>
                    <a:pt x="784" y="537"/>
                    <a:pt x="1490" y="223"/>
                    <a:pt x="2263" y="223"/>
                  </a:cubicBezTo>
                  <a:cubicBezTo>
                    <a:pt x="2405" y="223"/>
                    <a:pt x="2549" y="234"/>
                    <a:pt x="2695" y="256"/>
                  </a:cubicBezTo>
                  <a:lnTo>
                    <a:pt x="2695" y="299"/>
                  </a:lnTo>
                  <a:cubicBezTo>
                    <a:pt x="2717" y="391"/>
                    <a:pt x="2785" y="437"/>
                    <a:pt x="2852" y="437"/>
                  </a:cubicBezTo>
                  <a:cubicBezTo>
                    <a:pt x="2920" y="437"/>
                    <a:pt x="2988" y="391"/>
                    <a:pt x="3009" y="299"/>
                  </a:cubicBezTo>
                  <a:lnTo>
                    <a:pt x="3009" y="212"/>
                  </a:lnTo>
                  <a:cubicBezTo>
                    <a:pt x="2974" y="133"/>
                    <a:pt x="2881" y="60"/>
                    <a:pt x="2818" y="60"/>
                  </a:cubicBezTo>
                  <a:cubicBezTo>
                    <a:pt x="2804" y="60"/>
                    <a:pt x="2792" y="64"/>
                    <a:pt x="2782" y="72"/>
                  </a:cubicBezTo>
                  <a:lnTo>
                    <a:pt x="2739" y="72"/>
                  </a:lnTo>
                  <a:cubicBezTo>
                    <a:pt x="2531" y="24"/>
                    <a:pt x="2322" y="0"/>
                    <a:pt x="211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3" name="Google Shape;524;p28"/>
            <p:cNvSpPr/>
            <p:nvPr/>
          </p:nvSpPr>
          <p:spPr>
            <a:xfrm>
              <a:off x="7762375" y="2091575"/>
              <a:ext cx="12475" cy="8975"/>
            </a:xfrm>
            <a:custGeom>
              <a:avLst/>
              <a:gdLst/>
              <a:ahLst/>
              <a:cxnLst/>
              <a:rect l="l" t="t" r="r" b="b"/>
              <a:pathLst>
                <a:path w="499" h="359" extrusionOk="0">
                  <a:moveTo>
                    <a:pt x="271" y="1"/>
                  </a:moveTo>
                  <a:cubicBezTo>
                    <a:pt x="1" y="1"/>
                    <a:pt x="1" y="358"/>
                    <a:pt x="228" y="358"/>
                  </a:cubicBezTo>
                  <a:cubicBezTo>
                    <a:pt x="455" y="358"/>
                    <a:pt x="499" y="1"/>
                    <a:pt x="27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4" name="Google Shape;525;p28"/>
            <p:cNvSpPr/>
            <p:nvPr/>
          </p:nvSpPr>
          <p:spPr>
            <a:xfrm>
              <a:off x="7737500" y="2158125"/>
              <a:ext cx="10300" cy="7875"/>
            </a:xfrm>
            <a:custGeom>
              <a:avLst/>
              <a:gdLst/>
              <a:ahLst/>
              <a:cxnLst/>
              <a:rect l="l" t="t" r="r" b="b"/>
              <a:pathLst>
                <a:path w="412" h="315" extrusionOk="0">
                  <a:moveTo>
                    <a:pt x="228" y="1"/>
                  </a:moveTo>
                  <a:cubicBezTo>
                    <a:pt x="55" y="1"/>
                    <a:pt x="0" y="315"/>
                    <a:pt x="184" y="315"/>
                  </a:cubicBezTo>
                  <a:cubicBezTo>
                    <a:pt x="368" y="315"/>
                    <a:pt x="412" y="1"/>
                    <a:pt x="2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5" name="Google Shape;526;p28"/>
            <p:cNvSpPr/>
            <p:nvPr/>
          </p:nvSpPr>
          <p:spPr>
            <a:xfrm>
              <a:off x="7752375" y="2242425"/>
              <a:ext cx="8925" cy="6900"/>
            </a:xfrm>
            <a:custGeom>
              <a:avLst/>
              <a:gdLst/>
              <a:ahLst/>
              <a:cxnLst/>
              <a:rect l="l" t="t" r="r" b="b"/>
              <a:pathLst>
                <a:path w="357" h="276" extrusionOk="0">
                  <a:moveTo>
                    <a:pt x="207" y="1"/>
                  </a:moveTo>
                  <a:cubicBezTo>
                    <a:pt x="197" y="1"/>
                    <a:pt x="186" y="2"/>
                    <a:pt x="174" y="5"/>
                  </a:cubicBezTo>
                  <a:lnTo>
                    <a:pt x="130" y="5"/>
                  </a:lnTo>
                  <a:cubicBezTo>
                    <a:pt x="1" y="59"/>
                    <a:pt x="44" y="232"/>
                    <a:pt x="130" y="275"/>
                  </a:cubicBezTo>
                  <a:lnTo>
                    <a:pt x="174" y="275"/>
                  </a:lnTo>
                  <a:cubicBezTo>
                    <a:pt x="346" y="275"/>
                    <a:pt x="357" y="1"/>
                    <a:pt x="20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6" name="Google Shape;527;p28"/>
            <p:cNvSpPr/>
            <p:nvPr/>
          </p:nvSpPr>
          <p:spPr>
            <a:xfrm>
              <a:off x="7788350" y="2152450"/>
              <a:ext cx="12475" cy="6775"/>
            </a:xfrm>
            <a:custGeom>
              <a:avLst/>
              <a:gdLst/>
              <a:ahLst/>
              <a:cxnLst/>
              <a:rect l="l" t="t" r="r" b="b"/>
              <a:pathLst>
                <a:path w="499" h="271" extrusionOk="0">
                  <a:moveTo>
                    <a:pt x="185" y="0"/>
                  </a:moveTo>
                  <a:cubicBezTo>
                    <a:pt x="1" y="0"/>
                    <a:pt x="44" y="271"/>
                    <a:pt x="228" y="271"/>
                  </a:cubicBezTo>
                  <a:lnTo>
                    <a:pt x="314" y="271"/>
                  </a:lnTo>
                  <a:cubicBezTo>
                    <a:pt x="455" y="228"/>
                    <a:pt x="498" y="44"/>
                    <a:pt x="31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7" name="Google Shape;528;p28"/>
            <p:cNvSpPr/>
            <p:nvPr/>
          </p:nvSpPr>
          <p:spPr>
            <a:xfrm>
              <a:off x="7720725" y="2131075"/>
              <a:ext cx="7875" cy="4625"/>
            </a:xfrm>
            <a:custGeom>
              <a:avLst/>
              <a:gdLst/>
              <a:ahLst/>
              <a:cxnLst/>
              <a:rect l="l" t="t" r="r" b="b"/>
              <a:pathLst>
                <a:path w="315" h="185" extrusionOk="0">
                  <a:moveTo>
                    <a:pt x="185" y="1"/>
                  </a:moveTo>
                  <a:cubicBezTo>
                    <a:pt x="44" y="1"/>
                    <a:pt x="1" y="185"/>
                    <a:pt x="130" y="185"/>
                  </a:cubicBezTo>
                  <a:cubicBezTo>
                    <a:pt x="314" y="185"/>
                    <a:pt x="314" y="1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8" name="Google Shape;529;p28"/>
            <p:cNvSpPr/>
            <p:nvPr/>
          </p:nvSpPr>
          <p:spPr>
            <a:xfrm>
              <a:off x="7847050" y="2143525"/>
              <a:ext cx="8950" cy="6775"/>
            </a:xfrm>
            <a:custGeom>
              <a:avLst/>
              <a:gdLst/>
              <a:ahLst/>
              <a:cxnLst/>
              <a:rect l="l" t="t" r="r" b="b"/>
              <a:pathLst>
                <a:path w="358" h="271" extrusionOk="0">
                  <a:moveTo>
                    <a:pt x="174" y="0"/>
                  </a:moveTo>
                  <a:cubicBezTo>
                    <a:pt x="1" y="0"/>
                    <a:pt x="1" y="271"/>
                    <a:pt x="130" y="271"/>
                  </a:cubicBezTo>
                  <a:cubicBezTo>
                    <a:pt x="314" y="271"/>
                    <a:pt x="358" y="0"/>
                    <a:pt x="17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9" name="Google Shape;530;p28"/>
            <p:cNvSpPr/>
            <p:nvPr/>
          </p:nvSpPr>
          <p:spPr>
            <a:xfrm>
              <a:off x="7909000" y="2045450"/>
              <a:ext cx="10425" cy="8150"/>
            </a:xfrm>
            <a:custGeom>
              <a:avLst/>
              <a:gdLst/>
              <a:ahLst/>
              <a:cxnLst/>
              <a:rect l="l" t="t" r="r" b="b"/>
              <a:pathLst>
                <a:path w="417" h="326" extrusionOk="0">
                  <a:moveTo>
                    <a:pt x="199" y="0"/>
                  </a:moveTo>
                  <a:cubicBezTo>
                    <a:pt x="164" y="0"/>
                    <a:pt x="126" y="12"/>
                    <a:pt x="87" y="39"/>
                  </a:cubicBezTo>
                  <a:cubicBezTo>
                    <a:pt x="44" y="93"/>
                    <a:pt x="44" y="136"/>
                    <a:pt x="0" y="180"/>
                  </a:cubicBezTo>
                  <a:cubicBezTo>
                    <a:pt x="0" y="249"/>
                    <a:pt x="56" y="325"/>
                    <a:pt x="122" y="325"/>
                  </a:cubicBezTo>
                  <a:cubicBezTo>
                    <a:pt x="139" y="325"/>
                    <a:pt x="156" y="320"/>
                    <a:pt x="174" y="309"/>
                  </a:cubicBezTo>
                  <a:cubicBezTo>
                    <a:pt x="228" y="309"/>
                    <a:pt x="271" y="309"/>
                    <a:pt x="314" y="266"/>
                  </a:cubicBezTo>
                  <a:cubicBezTo>
                    <a:pt x="417" y="164"/>
                    <a:pt x="330" y="0"/>
                    <a:pt x="19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0" name="Google Shape;531;p28"/>
            <p:cNvSpPr/>
            <p:nvPr/>
          </p:nvSpPr>
          <p:spPr>
            <a:xfrm>
              <a:off x="7948500" y="2249300"/>
              <a:ext cx="10025" cy="8125"/>
            </a:xfrm>
            <a:custGeom>
              <a:avLst/>
              <a:gdLst/>
              <a:ahLst/>
              <a:cxnLst/>
              <a:rect l="l" t="t" r="r" b="b"/>
              <a:pathLst>
                <a:path w="401" h="325" extrusionOk="0">
                  <a:moveTo>
                    <a:pt x="217" y="0"/>
                  </a:moveTo>
                  <a:cubicBezTo>
                    <a:pt x="0" y="0"/>
                    <a:pt x="0" y="325"/>
                    <a:pt x="173" y="325"/>
                  </a:cubicBezTo>
                  <a:cubicBezTo>
                    <a:pt x="401" y="325"/>
                    <a:pt x="401" y="0"/>
                    <a:pt x="21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1" name="Google Shape;532;p28"/>
            <p:cNvSpPr/>
            <p:nvPr/>
          </p:nvSpPr>
          <p:spPr>
            <a:xfrm>
              <a:off x="7755950" y="2265425"/>
              <a:ext cx="76250" cy="43675"/>
            </a:xfrm>
            <a:custGeom>
              <a:avLst/>
              <a:gdLst/>
              <a:ahLst/>
              <a:cxnLst/>
              <a:rect l="l" t="t" r="r" b="b"/>
              <a:pathLst>
                <a:path w="3050" h="1747" extrusionOk="0">
                  <a:moveTo>
                    <a:pt x="131" y="1"/>
                  </a:moveTo>
                  <a:cubicBezTo>
                    <a:pt x="61" y="1"/>
                    <a:pt x="0" y="62"/>
                    <a:pt x="31" y="123"/>
                  </a:cubicBezTo>
                  <a:cubicBezTo>
                    <a:pt x="799" y="978"/>
                    <a:pt x="1794" y="1573"/>
                    <a:pt x="2876" y="1746"/>
                  </a:cubicBezTo>
                  <a:cubicBezTo>
                    <a:pt x="3006" y="1746"/>
                    <a:pt x="3050" y="1519"/>
                    <a:pt x="2920" y="1519"/>
                  </a:cubicBezTo>
                  <a:cubicBezTo>
                    <a:pt x="1881" y="1303"/>
                    <a:pt x="940" y="805"/>
                    <a:pt x="215" y="37"/>
                  </a:cubicBezTo>
                  <a:cubicBezTo>
                    <a:pt x="189" y="11"/>
                    <a:pt x="159" y="1"/>
                    <a:pt x="1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2" name="Google Shape;533;p28"/>
            <p:cNvSpPr/>
            <p:nvPr/>
          </p:nvSpPr>
          <p:spPr>
            <a:xfrm>
              <a:off x="7857475" y="2320150"/>
              <a:ext cx="101050" cy="24150"/>
            </a:xfrm>
            <a:custGeom>
              <a:avLst/>
              <a:gdLst/>
              <a:ahLst/>
              <a:cxnLst/>
              <a:rect l="l" t="t" r="r" b="b"/>
              <a:pathLst>
                <a:path w="4042" h="966" extrusionOk="0">
                  <a:moveTo>
                    <a:pt x="92" y="0"/>
                  </a:moveTo>
                  <a:cubicBezTo>
                    <a:pt x="44" y="0"/>
                    <a:pt x="1" y="63"/>
                    <a:pt x="71" y="98"/>
                  </a:cubicBezTo>
                  <a:cubicBezTo>
                    <a:pt x="1046" y="677"/>
                    <a:pt x="2076" y="966"/>
                    <a:pt x="3139" y="966"/>
                  </a:cubicBezTo>
                  <a:cubicBezTo>
                    <a:pt x="3409" y="966"/>
                    <a:pt x="3681" y="947"/>
                    <a:pt x="3955" y="910"/>
                  </a:cubicBezTo>
                  <a:cubicBezTo>
                    <a:pt x="4042" y="867"/>
                    <a:pt x="4042" y="737"/>
                    <a:pt x="3955" y="737"/>
                  </a:cubicBezTo>
                  <a:cubicBezTo>
                    <a:pt x="3686" y="771"/>
                    <a:pt x="3418" y="788"/>
                    <a:pt x="3154" y="788"/>
                  </a:cubicBezTo>
                  <a:cubicBezTo>
                    <a:pt x="2087" y="788"/>
                    <a:pt x="1061" y="515"/>
                    <a:pt x="125" y="12"/>
                  </a:cubicBezTo>
                  <a:cubicBezTo>
                    <a:pt x="114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3" name="Google Shape;534;p28"/>
            <p:cNvSpPr/>
            <p:nvPr/>
          </p:nvSpPr>
          <p:spPr>
            <a:xfrm>
              <a:off x="7982925" y="2142525"/>
              <a:ext cx="26450" cy="90275"/>
            </a:xfrm>
            <a:custGeom>
              <a:avLst/>
              <a:gdLst/>
              <a:ahLst/>
              <a:cxnLst/>
              <a:rect l="l" t="t" r="r" b="b"/>
              <a:pathLst>
                <a:path w="1058" h="3611" extrusionOk="0">
                  <a:moveTo>
                    <a:pt x="153" y="1"/>
                  </a:moveTo>
                  <a:cubicBezTo>
                    <a:pt x="72" y="1"/>
                    <a:pt x="0" y="77"/>
                    <a:pt x="62" y="170"/>
                  </a:cubicBezTo>
                  <a:cubicBezTo>
                    <a:pt x="647" y="1166"/>
                    <a:pt x="733" y="2334"/>
                    <a:pt x="149" y="3416"/>
                  </a:cubicBezTo>
                  <a:cubicBezTo>
                    <a:pt x="87" y="3516"/>
                    <a:pt x="184" y="3610"/>
                    <a:pt x="276" y="3610"/>
                  </a:cubicBezTo>
                  <a:cubicBezTo>
                    <a:pt x="314" y="3610"/>
                    <a:pt x="351" y="3595"/>
                    <a:pt x="376" y="3557"/>
                  </a:cubicBezTo>
                  <a:cubicBezTo>
                    <a:pt x="1058" y="2475"/>
                    <a:pt x="1004" y="1079"/>
                    <a:pt x="246" y="40"/>
                  </a:cubicBezTo>
                  <a:cubicBezTo>
                    <a:pt x="219" y="13"/>
                    <a:pt x="185" y="1"/>
                    <a:pt x="15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4" name="Google Shape;535;p28"/>
            <p:cNvSpPr/>
            <p:nvPr/>
          </p:nvSpPr>
          <p:spPr>
            <a:xfrm>
              <a:off x="7794025" y="2199625"/>
              <a:ext cx="15275" cy="69000"/>
            </a:xfrm>
            <a:custGeom>
              <a:avLst/>
              <a:gdLst/>
              <a:ahLst/>
              <a:cxnLst/>
              <a:rect l="l" t="t" r="r" b="b"/>
              <a:pathLst>
                <a:path w="611" h="2760" extrusionOk="0">
                  <a:moveTo>
                    <a:pt x="564" y="0"/>
                  </a:moveTo>
                  <a:cubicBezTo>
                    <a:pt x="543" y="0"/>
                    <a:pt x="517" y="14"/>
                    <a:pt x="499" y="50"/>
                  </a:cubicBezTo>
                  <a:cubicBezTo>
                    <a:pt x="87" y="905"/>
                    <a:pt x="1" y="1857"/>
                    <a:pt x="358" y="2712"/>
                  </a:cubicBezTo>
                  <a:cubicBezTo>
                    <a:pt x="358" y="2745"/>
                    <a:pt x="378" y="2759"/>
                    <a:pt x="404" y="2759"/>
                  </a:cubicBezTo>
                  <a:cubicBezTo>
                    <a:pt x="445" y="2759"/>
                    <a:pt x="499" y="2722"/>
                    <a:pt x="499" y="2669"/>
                  </a:cubicBezTo>
                  <a:cubicBezTo>
                    <a:pt x="228" y="1814"/>
                    <a:pt x="228" y="905"/>
                    <a:pt x="585" y="50"/>
                  </a:cubicBezTo>
                  <a:cubicBezTo>
                    <a:pt x="610" y="25"/>
                    <a:pt x="592" y="0"/>
                    <a:pt x="56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5" name="Google Shape;536;p28"/>
            <p:cNvSpPr/>
            <p:nvPr/>
          </p:nvSpPr>
          <p:spPr>
            <a:xfrm>
              <a:off x="7722900" y="2141075"/>
              <a:ext cx="29125" cy="109225"/>
            </a:xfrm>
            <a:custGeom>
              <a:avLst/>
              <a:gdLst/>
              <a:ahLst/>
              <a:cxnLst/>
              <a:rect l="l" t="t" r="r" b="b"/>
              <a:pathLst>
                <a:path w="1165" h="4369" extrusionOk="0">
                  <a:moveTo>
                    <a:pt x="575" y="0"/>
                  </a:moveTo>
                  <a:cubicBezTo>
                    <a:pt x="556" y="0"/>
                    <a:pt x="541" y="17"/>
                    <a:pt x="541" y="55"/>
                  </a:cubicBezTo>
                  <a:cubicBezTo>
                    <a:pt x="0" y="1451"/>
                    <a:pt x="141" y="3074"/>
                    <a:pt x="952" y="4329"/>
                  </a:cubicBezTo>
                  <a:cubicBezTo>
                    <a:pt x="977" y="4357"/>
                    <a:pt x="1006" y="4369"/>
                    <a:pt x="1033" y="4369"/>
                  </a:cubicBezTo>
                  <a:cubicBezTo>
                    <a:pt x="1103" y="4369"/>
                    <a:pt x="1164" y="4292"/>
                    <a:pt x="1125" y="4199"/>
                  </a:cubicBezTo>
                  <a:cubicBezTo>
                    <a:pt x="498" y="2847"/>
                    <a:pt x="314" y="1538"/>
                    <a:pt x="639" y="98"/>
                  </a:cubicBezTo>
                  <a:cubicBezTo>
                    <a:pt x="639" y="39"/>
                    <a:pt x="603" y="0"/>
                    <a:pt x="57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6" name="Google Shape;537;p28"/>
            <p:cNvSpPr/>
            <p:nvPr/>
          </p:nvSpPr>
          <p:spPr>
            <a:xfrm>
              <a:off x="7938225" y="2307500"/>
              <a:ext cx="105325" cy="26600"/>
            </a:xfrm>
            <a:custGeom>
              <a:avLst/>
              <a:gdLst/>
              <a:ahLst/>
              <a:cxnLst/>
              <a:rect l="l" t="t" r="r" b="b"/>
              <a:pathLst>
                <a:path w="4213" h="1064" extrusionOk="0">
                  <a:moveTo>
                    <a:pt x="4031" y="1"/>
                  </a:moveTo>
                  <a:cubicBezTo>
                    <a:pt x="4012" y="1"/>
                    <a:pt x="3991" y="7"/>
                    <a:pt x="3971" y="20"/>
                  </a:cubicBezTo>
                  <a:cubicBezTo>
                    <a:pt x="2823" y="528"/>
                    <a:pt x="1647" y="836"/>
                    <a:pt x="388" y="836"/>
                  </a:cubicBezTo>
                  <a:cubicBezTo>
                    <a:pt x="306" y="836"/>
                    <a:pt x="224" y="834"/>
                    <a:pt x="141" y="832"/>
                  </a:cubicBezTo>
                  <a:cubicBezTo>
                    <a:pt x="43" y="832"/>
                    <a:pt x="0" y="1016"/>
                    <a:pt x="141" y="1059"/>
                  </a:cubicBezTo>
                  <a:cubicBezTo>
                    <a:pt x="250" y="1062"/>
                    <a:pt x="359" y="1064"/>
                    <a:pt x="468" y="1064"/>
                  </a:cubicBezTo>
                  <a:cubicBezTo>
                    <a:pt x="1742" y="1064"/>
                    <a:pt x="2941" y="826"/>
                    <a:pt x="4058" y="247"/>
                  </a:cubicBezTo>
                  <a:cubicBezTo>
                    <a:pt x="4213" y="174"/>
                    <a:pt x="4137" y="1"/>
                    <a:pt x="40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538;p28"/>
          <p:cNvGrpSpPr/>
          <p:nvPr/>
        </p:nvGrpSpPr>
        <p:grpSpPr>
          <a:xfrm rot="-1193635">
            <a:off x="1960239" y="1656445"/>
            <a:ext cx="1041933" cy="1300696"/>
            <a:chOff x="4737325" y="2667500"/>
            <a:chExt cx="454200" cy="567000"/>
          </a:xfrm>
        </p:grpSpPr>
        <p:sp>
          <p:nvSpPr>
            <p:cNvPr id="1048647" name="Google Shape;539;p28"/>
            <p:cNvSpPr/>
            <p:nvPr/>
          </p:nvSpPr>
          <p:spPr>
            <a:xfrm>
              <a:off x="4737325" y="2667500"/>
              <a:ext cx="454200" cy="567000"/>
            </a:xfrm>
            <a:custGeom>
              <a:avLst/>
              <a:gdLst/>
              <a:ahLst/>
              <a:cxnLst/>
              <a:rect l="l" t="t" r="r" b="b"/>
              <a:pathLst>
                <a:path w="18168" h="22680" extrusionOk="0">
                  <a:moveTo>
                    <a:pt x="13429" y="11816"/>
                  </a:moveTo>
                  <a:cubicBezTo>
                    <a:pt x="13840" y="11816"/>
                    <a:pt x="13970" y="12000"/>
                    <a:pt x="14024" y="12043"/>
                  </a:cubicBezTo>
                  <a:cubicBezTo>
                    <a:pt x="14197" y="12313"/>
                    <a:pt x="14294" y="13125"/>
                    <a:pt x="13970" y="13980"/>
                  </a:cubicBezTo>
                  <a:cubicBezTo>
                    <a:pt x="13797" y="14521"/>
                    <a:pt x="13385" y="15192"/>
                    <a:pt x="12574" y="15376"/>
                  </a:cubicBezTo>
                  <a:cubicBezTo>
                    <a:pt x="12401" y="15419"/>
                    <a:pt x="12217" y="15419"/>
                    <a:pt x="12076" y="15419"/>
                  </a:cubicBezTo>
                  <a:cubicBezTo>
                    <a:pt x="12347" y="14380"/>
                    <a:pt x="12531" y="13255"/>
                    <a:pt x="12617" y="12043"/>
                  </a:cubicBezTo>
                  <a:cubicBezTo>
                    <a:pt x="12715" y="12000"/>
                    <a:pt x="12758" y="11946"/>
                    <a:pt x="12844" y="11902"/>
                  </a:cubicBezTo>
                  <a:cubicBezTo>
                    <a:pt x="12985" y="11859"/>
                    <a:pt x="13212" y="11816"/>
                    <a:pt x="13429" y="11816"/>
                  </a:cubicBezTo>
                  <a:close/>
                  <a:moveTo>
                    <a:pt x="7077" y="0"/>
                  </a:moveTo>
                  <a:cubicBezTo>
                    <a:pt x="5855" y="0"/>
                    <a:pt x="4686" y="584"/>
                    <a:pt x="4102" y="1450"/>
                  </a:cubicBezTo>
                  <a:cubicBezTo>
                    <a:pt x="3961" y="1666"/>
                    <a:pt x="3875" y="1850"/>
                    <a:pt x="3788" y="2034"/>
                  </a:cubicBezTo>
                  <a:cubicBezTo>
                    <a:pt x="3204" y="2207"/>
                    <a:pt x="2663" y="2575"/>
                    <a:pt x="2338" y="3116"/>
                  </a:cubicBezTo>
                  <a:cubicBezTo>
                    <a:pt x="2122" y="3517"/>
                    <a:pt x="2024" y="4014"/>
                    <a:pt x="2068" y="4469"/>
                  </a:cubicBezTo>
                  <a:cubicBezTo>
                    <a:pt x="1624" y="4869"/>
                    <a:pt x="1256" y="5453"/>
                    <a:pt x="1169" y="6092"/>
                  </a:cubicBezTo>
                  <a:cubicBezTo>
                    <a:pt x="1083" y="6535"/>
                    <a:pt x="1083" y="7574"/>
                    <a:pt x="2165" y="8483"/>
                  </a:cubicBezTo>
                  <a:cubicBezTo>
                    <a:pt x="2122" y="8797"/>
                    <a:pt x="2122" y="9111"/>
                    <a:pt x="2208" y="9424"/>
                  </a:cubicBezTo>
                  <a:cubicBezTo>
                    <a:pt x="2295" y="9782"/>
                    <a:pt x="2479" y="10052"/>
                    <a:pt x="2706" y="10323"/>
                  </a:cubicBezTo>
                  <a:cubicBezTo>
                    <a:pt x="2122" y="11946"/>
                    <a:pt x="1310" y="14564"/>
                    <a:pt x="1083" y="16999"/>
                  </a:cubicBezTo>
                  <a:cubicBezTo>
                    <a:pt x="812" y="17183"/>
                    <a:pt x="542" y="17453"/>
                    <a:pt x="401" y="17810"/>
                  </a:cubicBezTo>
                  <a:lnTo>
                    <a:pt x="174" y="18265"/>
                  </a:lnTo>
                  <a:cubicBezTo>
                    <a:pt x="1" y="18708"/>
                    <a:pt x="1" y="19206"/>
                    <a:pt x="174" y="19704"/>
                  </a:cubicBezTo>
                  <a:cubicBezTo>
                    <a:pt x="358" y="20158"/>
                    <a:pt x="715" y="20515"/>
                    <a:pt x="1213" y="20742"/>
                  </a:cubicBezTo>
                  <a:cubicBezTo>
                    <a:pt x="2479" y="21240"/>
                    <a:pt x="3788" y="21684"/>
                    <a:pt x="5097" y="22008"/>
                  </a:cubicBezTo>
                  <a:cubicBezTo>
                    <a:pt x="6396" y="22365"/>
                    <a:pt x="7748" y="22593"/>
                    <a:pt x="9155" y="22679"/>
                  </a:cubicBezTo>
                  <a:lnTo>
                    <a:pt x="9285" y="22679"/>
                  </a:lnTo>
                  <a:cubicBezTo>
                    <a:pt x="9739" y="22679"/>
                    <a:pt x="10183" y="22549"/>
                    <a:pt x="10551" y="22225"/>
                  </a:cubicBezTo>
                  <a:cubicBezTo>
                    <a:pt x="10908" y="21911"/>
                    <a:pt x="11135" y="21467"/>
                    <a:pt x="11178" y="20970"/>
                  </a:cubicBezTo>
                  <a:lnTo>
                    <a:pt x="11221" y="20472"/>
                  </a:lnTo>
                  <a:cubicBezTo>
                    <a:pt x="11221" y="20017"/>
                    <a:pt x="11135" y="19617"/>
                    <a:pt x="10864" y="19303"/>
                  </a:cubicBezTo>
                  <a:lnTo>
                    <a:pt x="10864" y="19303"/>
                  </a:lnTo>
                  <a:cubicBezTo>
                    <a:pt x="11178" y="19347"/>
                    <a:pt x="11449" y="19347"/>
                    <a:pt x="11719" y="19347"/>
                  </a:cubicBezTo>
                  <a:cubicBezTo>
                    <a:pt x="13613" y="19347"/>
                    <a:pt x="15593" y="18221"/>
                    <a:pt x="16815" y="16501"/>
                  </a:cubicBezTo>
                  <a:cubicBezTo>
                    <a:pt x="17897" y="14921"/>
                    <a:pt x="18168" y="13168"/>
                    <a:pt x="17584" y="11632"/>
                  </a:cubicBezTo>
                  <a:cubicBezTo>
                    <a:pt x="16729" y="9295"/>
                    <a:pt x="14965" y="8840"/>
                    <a:pt x="13970" y="8754"/>
                  </a:cubicBezTo>
                  <a:lnTo>
                    <a:pt x="13970" y="8613"/>
                  </a:lnTo>
                  <a:cubicBezTo>
                    <a:pt x="14738" y="8158"/>
                    <a:pt x="15149" y="7444"/>
                    <a:pt x="15192" y="6492"/>
                  </a:cubicBezTo>
                  <a:cubicBezTo>
                    <a:pt x="15192" y="5865"/>
                    <a:pt x="14965" y="5324"/>
                    <a:pt x="14565" y="4912"/>
                  </a:cubicBezTo>
                  <a:cubicBezTo>
                    <a:pt x="14338" y="4696"/>
                    <a:pt x="14110" y="4555"/>
                    <a:pt x="13797" y="4426"/>
                  </a:cubicBezTo>
                  <a:cubicBezTo>
                    <a:pt x="13840" y="4058"/>
                    <a:pt x="13797" y="3657"/>
                    <a:pt x="13656" y="3289"/>
                  </a:cubicBezTo>
                  <a:cubicBezTo>
                    <a:pt x="13385" y="2532"/>
                    <a:pt x="12801" y="1894"/>
                    <a:pt x="11990" y="1537"/>
                  </a:cubicBezTo>
                  <a:cubicBezTo>
                    <a:pt x="11501" y="1322"/>
                    <a:pt x="11028" y="1216"/>
                    <a:pt x="10573" y="1216"/>
                  </a:cubicBezTo>
                  <a:cubicBezTo>
                    <a:pt x="10272" y="1216"/>
                    <a:pt x="9980" y="1262"/>
                    <a:pt x="9696" y="1353"/>
                  </a:cubicBezTo>
                  <a:cubicBezTo>
                    <a:pt x="9642" y="1266"/>
                    <a:pt x="9555" y="1179"/>
                    <a:pt x="9512" y="1082"/>
                  </a:cubicBezTo>
                  <a:cubicBezTo>
                    <a:pt x="9155" y="584"/>
                    <a:pt x="8430" y="0"/>
                    <a:pt x="7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8" name="Google Shape;540;p28"/>
            <p:cNvSpPr/>
            <p:nvPr/>
          </p:nvSpPr>
          <p:spPr>
            <a:xfrm>
              <a:off x="4950225" y="2910950"/>
              <a:ext cx="215350" cy="216425"/>
            </a:xfrm>
            <a:custGeom>
              <a:avLst/>
              <a:gdLst/>
              <a:ahLst/>
              <a:cxnLst/>
              <a:rect l="l" t="t" r="r" b="b"/>
              <a:pathLst>
                <a:path w="8614" h="8657" extrusionOk="0">
                  <a:moveTo>
                    <a:pt x="4913" y="1126"/>
                  </a:moveTo>
                  <a:cubicBezTo>
                    <a:pt x="5508" y="1126"/>
                    <a:pt x="5951" y="1309"/>
                    <a:pt x="6265" y="1721"/>
                  </a:cubicBezTo>
                  <a:cubicBezTo>
                    <a:pt x="6720" y="2305"/>
                    <a:pt x="6806" y="3517"/>
                    <a:pt x="6406" y="4599"/>
                  </a:cubicBezTo>
                  <a:cubicBezTo>
                    <a:pt x="6179" y="5237"/>
                    <a:pt x="5594" y="6363"/>
                    <a:pt x="4242" y="6633"/>
                  </a:cubicBezTo>
                  <a:cubicBezTo>
                    <a:pt x="4015" y="6676"/>
                    <a:pt x="3831" y="6720"/>
                    <a:pt x="3614" y="6720"/>
                  </a:cubicBezTo>
                  <a:cubicBezTo>
                    <a:pt x="2035" y="6720"/>
                    <a:pt x="1721" y="5237"/>
                    <a:pt x="1667" y="5010"/>
                  </a:cubicBezTo>
                  <a:cubicBezTo>
                    <a:pt x="1721" y="4739"/>
                    <a:pt x="2035" y="2262"/>
                    <a:pt x="3658" y="1396"/>
                  </a:cubicBezTo>
                  <a:cubicBezTo>
                    <a:pt x="3658" y="1353"/>
                    <a:pt x="4242" y="1126"/>
                    <a:pt x="4913" y="1126"/>
                  </a:cubicBezTo>
                  <a:close/>
                  <a:moveTo>
                    <a:pt x="5097" y="0"/>
                  </a:moveTo>
                  <a:cubicBezTo>
                    <a:pt x="4469" y="0"/>
                    <a:pt x="3971" y="184"/>
                    <a:pt x="3928" y="184"/>
                  </a:cubicBezTo>
                  <a:lnTo>
                    <a:pt x="1396" y="2262"/>
                  </a:lnTo>
                  <a:lnTo>
                    <a:pt x="1396" y="2305"/>
                  </a:lnTo>
                  <a:cubicBezTo>
                    <a:pt x="1310" y="2435"/>
                    <a:pt x="0" y="5681"/>
                    <a:pt x="953" y="7488"/>
                  </a:cubicBezTo>
                  <a:cubicBezTo>
                    <a:pt x="1223" y="8072"/>
                    <a:pt x="1721" y="8429"/>
                    <a:pt x="2392" y="8570"/>
                  </a:cubicBezTo>
                  <a:cubicBezTo>
                    <a:pt x="2662" y="8613"/>
                    <a:pt x="2933" y="8656"/>
                    <a:pt x="3203" y="8656"/>
                  </a:cubicBezTo>
                  <a:cubicBezTo>
                    <a:pt x="4783" y="8656"/>
                    <a:pt x="6449" y="7715"/>
                    <a:pt x="7488" y="6222"/>
                  </a:cubicBezTo>
                  <a:cubicBezTo>
                    <a:pt x="8343" y="4913"/>
                    <a:pt x="8613" y="3474"/>
                    <a:pt x="8159" y="2262"/>
                  </a:cubicBezTo>
                  <a:cubicBezTo>
                    <a:pt x="7445" y="411"/>
                    <a:pt x="6092" y="0"/>
                    <a:pt x="5097" y="0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9" name="Google Shape;541;p28"/>
            <p:cNvSpPr/>
            <p:nvPr/>
          </p:nvSpPr>
          <p:spPr>
            <a:xfrm>
              <a:off x="4933450" y="2906625"/>
              <a:ext cx="242400" cy="225350"/>
            </a:xfrm>
            <a:custGeom>
              <a:avLst/>
              <a:gdLst/>
              <a:ahLst/>
              <a:cxnLst/>
              <a:rect l="l" t="t" r="r" b="b"/>
              <a:pathLst>
                <a:path w="9696" h="9014" extrusionOk="0">
                  <a:moveTo>
                    <a:pt x="5584" y="1482"/>
                  </a:moveTo>
                  <a:cubicBezTo>
                    <a:pt x="6125" y="1482"/>
                    <a:pt x="6536" y="1666"/>
                    <a:pt x="6806" y="2023"/>
                  </a:cubicBezTo>
                  <a:cubicBezTo>
                    <a:pt x="7207" y="2521"/>
                    <a:pt x="7261" y="3690"/>
                    <a:pt x="6893" y="4729"/>
                  </a:cubicBezTo>
                  <a:cubicBezTo>
                    <a:pt x="6666" y="5313"/>
                    <a:pt x="6125" y="6395"/>
                    <a:pt x="4913" y="6622"/>
                  </a:cubicBezTo>
                  <a:cubicBezTo>
                    <a:pt x="4686" y="6665"/>
                    <a:pt x="4458" y="6709"/>
                    <a:pt x="4285" y="6709"/>
                  </a:cubicBezTo>
                  <a:cubicBezTo>
                    <a:pt x="2879" y="6709"/>
                    <a:pt x="2565" y="5453"/>
                    <a:pt x="2522" y="5183"/>
                  </a:cubicBezTo>
                  <a:cubicBezTo>
                    <a:pt x="2565" y="4815"/>
                    <a:pt x="2933" y="2521"/>
                    <a:pt x="4415" y="1710"/>
                  </a:cubicBezTo>
                  <a:cubicBezTo>
                    <a:pt x="4502" y="1666"/>
                    <a:pt x="4999" y="1482"/>
                    <a:pt x="5584" y="1482"/>
                  </a:cubicBezTo>
                  <a:close/>
                  <a:moveTo>
                    <a:pt x="5584" y="1125"/>
                  </a:moveTo>
                  <a:cubicBezTo>
                    <a:pt x="4870" y="1125"/>
                    <a:pt x="4231" y="1396"/>
                    <a:pt x="4231" y="1396"/>
                  </a:cubicBezTo>
                  <a:cubicBezTo>
                    <a:pt x="2435" y="2381"/>
                    <a:pt x="2165" y="5183"/>
                    <a:pt x="2165" y="5183"/>
                  </a:cubicBezTo>
                  <a:cubicBezTo>
                    <a:pt x="2165" y="5183"/>
                    <a:pt x="2435" y="7077"/>
                    <a:pt x="4285" y="7077"/>
                  </a:cubicBezTo>
                  <a:cubicBezTo>
                    <a:pt x="4502" y="7077"/>
                    <a:pt x="4729" y="7033"/>
                    <a:pt x="4956" y="6979"/>
                  </a:cubicBezTo>
                  <a:cubicBezTo>
                    <a:pt x="7434" y="6492"/>
                    <a:pt x="8018" y="2976"/>
                    <a:pt x="7077" y="1796"/>
                  </a:cubicBezTo>
                  <a:cubicBezTo>
                    <a:pt x="6666" y="1255"/>
                    <a:pt x="6125" y="1125"/>
                    <a:pt x="5584" y="1125"/>
                  </a:cubicBezTo>
                  <a:close/>
                  <a:moveTo>
                    <a:pt x="5768" y="357"/>
                  </a:moveTo>
                  <a:cubicBezTo>
                    <a:pt x="6720" y="357"/>
                    <a:pt x="7975" y="714"/>
                    <a:pt x="8657" y="2521"/>
                  </a:cubicBezTo>
                  <a:cubicBezTo>
                    <a:pt x="9695" y="5270"/>
                    <a:pt x="6763" y="8656"/>
                    <a:pt x="3874" y="8656"/>
                  </a:cubicBezTo>
                  <a:cubicBezTo>
                    <a:pt x="3647" y="8656"/>
                    <a:pt x="3376" y="8602"/>
                    <a:pt x="3106" y="8559"/>
                  </a:cubicBezTo>
                  <a:cubicBezTo>
                    <a:pt x="1" y="7888"/>
                    <a:pt x="2208" y="2521"/>
                    <a:pt x="2208" y="2521"/>
                  </a:cubicBezTo>
                  <a:lnTo>
                    <a:pt x="4686" y="541"/>
                  </a:lnTo>
                  <a:cubicBezTo>
                    <a:pt x="4686" y="541"/>
                    <a:pt x="5140" y="357"/>
                    <a:pt x="5768" y="357"/>
                  </a:cubicBezTo>
                  <a:close/>
                  <a:moveTo>
                    <a:pt x="5768" y="0"/>
                  </a:moveTo>
                  <a:cubicBezTo>
                    <a:pt x="5097" y="0"/>
                    <a:pt x="4599" y="173"/>
                    <a:pt x="4556" y="173"/>
                  </a:cubicBezTo>
                  <a:lnTo>
                    <a:pt x="4502" y="217"/>
                  </a:lnTo>
                  <a:lnTo>
                    <a:pt x="4458" y="271"/>
                  </a:lnTo>
                  <a:lnTo>
                    <a:pt x="1981" y="2251"/>
                  </a:lnTo>
                  <a:lnTo>
                    <a:pt x="1937" y="2294"/>
                  </a:lnTo>
                  <a:lnTo>
                    <a:pt x="1894" y="2381"/>
                  </a:lnTo>
                  <a:cubicBezTo>
                    <a:pt x="1851" y="2521"/>
                    <a:pt x="444" y="5854"/>
                    <a:pt x="1440" y="7747"/>
                  </a:cubicBezTo>
                  <a:cubicBezTo>
                    <a:pt x="1753" y="8332"/>
                    <a:pt x="2294" y="8743"/>
                    <a:pt x="3019" y="8927"/>
                  </a:cubicBezTo>
                  <a:cubicBezTo>
                    <a:pt x="3333" y="8970"/>
                    <a:pt x="3604" y="9013"/>
                    <a:pt x="3874" y="9013"/>
                  </a:cubicBezTo>
                  <a:cubicBezTo>
                    <a:pt x="5497" y="9013"/>
                    <a:pt x="7207" y="8018"/>
                    <a:pt x="8289" y="6492"/>
                  </a:cubicBezTo>
                  <a:cubicBezTo>
                    <a:pt x="9198" y="5140"/>
                    <a:pt x="9468" y="3647"/>
                    <a:pt x="8970" y="2381"/>
                  </a:cubicBezTo>
                  <a:cubicBezTo>
                    <a:pt x="8202" y="314"/>
                    <a:pt x="6622" y="0"/>
                    <a:pt x="576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0" name="Google Shape;542;p28"/>
            <p:cNvSpPr/>
            <p:nvPr/>
          </p:nvSpPr>
          <p:spPr>
            <a:xfrm>
              <a:off x="5058425" y="3033625"/>
              <a:ext cx="78175" cy="72375"/>
            </a:xfrm>
            <a:custGeom>
              <a:avLst/>
              <a:gdLst/>
              <a:ahLst/>
              <a:cxnLst/>
              <a:rect l="l" t="t" r="r" b="b"/>
              <a:pathLst>
                <a:path w="3127" h="2895" extrusionOk="0">
                  <a:moveTo>
                    <a:pt x="2924" y="1"/>
                  </a:moveTo>
                  <a:cubicBezTo>
                    <a:pt x="2857" y="1"/>
                    <a:pt x="2787" y="32"/>
                    <a:pt x="2749" y="103"/>
                  </a:cubicBezTo>
                  <a:cubicBezTo>
                    <a:pt x="2262" y="1272"/>
                    <a:pt x="1266" y="2170"/>
                    <a:pt x="98" y="2711"/>
                  </a:cubicBezTo>
                  <a:cubicBezTo>
                    <a:pt x="0" y="2765"/>
                    <a:pt x="44" y="2895"/>
                    <a:pt x="141" y="2895"/>
                  </a:cubicBezTo>
                  <a:cubicBezTo>
                    <a:pt x="1494" y="2440"/>
                    <a:pt x="2478" y="1499"/>
                    <a:pt x="3073" y="190"/>
                  </a:cubicBezTo>
                  <a:cubicBezTo>
                    <a:pt x="3126" y="77"/>
                    <a:pt x="3029" y="1"/>
                    <a:pt x="292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1" name="Google Shape;543;p28"/>
            <p:cNvSpPr/>
            <p:nvPr/>
          </p:nvSpPr>
          <p:spPr>
            <a:xfrm>
              <a:off x="5102725" y="2928775"/>
              <a:ext cx="30800" cy="38075"/>
            </a:xfrm>
            <a:custGeom>
              <a:avLst/>
              <a:gdLst/>
              <a:ahLst/>
              <a:cxnLst/>
              <a:rect l="l" t="t" r="r" b="b"/>
              <a:pathLst>
                <a:path w="1232" h="1523" extrusionOk="0">
                  <a:moveTo>
                    <a:pt x="77" y="0"/>
                  </a:moveTo>
                  <a:cubicBezTo>
                    <a:pt x="22" y="0"/>
                    <a:pt x="0" y="64"/>
                    <a:pt x="35" y="99"/>
                  </a:cubicBezTo>
                  <a:cubicBezTo>
                    <a:pt x="263" y="283"/>
                    <a:pt x="490" y="467"/>
                    <a:pt x="620" y="683"/>
                  </a:cubicBezTo>
                  <a:cubicBezTo>
                    <a:pt x="804" y="910"/>
                    <a:pt x="933" y="1181"/>
                    <a:pt x="1031" y="1451"/>
                  </a:cubicBezTo>
                  <a:cubicBezTo>
                    <a:pt x="1047" y="1503"/>
                    <a:pt x="1080" y="1522"/>
                    <a:pt x="1113" y="1522"/>
                  </a:cubicBezTo>
                  <a:cubicBezTo>
                    <a:pt x="1172" y="1522"/>
                    <a:pt x="1231" y="1463"/>
                    <a:pt x="1204" y="1408"/>
                  </a:cubicBezTo>
                  <a:cubicBezTo>
                    <a:pt x="1074" y="824"/>
                    <a:pt x="620" y="239"/>
                    <a:pt x="122" y="12"/>
                  </a:cubicBezTo>
                  <a:cubicBezTo>
                    <a:pt x="105" y="4"/>
                    <a:pt x="90" y="0"/>
                    <a:pt x="7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2" name="Google Shape;544;p28"/>
            <p:cNvSpPr/>
            <p:nvPr/>
          </p:nvSpPr>
          <p:spPr>
            <a:xfrm>
              <a:off x="4784675" y="2894175"/>
              <a:ext cx="246725" cy="281625"/>
            </a:xfrm>
            <a:custGeom>
              <a:avLst/>
              <a:gdLst/>
              <a:ahLst/>
              <a:cxnLst/>
              <a:rect l="l" t="t" r="r" b="b"/>
              <a:pathLst>
                <a:path w="9869" h="11265" extrusionOk="0">
                  <a:moveTo>
                    <a:pt x="2392" y="0"/>
                  </a:moveTo>
                  <a:lnTo>
                    <a:pt x="2338" y="130"/>
                  </a:lnTo>
                  <a:cubicBezTo>
                    <a:pt x="2251" y="357"/>
                    <a:pt x="0" y="5497"/>
                    <a:pt x="174" y="9425"/>
                  </a:cubicBezTo>
                  <a:lnTo>
                    <a:pt x="174" y="9511"/>
                  </a:lnTo>
                  <a:lnTo>
                    <a:pt x="271" y="9555"/>
                  </a:lnTo>
                  <a:cubicBezTo>
                    <a:pt x="271" y="9555"/>
                    <a:pt x="3604" y="11264"/>
                    <a:pt x="7120" y="11264"/>
                  </a:cubicBezTo>
                  <a:lnTo>
                    <a:pt x="7207" y="11264"/>
                  </a:lnTo>
                  <a:lnTo>
                    <a:pt x="7261" y="11178"/>
                  </a:lnTo>
                  <a:cubicBezTo>
                    <a:pt x="7347" y="11091"/>
                    <a:pt x="9371" y="8429"/>
                    <a:pt x="9825" y="1851"/>
                  </a:cubicBezTo>
                  <a:lnTo>
                    <a:pt x="9868" y="1667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3" name="Google Shape;545;p28"/>
            <p:cNvSpPr/>
            <p:nvPr/>
          </p:nvSpPr>
          <p:spPr>
            <a:xfrm>
              <a:off x="4780075" y="2888500"/>
              <a:ext cx="255925" cy="291900"/>
            </a:xfrm>
            <a:custGeom>
              <a:avLst/>
              <a:gdLst/>
              <a:ahLst/>
              <a:cxnLst/>
              <a:rect l="l" t="t" r="r" b="b"/>
              <a:pathLst>
                <a:path w="10237" h="11676" extrusionOk="0">
                  <a:moveTo>
                    <a:pt x="2662" y="401"/>
                  </a:moveTo>
                  <a:lnTo>
                    <a:pt x="9825" y="2024"/>
                  </a:lnTo>
                  <a:cubicBezTo>
                    <a:pt x="9382" y="8656"/>
                    <a:pt x="7304" y="11318"/>
                    <a:pt x="7304" y="11318"/>
                  </a:cubicBezTo>
                  <a:cubicBezTo>
                    <a:pt x="3788" y="11318"/>
                    <a:pt x="542" y="9598"/>
                    <a:pt x="542" y="9598"/>
                  </a:cubicBezTo>
                  <a:cubicBezTo>
                    <a:pt x="358" y="5724"/>
                    <a:pt x="2662" y="401"/>
                    <a:pt x="2662" y="401"/>
                  </a:cubicBezTo>
                  <a:close/>
                  <a:moveTo>
                    <a:pt x="2478" y="0"/>
                  </a:moveTo>
                  <a:lnTo>
                    <a:pt x="2348" y="271"/>
                  </a:lnTo>
                  <a:cubicBezTo>
                    <a:pt x="2251" y="498"/>
                    <a:pt x="0" y="5681"/>
                    <a:pt x="184" y="9652"/>
                  </a:cubicBezTo>
                  <a:lnTo>
                    <a:pt x="184" y="9825"/>
                  </a:lnTo>
                  <a:lnTo>
                    <a:pt x="358" y="9922"/>
                  </a:lnTo>
                  <a:cubicBezTo>
                    <a:pt x="498" y="10009"/>
                    <a:pt x="3744" y="11675"/>
                    <a:pt x="7304" y="11675"/>
                  </a:cubicBezTo>
                  <a:lnTo>
                    <a:pt x="7488" y="11675"/>
                  </a:lnTo>
                  <a:lnTo>
                    <a:pt x="7575" y="11545"/>
                  </a:lnTo>
                  <a:cubicBezTo>
                    <a:pt x="7661" y="11405"/>
                    <a:pt x="9739" y="8700"/>
                    <a:pt x="10193" y="2078"/>
                  </a:cubicBezTo>
                  <a:lnTo>
                    <a:pt x="10236" y="1753"/>
                  </a:lnTo>
                  <a:lnTo>
                    <a:pt x="9923" y="1710"/>
                  </a:lnTo>
                  <a:lnTo>
                    <a:pt x="2749" y="87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4" name="Google Shape;546;p28"/>
            <p:cNvSpPr/>
            <p:nvPr/>
          </p:nvSpPr>
          <p:spPr>
            <a:xfrm>
              <a:off x="4806050" y="2914450"/>
              <a:ext cx="206150" cy="243500"/>
            </a:xfrm>
            <a:custGeom>
              <a:avLst/>
              <a:gdLst/>
              <a:ahLst/>
              <a:cxnLst/>
              <a:rect l="l" t="t" r="r" b="b"/>
              <a:pathLst>
                <a:path w="8246" h="9740" extrusionOk="0">
                  <a:moveTo>
                    <a:pt x="1980" y="1"/>
                  </a:moveTo>
                  <a:lnTo>
                    <a:pt x="1894" y="174"/>
                  </a:lnTo>
                  <a:cubicBezTo>
                    <a:pt x="1353" y="1581"/>
                    <a:pt x="44" y="5184"/>
                    <a:pt x="0" y="8116"/>
                  </a:cubicBezTo>
                  <a:lnTo>
                    <a:pt x="0" y="8246"/>
                  </a:lnTo>
                  <a:lnTo>
                    <a:pt x="130" y="8289"/>
                  </a:lnTo>
                  <a:cubicBezTo>
                    <a:pt x="671" y="8516"/>
                    <a:pt x="1753" y="8971"/>
                    <a:pt x="3106" y="9328"/>
                  </a:cubicBezTo>
                  <a:cubicBezTo>
                    <a:pt x="4058" y="9555"/>
                    <a:pt x="4999" y="9696"/>
                    <a:pt x="5908" y="9739"/>
                  </a:cubicBezTo>
                  <a:lnTo>
                    <a:pt x="5995" y="9739"/>
                  </a:lnTo>
                  <a:lnTo>
                    <a:pt x="6038" y="9642"/>
                  </a:lnTo>
                  <a:cubicBezTo>
                    <a:pt x="6579" y="8787"/>
                    <a:pt x="7802" y="6309"/>
                    <a:pt x="8202" y="1581"/>
                  </a:cubicBezTo>
                  <a:lnTo>
                    <a:pt x="8245" y="1440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5" name="Google Shape;547;p28"/>
            <p:cNvSpPr/>
            <p:nvPr/>
          </p:nvSpPr>
          <p:spPr>
            <a:xfrm>
              <a:off x="4801450" y="2909850"/>
              <a:ext cx="215350" cy="252425"/>
            </a:xfrm>
            <a:custGeom>
              <a:avLst/>
              <a:gdLst/>
              <a:ahLst/>
              <a:cxnLst/>
              <a:rect l="l" t="t" r="r" b="b"/>
              <a:pathLst>
                <a:path w="8614" h="10097" extrusionOk="0">
                  <a:moveTo>
                    <a:pt x="2262" y="412"/>
                  </a:moveTo>
                  <a:lnTo>
                    <a:pt x="8213" y="1765"/>
                  </a:lnTo>
                  <a:cubicBezTo>
                    <a:pt x="7802" y="6493"/>
                    <a:pt x="6536" y="8928"/>
                    <a:pt x="6092" y="9739"/>
                  </a:cubicBezTo>
                  <a:cubicBezTo>
                    <a:pt x="5183" y="9696"/>
                    <a:pt x="4285" y="9555"/>
                    <a:pt x="3344" y="9339"/>
                  </a:cubicBezTo>
                  <a:cubicBezTo>
                    <a:pt x="1991" y="8971"/>
                    <a:pt x="909" y="8571"/>
                    <a:pt x="368" y="8300"/>
                  </a:cubicBezTo>
                  <a:cubicBezTo>
                    <a:pt x="411" y="5411"/>
                    <a:pt x="1721" y="1765"/>
                    <a:pt x="2262" y="412"/>
                  </a:cubicBezTo>
                  <a:close/>
                  <a:moveTo>
                    <a:pt x="2034" y="1"/>
                  </a:moveTo>
                  <a:lnTo>
                    <a:pt x="1937" y="271"/>
                  </a:lnTo>
                  <a:cubicBezTo>
                    <a:pt x="1353" y="1711"/>
                    <a:pt x="44" y="5368"/>
                    <a:pt x="0" y="8300"/>
                  </a:cubicBezTo>
                  <a:lnTo>
                    <a:pt x="0" y="8527"/>
                  </a:lnTo>
                  <a:lnTo>
                    <a:pt x="228" y="8614"/>
                  </a:lnTo>
                  <a:cubicBezTo>
                    <a:pt x="769" y="8884"/>
                    <a:pt x="1894" y="9339"/>
                    <a:pt x="3246" y="9653"/>
                  </a:cubicBezTo>
                  <a:cubicBezTo>
                    <a:pt x="4242" y="9923"/>
                    <a:pt x="5183" y="10053"/>
                    <a:pt x="6049" y="10096"/>
                  </a:cubicBezTo>
                  <a:lnTo>
                    <a:pt x="6265" y="10096"/>
                  </a:lnTo>
                  <a:lnTo>
                    <a:pt x="6406" y="9923"/>
                  </a:lnTo>
                  <a:cubicBezTo>
                    <a:pt x="6904" y="9068"/>
                    <a:pt x="8159" y="6580"/>
                    <a:pt x="8570" y="1808"/>
                  </a:cubicBezTo>
                  <a:lnTo>
                    <a:pt x="8613" y="1494"/>
                  </a:lnTo>
                  <a:lnTo>
                    <a:pt x="8299" y="1397"/>
                  </a:lnTo>
                  <a:lnTo>
                    <a:pt x="2348" y="44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6" name="Google Shape;548;p28"/>
            <p:cNvSpPr/>
            <p:nvPr/>
          </p:nvSpPr>
          <p:spPr>
            <a:xfrm>
              <a:off x="4821725" y="2836550"/>
              <a:ext cx="237800" cy="115000"/>
            </a:xfrm>
            <a:custGeom>
              <a:avLst/>
              <a:gdLst/>
              <a:ahLst/>
              <a:cxnLst/>
              <a:rect l="l" t="t" r="r" b="b"/>
              <a:pathLst>
                <a:path w="9512" h="4600" extrusionOk="0">
                  <a:moveTo>
                    <a:pt x="1764" y="1"/>
                  </a:moveTo>
                  <a:cubicBezTo>
                    <a:pt x="1581" y="1"/>
                    <a:pt x="910" y="98"/>
                    <a:pt x="542" y="910"/>
                  </a:cubicBezTo>
                  <a:cubicBezTo>
                    <a:pt x="1" y="2208"/>
                    <a:pt x="812" y="2803"/>
                    <a:pt x="812" y="2846"/>
                  </a:cubicBezTo>
                  <a:lnTo>
                    <a:pt x="856" y="2846"/>
                  </a:lnTo>
                  <a:lnTo>
                    <a:pt x="8116" y="4599"/>
                  </a:lnTo>
                  <a:lnTo>
                    <a:pt x="8257" y="4599"/>
                  </a:lnTo>
                  <a:cubicBezTo>
                    <a:pt x="8527" y="4599"/>
                    <a:pt x="9155" y="4513"/>
                    <a:pt x="9425" y="3344"/>
                  </a:cubicBezTo>
                  <a:cubicBezTo>
                    <a:pt x="9512" y="2890"/>
                    <a:pt x="9468" y="2533"/>
                    <a:pt x="9241" y="2208"/>
                  </a:cubicBezTo>
                  <a:cubicBezTo>
                    <a:pt x="8927" y="1721"/>
                    <a:pt x="8257" y="1580"/>
                    <a:pt x="8213" y="1580"/>
                  </a:cubicBezTo>
                  <a:lnTo>
                    <a:pt x="1851" y="1"/>
                  </a:ln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7" name="Google Shape;549;p28"/>
            <p:cNvSpPr/>
            <p:nvPr/>
          </p:nvSpPr>
          <p:spPr>
            <a:xfrm>
              <a:off x="4817400" y="2832225"/>
              <a:ext cx="246725" cy="123925"/>
            </a:xfrm>
            <a:custGeom>
              <a:avLst/>
              <a:gdLst/>
              <a:ahLst/>
              <a:cxnLst/>
              <a:rect l="l" t="t" r="r" b="b"/>
              <a:pathLst>
                <a:path w="9869" h="4957" extrusionOk="0">
                  <a:moveTo>
                    <a:pt x="1981" y="358"/>
                  </a:moveTo>
                  <a:lnTo>
                    <a:pt x="8386" y="1937"/>
                  </a:lnTo>
                  <a:cubicBezTo>
                    <a:pt x="8386" y="1937"/>
                    <a:pt x="9739" y="2165"/>
                    <a:pt x="9414" y="3463"/>
                  </a:cubicBezTo>
                  <a:cubicBezTo>
                    <a:pt x="9198" y="4502"/>
                    <a:pt x="8657" y="4599"/>
                    <a:pt x="8430" y="4599"/>
                  </a:cubicBezTo>
                  <a:lnTo>
                    <a:pt x="8332" y="4599"/>
                  </a:lnTo>
                  <a:lnTo>
                    <a:pt x="1126" y="2835"/>
                  </a:lnTo>
                  <a:cubicBezTo>
                    <a:pt x="1126" y="2835"/>
                    <a:pt x="401" y="2338"/>
                    <a:pt x="899" y="1169"/>
                  </a:cubicBezTo>
                  <a:cubicBezTo>
                    <a:pt x="1169" y="401"/>
                    <a:pt x="1754" y="358"/>
                    <a:pt x="1937" y="358"/>
                  </a:cubicBezTo>
                  <a:close/>
                  <a:moveTo>
                    <a:pt x="1937" y="1"/>
                  </a:moveTo>
                  <a:cubicBezTo>
                    <a:pt x="1710" y="1"/>
                    <a:pt x="942" y="87"/>
                    <a:pt x="542" y="1028"/>
                  </a:cubicBezTo>
                  <a:cubicBezTo>
                    <a:pt x="1" y="2435"/>
                    <a:pt x="855" y="3106"/>
                    <a:pt x="899" y="3149"/>
                  </a:cubicBezTo>
                  <a:lnTo>
                    <a:pt x="942" y="3193"/>
                  </a:lnTo>
                  <a:lnTo>
                    <a:pt x="1029" y="3193"/>
                  </a:lnTo>
                  <a:lnTo>
                    <a:pt x="8246" y="4956"/>
                  </a:lnTo>
                  <a:lnTo>
                    <a:pt x="8430" y="4956"/>
                  </a:lnTo>
                  <a:cubicBezTo>
                    <a:pt x="8743" y="4956"/>
                    <a:pt x="9468" y="4816"/>
                    <a:pt x="9782" y="3560"/>
                  </a:cubicBezTo>
                  <a:cubicBezTo>
                    <a:pt x="9869" y="3063"/>
                    <a:pt x="9825" y="2652"/>
                    <a:pt x="9598" y="2294"/>
                  </a:cubicBezTo>
                  <a:cubicBezTo>
                    <a:pt x="9198" y="1753"/>
                    <a:pt x="8559" y="1624"/>
                    <a:pt x="8430" y="1569"/>
                  </a:cubicBezTo>
                  <a:lnTo>
                    <a:pt x="2067" y="1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8" name="Google Shape;550;p28"/>
            <p:cNvSpPr/>
            <p:nvPr/>
          </p:nvSpPr>
          <p:spPr>
            <a:xfrm>
              <a:off x="4986925" y="2964225"/>
              <a:ext cx="22025" cy="116800"/>
            </a:xfrm>
            <a:custGeom>
              <a:avLst/>
              <a:gdLst/>
              <a:ahLst/>
              <a:cxnLst/>
              <a:rect l="l" t="t" r="r" b="b"/>
              <a:pathLst>
                <a:path w="881" h="4672" extrusionOk="0">
                  <a:moveTo>
                    <a:pt x="783" y="1"/>
                  </a:moveTo>
                  <a:cubicBezTo>
                    <a:pt x="753" y="1"/>
                    <a:pt x="718" y="12"/>
                    <a:pt x="696" y="33"/>
                  </a:cubicBezTo>
                  <a:cubicBezTo>
                    <a:pt x="567" y="1570"/>
                    <a:pt x="339" y="3052"/>
                    <a:pt x="26" y="4545"/>
                  </a:cubicBezTo>
                  <a:cubicBezTo>
                    <a:pt x="0" y="4621"/>
                    <a:pt x="49" y="4672"/>
                    <a:pt x="103" y="4672"/>
                  </a:cubicBezTo>
                  <a:cubicBezTo>
                    <a:pt x="141" y="4672"/>
                    <a:pt x="181" y="4647"/>
                    <a:pt x="199" y="4589"/>
                  </a:cubicBezTo>
                  <a:cubicBezTo>
                    <a:pt x="653" y="3149"/>
                    <a:pt x="880" y="1570"/>
                    <a:pt x="837" y="33"/>
                  </a:cubicBezTo>
                  <a:cubicBezTo>
                    <a:pt x="837" y="12"/>
                    <a:pt x="813" y="1"/>
                    <a:pt x="78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9" name="Google Shape;551;p28"/>
            <p:cNvSpPr/>
            <p:nvPr/>
          </p:nvSpPr>
          <p:spPr>
            <a:xfrm>
              <a:off x="4970875" y="3004275"/>
              <a:ext cx="15625" cy="59500"/>
            </a:xfrm>
            <a:custGeom>
              <a:avLst/>
              <a:gdLst/>
              <a:ahLst/>
              <a:cxnLst/>
              <a:rect l="l" t="t" r="r" b="b"/>
              <a:pathLst>
                <a:path w="625" h="2380" extrusionOk="0">
                  <a:moveTo>
                    <a:pt x="554" y="0"/>
                  </a:moveTo>
                  <a:cubicBezTo>
                    <a:pt x="519" y="0"/>
                    <a:pt x="484" y="33"/>
                    <a:pt x="484" y="98"/>
                  </a:cubicBezTo>
                  <a:cubicBezTo>
                    <a:pt x="397" y="823"/>
                    <a:pt x="256" y="1547"/>
                    <a:pt x="29" y="2218"/>
                  </a:cubicBezTo>
                  <a:cubicBezTo>
                    <a:pt x="1" y="2311"/>
                    <a:pt x="70" y="2379"/>
                    <a:pt x="133" y="2379"/>
                  </a:cubicBezTo>
                  <a:cubicBezTo>
                    <a:pt x="167" y="2379"/>
                    <a:pt x="198" y="2360"/>
                    <a:pt x="213" y="2316"/>
                  </a:cubicBezTo>
                  <a:cubicBezTo>
                    <a:pt x="440" y="1591"/>
                    <a:pt x="570" y="823"/>
                    <a:pt x="624" y="98"/>
                  </a:cubicBezTo>
                  <a:cubicBezTo>
                    <a:pt x="624" y="33"/>
                    <a:pt x="589" y="0"/>
                    <a:pt x="55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0" name="Google Shape;552;p28"/>
            <p:cNvSpPr/>
            <p:nvPr/>
          </p:nvSpPr>
          <p:spPr>
            <a:xfrm>
              <a:off x="4789000" y="2693450"/>
              <a:ext cx="303250" cy="235650"/>
            </a:xfrm>
            <a:custGeom>
              <a:avLst/>
              <a:gdLst/>
              <a:ahLst/>
              <a:cxnLst/>
              <a:rect l="l" t="t" r="r" b="b"/>
              <a:pathLst>
                <a:path w="12130" h="9426" extrusionOk="0">
                  <a:moveTo>
                    <a:pt x="5010" y="1"/>
                  </a:moveTo>
                  <a:cubicBezTo>
                    <a:pt x="4112" y="1"/>
                    <a:pt x="3247" y="412"/>
                    <a:pt x="2846" y="996"/>
                  </a:cubicBezTo>
                  <a:cubicBezTo>
                    <a:pt x="2619" y="1310"/>
                    <a:pt x="2532" y="1667"/>
                    <a:pt x="2576" y="2035"/>
                  </a:cubicBezTo>
                  <a:cubicBezTo>
                    <a:pt x="2489" y="1981"/>
                    <a:pt x="2349" y="1981"/>
                    <a:pt x="2262" y="1981"/>
                  </a:cubicBezTo>
                  <a:cubicBezTo>
                    <a:pt x="1764" y="1981"/>
                    <a:pt x="1353" y="2208"/>
                    <a:pt x="1137" y="2619"/>
                  </a:cubicBezTo>
                  <a:cubicBezTo>
                    <a:pt x="953" y="2976"/>
                    <a:pt x="953" y="3474"/>
                    <a:pt x="1180" y="3929"/>
                  </a:cubicBezTo>
                  <a:cubicBezTo>
                    <a:pt x="639" y="4102"/>
                    <a:pt x="185" y="4643"/>
                    <a:pt x="98" y="5227"/>
                  </a:cubicBezTo>
                  <a:cubicBezTo>
                    <a:pt x="1" y="5638"/>
                    <a:pt x="98" y="6406"/>
                    <a:pt x="1223" y="7077"/>
                  </a:cubicBezTo>
                  <a:cubicBezTo>
                    <a:pt x="1137" y="7304"/>
                    <a:pt x="996" y="7716"/>
                    <a:pt x="1083" y="8159"/>
                  </a:cubicBezTo>
                  <a:cubicBezTo>
                    <a:pt x="1180" y="8527"/>
                    <a:pt x="1450" y="8798"/>
                    <a:pt x="1851" y="9014"/>
                  </a:cubicBezTo>
                  <a:cubicBezTo>
                    <a:pt x="2392" y="9285"/>
                    <a:pt x="2890" y="9425"/>
                    <a:pt x="3301" y="9425"/>
                  </a:cubicBezTo>
                  <a:cubicBezTo>
                    <a:pt x="4426" y="9425"/>
                    <a:pt x="4870" y="8473"/>
                    <a:pt x="5097" y="7759"/>
                  </a:cubicBezTo>
                  <a:cubicBezTo>
                    <a:pt x="5411" y="8300"/>
                    <a:pt x="6006" y="8527"/>
                    <a:pt x="6493" y="8527"/>
                  </a:cubicBezTo>
                  <a:cubicBezTo>
                    <a:pt x="6990" y="8527"/>
                    <a:pt x="7445" y="8300"/>
                    <a:pt x="7715" y="7986"/>
                  </a:cubicBezTo>
                  <a:cubicBezTo>
                    <a:pt x="7943" y="8473"/>
                    <a:pt x="8343" y="8570"/>
                    <a:pt x="8527" y="8570"/>
                  </a:cubicBezTo>
                  <a:cubicBezTo>
                    <a:pt x="8927" y="8570"/>
                    <a:pt x="9338" y="8257"/>
                    <a:pt x="9566" y="7932"/>
                  </a:cubicBezTo>
                  <a:cubicBezTo>
                    <a:pt x="9739" y="8073"/>
                    <a:pt x="9966" y="8159"/>
                    <a:pt x="10193" y="8159"/>
                  </a:cubicBezTo>
                  <a:cubicBezTo>
                    <a:pt x="10464" y="8159"/>
                    <a:pt x="10691" y="8029"/>
                    <a:pt x="10821" y="7845"/>
                  </a:cubicBezTo>
                  <a:cubicBezTo>
                    <a:pt x="10918" y="7662"/>
                    <a:pt x="11005" y="7391"/>
                    <a:pt x="10821" y="6904"/>
                  </a:cubicBezTo>
                  <a:cubicBezTo>
                    <a:pt x="11416" y="6807"/>
                    <a:pt x="12087" y="6450"/>
                    <a:pt x="12130" y="5497"/>
                  </a:cubicBezTo>
                  <a:cubicBezTo>
                    <a:pt x="12130" y="5140"/>
                    <a:pt x="12000" y="4827"/>
                    <a:pt x="11773" y="4599"/>
                  </a:cubicBezTo>
                  <a:cubicBezTo>
                    <a:pt x="11459" y="4242"/>
                    <a:pt x="10918" y="4199"/>
                    <a:pt x="10604" y="4145"/>
                  </a:cubicBezTo>
                  <a:cubicBezTo>
                    <a:pt x="10734" y="3831"/>
                    <a:pt x="10875" y="3204"/>
                    <a:pt x="10648" y="2576"/>
                  </a:cubicBezTo>
                  <a:cubicBezTo>
                    <a:pt x="10464" y="2078"/>
                    <a:pt x="10107" y="1710"/>
                    <a:pt x="9522" y="1440"/>
                  </a:cubicBezTo>
                  <a:cubicBezTo>
                    <a:pt x="9154" y="1267"/>
                    <a:pt x="8797" y="1224"/>
                    <a:pt x="8484" y="1224"/>
                  </a:cubicBezTo>
                  <a:cubicBezTo>
                    <a:pt x="7802" y="1224"/>
                    <a:pt x="7304" y="1537"/>
                    <a:pt x="6990" y="1851"/>
                  </a:cubicBezTo>
                  <a:cubicBezTo>
                    <a:pt x="6990" y="1494"/>
                    <a:pt x="6947" y="1040"/>
                    <a:pt x="6633" y="682"/>
                  </a:cubicBezTo>
                  <a:cubicBezTo>
                    <a:pt x="6320" y="228"/>
                    <a:pt x="5779" y="1"/>
                    <a:pt x="5010" y="1"/>
                  </a:cubicBezTo>
                  <a:close/>
                </a:path>
              </a:pathLst>
            </a:custGeom>
            <a:solidFill>
              <a:srgbClr val="FFF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1" name="Google Shape;553;p28"/>
            <p:cNvSpPr/>
            <p:nvPr/>
          </p:nvSpPr>
          <p:spPr>
            <a:xfrm>
              <a:off x="4773300" y="2688850"/>
              <a:ext cx="323550" cy="244850"/>
            </a:xfrm>
            <a:custGeom>
              <a:avLst/>
              <a:gdLst/>
              <a:ahLst/>
              <a:cxnLst/>
              <a:rect l="l" t="t" r="r" b="b"/>
              <a:pathLst>
                <a:path w="12942" h="9794" extrusionOk="0">
                  <a:moveTo>
                    <a:pt x="5638" y="369"/>
                  </a:moveTo>
                  <a:cubicBezTo>
                    <a:pt x="8030" y="369"/>
                    <a:pt x="7348" y="2760"/>
                    <a:pt x="7348" y="2760"/>
                  </a:cubicBezTo>
                  <a:cubicBezTo>
                    <a:pt x="7348" y="2760"/>
                    <a:pt x="7889" y="1581"/>
                    <a:pt x="9112" y="1581"/>
                  </a:cubicBezTo>
                  <a:cubicBezTo>
                    <a:pt x="9382" y="1581"/>
                    <a:pt x="9696" y="1624"/>
                    <a:pt x="10053" y="1808"/>
                  </a:cubicBezTo>
                  <a:cubicBezTo>
                    <a:pt x="11903" y="2619"/>
                    <a:pt x="10962" y="4513"/>
                    <a:pt x="10962" y="4513"/>
                  </a:cubicBezTo>
                  <a:lnTo>
                    <a:pt x="11135" y="4513"/>
                  </a:lnTo>
                  <a:cubicBezTo>
                    <a:pt x="11546" y="4513"/>
                    <a:pt x="12585" y="4654"/>
                    <a:pt x="12585" y="5681"/>
                  </a:cubicBezTo>
                  <a:cubicBezTo>
                    <a:pt x="12531" y="6904"/>
                    <a:pt x="11362" y="6904"/>
                    <a:pt x="11232" y="6904"/>
                  </a:cubicBezTo>
                  <a:cubicBezTo>
                    <a:pt x="11589" y="7802"/>
                    <a:pt x="11232" y="8170"/>
                    <a:pt x="10821" y="8170"/>
                  </a:cubicBezTo>
                  <a:cubicBezTo>
                    <a:pt x="10507" y="8170"/>
                    <a:pt x="10194" y="7986"/>
                    <a:pt x="10150" y="7672"/>
                  </a:cubicBezTo>
                  <a:cubicBezTo>
                    <a:pt x="10096" y="8116"/>
                    <a:pt x="9609" y="8570"/>
                    <a:pt x="9155" y="8570"/>
                  </a:cubicBezTo>
                  <a:cubicBezTo>
                    <a:pt x="8841" y="8570"/>
                    <a:pt x="8527" y="8300"/>
                    <a:pt x="8430" y="7672"/>
                  </a:cubicBezTo>
                  <a:cubicBezTo>
                    <a:pt x="8300" y="8213"/>
                    <a:pt x="7716" y="8527"/>
                    <a:pt x="7121" y="8527"/>
                  </a:cubicBezTo>
                  <a:cubicBezTo>
                    <a:pt x="6493" y="8527"/>
                    <a:pt x="5866" y="8170"/>
                    <a:pt x="5682" y="7359"/>
                  </a:cubicBezTo>
                  <a:cubicBezTo>
                    <a:pt x="5498" y="8170"/>
                    <a:pt x="5141" y="9425"/>
                    <a:pt x="3929" y="9425"/>
                  </a:cubicBezTo>
                  <a:cubicBezTo>
                    <a:pt x="3561" y="9425"/>
                    <a:pt x="3117" y="9339"/>
                    <a:pt x="2576" y="9025"/>
                  </a:cubicBezTo>
                  <a:cubicBezTo>
                    <a:pt x="1310" y="8387"/>
                    <a:pt x="2122" y="7175"/>
                    <a:pt x="2122" y="7175"/>
                  </a:cubicBezTo>
                  <a:cubicBezTo>
                    <a:pt x="1" y="6093"/>
                    <a:pt x="996" y="4426"/>
                    <a:pt x="2078" y="4242"/>
                  </a:cubicBezTo>
                  <a:cubicBezTo>
                    <a:pt x="1440" y="3204"/>
                    <a:pt x="2035" y="2349"/>
                    <a:pt x="2890" y="2349"/>
                  </a:cubicBezTo>
                  <a:cubicBezTo>
                    <a:pt x="3063" y="2349"/>
                    <a:pt x="3290" y="2392"/>
                    <a:pt x="3474" y="2490"/>
                  </a:cubicBezTo>
                  <a:cubicBezTo>
                    <a:pt x="3020" y="1353"/>
                    <a:pt x="4286" y="369"/>
                    <a:pt x="5638" y="369"/>
                  </a:cubicBezTo>
                  <a:close/>
                  <a:moveTo>
                    <a:pt x="5638" y="1"/>
                  </a:moveTo>
                  <a:cubicBezTo>
                    <a:pt x="4686" y="1"/>
                    <a:pt x="3788" y="412"/>
                    <a:pt x="3334" y="1083"/>
                  </a:cubicBezTo>
                  <a:cubicBezTo>
                    <a:pt x="3117" y="1353"/>
                    <a:pt x="3020" y="1678"/>
                    <a:pt x="3020" y="1992"/>
                  </a:cubicBezTo>
                  <a:lnTo>
                    <a:pt x="2890" y="1992"/>
                  </a:lnTo>
                  <a:cubicBezTo>
                    <a:pt x="2349" y="1992"/>
                    <a:pt x="1851" y="2262"/>
                    <a:pt x="1624" y="2706"/>
                  </a:cubicBezTo>
                  <a:cubicBezTo>
                    <a:pt x="1397" y="3074"/>
                    <a:pt x="1397" y="3572"/>
                    <a:pt x="1581" y="4015"/>
                  </a:cubicBezTo>
                  <a:cubicBezTo>
                    <a:pt x="1040" y="4286"/>
                    <a:pt x="629" y="4783"/>
                    <a:pt x="542" y="5368"/>
                  </a:cubicBezTo>
                  <a:cubicBezTo>
                    <a:pt x="455" y="5736"/>
                    <a:pt x="499" y="6590"/>
                    <a:pt x="1624" y="7304"/>
                  </a:cubicBezTo>
                  <a:cubicBezTo>
                    <a:pt x="1537" y="7575"/>
                    <a:pt x="1440" y="7986"/>
                    <a:pt x="1537" y="8387"/>
                  </a:cubicBezTo>
                  <a:cubicBezTo>
                    <a:pt x="1667" y="8798"/>
                    <a:pt x="1938" y="9111"/>
                    <a:pt x="2392" y="9382"/>
                  </a:cubicBezTo>
                  <a:cubicBezTo>
                    <a:pt x="2933" y="9652"/>
                    <a:pt x="3474" y="9793"/>
                    <a:pt x="3929" y="9793"/>
                  </a:cubicBezTo>
                  <a:cubicBezTo>
                    <a:pt x="4957" y="9793"/>
                    <a:pt x="5498" y="9025"/>
                    <a:pt x="5768" y="8300"/>
                  </a:cubicBezTo>
                  <a:cubicBezTo>
                    <a:pt x="6136" y="8711"/>
                    <a:pt x="6677" y="8884"/>
                    <a:pt x="7121" y="8884"/>
                  </a:cubicBezTo>
                  <a:cubicBezTo>
                    <a:pt x="7575" y="8884"/>
                    <a:pt x="8030" y="8711"/>
                    <a:pt x="8343" y="8484"/>
                  </a:cubicBezTo>
                  <a:cubicBezTo>
                    <a:pt x="8614" y="8884"/>
                    <a:pt x="9014" y="8928"/>
                    <a:pt x="9155" y="8928"/>
                  </a:cubicBezTo>
                  <a:cubicBezTo>
                    <a:pt x="9555" y="8928"/>
                    <a:pt x="9966" y="8657"/>
                    <a:pt x="10237" y="8343"/>
                  </a:cubicBezTo>
                  <a:cubicBezTo>
                    <a:pt x="10421" y="8441"/>
                    <a:pt x="10637" y="8527"/>
                    <a:pt x="10821" y="8527"/>
                  </a:cubicBezTo>
                  <a:cubicBezTo>
                    <a:pt x="11135" y="8527"/>
                    <a:pt x="11405" y="8343"/>
                    <a:pt x="11589" y="8116"/>
                  </a:cubicBezTo>
                  <a:cubicBezTo>
                    <a:pt x="11676" y="7943"/>
                    <a:pt x="11773" y="7672"/>
                    <a:pt x="11676" y="7218"/>
                  </a:cubicBezTo>
                  <a:cubicBezTo>
                    <a:pt x="12260" y="7088"/>
                    <a:pt x="12899" y="6677"/>
                    <a:pt x="12942" y="5681"/>
                  </a:cubicBezTo>
                  <a:cubicBezTo>
                    <a:pt x="12942" y="5238"/>
                    <a:pt x="12801" y="4924"/>
                    <a:pt x="12531" y="4654"/>
                  </a:cubicBezTo>
                  <a:cubicBezTo>
                    <a:pt x="12217" y="4329"/>
                    <a:pt x="11817" y="4242"/>
                    <a:pt x="11449" y="4199"/>
                  </a:cubicBezTo>
                  <a:cubicBezTo>
                    <a:pt x="11546" y="3788"/>
                    <a:pt x="11633" y="3247"/>
                    <a:pt x="11449" y="2706"/>
                  </a:cubicBezTo>
                  <a:cubicBezTo>
                    <a:pt x="11276" y="2165"/>
                    <a:pt x="10821" y="1765"/>
                    <a:pt x="10194" y="1451"/>
                  </a:cubicBezTo>
                  <a:cubicBezTo>
                    <a:pt x="9826" y="1267"/>
                    <a:pt x="9469" y="1224"/>
                    <a:pt x="9112" y="1224"/>
                  </a:cubicBezTo>
                  <a:cubicBezTo>
                    <a:pt x="8527" y="1224"/>
                    <a:pt x="8116" y="1408"/>
                    <a:pt x="7802" y="1678"/>
                  </a:cubicBezTo>
                  <a:cubicBezTo>
                    <a:pt x="7759" y="1353"/>
                    <a:pt x="7618" y="1040"/>
                    <a:pt x="7391" y="726"/>
                  </a:cubicBezTo>
                  <a:cubicBezTo>
                    <a:pt x="7034" y="228"/>
                    <a:pt x="6450" y="1"/>
                    <a:pt x="563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2" name="Google Shape;554;p28"/>
            <p:cNvSpPr/>
            <p:nvPr/>
          </p:nvSpPr>
          <p:spPr>
            <a:xfrm>
              <a:off x="4931825" y="2981000"/>
              <a:ext cx="44400" cy="150850"/>
            </a:xfrm>
            <a:custGeom>
              <a:avLst/>
              <a:gdLst/>
              <a:ahLst/>
              <a:cxnLst/>
              <a:rect l="l" t="t" r="r" b="b"/>
              <a:pathLst>
                <a:path w="1776" h="6034" extrusionOk="0">
                  <a:moveTo>
                    <a:pt x="1667" y="1"/>
                  </a:moveTo>
                  <a:cubicBezTo>
                    <a:pt x="1627" y="1"/>
                    <a:pt x="1591" y="25"/>
                    <a:pt x="1591" y="87"/>
                  </a:cubicBezTo>
                  <a:cubicBezTo>
                    <a:pt x="1461" y="2067"/>
                    <a:pt x="920" y="4004"/>
                    <a:pt x="66" y="5811"/>
                  </a:cubicBezTo>
                  <a:cubicBezTo>
                    <a:pt x="0" y="5934"/>
                    <a:pt x="81" y="6033"/>
                    <a:pt x="154" y="6033"/>
                  </a:cubicBezTo>
                  <a:cubicBezTo>
                    <a:pt x="190" y="6033"/>
                    <a:pt x="224" y="6009"/>
                    <a:pt x="239" y="5952"/>
                  </a:cubicBezTo>
                  <a:cubicBezTo>
                    <a:pt x="1191" y="4102"/>
                    <a:pt x="1732" y="2165"/>
                    <a:pt x="1775" y="87"/>
                  </a:cubicBezTo>
                  <a:cubicBezTo>
                    <a:pt x="1775" y="39"/>
                    <a:pt x="1718" y="1"/>
                    <a:pt x="166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3" name="Google Shape;555;p28"/>
            <p:cNvSpPr/>
            <p:nvPr/>
          </p:nvSpPr>
          <p:spPr>
            <a:xfrm>
              <a:off x="4811725" y="3031150"/>
              <a:ext cx="20000" cy="92375"/>
            </a:xfrm>
            <a:custGeom>
              <a:avLst/>
              <a:gdLst/>
              <a:ahLst/>
              <a:cxnLst/>
              <a:rect l="l" t="t" r="r" b="b"/>
              <a:pathLst>
                <a:path w="800" h="3695" extrusionOk="0">
                  <a:moveTo>
                    <a:pt x="734" y="0"/>
                  </a:moveTo>
                  <a:cubicBezTo>
                    <a:pt x="723" y="0"/>
                    <a:pt x="715" y="5"/>
                    <a:pt x="715" y="18"/>
                  </a:cubicBezTo>
                  <a:cubicBezTo>
                    <a:pt x="271" y="1187"/>
                    <a:pt x="0" y="2409"/>
                    <a:pt x="130" y="3621"/>
                  </a:cubicBezTo>
                  <a:cubicBezTo>
                    <a:pt x="130" y="3670"/>
                    <a:pt x="155" y="3694"/>
                    <a:pt x="179" y="3694"/>
                  </a:cubicBezTo>
                  <a:cubicBezTo>
                    <a:pt x="203" y="3694"/>
                    <a:pt x="228" y="3670"/>
                    <a:pt x="228" y="3621"/>
                  </a:cubicBezTo>
                  <a:cubicBezTo>
                    <a:pt x="314" y="2409"/>
                    <a:pt x="401" y="1241"/>
                    <a:pt x="769" y="61"/>
                  </a:cubicBezTo>
                  <a:cubicBezTo>
                    <a:pt x="799" y="31"/>
                    <a:pt x="760" y="0"/>
                    <a:pt x="73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4" name="Google Shape;556;p28"/>
            <p:cNvSpPr/>
            <p:nvPr/>
          </p:nvSpPr>
          <p:spPr>
            <a:xfrm>
              <a:off x="4839325" y="2939050"/>
              <a:ext cx="33950" cy="99875"/>
            </a:xfrm>
            <a:custGeom>
              <a:avLst/>
              <a:gdLst/>
              <a:ahLst/>
              <a:cxnLst/>
              <a:rect l="l" t="t" r="r" b="b"/>
              <a:pathLst>
                <a:path w="1358" h="3995" extrusionOk="0">
                  <a:moveTo>
                    <a:pt x="1303" y="1"/>
                  </a:moveTo>
                  <a:cubicBezTo>
                    <a:pt x="1281" y="1"/>
                    <a:pt x="1255" y="17"/>
                    <a:pt x="1234" y="56"/>
                  </a:cubicBezTo>
                  <a:cubicBezTo>
                    <a:pt x="649" y="1267"/>
                    <a:pt x="206" y="2533"/>
                    <a:pt x="22" y="3929"/>
                  </a:cubicBezTo>
                  <a:cubicBezTo>
                    <a:pt x="0" y="3973"/>
                    <a:pt x="33" y="3994"/>
                    <a:pt x="70" y="3994"/>
                  </a:cubicBezTo>
                  <a:cubicBezTo>
                    <a:pt x="108" y="3994"/>
                    <a:pt x="152" y="3973"/>
                    <a:pt x="152" y="3929"/>
                  </a:cubicBezTo>
                  <a:cubicBezTo>
                    <a:pt x="476" y="2620"/>
                    <a:pt x="833" y="1311"/>
                    <a:pt x="1331" y="99"/>
                  </a:cubicBezTo>
                  <a:cubicBezTo>
                    <a:pt x="1357" y="40"/>
                    <a:pt x="1336" y="1"/>
                    <a:pt x="130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5" name="Google Shape;557;p28"/>
            <p:cNvSpPr/>
            <p:nvPr/>
          </p:nvSpPr>
          <p:spPr>
            <a:xfrm>
              <a:off x="4761950" y="3110575"/>
              <a:ext cx="231300" cy="100375"/>
            </a:xfrm>
            <a:custGeom>
              <a:avLst/>
              <a:gdLst/>
              <a:ahLst/>
              <a:cxnLst/>
              <a:rect l="l" t="t" r="r" b="b"/>
              <a:pathLst>
                <a:path w="9252" h="4015" extrusionOk="0">
                  <a:moveTo>
                    <a:pt x="1137" y="1"/>
                  </a:moveTo>
                  <a:cubicBezTo>
                    <a:pt x="769" y="1"/>
                    <a:pt x="455" y="174"/>
                    <a:pt x="325" y="498"/>
                  </a:cubicBezTo>
                  <a:lnTo>
                    <a:pt x="98" y="985"/>
                  </a:lnTo>
                  <a:cubicBezTo>
                    <a:pt x="1" y="1169"/>
                    <a:pt x="1" y="1396"/>
                    <a:pt x="98" y="1624"/>
                  </a:cubicBezTo>
                  <a:cubicBezTo>
                    <a:pt x="184" y="1851"/>
                    <a:pt x="368" y="2024"/>
                    <a:pt x="596" y="2121"/>
                  </a:cubicBezTo>
                  <a:cubicBezTo>
                    <a:pt x="1808" y="2608"/>
                    <a:pt x="3073" y="3063"/>
                    <a:pt x="4329" y="3376"/>
                  </a:cubicBezTo>
                  <a:cubicBezTo>
                    <a:pt x="5595" y="3690"/>
                    <a:pt x="6904" y="3874"/>
                    <a:pt x="8213" y="4015"/>
                  </a:cubicBezTo>
                  <a:lnTo>
                    <a:pt x="8300" y="4015"/>
                  </a:lnTo>
                  <a:cubicBezTo>
                    <a:pt x="8527" y="4015"/>
                    <a:pt x="8754" y="3917"/>
                    <a:pt x="8884" y="3788"/>
                  </a:cubicBezTo>
                  <a:cubicBezTo>
                    <a:pt x="9068" y="3647"/>
                    <a:pt x="9154" y="3420"/>
                    <a:pt x="9198" y="3247"/>
                  </a:cubicBezTo>
                  <a:lnTo>
                    <a:pt x="9252" y="2706"/>
                  </a:lnTo>
                  <a:cubicBezTo>
                    <a:pt x="9252" y="2294"/>
                    <a:pt x="8981" y="1894"/>
                    <a:pt x="8570" y="1797"/>
                  </a:cubicBezTo>
                  <a:cubicBezTo>
                    <a:pt x="8527" y="1797"/>
                    <a:pt x="8484" y="1797"/>
                    <a:pt x="8440" y="1753"/>
                  </a:cubicBezTo>
                  <a:cubicBezTo>
                    <a:pt x="7218" y="1667"/>
                    <a:pt x="6049" y="1483"/>
                    <a:pt x="4870" y="1169"/>
                  </a:cubicBezTo>
                  <a:cubicBezTo>
                    <a:pt x="3701" y="899"/>
                    <a:pt x="2576" y="498"/>
                    <a:pt x="1450" y="44"/>
                  </a:cubicBezTo>
                  <a:cubicBezTo>
                    <a:pt x="1407" y="44"/>
                    <a:pt x="1353" y="44"/>
                    <a:pt x="1310" y="1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6" name="Google Shape;558;p28"/>
            <p:cNvSpPr/>
            <p:nvPr/>
          </p:nvSpPr>
          <p:spPr>
            <a:xfrm>
              <a:off x="4757625" y="3105975"/>
              <a:ext cx="239950" cy="109300"/>
            </a:xfrm>
            <a:custGeom>
              <a:avLst/>
              <a:gdLst/>
              <a:ahLst/>
              <a:cxnLst/>
              <a:rect l="l" t="t" r="r" b="b"/>
              <a:pathLst>
                <a:path w="9598" h="4372" extrusionOk="0">
                  <a:moveTo>
                    <a:pt x="1440" y="358"/>
                  </a:moveTo>
                  <a:cubicBezTo>
                    <a:pt x="1483" y="358"/>
                    <a:pt x="1526" y="412"/>
                    <a:pt x="1580" y="412"/>
                  </a:cubicBezTo>
                  <a:cubicBezTo>
                    <a:pt x="2662" y="855"/>
                    <a:pt x="3831" y="1267"/>
                    <a:pt x="4999" y="1537"/>
                  </a:cubicBezTo>
                  <a:cubicBezTo>
                    <a:pt x="6179" y="1851"/>
                    <a:pt x="7391" y="2035"/>
                    <a:pt x="8613" y="2121"/>
                  </a:cubicBezTo>
                  <a:cubicBezTo>
                    <a:pt x="8613" y="2165"/>
                    <a:pt x="8657" y="2165"/>
                    <a:pt x="8700" y="2165"/>
                  </a:cubicBezTo>
                  <a:cubicBezTo>
                    <a:pt x="9014" y="2251"/>
                    <a:pt x="9241" y="2522"/>
                    <a:pt x="9241" y="2890"/>
                  </a:cubicBezTo>
                  <a:lnTo>
                    <a:pt x="9198" y="3387"/>
                  </a:lnTo>
                  <a:cubicBezTo>
                    <a:pt x="9198" y="3560"/>
                    <a:pt x="9100" y="3744"/>
                    <a:pt x="8970" y="3831"/>
                  </a:cubicBezTo>
                  <a:cubicBezTo>
                    <a:pt x="8830" y="3972"/>
                    <a:pt x="8657" y="4015"/>
                    <a:pt x="8473" y="4015"/>
                  </a:cubicBezTo>
                  <a:lnTo>
                    <a:pt x="8429" y="4015"/>
                  </a:lnTo>
                  <a:cubicBezTo>
                    <a:pt x="7120" y="3874"/>
                    <a:pt x="5811" y="3701"/>
                    <a:pt x="4556" y="3387"/>
                  </a:cubicBezTo>
                  <a:cubicBezTo>
                    <a:pt x="3290" y="3063"/>
                    <a:pt x="2024" y="2662"/>
                    <a:pt x="855" y="2121"/>
                  </a:cubicBezTo>
                  <a:cubicBezTo>
                    <a:pt x="671" y="2078"/>
                    <a:pt x="498" y="1937"/>
                    <a:pt x="444" y="1764"/>
                  </a:cubicBezTo>
                  <a:cubicBezTo>
                    <a:pt x="357" y="1580"/>
                    <a:pt x="357" y="1396"/>
                    <a:pt x="444" y="1223"/>
                  </a:cubicBezTo>
                  <a:lnTo>
                    <a:pt x="671" y="769"/>
                  </a:lnTo>
                  <a:cubicBezTo>
                    <a:pt x="769" y="498"/>
                    <a:pt x="1039" y="358"/>
                    <a:pt x="1310" y="358"/>
                  </a:cubicBezTo>
                  <a:close/>
                  <a:moveTo>
                    <a:pt x="1310" y="1"/>
                  </a:moveTo>
                  <a:cubicBezTo>
                    <a:pt x="855" y="1"/>
                    <a:pt x="498" y="228"/>
                    <a:pt x="314" y="585"/>
                  </a:cubicBezTo>
                  <a:lnTo>
                    <a:pt x="130" y="1083"/>
                  </a:lnTo>
                  <a:cubicBezTo>
                    <a:pt x="0" y="1353"/>
                    <a:pt x="0" y="1624"/>
                    <a:pt x="87" y="1894"/>
                  </a:cubicBezTo>
                  <a:cubicBezTo>
                    <a:pt x="228" y="2165"/>
                    <a:pt x="444" y="2349"/>
                    <a:pt x="715" y="2478"/>
                  </a:cubicBezTo>
                  <a:cubicBezTo>
                    <a:pt x="1937" y="2976"/>
                    <a:pt x="3203" y="3387"/>
                    <a:pt x="4458" y="3701"/>
                  </a:cubicBezTo>
                  <a:cubicBezTo>
                    <a:pt x="5768" y="4015"/>
                    <a:pt x="7077" y="4242"/>
                    <a:pt x="8386" y="4372"/>
                  </a:cubicBezTo>
                  <a:lnTo>
                    <a:pt x="8473" y="4372"/>
                  </a:lnTo>
                  <a:cubicBezTo>
                    <a:pt x="8743" y="4372"/>
                    <a:pt x="9014" y="4285"/>
                    <a:pt x="9198" y="4101"/>
                  </a:cubicBezTo>
                  <a:cubicBezTo>
                    <a:pt x="9425" y="3928"/>
                    <a:pt x="9511" y="3701"/>
                    <a:pt x="9555" y="3431"/>
                  </a:cubicBezTo>
                  <a:lnTo>
                    <a:pt x="9598" y="2890"/>
                  </a:lnTo>
                  <a:cubicBezTo>
                    <a:pt x="9598" y="2392"/>
                    <a:pt x="9284" y="1937"/>
                    <a:pt x="8786" y="1808"/>
                  </a:cubicBezTo>
                  <a:lnTo>
                    <a:pt x="8613" y="1808"/>
                  </a:lnTo>
                  <a:cubicBezTo>
                    <a:pt x="7434" y="1667"/>
                    <a:pt x="6265" y="1494"/>
                    <a:pt x="5097" y="1169"/>
                  </a:cubicBezTo>
                  <a:cubicBezTo>
                    <a:pt x="3917" y="899"/>
                    <a:pt x="2792" y="542"/>
                    <a:pt x="1710" y="87"/>
                  </a:cubicBezTo>
                  <a:cubicBezTo>
                    <a:pt x="1667" y="44"/>
                    <a:pt x="1580" y="44"/>
                    <a:pt x="152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7" name="Google Shape;559;p28"/>
            <p:cNvSpPr/>
            <p:nvPr/>
          </p:nvSpPr>
          <p:spPr>
            <a:xfrm>
              <a:off x="4773675" y="3128275"/>
              <a:ext cx="45925" cy="18300"/>
            </a:xfrm>
            <a:custGeom>
              <a:avLst/>
              <a:gdLst/>
              <a:ahLst/>
              <a:cxnLst/>
              <a:rect l="l" t="t" r="r" b="b"/>
              <a:pathLst>
                <a:path w="1837" h="732" extrusionOk="0">
                  <a:moveTo>
                    <a:pt x="185" y="0"/>
                  </a:moveTo>
                  <a:cubicBezTo>
                    <a:pt x="100" y="0"/>
                    <a:pt x="1" y="152"/>
                    <a:pt x="127" y="191"/>
                  </a:cubicBezTo>
                  <a:cubicBezTo>
                    <a:pt x="614" y="461"/>
                    <a:pt x="1155" y="645"/>
                    <a:pt x="1696" y="732"/>
                  </a:cubicBezTo>
                  <a:cubicBezTo>
                    <a:pt x="1836" y="732"/>
                    <a:pt x="1836" y="548"/>
                    <a:pt x="1750" y="548"/>
                  </a:cubicBezTo>
                  <a:cubicBezTo>
                    <a:pt x="1209" y="461"/>
                    <a:pt x="711" y="277"/>
                    <a:pt x="213" y="7"/>
                  </a:cubicBezTo>
                  <a:cubicBezTo>
                    <a:pt x="204" y="2"/>
                    <a:pt x="195" y="0"/>
                    <a:pt x="18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8" name="Google Shape;560;p28"/>
            <p:cNvSpPr/>
            <p:nvPr/>
          </p:nvSpPr>
          <p:spPr>
            <a:xfrm>
              <a:off x="4927775" y="3171450"/>
              <a:ext cx="56275" cy="11925"/>
            </a:xfrm>
            <a:custGeom>
              <a:avLst/>
              <a:gdLst/>
              <a:ahLst/>
              <a:cxnLst/>
              <a:rect l="l" t="t" r="r" b="b"/>
              <a:pathLst>
                <a:path w="2251" h="477" extrusionOk="0">
                  <a:moveTo>
                    <a:pt x="184" y="0"/>
                  </a:moveTo>
                  <a:cubicBezTo>
                    <a:pt x="44" y="0"/>
                    <a:pt x="0" y="227"/>
                    <a:pt x="130" y="271"/>
                  </a:cubicBezTo>
                  <a:cubicBezTo>
                    <a:pt x="620" y="370"/>
                    <a:pt x="1154" y="476"/>
                    <a:pt x="1684" y="476"/>
                  </a:cubicBezTo>
                  <a:cubicBezTo>
                    <a:pt x="1845" y="476"/>
                    <a:pt x="2006" y="466"/>
                    <a:pt x="2164" y="444"/>
                  </a:cubicBezTo>
                  <a:cubicBezTo>
                    <a:pt x="2251" y="444"/>
                    <a:pt x="2251" y="314"/>
                    <a:pt x="2164" y="314"/>
                  </a:cubicBezTo>
                  <a:cubicBezTo>
                    <a:pt x="1483" y="173"/>
                    <a:pt x="855" y="130"/>
                    <a:pt x="18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9" name="Google Shape;561;p28"/>
            <p:cNvSpPr/>
            <p:nvPr/>
          </p:nvSpPr>
          <p:spPr>
            <a:xfrm>
              <a:off x="4873675" y="2709150"/>
              <a:ext cx="40600" cy="43575"/>
            </a:xfrm>
            <a:custGeom>
              <a:avLst/>
              <a:gdLst/>
              <a:ahLst/>
              <a:cxnLst/>
              <a:rect l="l" t="t" r="r" b="b"/>
              <a:pathLst>
                <a:path w="1624" h="1743" extrusionOk="0">
                  <a:moveTo>
                    <a:pt x="1537" y="0"/>
                  </a:moveTo>
                  <a:cubicBezTo>
                    <a:pt x="671" y="98"/>
                    <a:pt x="0" y="812"/>
                    <a:pt x="0" y="1678"/>
                  </a:cubicBezTo>
                  <a:cubicBezTo>
                    <a:pt x="0" y="1721"/>
                    <a:pt x="22" y="1742"/>
                    <a:pt x="44" y="1742"/>
                  </a:cubicBezTo>
                  <a:cubicBezTo>
                    <a:pt x="65" y="1742"/>
                    <a:pt x="87" y="1721"/>
                    <a:pt x="87" y="1678"/>
                  </a:cubicBezTo>
                  <a:cubicBezTo>
                    <a:pt x="184" y="866"/>
                    <a:pt x="769" y="228"/>
                    <a:pt x="1537" y="98"/>
                  </a:cubicBezTo>
                  <a:cubicBezTo>
                    <a:pt x="1623" y="98"/>
                    <a:pt x="1580" y="0"/>
                    <a:pt x="15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0" name="Google Shape;562;p28"/>
            <p:cNvSpPr/>
            <p:nvPr/>
          </p:nvSpPr>
          <p:spPr>
            <a:xfrm>
              <a:off x="4830925" y="2765875"/>
              <a:ext cx="11125" cy="31150"/>
            </a:xfrm>
            <a:custGeom>
              <a:avLst/>
              <a:gdLst/>
              <a:ahLst/>
              <a:cxnLst/>
              <a:rect l="l" t="t" r="r" b="b"/>
              <a:pathLst>
                <a:path w="445" h="1246" extrusionOk="0">
                  <a:moveTo>
                    <a:pt x="360" y="0"/>
                  </a:moveTo>
                  <a:cubicBezTo>
                    <a:pt x="344" y="0"/>
                    <a:pt x="327" y="11"/>
                    <a:pt x="314" y="36"/>
                  </a:cubicBezTo>
                  <a:cubicBezTo>
                    <a:pt x="1" y="350"/>
                    <a:pt x="1" y="848"/>
                    <a:pt x="271" y="1205"/>
                  </a:cubicBezTo>
                  <a:cubicBezTo>
                    <a:pt x="284" y="1234"/>
                    <a:pt x="301" y="1245"/>
                    <a:pt x="318" y="1245"/>
                  </a:cubicBezTo>
                  <a:cubicBezTo>
                    <a:pt x="358" y="1245"/>
                    <a:pt x="401" y="1179"/>
                    <a:pt x="401" y="1118"/>
                  </a:cubicBezTo>
                  <a:cubicBezTo>
                    <a:pt x="217" y="804"/>
                    <a:pt x="271" y="436"/>
                    <a:pt x="444" y="123"/>
                  </a:cubicBezTo>
                  <a:cubicBezTo>
                    <a:pt x="444" y="61"/>
                    <a:pt x="401" y="0"/>
                    <a:pt x="36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1" name="Google Shape;563;p28"/>
            <p:cNvSpPr/>
            <p:nvPr/>
          </p:nvSpPr>
          <p:spPr>
            <a:xfrm>
              <a:off x="4802525" y="2811975"/>
              <a:ext cx="16425" cy="38500"/>
            </a:xfrm>
            <a:custGeom>
              <a:avLst/>
              <a:gdLst/>
              <a:ahLst/>
              <a:cxnLst/>
              <a:rect l="l" t="t" r="r" b="b"/>
              <a:pathLst>
                <a:path w="657" h="1540" extrusionOk="0">
                  <a:moveTo>
                    <a:pt x="288" y="1"/>
                  </a:moveTo>
                  <a:cubicBezTo>
                    <a:pt x="264" y="1"/>
                    <a:pt x="241" y="12"/>
                    <a:pt x="228" y="42"/>
                  </a:cubicBezTo>
                  <a:cubicBezTo>
                    <a:pt x="1" y="540"/>
                    <a:pt x="55" y="1124"/>
                    <a:pt x="455" y="1481"/>
                  </a:cubicBezTo>
                  <a:cubicBezTo>
                    <a:pt x="481" y="1523"/>
                    <a:pt x="511" y="1540"/>
                    <a:pt x="539" y="1540"/>
                  </a:cubicBezTo>
                  <a:cubicBezTo>
                    <a:pt x="605" y="1540"/>
                    <a:pt x="657" y="1443"/>
                    <a:pt x="596" y="1352"/>
                  </a:cubicBezTo>
                  <a:cubicBezTo>
                    <a:pt x="271" y="1027"/>
                    <a:pt x="185" y="540"/>
                    <a:pt x="368" y="86"/>
                  </a:cubicBezTo>
                  <a:cubicBezTo>
                    <a:pt x="398" y="56"/>
                    <a:pt x="341" y="1"/>
                    <a:pt x="2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2" name="Google Shape;564;p28"/>
            <p:cNvSpPr/>
            <p:nvPr/>
          </p:nvSpPr>
          <p:spPr>
            <a:xfrm>
              <a:off x="5048650" y="2810575"/>
              <a:ext cx="32525" cy="35475"/>
            </a:xfrm>
            <a:custGeom>
              <a:avLst/>
              <a:gdLst/>
              <a:ahLst/>
              <a:cxnLst/>
              <a:rect l="l" t="t" r="r" b="b"/>
              <a:pathLst>
                <a:path w="1301" h="1419" extrusionOk="0">
                  <a:moveTo>
                    <a:pt x="367" y="0"/>
                  </a:moveTo>
                  <a:cubicBezTo>
                    <a:pt x="269" y="0"/>
                    <a:pt x="172" y="18"/>
                    <a:pt x="78" y="55"/>
                  </a:cubicBezTo>
                  <a:cubicBezTo>
                    <a:pt x="0" y="94"/>
                    <a:pt x="27" y="280"/>
                    <a:pt x="126" y="280"/>
                  </a:cubicBezTo>
                  <a:cubicBezTo>
                    <a:pt x="138" y="280"/>
                    <a:pt x="151" y="277"/>
                    <a:pt x="164" y="271"/>
                  </a:cubicBezTo>
                  <a:cubicBezTo>
                    <a:pt x="222" y="262"/>
                    <a:pt x="280" y="257"/>
                    <a:pt x="336" y="257"/>
                  </a:cubicBezTo>
                  <a:cubicBezTo>
                    <a:pt x="544" y="257"/>
                    <a:pt x="735" y="329"/>
                    <a:pt x="846" y="542"/>
                  </a:cubicBezTo>
                  <a:cubicBezTo>
                    <a:pt x="976" y="769"/>
                    <a:pt x="889" y="1040"/>
                    <a:pt x="759" y="1267"/>
                  </a:cubicBezTo>
                  <a:cubicBezTo>
                    <a:pt x="678" y="1339"/>
                    <a:pt x="792" y="1418"/>
                    <a:pt x="882" y="1418"/>
                  </a:cubicBezTo>
                  <a:cubicBezTo>
                    <a:pt x="900" y="1418"/>
                    <a:pt x="918" y="1415"/>
                    <a:pt x="932" y="1408"/>
                  </a:cubicBezTo>
                  <a:cubicBezTo>
                    <a:pt x="1246" y="1137"/>
                    <a:pt x="1300" y="683"/>
                    <a:pt x="1073" y="369"/>
                  </a:cubicBezTo>
                  <a:cubicBezTo>
                    <a:pt x="906" y="138"/>
                    <a:pt x="639" y="0"/>
                    <a:pt x="36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3" name="Google Shape;565;p28"/>
            <p:cNvSpPr/>
            <p:nvPr/>
          </p:nvSpPr>
          <p:spPr>
            <a:xfrm>
              <a:off x="4988625" y="2739075"/>
              <a:ext cx="47375" cy="28150"/>
            </a:xfrm>
            <a:custGeom>
              <a:avLst/>
              <a:gdLst/>
              <a:ahLst/>
              <a:cxnLst/>
              <a:rect l="l" t="t" r="r" b="b"/>
              <a:pathLst>
                <a:path w="1895" h="1126" extrusionOk="0">
                  <a:moveTo>
                    <a:pt x="858" y="1"/>
                  </a:moveTo>
                  <a:cubicBezTo>
                    <a:pt x="529" y="1"/>
                    <a:pt x="149" y="149"/>
                    <a:pt x="1" y="481"/>
                  </a:cubicBezTo>
                  <a:cubicBezTo>
                    <a:pt x="1" y="511"/>
                    <a:pt x="22" y="542"/>
                    <a:pt x="50" y="542"/>
                  </a:cubicBezTo>
                  <a:cubicBezTo>
                    <a:pt x="62" y="542"/>
                    <a:pt x="75" y="536"/>
                    <a:pt x="87" y="524"/>
                  </a:cubicBezTo>
                  <a:cubicBezTo>
                    <a:pt x="325" y="352"/>
                    <a:pt x="538" y="204"/>
                    <a:pt x="806" y="204"/>
                  </a:cubicBezTo>
                  <a:cubicBezTo>
                    <a:pt x="892" y="204"/>
                    <a:pt x="983" y="219"/>
                    <a:pt x="1083" y="253"/>
                  </a:cubicBezTo>
                  <a:cubicBezTo>
                    <a:pt x="1440" y="340"/>
                    <a:pt x="1624" y="697"/>
                    <a:pt x="1710" y="1065"/>
                  </a:cubicBezTo>
                  <a:cubicBezTo>
                    <a:pt x="1710" y="1104"/>
                    <a:pt x="1748" y="1125"/>
                    <a:pt x="1789" y="1125"/>
                  </a:cubicBezTo>
                  <a:cubicBezTo>
                    <a:pt x="1839" y="1125"/>
                    <a:pt x="1894" y="1093"/>
                    <a:pt x="1894" y="1022"/>
                  </a:cubicBezTo>
                  <a:cubicBezTo>
                    <a:pt x="1894" y="567"/>
                    <a:pt x="1581" y="113"/>
                    <a:pt x="1083" y="26"/>
                  </a:cubicBezTo>
                  <a:cubicBezTo>
                    <a:pt x="1013" y="9"/>
                    <a:pt x="937" y="1"/>
                    <a:pt x="85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4" name="Google Shape;566;p28"/>
            <p:cNvSpPr/>
            <p:nvPr/>
          </p:nvSpPr>
          <p:spPr>
            <a:xfrm>
              <a:off x="4922700" y="2859375"/>
              <a:ext cx="41625" cy="28375"/>
            </a:xfrm>
            <a:custGeom>
              <a:avLst/>
              <a:gdLst/>
              <a:ahLst/>
              <a:cxnLst/>
              <a:rect l="l" t="t" r="r" b="b"/>
              <a:pathLst>
                <a:path w="1665" h="1135" extrusionOk="0">
                  <a:moveTo>
                    <a:pt x="276" y="0"/>
                  </a:moveTo>
                  <a:cubicBezTo>
                    <a:pt x="227" y="0"/>
                    <a:pt x="178" y="25"/>
                    <a:pt x="160" y="83"/>
                  </a:cubicBezTo>
                  <a:cubicBezTo>
                    <a:pt x="0" y="655"/>
                    <a:pt x="489" y="1135"/>
                    <a:pt x="996" y="1135"/>
                  </a:cubicBezTo>
                  <a:cubicBezTo>
                    <a:pt x="1210" y="1135"/>
                    <a:pt x="1426" y="1050"/>
                    <a:pt x="1599" y="851"/>
                  </a:cubicBezTo>
                  <a:cubicBezTo>
                    <a:pt x="1664" y="746"/>
                    <a:pt x="1607" y="622"/>
                    <a:pt x="1515" y="622"/>
                  </a:cubicBezTo>
                  <a:cubicBezTo>
                    <a:pt x="1484" y="622"/>
                    <a:pt x="1450" y="635"/>
                    <a:pt x="1415" y="667"/>
                  </a:cubicBezTo>
                  <a:cubicBezTo>
                    <a:pt x="1284" y="789"/>
                    <a:pt x="1132" y="842"/>
                    <a:pt x="986" y="842"/>
                  </a:cubicBezTo>
                  <a:cubicBezTo>
                    <a:pt x="637" y="842"/>
                    <a:pt x="319" y="538"/>
                    <a:pt x="387" y="126"/>
                  </a:cubicBezTo>
                  <a:cubicBezTo>
                    <a:pt x="413" y="50"/>
                    <a:pt x="345" y="0"/>
                    <a:pt x="27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5" name="Google Shape;567;p28"/>
            <p:cNvSpPr/>
            <p:nvPr/>
          </p:nvSpPr>
          <p:spPr>
            <a:xfrm>
              <a:off x="4832000" y="2864425"/>
              <a:ext cx="39275" cy="41450"/>
            </a:xfrm>
            <a:custGeom>
              <a:avLst/>
              <a:gdLst/>
              <a:ahLst/>
              <a:cxnLst/>
              <a:rect l="l" t="t" r="r" b="b"/>
              <a:pathLst>
                <a:path w="1571" h="1658" extrusionOk="0">
                  <a:moveTo>
                    <a:pt x="451" y="0"/>
                  </a:moveTo>
                  <a:cubicBezTo>
                    <a:pt x="435" y="0"/>
                    <a:pt x="418" y="3"/>
                    <a:pt x="401" y="11"/>
                  </a:cubicBezTo>
                  <a:cubicBezTo>
                    <a:pt x="88" y="336"/>
                    <a:pt x="1" y="877"/>
                    <a:pt x="271" y="1277"/>
                  </a:cubicBezTo>
                  <a:cubicBezTo>
                    <a:pt x="452" y="1516"/>
                    <a:pt x="754" y="1658"/>
                    <a:pt x="1054" y="1658"/>
                  </a:cubicBezTo>
                  <a:cubicBezTo>
                    <a:pt x="1202" y="1658"/>
                    <a:pt x="1351" y="1623"/>
                    <a:pt x="1483" y="1547"/>
                  </a:cubicBezTo>
                  <a:cubicBezTo>
                    <a:pt x="1571" y="1509"/>
                    <a:pt x="1536" y="1357"/>
                    <a:pt x="1466" y="1357"/>
                  </a:cubicBezTo>
                  <a:cubicBezTo>
                    <a:pt x="1458" y="1357"/>
                    <a:pt x="1449" y="1359"/>
                    <a:pt x="1440" y="1364"/>
                  </a:cubicBezTo>
                  <a:cubicBezTo>
                    <a:pt x="1340" y="1399"/>
                    <a:pt x="1242" y="1415"/>
                    <a:pt x="1148" y="1415"/>
                  </a:cubicBezTo>
                  <a:cubicBezTo>
                    <a:pt x="518" y="1415"/>
                    <a:pt x="71" y="692"/>
                    <a:pt x="542" y="108"/>
                  </a:cubicBezTo>
                  <a:cubicBezTo>
                    <a:pt x="578" y="73"/>
                    <a:pt x="525" y="0"/>
                    <a:pt x="4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6" name="Google Shape;568;p28"/>
            <p:cNvSpPr/>
            <p:nvPr/>
          </p:nvSpPr>
          <p:spPr>
            <a:xfrm>
              <a:off x="4864750" y="2786925"/>
              <a:ext cx="25650" cy="35225"/>
            </a:xfrm>
            <a:custGeom>
              <a:avLst/>
              <a:gdLst/>
              <a:ahLst/>
              <a:cxnLst/>
              <a:rect l="l" t="t" r="r" b="b"/>
              <a:pathLst>
                <a:path w="1026" h="1409" extrusionOk="0">
                  <a:moveTo>
                    <a:pt x="844" y="0"/>
                  </a:moveTo>
                  <a:cubicBezTo>
                    <a:pt x="477" y="0"/>
                    <a:pt x="127" y="222"/>
                    <a:pt x="87" y="590"/>
                  </a:cubicBezTo>
                  <a:cubicBezTo>
                    <a:pt x="0" y="1001"/>
                    <a:pt x="314" y="1401"/>
                    <a:pt x="714" y="1401"/>
                  </a:cubicBezTo>
                  <a:cubicBezTo>
                    <a:pt x="725" y="1406"/>
                    <a:pt x="735" y="1408"/>
                    <a:pt x="744" y="1408"/>
                  </a:cubicBezTo>
                  <a:cubicBezTo>
                    <a:pt x="819" y="1408"/>
                    <a:pt x="844" y="1266"/>
                    <a:pt x="758" y="1217"/>
                  </a:cubicBezTo>
                  <a:cubicBezTo>
                    <a:pt x="487" y="1131"/>
                    <a:pt x="314" y="904"/>
                    <a:pt x="314" y="633"/>
                  </a:cubicBezTo>
                  <a:cubicBezTo>
                    <a:pt x="357" y="319"/>
                    <a:pt x="671" y="135"/>
                    <a:pt x="942" y="135"/>
                  </a:cubicBezTo>
                  <a:cubicBezTo>
                    <a:pt x="955" y="144"/>
                    <a:pt x="967" y="148"/>
                    <a:pt x="976" y="148"/>
                  </a:cubicBezTo>
                  <a:cubicBezTo>
                    <a:pt x="1026" y="148"/>
                    <a:pt x="1014" y="42"/>
                    <a:pt x="942" y="6"/>
                  </a:cubicBezTo>
                  <a:cubicBezTo>
                    <a:pt x="909" y="2"/>
                    <a:pt x="876" y="0"/>
                    <a:pt x="84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7" name="Google Shape;569;p28"/>
            <p:cNvSpPr/>
            <p:nvPr/>
          </p:nvSpPr>
          <p:spPr>
            <a:xfrm>
              <a:off x="4908025" y="2769700"/>
              <a:ext cx="70350" cy="55450"/>
            </a:xfrm>
            <a:custGeom>
              <a:avLst/>
              <a:gdLst/>
              <a:ahLst/>
              <a:cxnLst/>
              <a:rect l="l" t="t" r="r" b="b"/>
              <a:pathLst>
                <a:path w="2814" h="2218" extrusionOk="0">
                  <a:moveTo>
                    <a:pt x="1054" y="1"/>
                  </a:moveTo>
                  <a:cubicBezTo>
                    <a:pt x="553" y="1"/>
                    <a:pt x="78" y="242"/>
                    <a:pt x="22" y="824"/>
                  </a:cubicBezTo>
                  <a:cubicBezTo>
                    <a:pt x="0" y="895"/>
                    <a:pt x="46" y="930"/>
                    <a:pt x="98" y="930"/>
                  </a:cubicBezTo>
                  <a:cubicBezTo>
                    <a:pt x="149" y="930"/>
                    <a:pt x="206" y="895"/>
                    <a:pt x="206" y="824"/>
                  </a:cubicBezTo>
                  <a:cubicBezTo>
                    <a:pt x="275" y="421"/>
                    <a:pt x="614" y="270"/>
                    <a:pt x="984" y="270"/>
                  </a:cubicBezTo>
                  <a:cubicBezTo>
                    <a:pt x="1310" y="270"/>
                    <a:pt x="1660" y="387"/>
                    <a:pt x="1872" y="554"/>
                  </a:cubicBezTo>
                  <a:cubicBezTo>
                    <a:pt x="2327" y="922"/>
                    <a:pt x="2457" y="1593"/>
                    <a:pt x="2100" y="2090"/>
                  </a:cubicBezTo>
                  <a:cubicBezTo>
                    <a:pt x="2069" y="2151"/>
                    <a:pt x="2124" y="2218"/>
                    <a:pt x="2175" y="2218"/>
                  </a:cubicBezTo>
                  <a:cubicBezTo>
                    <a:pt x="2196" y="2218"/>
                    <a:pt x="2217" y="2206"/>
                    <a:pt x="2229" y="2177"/>
                  </a:cubicBezTo>
                  <a:cubicBezTo>
                    <a:pt x="2814" y="1549"/>
                    <a:pt x="2597" y="608"/>
                    <a:pt x="1829" y="197"/>
                  </a:cubicBezTo>
                  <a:cubicBezTo>
                    <a:pt x="1605" y="71"/>
                    <a:pt x="1326" y="1"/>
                    <a:pt x="105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8" name="Google Shape;570;p28"/>
            <p:cNvSpPr/>
            <p:nvPr/>
          </p:nvSpPr>
          <p:spPr>
            <a:xfrm>
              <a:off x="5003250" y="2795850"/>
              <a:ext cx="28150" cy="34075"/>
            </a:xfrm>
            <a:custGeom>
              <a:avLst/>
              <a:gdLst/>
              <a:ahLst/>
              <a:cxnLst/>
              <a:rect l="l" t="t" r="r" b="b"/>
              <a:pathLst>
                <a:path w="1126" h="1363" extrusionOk="0">
                  <a:moveTo>
                    <a:pt x="122" y="0"/>
                  </a:moveTo>
                  <a:cubicBezTo>
                    <a:pt x="96" y="0"/>
                    <a:pt x="70" y="2"/>
                    <a:pt x="43" y="6"/>
                  </a:cubicBezTo>
                  <a:cubicBezTo>
                    <a:pt x="0" y="6"/>
                    <a:pt x="0" y="103"/>
                    <a:pt x="43" y="103"/>
                  </a:cubicBezTo>
                  <a:cubicBezTo>
                    <a:pt x="314" y="233"/>
                    <a:pt x="498" y="276"/>
                    <a:pt x="682" y="503"/>
                  </a:cubicBezTo>
                  <a:cubicBezTo>
                    <a:pt x="855" y="731"/>
                    <a:pt x="952" y="1001"/>
                    <a:pt x="898" y="1272"/>
                  </a:cubicBezTo>
                  <a:cubicBezTo>
                    <a:pt x="898" y="1325"/>
                    <a:pt x="952" y="1362"/>
                    <a:pt x="993" y="1362"/>
                  </a:cubicBezTo>
                  <a:cubicBezTo>
                    <a:pt x="1018" y="1362"/>
                    <a:pt x="1039" y="1348"/>
                    <a:pt x="1039" y="1315"/>
                  </a:cubicBezTo>
                  <a:cubicBezTo>
                    <a:pt x="1125" y="1001"/>
                    <a:pt x="1039" y="687"/>
                    <a:pt x="855" y="417"/>
                  </a:cubicBezTo>
                  <a:cubicBezTo>
                    <a:pt x="696" y="209"/>
                    <a:pt x="410" y="0"/>
                    <a:pt x="1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9" name="Google Shape;571;p28"/>
            <p:cNvSpPr/>
            <p:nvPr/>
          </p:nvSpPr>
          <p:spPr>
            <a:xfrm>
              <a:off x="4859375" y="3086650"/>
              <a:ext cx="10475" cy="7025"/>
            </a:xfrm>
            <a:custGeom>
              <a:avLst/>
              <a:gdLst/>
              <a:ahLst/>
              <a:cxnLst/>
              <a:rect l="l" t="t" r="r" b="b"/>
              <a:pathLst>
                <a:path w="419" h="281" extrusionOk="0">
                  <a:moveTo>
                    <a:pt x="219" y="1"/>
                  </a:moveTo>
                  <a:cubicBezTo>
                    <a:pt x="63" y="1"/>
                    <a:pt x="1" y="236"/>
                    <a:pt x="161" y="276"/>
                  </a:cubicBezTo>
                  <a:cubicBezTo>
                    <a:pt x="175" y="279"/>
                    <a:pt x="188" y="281"/>
                    <a:pt x="200" y="281"/>
                  </a:cubicBezTo>
                  <a:cubicBezTo>
                    <a:pt x="356" y="281"/>
                    <a:pt x="419" y="45"/>
                    <a:pt x="258" y="5"/>
                  </a:cubicBez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0" name="Google Shape;572;p28"/>
            <p:cNvSpPr/>
            <p:nvPr/>
          </p:nvSpPr>
          <p:spPr>
            <a:xfrm>
              <a:off x="4892875" y="3000025"/>
              <a:ext cx="14625" cy="11300"/>
            </a:xfrm>
            <a:custGeom>
              <a:avLst/>
              <a:gdLst/>
              <a:ahLst/>
              <a:cxnLst/>
              <a:rect l="l" t="t" r="r" b="b"/>
              <a:pathLst>
                <a:path w="585" h="452" extrusionOk="0">
                  <a:moveTo>
                    <a:pt x="255" y="1"/>
                  </a:moveTo>
                  <a:cubicBezTo>
                    <a:pt x="161" y="1"/>
                    <a:pt x="72" y="61"/>
                    <a:pt x="44" y="181"/>
                  </a:cubicBezTo>
                  <a:cubicBezTo>
                    <a:pt x="1" y="365"/>
                    <a:pt x="174" y="452"/>
                    <a:pt x="314" y="452"/>
                  </a:cubicBezTo>
                  <a:cubicBezTo>
                    <a:pt x="358" y="452"/>
                    <a:pt x="401" y="452"/>
                    <a:pt x="401" y="408"/>
                  </a:cubicBezTo>
                  <a:cubicBezTo>
                    <a:pt x="498" y="365"/>
                    <a:pt x="585" y="224"/>
                    <a:pt x="498" y="138"/>
                  </a:cubicBezTo>
                  <a:cubicBezTo>
                    <a:pt x="498" y="94"/>
                    <a:pt x="444" y="51"/>
                    <a:pt x="401" y="51"/>
                  </a:cubicBezTo>
                  <a:cubicBezTo>
                    <a:pt x="356" y="17"/>
                    <a:pt x="304" y="1"/>
                    <a:pt x="25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1" name="Google Shape;573;p28"/>
            <p:cNvSpPr/>
            <p:nvPr/>
          </p:nvSpPr>
          <p:spPr>
            <a:xfrm>
              <a:off x="4894550" y="3059375"/>
              <a:ext cx="13725" cy="9650"/>
            </a:xfrm>
            <a:custGeom>
              <a:avLst/>
              <a:gdLst/>
              <a:ahLst/>
              <a:cxnLst/>
              <a:rect l="l" t="t" r="r" b="b"/>
              <a:pathLst>
                <a:path w="549" h="386" extrusionOk="0">
                  <a:moveTo>
                    <a:pt x="265" y="1"/>
                  </a:moveTo>
                  <a:cubicBezTo>
                    <a:pt x="83" y="1"/>
                    <a:pt x="1" y="295"/>
                    <a:pt x="204" y="382"/>
                  </a:cubicBezTo>
                  <a:cubicBezTo>
                    <a:pt x="219" y="385"/>
                    <a:pt x="233" y="386"/>
                    <a:pt x="247" y="386"/>
                  </a:cubicBezTo>
                  <a:cubicBezTo>
                    <a:pt x="483" y="386"/>
                    <a:pt x="548" y="55"/>
                    <a:pt x="334" y="14"/>
                  </a:cubicBezTo>
                  <a:cubicBezTo>
                    <a:pt x="310" y="5"/>
                    <a:pt x="287" y="1"/>
                    <a:pt x="26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2" name="Google Shape;574;p28"/>
            <p:cNvSpPr/>
            <p:nvPr/>
          </p:nvSpPr>
          <p:spPr>
            <a:xfrm>
              <a:off x="4902175" y="2948175"/>
              <a:ext cx="11800" cy="8075"/>
            </a:xfrm>
            <a:custGeom>
              <a:avLst/>
              <a:gdLst/>
              <a:ahLst/>
              <a:cxnLst/>
              <a:rect l="l" t="t" r="r" b="b"/>
              <a:pathLst>
                <a:path w="472" h="323" extrusionOk="0">
                  <a:moveTo>
                    <a:pt x="257" y="0"/>
                  </a:moveTo>
                  <a:cubicBezTo>
                    <a:pt x="62" y="0"/>
                    <a:pt x="0" y="278"/>
                    <a:pt x="213" y="318"/>
                  </a:cubicBezTo>
                  <a:cubicBezTo>
                    <a:pt x="225" y="321"/>
                    <a:pt x="236" y="322"/>
                    <a:pt x="247" y="322"/>
                  </a:cubicBezTo>
                  <a:cubicBezTo>
                    <a:pt x="407" y="322"/>
                    <a:pt x="471" y="45"/>
                    <a:pt x="299" y="4"/>
                  </a:cubicBezTo>
                  <a:cubicBezTo>
                    <a:pt x="285" y="2"/>
                    <a:pt x="271" y="0"/>
                    <a:pt x="25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3" name="Google Shape;575;p28"/>
            <p:cNvSpPr/>
            <p:nvPr/>
          </p:nvSpPr>
          <p:spPr>
            <a:xfrm>
              <a:off x="4867275" y="3013375"/>
              <a:ext cx="12825" cy="8325"/>
            </a:xfrm>
            <a:custGeom>
              <a:avLst/>
              <a:gdLst/>
              <a:ahLst/>
              <a:cxnLst/>
              <a:rect l="l" t="t" r="r" b="b"/>
              <a:pathLst>
                <a:path w="513" h="333" extrusionOk="0">
                  <a:moveTo>
                    <a:pt x="258" y="0"/>
                  </a:moveTo>
                  <a:cubicBezTo>
                    <a:pt x="63" y="0"/>
                    <a:pt x="0" y="278"/>
                    <a:pt x="213" y="329"/>
                  </a:cubicBezTo>
                  <a:cubicBezTo>
                    <a:pt x="224" y="331"/>
                    <a:pt x="235" y="333"/>
                    <a:pt x="246" y="333"/>
                  </a:cubicBezTo>
                  <a:cubicBezTo>
                    <a:pt x="403" y="333"/>
                    <a:pt x="512" y="55"/>
                    <a:pt x="300" y="4"/>
                  </a:cubicBezTo>
                  <a:cubicBezTo>
                    <a:pt x="285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4" name="Google Shape;576;p28"/>
            <p:cNvSpPr/>
            <p:nvPr/>
          </p:nvSpPr>
          <p:spPr>
            <a:xfrm>
              <a:off x="4885025" y="2963825"/>
              <a:ext cx="14350" cy="11525"/>
            </a:xfrm>
            <a:custGeom>
              <a:avLst/>
              <a:gdLst/>
              <a:ahLst/>
              <a:cxnLst/>
              <a:rect l="l" t="t" r="r" b="b"/>
              <a:pathLst>
                <a:path w="574" h="461" extrusionOk="0">
                  <a:moveTo>
                    <a:pt x="305" y="1"/>
                  </a:moveTo>
                  <a:cubicBezTo>
                    <a:pt x="294" y="1"/>
                    <a:pt x="282" y="2"/>
                    <a:pt x="271" y="6"/>
                  </a:cubicBezTo>
                  <a:cubicBezTo>
                    <a:pt x="174" y="6"/>
                    <a:pt x="131" y="49"/>
                    <a:pt x="44" y="147"/>
                  </a:cubicBezTo>
                  <a:cubicBezTo>
                    <a:pt x="1" y="190"/>
                    <a:pt x="1" y="320"/>
                    <a:pt x="44" y="363"/>
                  </a:cubicBezTo>
                  <a:cubicBezTo>
                    <a:pt x="87" y="460"/>
                    <a:pt x="174" y="460"/>
                    <a:pt x="271" y="460"/>
                  </a:cubicBezTo>
                  <a:cubicBezTo>
                    <a:pt x="358" y="417"/>
                    <a:pt x="401" y="363"/>
                    <a:pt x="444" y="320"/>
                  </a:cubicBezTo>
                  <a:cubicBezTo>
                    <a:pt x="573" y="201"/>
                    <a:pt x="430" y="1"/>
                    <a:pt x="30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5" name="Google Shape;577;p28"/>
            <p:cNvSpPr/>
            <p:nvPr/>
          </p:nvSpPr>
          <p:spPr>
            <a:xfrm>
              <a:off x="4875050" y="3033650"/>
              <a:ext cx="10800" cy="8350"/>
            </a:xfrm>
            <a:custGeom>
              <a:avLst/>
              <a:gdLst/>
              <a:ahLst/>
              <a:cxnLst/>
              <a:rect l="l" t="t" r="r" b="b"/>
              <a:pathLst>
                <a:path w="432" h="334" extrusionOk="0">
                  <a:moveTo>
                    <a:pt x="225" y="1"/>
                  </a:moveTo>
                  <a:cubicBezTo>
                    <a:pt x="65" y="1"/>
                    <a:pt x="0" y="279"/>
                    <a:pt x="172" y="329"/>
                  </a:cubicBezTo>
                  <a:cubicBezTo>
                    <a:pt x="184" y="332"/>
                    <a:pt x="194" y="333"/>
                    <a:pt x="205" y="333"/>
                  </a:cubicBezTo>
                  <a:cubicBezTo>
                    <a:pt x="357" y="333"/>
                    <a:pt x="431" y="55"/>
                    <a:pt x="259" y="5"/>
                  </a:cubicBezTo>
                  <a:cubicBezTo>
                    <a:pt x="247" y="2"/>
                    <a:pt x="236" y="1"/>
                    <a:pt x="22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6" name="Google Shape;578;p28"/>
            <p:cNvSpPr/>
            <p:nvPr/>
          </p:nvSpPr>
          <p:spPr>
            <a:xfrm>
              <a:off x="4990800" y="2920500"/>
              <a:ext cx="55200" cy="20825"/>
            </a:xfrm>
            <a:custGeom>
              <a:avLst/>
              <a:gdLst/>
              <a:ahLst/>
              <a:cxnLst/>
              <a:rect l="l" t="t" r="r" b="b"/>
              <a:pathLst>
                <a:path w="2208" h="833" extrusionOk="0">
                  <a:moveTo>
                    <a:pt x="2126" y="1"/>
                  </a:moveTo>
                  <a:cubicBezTo>
                    <a:pt x="2100" y="1"/>
                    <a:pt x="2078" y="11"/>
                    <a:pt x="2078" y="29"/>
                  </a:cubicBezTo>
                  <a:cubicBezTo>
                    <a:pt x="1918" y="487"/>
                    <a:pt x="1581" y="630"/>
                    <a:pt x="1200" y="630"/>
                  </a:cubicBezTo>
                  <a:cubicBezTo>
                    <a:pt x="834" y="630"/>
                    <a:pt x="427" y="498"/>
                    <a:pt x="98" y="386"/>
                  </a:cubicBezTo>
                  <a:cubicBezTo>
                    <a:pt x="44" y="386"/>
                    <a:pt x="0" y="473"/>
                    <a:pt x="44" y="473"/>
                  </a:cubicBezTo>
                  <a:cubicBezTo>
                    <a:pt x="358" y="654"/>
                    <a:pt x="857" y="833"/>
                    <a:pt x="1297" y="833"/>
                  </a:cubicBezTo>
                  <a:cubicBezTo>
                    <a:pt x="1750" y="833"/>
                    <a:pt x="2142" y="644"/>
                    <a:pt x="2208" y="73"/>
                  </a:cubicBezTo>
                  <a:cubicBezTo>
                    <a:pt x="2208" y="22"/>
                    <a:pt x="2163" y="1"/>
                    <a:pt x="212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7" name="Google Shape;579;p28"/>
            <p:cNvSpPr/>
            <p:nvPr/>
          </p:nvSpPr>
          <p:spPr>
            <a:xfrm>
              <a:off x="4861575" y="2854550"/>
              <a:ext cx="11025" cy="8000"/>
            </a:xfrm>
            <a:custGeom>
              <a:avLst/>
              <a:gdLst/>
              <a:ahLst/>
              <a:cxnLst/>
              <a:rect l="l" t="t" r="r" b="b"/>
              <a:pathLst>
                <a:path w="441" h="320" extrusionOk="0">
                  <a:moveTo>
                    <a:pt x="175" y="1"/>
                  </a:moveTo>
                  <a:cubicBezTo>
                    <a:pt x="25" y="1"/>
                    <a:pt x="0" y="236"/>
                    <a:pt x="170" y="276"/>
                  </a:cubicBezTo>
                  <a:cubicBezTo>
                    <a:pt x="170" y="276"/>
                    <a:pt x="170" y="319"/>
                    <a:pt x="214" y="319"/>
                  </a:cubicBezTo>
                  <a:cubicBezTo>
                    <a:pt x="257" y="319"/>
                    <a:pt x="300" y="319"/>
                    <a:pt x="344" y="276"/>
                  </a:cubicBezTo>
                  <a:lnTo>
                    <a:pt x="398" y="276"/>
                  </a:lnTo>
                  <a:cubicBezTo>
                    <a:pt x="441" y="233"/>
                    <a:pt x="441" y="135"/>
                    <a:pt x="398" y="92"/>
                  </a:cubicBezTo>
                  <a:cubicBezTo>
                    <a:pt x="398" y="6"/>
                    <a:pt x="300" y="6"/>
                    <a:pt x="257" y="6"/>
                  </a:cubicBezTo>
                  <a:lnTo>
                    <a:pt x="214" y="6"/>
                  </a:lnTo>
                  <a:cubicBezTo>
                    <a:pt x="200" y="2"/>
                    <a:pt x="187" y="1"/>
                    <a:pt x="17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8" name="Google Shape;580;p28"/>
            <p:cNvSpPr/>
            <p:nvPr/>
          </p:nvSpPr>
          <p:spPr>
            <a:xfrm>
              <a:off x="4946275" y="2843175"/>
              <a:ext cx="8275" cy="5975"/>
            </a:xfrm>
            <a:custGeom>
              <a:avLst/>
              <a:gdLst/>
              <a:ahLst/>
              <a:cxnLst/>
              <a:rect l="l" t="t" r="r" b="b"/>
              <a:pathLst>
                <a:path w="331" h="239" extrusionOk="0">
                  <a:moveTo>
                    <a:pt x="169" y="1"/>
                  </a:moveTo>
                  <a:cubicBezTo>
                    <a:pt x="59" y="1"/>
                    <a:pt x="0" y="194"/>
                    <a:pt x="158" y="233"/>
                  </a:cubicBezTo>
                  <a:cubicBezTo>
                    <a:pt x="171" y="237"/>
                    <a:pt x="182" y="239"/>
                    <a:pt x="193" y="239"/>
                  </a:cubicBezTo>
                  <a:cubicBezTo>
                    <a:pt x="305" y="239"/>
                    <a:pt x="330" y="46"/>
                    <a:pt x="202" y="6"/>
                  </a:cubicBezTo>
                  <a:cubicBezTo>
                    <a:pt x="190" y="2"/>
                    <a:pt x="180" y="1"/>
                    <a:pt x="16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9" name="Google Shape;581;p28"/>
            <p:cNvSpPr/>
            <p:nvPr/>
          </p:nvSpPr>
          <p:spPr>
            <a:xfrm>
              <a:off x="4989725" y="2842450"/>
              <a:ext cx="6325" cy="8950"/>
            </a:xfrm>
            <a:custGeom>
              <a:avLst/>
              <a:gdLst/>
              <a:ahLst/>
              <a:cxnLst/>
              <a:rect l="l" t="t" r="r" b="b"/>
              <a:pathLst>
                <a:path w="253" h="358" extrusionOk="0">
                  <a:moveTo>
                    <a:pt x="116" y="1"/>
                  </a:moveTo>
                  <a:cubicBezTo>
                    <a:pt x="67" y="1"/>
                    <a:pt x="18" y="25"/>
                    <a:pt x="0" y="78"/>
                  </a:cubicBezTo>
                  <a:lnTo>
                    <a:pt x="0" y="262"/>
                  </a:lnTo>
                  <a:cubicBezTo>
                    <a:pt x="0" y="316"/>
                    <a:pt x="34" y="358"/>
                    <a:pt x="72" y="358"/>
                  </a:cubicBezTo>
                  <a:cubicBezTo>
                    <a:pt x="95" y="358"/>
                    <a:pt x="120" y="342"/>
                    <a:pt x="141" y="306"/>
                  </a:cubicBezTo>
                  <a:cubicBezTo>
                    <a:pt x="184" y="262"/>
                    <a:pt x="227" y="219"/>
                    <a:pt x="227" y="133"/>
                  </a:cubicBezTo>
                  <a:cubicBezTo>
                    <a:pt x="253" y="50"/>
                    <a:pt x="185" y="1"/>
                    <a:pt x="11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0" name="Google Shape;582;p28"/>
            <p:cNvSpPr/>
            <p:nvPr/>
          </p:nvSpPr>
          <p:spPr>
            <a:xfrm>
              <a:off x="4910725" y="2737550"/>
              <a:ext cx="8150" cy="4350"/>
            </a:xfrm>
            <a:custGeom>
              <a:avLst/>
              <a:gdLst/>
              <a:ahLst/>
              <a:cxnLst/>
              <a:rect l="l" t="t" r="r" b="b"/>
              <a:pathLst>
                <a:path w="326" h="174" extrusionOk="0">
                  <a:moveTo>
                    <a:pt x="185" y="1"/>
                  </a:moveTo>
                  <a:cubicBezTo>
                    <a:pt x="55" y="1"/>
                    <a:pt x="1" y="130"/>
                    <a:pt x="98" y="174"/>
                  </a:cubicBezTo>
                  <a:lnTo>
                    <a:pt x="271" y="174"/>
                  </a:lnTo>
                  <a:cubicBezTo>
                    <a:pt x="271" y="130"/>
                    <a:pt x="325" y="87"/>
                    <a:pt x="271" y="87"/>
                  </a:cubicBezTo>
                  <a:cubicBezTo>
                    <a:pt x="228" y="44"/>
                    <a:pt x="228" y="44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1" name="Google Shape;583;p28"/>
            <p:cNvSpPr/>
            <p:nvPr/>
          </p:nvSpPr>
          <p:spPr>
            <a:xfrm>
              <a:off x="5029500" y="2854550"/>
              <a:ext cx="11100" cy="6925"/>
            </a:xfrm>
            <a:custGeom>
              <a:avLst/>
              <a:gdLst/>
              <a:ahLst/>
              <a:cxnLst/>
              <a:rect l="l" t="t" r="r" b="b"/>
              <a:pathLst>
                <a:path w="444" h="277" extrusionOk="0">
                  <a:moveTo>
                    <a:pt x="139" y="0"/>
                  </a:moveTo>
                  <a:cubicBezTo>
                    <a:pt x="26" y="0"/>
                    <a:pt x="0" y="193"/>
                    <a:pt x="119" y="233"/>
                  </a:cubicBezTo>
                  <a:cubicBezTo>
                    <a:pt x="173" y="276"/>
                    <a:pt x="216" y="276"/>
                    <a:pt x="259" y="276"/>
                  </a:cubicBezTo>
                  <a:cubicBezTo>
                    <a:pt x="389" y="276"/>
                    <a:pt x="443" y="92"/>
                    <a:pt x="303" y="49"/>
                  </a:cubicBezTo>
                  <a:cubicBezTo>
                    <a:pt x="259" y="6"/>
                    <a:pt x="216" y="6"/>
                    <a:pt x="173" y="6"/>
                  </a:cubicBezTo>
                  <a:cubicBezTo>
                    <a:pt x="161" y="2"/>
                    <a:pt x="149" y="0"/>
                    <a:pt x="1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2" name="Google Shape;584;p28"/>
            <p:cNvSpPr/>
            <p:nvPr/>
          </p:nvSpPr>
          <p:spPr>
            <a:xfrm>
              <a:off x="5001450" y="2768800"/>
              <a:ext cx="9275" cy="5975"/>
            </a:xfrm>
            <a:custGeom>
              <a:avLst/>
              <a:gdLst/>
              <a:ahLst/>
              <a:cxnLst/>
              <a:rect l="l" t="t" r="r" b="b"/>
              <a:pathLst>
                <a:path w="371" h="239" extrusionOk="0">
                  <a:moveTo>
                    <a:pt x="178" y="0"/>
                  </a:moveTo>
                  <a:cubicBezTo>
                    <a:pt x="59" y="0"/>
                    <a:pt x="1" y="193"/>
                    <a:pt x="159" y="233"/>
                  </a:cubicBezTo>
                  <a:cubicBezTo>
                    <a:pt x="171" y="237"/>
                    <a:pt x="183" y="238"/>
                    <a:pt x="194" y="238"/>
                  </a:cubicBezTo>
                  <a:cubicBezTo>
                    <a:pt x="312" y="238"/>
                    <a:pt x="371" y="45"/>
                    <a:pt x="213" y="6"/>
                  </a:cubicBezTo>
                  <a:cubicBezTo>
                    <a:pt x="201" y="2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3" name="Google Shape;585;p28"/>
            <p:cNvSpPr/>
            <p:nvPr/>
          </p:nvSpPr>
          <p:spPr>
            <a:xfrm>
              <a:off x="4932750" y="2805025"/>
              <a:ext cx="9650" cy="9100"/>
            </a:xfrm>
            <a:custGeom>
              <a:avLst/>
              <a:gdLst/>
              <a:ahLst/>
              <a:cxnLst/>
              <a:rect l="l" t="t" r="r" b="b"/>
              <a:pathLst>
                <a:path w="386" h="364" extrusionOk="0">
                  <a:moveTo>
                    <a:pt x="137" y="0"/>
                  </a:moveTo>
                  <a:cubicBezTo>
                    <a:pt x="63" y="0"/>
                    <a:pt x="1" y="52"/>
                    <a:pt x="29" y="136"/>
                  </a:cubicBezTo>
                  <a:cubicBezTo>
                    <a:pt x="72" y="223"/>
                    <a:pt x="72" y="277"/>
                    <a:pt x="115" y="320"/>
                  </a:cubicBezTo>
                  <a:cubicBezTo>
                    <a:pt x="144" y="349"/>
                    <a:pt x="183" y="363"/>
                    <a:pt x="222" y="363"/>
                  </a:cubicBezTo>
                  <a:cubicBezTo>
                    <a:pt x="303" y="363"/>
                    <a:pt x="386" y="303"/>
                    <a:pt x="386" y="180"/>
                  </a:cubicBezTo>
                  <a:cubicBezTo>
                    <a:pt x="342" y="136"/>
                    <a:pt x="299" y="93"/>
                    <a:pt x="256" y="50"/>
                  </a:cubicBezTo>
                  <a:cubicBezTo>
                    <a:pt x="221" y="16"/>
                    <a:pt x="178" y="0"/>
                    <a:pt x="1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4" name="Google Shape;586;p28"/>
            <p:cNvSpPr/>
            <p:nvPr/>
          </p:nvSpPr>
          <p:spPr>
            <a:xfrm>
              <a:off x="4829575" y="2811300"/>
              <a:ext cx="10300" cy="10675"/>
            </a:xfrm>
            <a:custGeom>
              <a:avLst/>
              <a:gdLst/>
              <a:ahLst/>
              <a:cxnLst/>
              <a:rect l="l" t="t" r="r" b="b"/>
              <a:pathLst>
                <a:path w="412" h="427" extrusionOk="0">
                  <a:moveTo>
                    <a:pt x="224" y="0"/>
                  </a:moveTo>
                  <a:cubicBezTo>
                    <a:pt x="188" y="0"/>
                    <a:pt x="156" y="20"/>
                    <a:pt x="141" y="69"/>
                  </a:cubicBezTo>
                  <a:cubicBezTo>
                    <a:pt x="98" y="113"/>
                    <a:pt x="55" y="156"/>
                    <a:pt x="55" y="199"/>
                  </a:cubicBezTo>
                  <a:cubicBezTo>
                    <a:pt x="1" y="297"/>
                    <a:pt x="55" y="426"/>
                    <a:pt x="185" y="426"/>
                  </a:cubicBezTo>
                  <a:cubicBezTo>
                    <a:pt x="271" y="426"/>
                    <a:pt x="368" y="383"/>
                    <a:pt x="368" y="242"/>
                  </a:cubicBezTo>
                  <a:cubicBezTo>
                    <a:pt x="412" y="199"/>
                    <a:pt x="412" y="199"/>
                    <a:pt x="368" y="156"/>
                  </a:cubicBezTo>
                  <a:cubicBezTo>
                    <a:pt x="368" y="71"/>
                    <a:pt x="290" y="0"/>
                    <a:pt x="22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5" name="Google Shape;587;p28"/>
            <p:cNvSpPr/>
            <p:nvPr/>
          </p:nvSpPr>
          <p:spPr>
            <a:xfrm>
              <a:off x="5002400" y="3090650"/>
              <a:ext cx="32125" cy="11575"/>
            </a:xfrm>
            <a:custGeom>
              <a:avLst/>
              <a:gdLst/>
              <a:ahLst/>
              <a:cxnLst/>
              <a:rect l="l" t="t" r="r" b="b"/>
              <a:pathLst>
                <a:path w="1285" h="463" extrusionOk="0">
                  <a:moveTo>
                    <a:pt x="110" y="1"/>
                  </a:moveTo>
                  <a:cubicBezTo>
                    <a:pt x="44" y="1"/>
                    <a:pt x="1" y="93"/>
                    <a:pt x="34" y="159"/>
                  </a:cubicBezTo>
                  <a:cubicBezTo>
                    <a:pt x="238" y="370"/>
                    <a:pt x="483" y="462"/>
                    <a:pt x="728" y="462"/>
                  </a:cubicBezTo>
                  <a:cubicBezTo>
                    <a:pt x="860" y="462"/>
                    <a:pt x="991" y="436"/>
                    <a:pt x="1116" y="386"/>
                  </a:cubicBezTo>
                  <a:cubicBezTo>
                    <a:pt x="1284" y="307"/>
                    <a:pt x="1181" y="110"/>
                    <a:pt x="1063" y="110"/>
                  </a:cubicBezTo>
                  <a:cubicBezTo>
                    <a:pt x="1052" y="110"/>
                    <a:pt x="1041" y="112"/>
                    <a:pt x="1030" y="116"/>
                  </a:cubicBezTo>
                  <a:cubicBezTo>
                    <a:pt x="936" y="165"/>
                    <a:pt x="836" y="185"/>
                    <a:pt x="735" y="185"/>
                  </a:cubicBezTo>
                  <a:cubicBezTo>
                    <a:pt x="546" y="185"/>
                    <a:pt x="351" y="114"/>
                    <a:pt x="175" y="29"/>
                  </a:cubicBezTo>
                  <a:cubicBezTo>
                    <a:pt x="152" y="9"/>
                    <a:pt x="130" y="1"/>
                    <a:pt x="11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96" name="Google Shape;588;p28"/>
          <p:cNvSpPr/>
          <p:nvPr/>
        </p:nvSpPr>
        <p:spPr>
          <a:xfrm>
            <a:off x="89625" y="2141270"/>
            <a:ext cx="224721" cy="224044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7" name="Google Shape;589;p28"/>
          <p:cNvSpPr/>
          <p:nvPr/>
        </p:nvSpPr>
        <p:spPr>
          <a:xfrm>
            <a:off x="377800" y="1927820"/>
            <a:ext cx="119332" cy="118756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8" name="Google Shape;590;p28"/>
          <p:cNvSpPr/>
          <p:nvPr/>
        </p:nvSpPr>
        <p:spPr>
          <a:xfrm>
            <a:off x="2744200" y="1770988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9" name="Google Shape;591;p28"/>
          <p:cNvSpPr/>
          <p:nvPr/>
        </p:nvSpPr>
        <p:spPr>
          <a:xfrm>
            <a:off x="1131554" y="3811513"/>
            <a:ext cx="107700" cy="10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0" name="Google Shape;592;p28"/>
          <p:cNvSpPr/>
          <p:nvPr/>
        </p:nvSpPr>
        <p:spPr>
          <a:xfrm flipH="1">
            <a:off x="7364086" y="327925"/>
            <a:ext cx="224721" cy="224044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1" name="Google Shape;593;p28"/>
          <p:cNvSpPr/>
          <p:nvPr/>
        </p:nvSpPr>
        <p:spPr>
          <a:xfrm flipH="1">
            <a:off x="7588800" y="604150"/>
            <a:ext cx="119332" cy="11875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2" name="Google Shape;594;p28"/>
          <p:cNvSpPr/>
          <p:nvPr/>
        </p:nvSpPr>
        <p:spPr>
          <a:xfrm>
            <a:off x="2544725" y="1630350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3" name="Google Shape;595;p28"/>
          <p:cNvSpPr/>
          <p:nvPr/>
        </p:nvSpPr>
        <p:spPr>
          <a:xfrm flipH="1">
            <a:off x="8901975" y="3444275"/>
            <a:ext cx="119332" cy="11875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4" name="Google Shape;596;p28"/>
          <p:cNvSpPr/>
          <p:nvPr/>
        </p:nvSpPr>
        <p:spPr>
          <a:xfrm rot="882870">
            <a:off x="2019423" y="4917362"/>
            <a:ext cx="119322" cy="11874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5" name="Google Shape;597;p28"/>
          <p:cNvSpPr/>
          <p:nvPr/>
        </p:nvSpPr>
        <p:spPr>
          <a:xfrm flipH="1">
            <a:off x="8851975" y="3025600"/>
            <a:ext cx="119332" cy="118756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6" name="Google Shape;598;p28"/>
          <p:cNvSpPr/>
          <p:nvPr/>
        </p:nvSpPr>
        <p:spPr>
          <a:xfrm>
            <a:off x="1987913" y="584288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7" name="Google Shape;599;p28"/>
          <p:cNvSpPr/>
          <p:nvPr/>
        </p:nvSpPr>
        <p:spPr>
          <a:xfrm>
            <a:off x="1850625" y="530600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8" name="Google Shape;600;p28"/>
          <p:cNvSpPr/>
          <p:nvPr/>
        </p:nvSpPr>
        <p:spPr>
          <a:xfrm rot="882870" flipH="1">
            <a:off x="1746721" y="4722981"/>
            <a:ext cx="119322" cy="11874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9" name="Google Shape;601;p28"/>
          <p:cNvSpPr/>
          <p:nvPr/>
        </p:nvSpPr>
        <p:spPr>
          <a:xfrm>
            <a:off x="1077850" y="4142263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0" name="Google Shape;602;p28"/>
          <p:cNvSpPr/>
          <p:nvPr/>
        </p:nvSpPr>
        <p:spPr>
          <a:xfrm>
            <a:off x="700375" y="3952900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1" name="Google Shape;603;p28"/>
          <p:cNvSpPr/>
          <p:nvPr/>
        </p:nvSpPr>
        <p:spPr>
          <a:xfrm>
            <a:off x="8544079" y="3841925"/>
            <a:ext cx="107700" cy="10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2" name="Google Shape;604;p28"/>
          <p:cNvSpPr/>
          <p:nvPr/>
        </p:nvSpPr>
        <p:spPr>
          <a:xfrm rot="-1154684">
            <a:off x="8302709" y="4276649"/>
            <a:ext cx="53701" cy="537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3" name="Google Shape;605;p28"/>
          <p:cNvSpPr/>
          <p:nvPr/>
        </p:nvSpPr>
        <p:spPr>
          <a:xfrm rot="-1154684">
            <a:off x="8515492" y="4122391"/>
            <a:ext cx="53701" cy="537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606;p28"/>
          <p:cNvGrpSpPr/>
          <p:nvPr/>
        </p:nvGrpSpPr>
        <p:grpSpPr>
          <a:xfrm flipH="1">
            <a:off x="2498626" y="235032"/>
            <a:ext cx="619669" cy="644842"/>
            <a:chOff x="5657050" y="1291425"/>
            <a:chExt cx="333550" cy="347100"/>
          </a:xfrm>
        </p:grpSpPr>
        <p:sp>
          <p:nvSpPr>
            <p:cNvPr id="1048714" name="Google Shape;607;p28"/>
            <p:cNvSpPr/>
            <p:nvPr/>
          </p:nvSpPr>
          <p:spPr>
            <a:xfrm>
              <a:off x="5657050" y="1291425"/>
              <a:ext cx="333550" cy="347100"/>
            </a:xfrm>
            <a:custGeom>
              <a:avLst/>
              <a:gdLst/>
              <a:ahLst/>
              <a:cxnLst/>
              <a:rect l="l" t="t" r="r" b="b"/>
              <a:pathLst>
                <a:path w="13342" h="13884" extrusionOk="0">
                  <a:moveTo>
                    <a:pt x="6666" y="1"/>
                  </a:moveTo>
                  <a:cubicBezTo>
                    <a:pt x="6493" y="1"/>
                    <a:pt x="5140" y="44"/>
                    <a:pt x="4285" y="1851"/>
                  </a:cubicBezTo>
                  <a:cubicBezTo>
                    <a:pt x="4009" y="1728"/>
                    <a:pt x="3738" y="1668"/>
                    <a:pt x="3465" y="1668"/>
                  </a:cubicBezTo>
                  <a:cubicBezTo>
                    <a:pt x="3332" y="1668"/>
                    <a:pt x="3198" y="1682"/>
                    <a:pt x="3063" y="1710"/>
                  </a:cubicBezTo>
                  <a:cubicBezTo>
                    <a:pt x="2121" y="1851"/>
                    <a:pt x="1310" y="2793"/>
                    <a:pt x="1212" y="3875"/>
                  </a:cubicBezTo>
                  <a:lnTo>
                    <a:pt x="1212" y="4188"/>
                  </a:lnTo>
                  <a:cubicBezTo>
                    <a:pt x="542" y="4502"/>
                    <a:pt x="130" y="5140"/>
                    <a:pt x="87" y="5909"/>
                  </a:cubicBezTo>
                  <a:cubicBezTo>
                    <a:pt x="0" y="6580"/>
                    <a:pt x="87" y="7121"/>
                    <a:pt x="271" y="7575"/>
                  </a:cubicBezTo>
                  <a:cubicBezTo>
                    <a:pt x="130" y="7846"/>
                    <a:pt x="87" y="8116"/>
                    <a:pt x="44" y="8430"/>
                  </a:cubicBezTo>
                  <a:cubicBezTo>
                    <a:pt x="44" y="8928"/>
                    <a:pt x="228" y="9371"/>
                    <a:pt x="628" y="9739"/>
                  </a:cubicBezTo>
                  <a:cubicBezTo>
                    <a:pt x="542" y="10010"/>
                    <a:pt x="542" y="10280"/>
                    <a:pt x="542" y="10507"/>
                  </a:cubicBezTo>
                  <a:cubicBezTo>
                    <a:pt x="628" y="10951"/>
                    <a:pt x="855" y="11362"/>
                    <a:pt x="1212" y="11633"/>
                  </a:cubicBezTo>
                  <a:cubicBezTo>
                    <a:pt x="1353" y="11762"/>
                    <a:pt x="1526" y="11860"/>
                    <a:pt x="1667" y="11903"/>
                  </a:cubicBezTo>
                  <a:cubicBezTo>
                    <a:pt x="1894" y="12531"/>
                    <a:pt x="2392" y="13212"/>
                    <a:pt x="3376" y="13753"/>
                  </a:cubicBezTo>
                  <a:cubicBezTo>
                    <a:pt x="3560" y="13840"/>
                    <a:pt x="3744" y="13883"/>
                    <a:pt x="3917" y="13883"/>
                  </a:cubicBezTo>
                  <a:cubicBezTo>
                    <a:pt x="4145" y="13883"/>
                    <a:pt x="4372" y="13840"/>
                    <a:pt x="4556" y="13753"/>
                  </a:cubicBezTo>
                  <a:cubicBezTo>
                    <a:pt x="4870" y="13526"/>
                    <a:pt x="5097" y="13115"/>
                    <a:pt x="5097" y="12715"/>
                  </a:cubicBezTo>
                  <a:cubicBezTo>
                    <a:pt x="5097" y="12617"/>
                    <a:pt x="5140" y="12531"/>
                    <a:pt x="5140" y="12444"/>
                  </a:cubicBezTo>
                  <a:cubicBezTo>
                    <a:pt x="5367" y="12401"/>
                    <a:pt x="5681" y="12260"/>
                    <a:pt x="6038" y="11990"/>
                  </a:cubicBezTo>
                  <a:cubicBezTo>
                    <a:pt x="6222" y="11762"/>
                    <a:pt x="6395" y="11589"/>
                    <a:pt x="6493" y="11405"/>
                  </a:cubicBezTo>
                  <a:cubicBezTo>
                    <a:pt x="6493" y="11405"/>
                    <a:pt x="6536" y="11405"/>
                    <a:pt x="6579" y="11362"/>
                  </a:cubicBezTo>
                  <a:cubicBezTo>
                    <a:pt x="6806" y="11492"/>
                    <a:pt x="7034" y="11589"/>
                    <a:pt x="7304" y="11633"/>
                  </a:cubicBezTo>
                  <a:cubicBezTo>
                    <a:pt x="7434" y="11860"/>
                    <a:pt x="7575" y="12076"/>
                    <a:pt x="7704" y="12260"/>
                  </a:cubicBezTo>
                  <a:cubicBezTo>
                    <a:pt x="8018" y="12574"/>
                    <a:pt x="8473" y="12758"/>
                    <a:pt x="8927" y="12758"/>
                  </a:cubicBezTo>
                  <a:cubicBezTo>
                    <a:pt x="9154" y="12758"/>
                    <a:pt x="9327" y="12715"/>
                    <a:pt x="9468" y="12671"/>
                  </a:cubicBezTo>
                  <a:cubicBezTo>
                    <a:pt x="10002" y="12971"/>
                    <a:pt x="10621" y="13125"/>
                    <a:pt x="11274" y="13125"/>
                  </a:cubicBezTo>
                  <a:cubicBezTo>
                    <a:pt x="11495" y="13125"/>
                    <a:pt x="11719" y="13107"/>
                    <a:pt x="11946" y="13072"/>
                  </a:cubicBezTo>
                  <a:cubicBezTo>
                    <a:pt x="12346" y="12985"/>
                    <a:pt x="12714" y="12715"/>
                    <a:pt x="12844" y="12347"/>
                  </a:cubicBezTo>
                  <a:cubicBezTo>
                    <a:pt x="12985" y="11946"/>
                    <a:pt x="12941" y="11535"/>
                    <a:pt x="12671" y="11178"/>
                  </a:cubicBezTo>
                  <a:cubicBezTo>
                    <a:pt x="12617" y="11135"/>
                    <a:pt x="12574" y="11048"/>
                    <a:pt x="12530" y="10951"/>
                  </a:cubicBezTo>
                  <a:cubicBezTo>
                    <a:pt x="12714" y="10724"/>
                    <a:pt x="12844" y="10410"/>
                    <a:pt x="12941" y="10053"/>
                  </a:cubicBezTo>
                  <a:cubicBezTo>
                    <a:pt x="12985" y="9782"/>
                    <a:pt x="12985" y="9512"/>
                    <a:pt x="12941" y="9328"/>
                  </a:cubicBezTo>
                  <a:cubicBezTo>
                    <a:pt x="13255" y="8884"/>
                    <a:pt x="13342" y="8387"/>
                    <a:pt x="13255" y="7846"/>
                  </a:cubicBezTo>
                  <a:cubicBezTo>
                    <a:pt x="13255" y="7575"/>
                    <a:pt x="13158" y="7391"/>
                    <a:pt x="13071" y="7164"/>
                  </a:cubicBezTo>
                  <a:cubicBezTo>
                    <a:pt x="13255" y="6720"/>
                    <a:pt x="13255" y="6179"/>
                    <a:pt x="13071" y="5638"/>
                  </a:cubicBezTo>
                  <a:cubicBezTo>
                    <a:pt x="12941" y="5184"/>
                    <a:pt x="12714" y="4827"/>
                    <a:pt x="12487" y="4556"/>
                  </a:cubicBezTo>
                  <a:cubicBezTo>
                    <a:pt x="12574" y="4058"/>
                    <a:pt x="12444" y="3517"/>
                    <a:pt x="12130" y="3063"/>
                  </a:cubicBezTo>
                  <a:cubicBezTo>
                    <a:pt x="11762" y="2522"/>
                    <a:pt x="11134" y="2165"/>
                    <a:pt x="10453" y="2122"/>
                  </a:cubicBezTo>
                  <a:cubicBezTo>
                    <a:pt x="10019" y="1616"/>
                    <a:pt x="9413" y="1336"/>
                    <a:pt x="8740" y="1336"/>
                  </a:cubicBezTo>
                  <a:cubicBezTo>
                    <a:pt x="8506" y="1336"/>
                    <a:pt x="8264" y="1370"/>
                    <a:pt x="8018" y="1440"/>
                  </a:cubicBezTo>
                  <a:cubicBezTo>
                    <a:pt x="7748" y="1527"/>
                    <a:pt x="7477" y="1667"/>
                    <a:pt x="7304" y="1797"/>
                  </a:cubicBezTo>
                  <a:cubicBezTo>
                    <a:pt x="7304" y="1754"/>
                    <a:pt x="7347" y="1710"/>
                    <a:pt x="7347" y="1710"/>
                  </a:cubicBezTo>
                  <a:lnTo>
                    <a:pt x="7391" y="1667"/>
                  </a:lnTo>
                  <a:lnTo>
                    <a:pt x="7434" y="1624"/>
                  </a:lnTo>
                  <a:cubicBezTo>
                    <a:pt x="7434" y="1624"/>
                    <a:pt x="7434" y="1581"/>
                    <a:pt x="7477" y="1581"/>
                  </a:cubicBezTo>
                  <a:cubicBezTo>
                    <a:pt x="7477" y="1527"/>
                    <a:pt x="7531" y="1483"/>
                    <a:pt x="7575" y="1397"/>
                  </a:cubicBezTo>
                  <a:cubicBezTo>
                    <a:pt x="7618" y="1353"/>
                    <a:pt x="7618" y="1256"/>
                    <a:pt x="7618" y="1256"/>
                  </a:cubicBezTo>
                  <a:cubicBezTo>
                    <a:pt x="7618" y="1213"/>
                    <a:pt x="7618" y="1213"/>
                    <a:pt x="7661" y="1169"/>
                  </a:cubicBezTo>
                  <a:lnTo>
                    <a:pt x="7661" y="1083"/>
                  </a:lnTo>
                  <a:lnTo>
                    <a:pt x="7661" y="986"/>
                  </a:lnTo>
                  <a:lnTo>
                    <a:pt x="7661" y="812"/>
                  </a:lnTo>
                  <a:cubicBezTo>
                    <a:pt x="7618" y="769"/>
                    <a:pt x="7618" y="715"/>
                    <a:pt x="7618" y="672"/>
                  </a:cubicBezTo>
                  <a:cubicBezTo>
                    <a:pt x="7575" y="585"/>
                    <a:pt x="7575" y="542"/>
                    <a:pt x="7531" y="499"/>
                  </a:cubicBezTo>
                  <a:cubicBezTo>
                    <a:pt x="7531" y="499"/>
                    <a:pt x="7531" y="445"/>
                    <a:pt x="7477" y="445"/>
                  </a:cubicBezTo>
                  <a:lnTo>
                    <a:pt x="68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5" name="Google Shape;608;p28"/>
            <p:cNvSpPr/>
            <p:nvPr/>
          </p:nvSpPr>
          <p:spPr>
            <a:xfrm>
              <a:off x="5773100" y="1349875"/>
              <a:ext cx="193975" cy="245900"/>
            </a:xfrm>
            <a:custGeom>
              <a:avLst/>
              <a:gdLst/>
              <a:ahLst/>
              <a:cxnLst/>
              <a:rect l="l" t="t" r="r" b="b"/>
              <a:pathLst>
                <a:path w="7759" h="9836" extrusionOk="0">
                  <a:moveTo>
                    <a:pt x="4144" y="0"/>
                  </a:moveTo>
                  <a:cubicBezTo>
                    <a:pt x="4015" y="0"/>
                    <a:pt x="3831" y="54"/>
                    <a:pt x="3701" y="97"/>
                  </a:cubicBezTo>
                  <a:cubicBezTo>
                    <a:pt x="3106" y="271"/>
                    <a:pt x="2835" y="595"/>
                    <a:pt x="2705" y="909"/>
                  </a:cubicBezTo>
                  <a:cubicBezTo>
                    <a:pt x="2662" y="866"/>
                    <a:pt x="2619" y="866"/>
                    <a:pt x="2521" y="866"/>
                  </a:cubicBezTo>
                  <a:lnTo>
                    <a:pt x="2392" y="866"/>
                  </a:lnTo>
                  <a:cubicBezTo>
                    <a:pt x="2251" y="909"/>
                    <a:pt x="2164" y="996"/>
                    <a:pt x="2078" y="1082"/>
                  </a:cubicBezTo>
                  <a:cubicBezTo>
                    <a:pt x="1980" y="1309"/>
                    <a:pt x="1937" y="1580"/>
                    <a:pt x="1980" y="1807"/>
                  </a:cubicBezTo>
                  <a:cubicBezTo>
                    <a:pt x="1807" y="1764"/>
                    <a:pt x="1580" y="1720"/>
                    <a:pt x="1353" y="1720"/>
                  </a:cubicBezTo>
                  <a:cubicBezTo>
                    <a:pt x="942" y="1720"/>
                    <a:pt x="585" y="1850"/>
                    <a:pt x="357" y="2121"/>
                  </a:cubicBezTo>
                  <a:cubicBezTo>
                    <a:pt x="44" y="2435"/>
                    <a:pt x="0" y="3030"/>
                    <a:pt x="228" y="3571"/>
                  </a:cubicBezTo>
                  <a:cubicBezTo>
                    <a:pt x="401" y="3971"/>
                    <a:pt x="725" y="4242"/>
                    <a:pt x="1126" y="4328"/>
                  </a:cubicBezTo>
                  <a:cubicBezTo>
                    <a:pt x="855" y="4555"/>
                    <a:pt x="628" y="4783"/>
                    <a:pt x="541" y="5096"/>
                  </a:cubicBezTo>
                  <a:cubicBezTo>
                    <a:pt x="455" y="5410"/>
                    <a:pt x="498" y="5778"/>
                    <a:pt x="725" y="6092"/>
                  </a:cubicBezTo>
                  <a:cubicBezTo>
                    <a:pt x="1082" y="6676"/>
                    <a:pt x="1439" y="6990"/>
                    <a:pt x="1807" y="6990"/>
                  </a:cubicBezTo>
                  <a:cubicBezTo>
                    <a:pt x="1894" y="6990"/>
                    <a:pt x="1937" y="6947"/>
                    <a:pt x="1980" y="6947"/>
                  </a:cubicBezTo>
                  <a:cubicBezTo>
                    <a:pt x="1980" y="7260"/>
                    <a:pt x="1980" y="7715"/>
                    <a:pt x="2208" y="7985"/>
                  </a:cubicBezTo>
                  <a:cubicBezTo>
                    <a:pt x="2348" y="8213"/>
                    <a:pt x="2521" y="8299"/>
                    <a:pt x="2792" y="8342"/>
                  </a:cubicBezTo>
                  <a:lnTo>
                    <a:pt x="2976" y="8342"/>
                  </a:lnTo>
                  <a:cubicBezTo>
                    <a:pt x="3160" y="8342"/>
                    <a:pt x="3333" y="8299"/>
                    <a:pt x="3430" y="8256"/>
                  </a:cubicBezTo>
                  <a:cubicBezTo>
                    <a:pt x="3474" y="8613"/>
                    <a:pt x="3560" y="8981"/>
                    <a:pt x="3787" y="9251"/>
                  </a:cubicBezTo>
                  <a:cubicBezTo>
                    <a:pt x="3917" y="9381"/>
                    <a:pt x="4101" y="9424"/>
                    <a:pt x="4285" y="9424"/>
                  </a:cubicBezTo>
                  <a:cubicBezTo>
                    <a:pt x="4599" y="9424"/>
                    <a:pt x="4783" y="9338"/>
                    <a:pt x="4913" y="9197"/>
                  </a:cubicBezTo>
                  <a:lnTo>
                    <a:pt x="4913" y="9154"/>
                  </a:lnTo>
                  <a:cubicBezTo>
                    <a:pt x="5226" y="9468"/>
                    <a:pt x="5724" y="9836"/>
                    <a:pt x="6579" y="9836"/>
                  </a:cubicBezTo>
                  <a:cubicBezTo>
                    <a:pt x="6763" y="9836"/>
                    <a:pt x="6947" y="9836"/>
                    <a:pt x="7163" y="9792"/>
                  </a:cubicBezTo>
                  <a:cubicBezTo>
                    <a:pt x="7217" y="9792"/>
                    <a:pt x="7261" y="9738"/>
                    <a:pt x="7304" y="9652"/>
                  </a:cubicBezTo>
                  <a:cubicBezTo>
                    <a:pt x="7304" y="9608"/>
                    <a:pt x="7304" y="9565"/>
                    <a:pt x="7261" y="9468"/>
                  </a:cubicBezTo>
                  <a:cubicBezTo>
                    <a:pt x="7077" y="9251"/>
                    <a:pt x="6622" y="8570"/>
                    <a:pt x="6622" y="8072"/>
                  </a:cubicBezTo>
                  <a:lnTo>
                    <a:pt x="6806" y="8072"/>
                  </a:lnTo>
                  <a:cubicBezTo>
                    <a:pt x="6990" y="8072"/>
                    <a:pt x="7217" y="8029"/>
                    <a:pt x="7304" y="7531"/>
                  </a:cubicBezTo>
                  <a:cubicBezTo>
                    <a:pt x="7391" y="7260"/>
                    <a:pt x="7347" y="7033"/>
                    <a:pt x="7217" y="6860"/>
                  </a:cubicBezTo>
                  <a:cubicBezTo>
                    <a:pt x="7163" y="6817"/>
                    <a:pt x="7120" y="6817"/>
                    <a:pt x="7077" y="6763"/>
                  </a:cubicBezTo>
                  <a:cubicBezTo>
                    <a:pt x="7434" y="6590"/>
                    <a:pt x="7758" y="6222"/>
                    <a:pt x="7661" y="5681"/>
                  </a:cubicBezTo>
                  <a:cubicBezTo>
                    <a:pt x="7574" y="5237"/>
                    <a:pt x="7391" y="5010"/>
                    <a:pt x="7163" y="4923"/>
                  </a:cubicBezTo>
                  <a:cubicBezTo>
                    <a:pt x="7304" y="4826"/>
                    <a:pt x="7391" y="4739"/>
                    <a:pt x="7488" y="4555"/>
                  </a:cubicBezTo>
                  <a:cubicBezTo>
                    <a:pt x="7618" y="4285"/>
                    <a:pt x="7618" y="3971"/>
                    <a:pt x="7488" y="3657"/>
                  </a:cubicBezTo>
                  <a:cubicBezTo>
                    <a:pt x="7261" y="2976"/>
                    <a:pt x="6893" y="2705"/>
                    <a:pt x="6622" y="2575"/>
                  </a:cubicBezTo>
                  <a:cubicBezTo>
                    <a:pt x="6850" y="2261"/>
                    <a:pt x="7033" y="1807"/>
                    <a:pt x="6676" y="1353"/>
                  </a:cubicBezTo>
                  <a:cubicBezTo>
                    <a:pt x="6352" y="866"/>
                    <a:pt x="5865" y="768"/>
                    <a:pt x="5497" y="768"/>
                  </a:cubicBezTo>
                  <a:cubicBezTo>
                    <a:pt x="5410" y="768"/>
                    <a:pt x="5324" y="768"/>
                    <a:pt x="5226" y="812"/>
                  </a:cubicBezTo>
                  <a:cubicBezTo>
                    <a:pt x="5097" y="455"/>
                    <a:pt x="4783" y="0"/>
                    <a:pt x="4144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6" name="Google Shape;609;p28"/>
            <p:cNvSpPr/>
            <p:nvPr/>
          </p:nvSpPr>
          <p:spPr>
            <a:xfrm>
              <a:off x="5768500" y="1345525"/>
              <a:ext cx="202900" cy="254575"/>
            </a:xfrm>
            <a:custGeom>
              <a:avLst/>
              <a:gdLst/>
              <a:ahLst/>
              <a:cxnLst/>
              <a:rect l="l" t="t" r="r" b="b"/>
              <a:pathLst>
                <a:path w="8116" h="10183" extrusionOk="0">
                  <a:moveTo>
                    <a:pt x="3019" y="1483"/>
                  </a:moveTo>
                  <a:cubicBezTo>
                    <a:pt x="2976" y="1624"/>
                    <a:pt x="3019" y="1754"/>
                    <a:pt x="3019" y="1754"/>
                  </a:cubicBezTo>
                  <a:lnTo>
                    <a:pt x="3019" y="1483"/>
                  </a:lnTo>
                  <a:close/>
                  <a:moveTo>
                    <a:pt x="4328" y="358"/>
                  </a:moveTo>
                  <a:cubicBezTo>
                    <a:pt x="5140" y="358"/>
                    <a:pt x="5324" y="1170"/>
                    <a:pt x="5324" y="1170"/>
                  </a:cubicBezTo>
                  <a:cubicBezTo>
                    <a:pt x="5324" y="1170"/>
                    <a:pt x="5454" y="1126"/>
                    <a:pt x="5681" y="1126"/>
                  </a:cubicBezTo>
                  <a:cubicBezTo>
                    <a:pt x="5995" y="1126"/>
                    <a:pt x="6449" y="1213"/>
                    <a:pt x="6720" y="1624"/>
                  </a:cubicBezTo>
                  <a:cubicBezTo>
                    <a:pt x="7217" y="2295"/>
                    <a:pt x="6449" y="2836"/>
                    <a:pt x="6449" y="2836"/>
                  </a:cubicBezTo>
                  <a:cubicBezTo>
                    <a:pt x="6590" y="2836"/>
                    <a:pt x="7174" y="2879"/>
                    <a:pt x="7531" y="3875"/>
                  </a:cubicBezTo>
                  <a:cubicBezTo>
                    <a:pt x="7845" y="4870"/>
                    <a:pt x="6904" y="5184"/>
                    <a:pt x="6806" y="5184"/>
                  </a:cubicBezTo>
                  <a:lnTo>
                    <a:pt x="6990" y="5184"/>
                  </a:lnTo>
                  <a:cubicBezTo>
                    <a:pt x="7217" y="5184"/>
                    <a:pt x="7575" y="5270"/>
                    <a:pt x="7672" y="5909"/>
                  </a:cubicBezTo>
                  <a:cubicBezTo>
                    <a:pt x="7802" y="6764"/>
                    <a:pt x="6676" y="6991"/>
                    <a:pt x="6676" y="6991"/>
                  </a:cubicBezTo>
                  <a:lnTo>
                    <a:pt x="6763" y="6991"/>
                  </a:lnTo>
                  <a:cubicBezTo>
                    <a:pt x="6990" y="6991"/>
                    <a:pt x="7445" y="7034"/>
                    <a:pt x="7304" y="7705"/>
                  </a:cubicBezTo>
                  <a:cubicBezTo>
                    <a:pt x="7261" y="8019"/>
                    <a:pt x="7131" y="8073"/>
                    <a:pt x="6990" y="8073"/>
                  </a:cubicBezTo>
                  <a:cubicBezTo>
                    <a:pt x="6806" y="8073"/>
                    <a:pt x="6633" y="7932"/>
                    <a:pt x="6633" y="7932"/>
                  </a:cubicBezTo>
                  <a:lnTo>
                    <a:pt x="6633" y="7932"/>
                  </a:lnTo>
                  <a:cubicBezTo>
                    <a:pt x="6449" y="8700"/>
                    <a:pt x="7304" y="9782"/>
                    <a:pt x="7304" y="9782"/>
                  </a:cubicBezTo>
                  <a:cubicBezTo>
                    <a:pt x="7131" y="9826"/>
                    <a:pt x="6947" y="9826"/>
                    <a:pt x="6763" y="9826"/>
                  </a:cubicBezTo>
                  <a:cubicBezTo>
                    <a:pt x="5551" y="9826"/>
                    <a:pt x="5053" y="9057"/>
                    <a:pt x="4913" y="8830"/>
                  </a:cubicBezTo>
                  <a:lnTo>
                    <a:pt x="4913" y="8830"/>
                  </a:lnTo>
                  <a:cubicBezTo>
                    <a:pt x="5010" y="9014"/>
                    <a:pt x="5140" y="9425"/>
                    <a:pt x="4469" y="9425"/>
                  </a:cubicBezTo>
                  <a:cubicBezTo>
                    <a:pt x="3787" y="9425"/>
                    <a:pt x="3744" y="8387"/>
                    <a:pt x="3787" y="7975"/>
                  </a:cubicBezTo>
                  <a:lnTo>
                    <a:pt x="3787" y="7975"/>
                  </a:lnTo>
                  <a:cubicBezTo>
                    <a:pt x="3744" y="8116"/>
                    <a:pt x="3614" y="8343"/>
                    <a:pt x="3160" y="8343"/>
                  </a:cubicBezTo>
                  <a:lnTo>
                    <a:pt x="2976" y="8343"/>
                  </a:lnTo>
                  <a:cubicBezTo>
                    <a:pt x="2078" y="8246"/>
                    <a:pt x="2392" y="6764"/>
                    <a:pt x="2392" y="6764"/>
                  </a:cubicBezTo>
                  <a:lnTo>
                    <a:pt x="2392" y="6764"/>
                  </a:lnTo>
                  <a:cubicBezTo>
                    <a:pt x="2392" y="6764"/>
                    <a:pt x="2262" y="6991"/>
                    <a:pt x="1991" y="6991"/>
                  </a:cubicBezTo>
                  <a:cubicBezTo>
                    <a:pt x="1764" y="6991"/>
                    <a:pt x="1450" y="6807"/>
                    <a:pt x="1039" y="6179"/>
                  </a:cubicBezTo>
                  <a:cubicBezTo>
                    <a:pt x="314" y="5000"/>
                    <a:pt x="1991" y="4329"/>
                    <a:pt x="1991" y="4329"/>
                  </a:cubicBezTo>
                  <a:lnTo>
                    <a:pt x="1991" y="4329"/>
                  </a:lnTo>
                  <a:cubicBezTo>
                    <a:pt x="1851" y="4372"/>
                    <a:pt x="1721" y="4372"/>
                    <a:pt x="1623" y="4372"/>
                  </a:cubicBezTo>
                  <a:cubicBezTo>
                    <a:pt x="585" y="4372"/>
                    <a:pt x="184" y="2976"/>
                    <a:pt x="682" y="2435"/>
                  </a:cubicBezTo>
                  <a:cubicBezTo>
                    <a:pt x="909" y="2165"/>
                    <a:pt x="1223" y="2068"/>
                    <a:pt x="1537" y="2068"/>
                  </a:cubicBezTo>
                  <a:cubicBezTo>
                    <a:pt x="1991" y="2068"/>
                    <a:pt x="2392" y="2252"/>
                    <a:pt x="2392" y="2252"/>
                  </a:cubicBezTo>
                  <a:cubicBezTo>
                    <a:pt x="2392" y="2252"/>
                    <a:pt x="2164" y="1353"/>
                    <a:pt x="2619" y="1213"/>
                  </a:cubicBezTo>
                  <a:lnTo>
                    <a:pt x="2705" y="1213"/>
                  </a:lnTo>
                  <a:cubicBezTo>
                    <a:pt x="2889" y="1213"/>
                    <a:pt x="2976" y="1353"/>
                    <a:pt x="3019" y="1483"/>
                  </a:cubicBezTo>
                  <a:cubicBezTo>
                    <a:pt x="3019" y="1170"/>
                    <a:pt x="3160" y="672"/>
                    <a:pt x="3928" y="445"/>
                  </a:cubicBezTo>
                  <a:cubicBezTo>
                    <a:pt x="4058" y="401"/>
                    <a:pt x="4199" y="358"/>
                    <a:pt x="4328" y="358"/>
                  </a:cubicBezTo>
                  <a:close/>
                  <a:moveTo>
                    <a:pt x="4328" y="1"/>
                  </a:moveTo>
                  <a:cubicBezTo>
                    <a:pt x="4199" y="1"/>
                    <a:pt x="4015" y="44"/>
                    <a:pt x="3831" y="87"/>
                  </a:cubicBezTo>
                  <a:cubicBezTo>
                    <a:pt x="3246" y="271"/>
                    <a:pt x="2933" y="585"/>
                    <a:pt x="2803" y="856"/>
                  </a:cubicBezTo>
                  <a:lnTo>
                    <a:pt x="2705" y="856"/>
                  </a:lnTo>
                  <a:cubicBezTo>
                    <a:pt x="2662" y="856"/>
                    <a:pt x="2619" y="856"/>
                    <a:pt x="2532" y="899"/>
                  </a:cubicBezTo>
                  <a:cubicBezTo>
                    <a:pt x="2348" y="899"/>
                    <a:pt x="2208" y="1040"/>
                    <a:pt x="2121" y="1170"/>
                  </a:cubicBezTo>
                  <a:cubicBezTo>
                    <a:pt x="2035" y="1353"/>
                    <a:pt x="1991" y="1581"/>
                    <a:pt x="1991" y="1754"/>
                  </a:cubicBezTo>
                  <a:cubicBezTo>
                    <a:pt x="1851" y="1754"/>
                    <a:pt x="1667" y="1711"/>
                    <a:pt x="1537" y="1711"/>
                  </a:cubicBezTo>
                  <a:cubicBezTo>
                    <a:pt x="1082" y="1711"/>
                    <a:pt x="682" y="1894"/>
                    <a:pt x="412" y="2165"/>
                  </a:cubicBezTo>
                  <a:cubicBezTo>
                    <a:pt x="44" y="2565"/>
                    <a:pt x="0" y="3204"/>
                    <a:pt x="271" y="3831"/>
                  </a:cubicBezTo>
                  <a:cubicBezTo>
                    <a:pt x="412" y="4145"/>
                    <a:pt x="682" y="4416"/>
                    <a:pt x="953" y="4600"/>
                  </a:cubicBezTo>
                  <a:cubicBezTo>
                    <a:pt x="769" y="4773"/>
                    <a:pt x="639" y="4957"/>
                    <a:pt x="541" y="5227"/>
                  </a:cubicBezTo>
                  <a:cubicBezTo>
                    <a:pt x="455" y="5498"/>
                    <a:pt x="455" y="5909"/>
                    <a:pt x="725" y="6352"/>
                  </a:cubicBezTo>
                  <a:cubicBezTo>
                    <a:pt x="1180" y="6991"/>
                    <a:pt x="1537" y="7305"/>
                    <a:pt x="1991" y="7348"/>
                  </a:cubicBezTo>
                  <a:cubicBezTo>
                    <a:pt x="1991" y="7662"/>
                    <a:pt x="2035" y="8019"/>
                    <a:pt x="2262" y="8289"/>
                  </a:cubicBezTo>
                  <a:cubicBezTo>
                    <a:pt x="2392" y="8516"/>
                    <a:pt x="2662" y="8657"/>
                    <a:pt x="2933" y="8700"/>
                  </a:cubicBezTo>
                  <a:lnTo>
                    <a:pt x="3160" y="8700"/>
                  </a:lnTo>
                  <a:cubicBezTo>
                    <a:pt x="3290" y="8700"/>
                    <a:pt x="3387" y="8700"/>
                    <a:pt x="3474" y="8657"/>
                  </a:cubicBezTo>
                  <a:cubicBezTo>
                    <a:pt x="3517" y="9014"/>
                    <a:pt x="3614" y="9328"/>
                    <a:pt x="3831" y="9512"/>
                  </a:cubicBezTo>
                  <a:cubicBezTo>
                    <a:pt x="4015" y="9696"/>
                    <a:pt x="4242" y="9782"/>
                    <a:pt x="4469" y="9782"/>
                  </a:cubicBezTo>
                  <a:cubicBezTo>
                    <a:pt x="4740" y="9782"/>
                    <a:pt x="4967" y="9739"/>
                    <a:pt x="5097" y="9598"/>
                  </a:cubicBezTo>
                  <a:cubicBezTo>
                    <a:pt x="5454" y="9912"/>
                    <a:pt x="5995" y="10183"/>
                    <a:pt x="6763" y="10183"/>
                  </a:cubicBezTo>
                  <a:cubicBezTo>
                    <a:pt x="6947" y="10183"/>
                    <a:pt x="7174" y="10183"/>
                    <a:pt x="7347" y="10139"/>
                  </a:cubicBezTo>
                  <a:cubicBezTo>
                    <a:pt x="7488" y="10096"/>
                    <a:pt x="7575" y="10010"/>
                    <a:pt x="7618" y="9912"/>
                  </a:cubicBezTo>
                  <a:cubicBezTo>
                    <a:pt x="7672" y="9782"/>
                    <a:pt x="7672" y="9642"/>
                    <a:pt x="7575" y="9555"/>
                  </a:cubicBezTo>
                  <a:cubicBezTo>
                    <a:pt x="7401" y="9285"/>
                    <a:pt x="7131" y="8830"/>
                    <a:pt x="6990" y="8430"/>
                  </a:cubicBezTo>
                  <a:cubicBezTo>
                    <a:pt x="7174" y="8430"/>
                    <a:pt x="7575" y="8387"/>
                    <a:pt x="7672" y="7748"/>
                  </a:cubicBezTo>
                  <a:cubicBezTo>
                    <a:pt x="7758" y="7434"/>
                    <a:pt x="7715" y="7164"/>
                    <a:pt x="7575" y="6991"/>
                  </a:cubicBezTo>
                  <a:cubicBezTo>
                    <a:pt x="7845" y="6720"/>
                    <a:pt x="8116" y="6352"/>
                    <a:pt x="8029" y="5811"/>
                  </a:cubicBezTo>
                  <a:cubicBezTo>
                    <a:pt x="7942" y="5454"/>
                    <a:pt x="7802" y="5227"/>
                    <a:pt x="7672" y="5097"/>
                  </a:cubicBezTo>
                  <a:cubicBezTo>
                    <a:pt x="7715" y="5000"/>
                    <a:pt x="7758" y="4913"/>
                    <a:pt x="7802" y="4827"/>
                  </a:cubicBezTo>
                  <a:cubicBezTo>
                    <a:pt x="7986" y="4502"/>
                    <a:pt x="7986" y="4145"/>
                    <a:pt x="7845" y="3745"/>
                  </a:cubicBezTo>
                  <a:cubicBezTo>
                    <a:pt x="7672" y="3150"/>
                    <a:pt x="7347" y="2836"/>
                    <a:pt x="7077" y="2706"/>
                  </a:cubicBezTo>
                  <a:cubicBezTo>
                    <a:pt x="7261" y="2338"/>
                    <a:pt x="7347" y="1851"/>
                    <a:pt x="7034" y="1397"/>
                  </a:cubicBezTo>
                  <a:cubicBezTo>
                    <a:pt x="6720" y="986"/>
                    <a:pt x="6265" y="769"/>
                    <a:pt x="5681" y="769"/>
                  </a:cubicBezTo>
                  <a:lnTo>
                    <a:pt x="5551" y="769"/>
                  </a:lnTo>
                  <a:cubicBezTo>
                    <a:pt x="5367" y="401"/>
                    <a:pt x="4967" y="1"/>
                    <a:pt x="43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7" name="Google Shape;610;p28"/>
            <p:cNvSpPr/>
            <p:nvPr/>
          </p:nvSpPr>
          <p:spPr>
            <a:xfrm>
              <a:off x="5789875" y="1312100"/>
              <a:ext cx="44100" cy="94325"/>
            </a:xfrm>
            <a:custGeom>
              <a:avLst/>
              <a:gdLst/>
              <a:ahLst/>
              <a:cxnLst/>
              <a:rect l="l" t="t" r="r" b="b"/>
              <a:pathLst>
                <a:path w="1764" h="3773" extrusionOk="0">
                  <a:moveTo>
                    <a:pt x="1356" y="0"/>
                  </a:moveTo>
                  <a:cubicBezTo>
                    <a:pt x="1319" y="0"/>
                    <a:pt x="1284" y="11"/>
                    <a:pt x="1266" y="29"/>
                  </a:cubicBezTo>
                  <a:cubicBezTo>
                    <a:pt x="1180" y="72"/>
                    <a:pt x="0" y="1067"/>
                    <a:pt x="1353" y="3675"/>
                  </a:cubicBezTo>
                  <a:cubicBezTo>
                    <a:pt x="1407" y="3729"/>
                    <a:pt x="1450" y="3772"/>
                    <a:pt x="1537" y="3772"/>
                  </a:cubicBezTo>
                  <a:lnTo>
                    <a:pt x="1623" y="3772"/>
                  </a:lnTo>
                  <a:cubicBezTo>
                    <a:pt x="1721" y="3729"/>
                    <a:pt x="1764" y="3589"/>
                    <a:pt x="1677" y="3502"/>
                  </a:cubicBezTo>
                  <a:cubicBezTo>
                    <a:pt x="498" y="1154"/>
                    <a:pt x="1450" y="342"/>
                    <a:pt x="1450" y="299"/>
                  </a:cubicBezTo>
                  <a:cubicBezTo>
                    <a:pt x="1537" y="256"/>
                    <a:pt x="1580" y="159"/>
                    <a:pt x="1493" y="72"/>
                  </a:cubicBezTo>
                  <a:cubicBezTo>
                    <a:pt x="1468" y="21"/>
                    <a:pt x="1409" y="0"/>
                    <a:pt x="135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8" name="Google Shape;611;p28"/>
            <p:cNvSpPr/>
            <p:nvPr/>
          </p:nvSpPr>
          <p:spPr>
            <a:xfrm>
              <a:off x="5834375" y="1397000"/>
              <a:ext cx="77050" cy="152825"/>
            </a:xfrm>
            <a:custGeom>
              <a:avLst/>
              <a:gdLst/>
              <a:ahLst/>
              <a:cxnLst/>
              <a:rect l="l" t="t" r="r" b="b"/>
              <a:pathLst>
                <a:path w="3082" h="6113" extrusionOk="0">
                  <a:moveTo>
                    <a:pt x="1370" y="0"/>
                  </a:moveTo>
                  <a:cubicBezTo>
                    <a:pt x="1359" y="0"/>
                    <a:pt x="1348" y="3"/>
                    <a:pt x="1336" y="9"/>
                  </a:cubicBezTo>
                  <a:cubicBezTo>
                    <a:pt x="795" y="333"/>
                    <a:pt x="341" y="874"/>
                    <a:pt x="211" y="1458"/>
                  </a:cubicBezTo>
                  <a:cubicBezTo>
                    <a:pt x="168" y="1415"/>
                    <a:pt x="168" y="1361"/>
                    <a:pt x="114" y="1318"/>
                  </a:cubicBezTo>
                  <a:cubicBezTo>
                    <a:pt x="114" y="1285"/>
                    <a:pt x="95" y="1271"/>
                    <a:pt x="74" y="1271"/>
                  </a:cubicBezTo>
                  <a:cubicBezTo>
                    <a:pt x="40" y="1271"/>
                    <a:pt x="0" y="1308"/>
                    <a:pt x="27" y="1361"/>
                  </a:cubicBezTo>
                  <a:cubicBezTo>
                    <a:pt x="655" y="3082"/>
                    <a:pt x="1607" y="4791"/>
                    <a:pt x="2959" y="6100"/>
                  </a:cubicBezTo>
                  <a:cubicBezTo>
                    <a:pt x="2968" y="6109"/>
                    <a:pt x="2978" y="6112"/>
                    <a:pt x="2988" y="6112"/>
                  </a:cubicBezTo>
                  <a:cubicBezTo>
                    <a:pt x="3031" y="6112"/>
                    <a:pt x="3081" y="6049"/>
                    <a:pt x="3046" y="6014"/>
                  </a:cubicBezTo>
                  <a:cubicBezTo>
                    <a:pt x="1964" y="4564"/>
                    <a:pt x="925" y="3211"/>
                    <a:pt x="211" y="1545"/>
                  </a:cubicBezTo>
                  <a:lnTo>
                    <a:pt x="298" y="1545"/>
                  </a:lnTo>
                  <a:cubicBezTo>
                    <a:pt x="525" y="917"/>
                    <a:pt x="882" y="463"/>
                    <a:pt x="1423" y="149"/>
                  </a:cubicBezTo>
                  <a:cubicBezTo>
                    <a:pt x="1508" y="112"/>
                    <a:pt x="1445" y="0"/>
                    <a:pt x="137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9" name="Google Shape;612;p28"/>
            <p:cNvSpPr/>
            <p:nvPr/>
          </p:nvSpPr>
          <p:spPr>
            <a:xfrm>
              <a:off x="5823675" y="1488350"/>
              <a:ext cx="33425" cy="53875"/>
            </a:xfrm>
            <a:custGeom>
              <a:avLst/>
              <a:gdLst/>
              <a:ahLst/>
              <a:cxnLst/>
              <a:rect l="l" t="t" r="r" b="b"/>
              <a:pathLst>
                <a:path w="1337" h="2155" extrusionOk="0">
                  <a:moveTo>
                    <a:pt x="1251" y="0"/>
                  </a:moveTo>
                  <a:cubicBezTo>
                    <a:pt x="1242" y="0"/>
                    <a:pt x="1232" y="4"/>
                    <a:pt x="1223" y="12"/>
                  </a:cubicBezTo>
                  <a:cubicBezTo>
                    <a:pt x="455" y="412"/>
                    <a:pt x="141" y="1278"/>
                    <a:pt x="1" y="2089"/>
                  </a:cubicBezTo>
                  <a:cubicBezTo>
                    <a:pt x="1" y="2133"/>
                    <a:pt x="36" y="2154"/>
                    <a:pt x="71" y="2154"/>
                  </a:cubicBezTo>
                  <a:cubicBezTo>
                    <a:pt x="106" y="2154"/>
                    <a:pt x="141" y="2133"/>
                    <a:pt x="141" y="2089"/>
                  </a:cubicBezTo>
                  <a:cubicBezTo>
                    <a:pt x="412" y="1364"/>
                    <a:pt x="542" y="553"/>
                    <a:pt x="1267" y="98"/>
                  </a:cubicBezTo>
                  <a:cubicBezTo>
                    <a:pt x="1337" y="63"/>
                    <a:pt x="1293" y="0"/>
                    <a:pt x="12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0" name="Google Shape;613;p28"/>
            <p:cNvSpPr/>
            <p:nvPr/>
          </p:nvSpPr>
          <p:spPr>
            <a:xfrm>
              <a:off x="5874800" y="1482475"/>
              <a:ext cx="53850" cy="9675"/>
            </a:xfrm>
            <a:custGeom>
              <a:avLst/>
              <a:gdLst/>
              <a:ahLst/>
              <a:cxnLst/>
              <a:rect l="l" t="t" r="r" b="b"/>
              <a:pathLst>
                <a:path w="2154" h="387" extrusionOk="0">
                  <a:moveTo>
                    <a:pt x="1243" y="0"/>
                  </a:moveTo>
                  <a:cubicBezTo>
                    <a:pt x="858" y="0"/>
                    <a:pt x="477" y="70"/>
                    <a:pt x="76" y="204"/>
                  </a:cubicBezTo>
                  <a:cubicBezTo>
                    <a:pt x="1" y="241"/>
                    <a:pt x="24" y="387"/>
                    <a:pt x="125" y="387"/>
                  </a:cubicBezTo>
                  <a:cubicBezTo>
                    <a:pt x="140" y="387"/>
                    <a:pt x="156" y="383"/>
                    <a:pt x="174" y="377"/>
                  </a:cubicBezTo>
                  <a:cubicBezTo>
                    <a:pt x="532" y="244"/>
                    <a:pt x="906" y="193"/>
                    <a:pt x="1286" y="193"/>
                  </a:cubicBezTo>
                  <a:cubicBezTo>
                    <a:pt x="1527" y="193"/>
                    <a:pt x="1770" y="213"/>
                    <a:pt x="2013" y="247"/>
                  </a:cubicBezTo>
                  <a:cubicBezTo>
                    <a:pt x="2111" y="247"/>
                    <a:pt x="2154" y="106"/>
                    <a:pt x="2067" y="106"/>
                  </a:cubicBezTo>
                  <a:cubicBezTo>
                    <a:pt x="1786" y="35"/>
                    <a:pt x="1514" y="0"/>
                    <a:pt x="124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1" name="Google Shape;614;p28"/>
            <p:cNvSpPr/>
            <p:nvPr/>
          </p:nvSpPr>
          <p:spPr>
            <a:xfrm>
              <a:off x="5849975" y="1418850"/>
              <a:ext cx="57325" cy="36450"/>
            </a:xfrm>
            <a:custGeom>
              <a:avLst/>
              <a:gdLst/>
              <a:ahLst/>
              <a:cxnLst/>
              <a:rect l="l" t="t" r="r" b="b"/>
              <a:pathLst>
                <a:path w="2293" h="1458" extrusionOk="0">
                  <a:moveTo>
                    <a:pt x="2195" y="0"/>
                  </a:moveTo>
                  <a:cubicBezTo>
                    <a:pt x="1340" y="173"/>
                    <a:pt x="528" y="628"/>
                    <a:pt x="31" y="1396"/>
                  </a:cubicBezTo>
                  <a:cubicBezTo>
                    <a:pt x="0" y="1427"/>
                    <a:pt x="40" y="1457"/>
                    <a:pt x="81" y="1457"/>
                  </a:cubicBezTo>
                  <a:cubicBezTo>
                    <a:pt x="98" y="1457"/>
                    <a:pt x="115" y="1452"/>
                    <a:pt x="128" y="1439"/>
                  </a:cubicBezTo>
                  <a:cubicBezTo>
                    <a:pt x="712" y="812"/>
                    <a:pt x="1383" y="357"/>
                    <a:pt x="2249" y="87"/>
                  </a:cubicBezTo>
                  <a:cubicBezTo>
                    <a:pt x="2292" y="87"/>
                    <a:pt x="2292" y="0"/>
                    <a:pt x="219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2" name="Google Shape;615;p28"/>
            <p:cNvSpPr/>
            <p:nvPr/>
          </p:nvSpPr>
          <p:spPr>
            <a:xfrm>
              <a:off x="5789875" y="1426450"/>
              <a:ext cx="41700" cy="12975"/>
            </a:xfrm>
            <a:custGeom>
              <a:avLst/>
              <a:gdLst/>
              <a:ahLst/>
              <a:cxnLst/>
              <a:rect l="l" t="t" r="r" b="b"/>
              <a:pathLst>
                <a:path w="1668" h="519" extrusionOk="0">
                  <a:moveTo>
                    <a:pt x="655" y="0"/>
                  </a:moveTo>
                  <a:cubicBezTo>
                    <a:pt x="464" y="0"/>
                    <a:pt x="273" y="45"/>
                    <a:pt x="98" y="140"/>
                  </a:cubicBezTo>
                  <a:cubicBezTo>
                    <a:pt x="0" y="140"/>
                    <a:pt x="54" y="280"/>
                    <a:pt x="141" y="280"/>
                  </a:cubicBezTo>
                  <a:cubicBezTo>
                    <a:pt x="315" y="231"/>
                    <a:pt x="489" y="205"/>
                    <a:pt x="659" y="205"/>
                  </a:cubicBezTo>
                  <a:cubicBezTo>
                    <a:pt x="975" y="205"/>
                    <a:pt x="1276" y="297"/>
                    <a:pt x="1537" y="508"/>
                  </a:cubicBezTo>
                  <a:cubicBezTo>
                    <a:pt x="1544" y="515"/>
                    <a:pt x="1553" y="519"/>
                    <a:pt x="1563" y="519"/>
                  </a:cubicBezTo>
                  <a:cubicBezTo>
                    <a:pt x="1609" y="519"/>
                    <a:pt x="1668" y="446"/>
                    <a:pt x="1623" y="410"/>
                  </a:cubicBezTo>
                  <a:cubicBezTo>
                    <a:pt x="1364" y="151"/>
                    <a:pt x="1009" y="0"/>
                    <a:pt x="65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3" name="Google Shape;616;p28"/>
            <p:cNvSpPr/>
            <p:nvPr/>
          </p:nvSpPr>
          <p:spPr>
            <a:xfrm>
              <a:off x="5841800" y="1499600"/>
              <a:ext cx="12250" cy="31175"/>
            </a:xfrm>
            <a:custGeom>
              <a:avLst/>
              <a:gdLst/>
              <a:ahLst/>
              <a:cxnLst/>
              <a:rect l="l" t="t" r="r" b="b"/>
              <a:pathLst>
                <a:path w="490" h="1247" extrusionOk="0">
                  <a:moveTo>
                    <a:pt x="438" y="0"/>
                  </a:moveTo>
                  <a:cubicBezTo>
                    <a:pt x="430" y="0"/>
                    <a:pt x="421" y="5"/>
                    <a:pt x="412" y="16"/>
                  </a:cubicBezTo>
                  <a:cubicBezTo>
                    <a:pt x="44" y="287"/>
                    <a:pt x="1" y="828"/>
                    <a:pt x="141" y="1228"/>
                  </a:cubicBezTo>
                  <a:cubicBezTo>
                    <a:pt x="154" y="1241"/>
                    <a:pt x="167" y="1246"/>
                    <a:pt x="178" y="1246"/>
                  </a:cubicBezTo>
                  <a:cubicBezTo>
                    <a:pt x="206" y="1246"/>
                    <a:pt x="228" y="1215"/>
                    <a:pt x="228" y="1185"/>
                  </a:cubicBezTo>
                  <a:cubicBezTo>
                    <a:pt x="87" y="828"/>
                    <a:pt x="228" y="417"/>
                    <a:pt x="455" y="103"/>
                  </a:cubicBezTo>
                  <a:cubicBezTo>
                    <a:pt x="489" y="69"/>
                    <a:pt x="469" y="0"/>
                    <a:pt x="4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4" name="Google Shape;617;p28"/>
            <p:cNvSpPr/>
            <p:nvPr/>
          </p:nvSpPr>
          <p:spPr>
            <a:xfrm>
              <a:off x="5872375" y="1530200"/>
              <a:ext cx="9625" cy="25550"/>
            </a:xfrm>
            <a:custGeom>
              <a:avLst/>
              <a:gdLst/>
              <a:ahLst/>
              <a:cxnLst/>
              <a:rect l="l" t="t" r="r" b="b"/>
              <a:pathLst>
                <a:path w="385" h="1022" extrusionOk="0">
                  <a:moveTo>
                    <a:pt x="298" y="0"/>
                  </a:moveTo>
                  <a:cubicBezTo>
                    <a:pt x="269" y="0"/>
                    <a:pt x="237" y="14"/>
                    <a:pt x="217" y="47"/>
                  </a:cubicBezTo>
                  <a:cubicBezTo>
                    <a:pt x="87" y="318"/>
                    <a:pt x="0" y="632"/>
                    <a:pt x="0" y="956"/>
                  </a:cubicBezTo>
                  <a:cubicBezTo>
                    <a:pt x="0" y="1000"/>
                    <a:pt x="33" y="1021"/>
                    <a:pt x="65" y="1021"/>
                  </a:cubicBezTo>
                  <a:cubicBezTo>
                    <a:pt x="98" y="1021"/>
                    <a:pt x="130" y="1000"/>
                    <a:pt x="130" y="956"/>
                  </a:cubicBezTo>
                  <a:cubicBezTo>
                    <a:pt x="130" y="686"/>
                    <a:pt x="217" y="361"/>
                    <a:pt x="357" y="91"/>
                  </a:cubicBezTo>
                  <a:cubicBezTo>
                    <a:pt x="384" y="37"/>
                    <a:pt x="345" y="0"/>
                    <a:pt x="29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5" name="Google Shape;618;p28"/>
            <p:cNvSpPr/>
            <p:nvPr/>
          </p:nvSpPr>
          <p:spPr>
            <a:xfrm>
              <a:off x="5801650" y="1470300"/>
              <a:ext cx="32050" cy="29750"/>
            </a:xfrm>
            <a:custGeom>
              <a:avLst/>
              <a:gdLst/>
              <a:ahLst/>
              <a:cxnLst/>
              <a:rect l="l" t="t" r="r" b="b"/>
              <a:pathLst>
                <a:path w="1282" h="1190" extrusionOk="0">
                  <a:moveTo>
                    <a:pt x="1188" y="1"/>
                  </a:moveTo>
                  <a:cubicBezTo>
                    <a:pt x="1177" y="1"/>
                    <a:pt x="1165" y="3"/>
                    <a:pt x="1152" y="9"/>
                  </a:cubicBezTo>
                  <a:cubicBezTo>
                    <a:pt x="611" y="150"/>
                    <a:pt x="211" y="593"/>
                    <a:pt x="27" y="1091"/>
                  </a:cubicBezTo>
                  <a:cubicBezTo>
                    <a:pt x="1" y="1150"/>
                    <a:pt x="22" y="1189"/>
                    <a:pt x="55" y="1189"/>
                  </a:cubicBezTo>
                  <a:cubicBezTo>
                    <a:pt x="77" y="1189"/>
                    <a:pt x="103" y="1173"/>
                    <a:pt x="124" y="1134"/>
                  </a:cubicBezTo>
                  <a:cubicBezTo>
                    <a:pt x="395" y="691"/>
                    <a:pt x="752" y="377"/>
                    <a:pt x="1206" y="106"/>
                  </a:cubicBezTo>
                  <a:cubicBezTo>
                    <a:pt x="1281" y="106"/>
                    <a:pt x="1259" y="1"/>
                    <a:pt x="11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6" name="Google Shape;619;p28"/>
            <p:cNvSpPr/>
            <p:nvPr/>
          </p:nvSpPr>
          <p:spPr>
            <a:xfrm>
              <a:off x="5681675" y="1359050"/>
              <a:ext cx="193975" cy="255925"/>
            </a:xfrm>
            <a:custGeom>
              <a:avLst/>
              <a:gdLst/>
              <a:ahLst/>
              <a:cxnLst/>
              <a:rect l="l" t="t" r="r" b="b"/>
              <a:pathLst>
                <a:path w="7759" h="10237" extrusionOk="0">
                  <a:moveTo>
                    <a:pt x="2262" y="1"/>
                  </a:moveTo>
                  <a:cubicBezTo>
                    <a:pt x="1721" y="88"/>
                    <a:pt x="1266" y="672"/>
                    <a:pt x="1223" y="1310"/>
                  </a:cubicBezTo>
                  <a:cubicBezTo>
                    <a:pt x="1180" y="1667"/>
                    <a:pt x="1266" y="1981"/>
                    <a:pt x="1450" y="2208"/>
                  </a:cubicBezTo>
                  <a:cubicBezTo>
                    <a:pt x="639" y="2208"/>
                    <a:pt x="141" y="2609"/>
                    <a:pt x="54" y="3334"/>
                  </a:cubicBezTo>
                  <a:cubicBezTo>
                    <a:pt x="0" y="3961"/>
                    <a:pt x="98" y="4372"/>
                    <a:pt x="325" y="4643"/>
                  </a:cubicBezTo>
                  <a:cubicBezTo>
                    <a:pt x="368" y="4686"/>
                    <a:pt x="455" y="4773"/>
                    <a:pt x="541" y="4773"/>
                  </a:cubicBezTo>
                  <a:cubicBezTo>
                    <a:pt x="325" y="5043"/>
                    <a:pt x="98" y="5411"/>
                    <a:pt x="54" y="5768"/>
                  </a:cubicBezTo>
                  <a:cubicBezTo>
                    <a:pt x="54" y="5995"/>
                    <a:pt x="141" y="6223"/>
                    <a:pt x="325" y="6352"/>
                  </a:cubicBezTo>
                  <a:cubicBezTo>
                    <a:pt x="498" y="6536"/>
                    <a:pt x="682" y="6666"/>
                    <a:pt x="866" y="6720"/>
                  </a:cubicBezTo>
                  <a:cubicBezTo>
                    <a:pt x="682" y="6991"/>
                    <a:pt x="498" y="7391"/>
                    <a:pt x="541" y="7705"/>
                  </a:cubicBezTo>
                  <a:cubicBezTo>
                    <a:pt x="595" y="7889"/>
                    <a:pt x="682" y="8073"/>
                    <a:pt x="812" y="8159"/>
                  </a:cubicBezTo>
                  <a:cubicBezTo>
                    <a:pt x="996" y="8343"/>
                    <a:pt x="1180" y="8387"/>
                    <a:pt x="1309" y="8387"/>
                  </a:cubicBezTo>
                  <a:cubicBezTo>
                    <a:pt x="1353" y="8387"/>
                    <a:pt x="1450" y="8387"/>
                    <a:pt x="1493" y="8343"/>
                  </a:cubicBezTo>
                  <a:cubicBezTo>
                    <a:pt x="1537" y="8884"/>
                    <a:pt x="1807" y="9642"/>
                    <a:pt x="2846" y="10183"/>
                  </a:cubicBezTo>
                  <a:cubicBezTo>
                    <a:pt x="2889" y="10237"/>
                    <a:pt x="2932" y="10237"/>
                    <a:pt x="2932" y="10237"/>
                  </a:cubicBezTo>
                  <a:cubicBezTo>
                    <a:pt x="2976" y="10237"/>
                    <a:pt x="3030" y="10237"/>
                    <a:pt x="3030" y="10183"/>
                  </a:cubicBezTo>
                  <a:cubicBezTo>
                    <a:pt x="3116" y="10183"/>
                    <a:pt x="3116" y="10096"/>
                    <a:pt x="3116" y="10053"/>
                  </a:cubicBezTo>
                  <a:cubicBezTo>
                    <a:pt x="3116" y="9739"/>
                    <a:pt x="3203" y="8971"/>
                    <a:pt x="3517" y="8516"/>
                  </a:cubicBezTo>
                  <a:cubicBezTo>
                    <a:pt x="3614" y="8657"/>
                    <a:pt x="3744" y="8787"/>
                    <a:pt x="3928" y="8787"/>
                  </a:cubicBezTo>
                  <a:cubicBezTo>
                    <a:pt x="4058" y="8787"/>
                    <a:pt x="4198" y="8700"/>
                    <a:pt x="4382" y="8560"/>
                  </a:cubicBezTo>
                  <a:cubicBezTo>
                    <a:pt x="4599" y="8343"/>
                    <a:pt x="4739" y="8116"/>
                    <a:pt x="4696" y="7889"/>
                  </a:cubicBezTo>
                  <a:lnTo>
                    <a:pt x="4696" y="7802"/>
                  </a:lnTo>
                  <a:cubicBezTo>
                    <a:pt x="4739" y="7802"/>
                    <a:pt x="4826" y="7846"/>
                    <a:pt x="4869" y="7846"/>
                  </a:cubicBezTo>
                  <a:cubicBezTo>
                    <a:pt x="5280" y="7846"/>
                    <a:pt x="5594" y="7618"/>
                    <a:pt x="5778" y="7305"/>
                  </a:cubicBezTo>
                  <a:cubicBezTo>
                    <a:pt x="5951" y="6991"/>
                    <a:pt x="6005" y="6720"/>
                    <a:pt x="5908" y="6450"/>
                  </a:cubicBezTo>
                  <a:lnTo>
                    <a:pt x="5908" y="6396"/>
                  </a:lnTo>
                  <a:cubicBezTo>
                    <a:pt x="6406" y="6396"/>
                    <a:pt x="6763" y="6125"/>
                    <a:pt x="6947" y="5584"/>
                  </a:cubicBezTo>
                  <a:cubicBezTo>
                    <a:pt x="7174" y="4913"/>
                    <a:pt x="7033" y="4459"/>
                    <a:pt x="6903" y="4188"/>
                  </a:cubicBezTo>
                  <a:cubicBezTo>
                    <a:pt x="7260" y="4102"/>
                    <a:pt x="7672" y="3831"/>
                    <a:pt x="7715" y="3290"/>
                  </a:cubicBezTo>
                  <a:cubicBezTo>
                    <a:pt x="7758" y="2522"/>
                    <a:pt x="7174" y="2122"/>
                    <a:pt x="6903" y="1981"/>
                  </a:cubicBezTo>
                  <a:cubicBezTo>
                    <a:pt x="6947" y="1754"/>
                    <a:pt x="6990" y="1440"/>
                    <a:pt x="6903" y="1126"/>
                  </a:cubicBezTo>
                  <a:cubicBezTo>
                    <a:pt x="6763" y="856"/>
                    <a:pt x="6492" y="585"/>
                    <a:pt x="6092" y="445"/>
                  </a:cubicBezTo>
                  <a:cubicBezTo>
                    <a:pt x="5908" y="358"/>
                    <a:pt x="5681" y="315"/>
                    <a:pt x="5464" y="315"/>
                  </a:cubicBezTo>
                  <a:cubicBezTo>
                    <a:pt x="5237" y="315"/>
                    <a:pt x="5010" y="401"/>
                    <a:pt x="4826" y="499"/>
                  </a:cubicBezTo>
                  <a:cubicBezTo>
                    <a:pt x="4783" y="401"/>
                    <a:pt x="4739" y="315"/>
                    <a:pt x="4599" y="271"/>
                  </a:cubicBezTo>
                  <a:cubicBezTo>
                    <a:pt x="4555" y="228"/>
                    <a:pt x="4469" y="228"/>
                    <a:pt x="4426" y="228"/>
                  </a:cubicBezTo>
                  <a:cubicBezTo>
                    <a:pt x="4112" y="228"/>
                    <a:pt x="3841" y="542"/>
                    <a:pt x="3701" y="769"/>
                  </a:cubicBezTo>
                  <a:cubicBezTo>
                    <a:pt x="3473" y="445"/>
                    <a:pt x="3030" y="1"/>
                    <a:pt x="2435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7" name="Google Shape;620;p28"/>
            <p:cNvSpPr/>
            <p:nvPr/>
          </p:nvSpPr>
          <p:spPr>
            <a:xfrm>
              <a:off x="5676250" y="1354450"/>
              <a:ext cx="204000" cy="264850"/>
            </a:xfrm>
            <a:custGeom>
              <a:avLst/>
              <a:gdLst/>
              <a:ahLst/>
              <a:cxnLst/>
              <a:rect l="l" t="t" r="r" b="b"/>
              <a:pathLst>
                <a:path w="8160" h="10594" extrusionOk="0">
                  <a:moveTo>
                    <a:pt x="4913" y="1040"/>
                  </a:moveTo>
                  <a:cubicBezTo>
                    <a:pt x="4816" y="1170"/>
                    <a:pt x="4729" y="1267"/>
                    <a:pt x="4729" y="1267"/>
                  </a:cubicBezTo>
                  <a:cubicBezTo>
                    <a:pt x="4729" y="1267"/>
                    <a:pt x="4870" y="1170"/>
                    <a:pt x="4913" y="1040"/>
                  </a:cubicBezTo>
                  <a:close/>
                  <a:moveTo>
                    <a:pt x="4415" y="7662"/>
                  </a:moveTo>
                  <a:cubicBezTo>
                    <a:pt x="4415" y="7662"/>
                    <a:pt x="4417" y="7663"/>
                    <a:pt x="4420" y="7664"/>
                  </a:cubicBezTo>
                  <a:lnTo>
                    <a:pt x="4420" y="7664"/>
                  </a:lnTo>
                  <a:cubicBezTo>
                    <a:pt x="4417" y="7662"/>
                    <a:pt x="4415" y="7662"/>
                    <a:pt x="4415" y="7662"/>
                  </a:cubicBezTo>
                  <a:close/>
                  <a:moveTo>
                    <a:pt x="2652" y="358"/>
                  </a:moveTo>
                  <a:cubicBezTo>
                    <a:pt x="3420" y="358"/>
                    <a:pt x="3918" y="1267"/>
                    <a:pt x="3918" y="1267"/>
                  </a:cubicBezTo>
                  <a:cubicBezTo>
                    <a:pt x="3918" y="1267"/>
                    <a:pt x="4231" y="585"/>
                    <a:pt x="4643" y="585"/>
                  </a:cubicBezTo>
                  <a:cubicBezTo>
                    <a:pt x="4686" y="585"/>
                    <a:pt x="4729" y="585"/>
                    <a:pt x="4772" y="629"/>
                  </a:cubicBezTo>
                  <a:cubicBezTo>
                    <a:pt x="4956" y="726"/>
                    <a:pt x="4956" y="899"/>
                    <a:pt x="4913" y="1040"/>
                  </a:cubicBezTo>
                  <a:cubicBezTo>
                    <a:pt x="5043" y="856"/>
                    <a:pt x="5313" y="683"/>
                    <a:pt x="5681" y="683"/>
                  </a:cubicBezTo>
                  <a:cubicBezTo>
                    <a:pt x="5854" y="683"/>
                    <a:pt x="6038" y="726"/>
                    <a:pt x="6266" y="813"/>
                  </a:cubicBezTo>
                  <a:cubicBezTo>
                    <a:pt x="7391" y="1224"/>
                    <a:pt x="6893" y="2208"/>
                    <a:pt x="6893" y="2208"/>
                  </a:cubicBezTo>
                  <a:cubicBezTo>
                    <a:pt x="6893" y="2208"/>
                    <a:pt x="7791" y="2619"/>
                    <a:pt x="7748" y="3431"/>
                  </a:cubicBezTo>
                  <a:cubicBezTo>
                    <a:pt x="7705" y="4243"/>
                    <a:pt x="6850" y="4243"/>
                    <a:pt x="6763" y="4243"/>
                  </a:cubicBezTo>
                  <a:cubicBezTo>
                    <a:pt x="6763" y="4243"/>
                    <a:pt x="7348" y="4643"/>
                    <a:pt x="6980" y="5725"/>
                  </a:cubicBezTo>
                  <a:cubicBezTo>
                    <a:pt x="6807" y="6266"/>
                    <a:pt x="6395" y="6407"/>
                    <a:pt x="6082" y="6407"/>
                  </a:cubicBezTo>
                  <a:cubicBezTo>
                    <a:pt x="5854" y="6407"/>
                    <a:pt x="5627" y="6309"/>
                    <a:pt x="5584" y="6309"/>
                  </a:cubicBezTo>
                  <a:cubicBezTo>
                    <a:pt x="5681" y="6363"/>
                    <a:pt x="6266" y="6634"/>
                    <a:pt x="5854" y="7391"/>
                  </a:cubicBezTo>
                  <a:cubicBezTo>
                    <a:pt x="5681" y="7716"/>
                    <a:pt x="5357" y="7846"/>
                    <a:pt x="5086" y="7846"/>
                  </a:cubicBezTo>
                  <a:cubicBezTo>
                    <a:pt x="4753" y="7846"/>
                    <a:pt x="4458" y="7686"/>
                    <a:pt x="4420" y="7664"/>
                  </a:cubicBezTo>
                  <a:lnTo>
                    <a:pt x="4420" y="7664"/>
                  </a:lnTo>
                  <a:cubicBezTo>
                    <a:pt x="4475" y="7696"/>
                    <a:pt x="5057" y="8057"/>
                    <a:pt x="4459" y="8614"/>
                  </a:cubicBezTo>
                  <a:cubicBezTo>
                    <a:pt x="4329" y="8744"/>
                    <a:pt x="4231" y="8798"/>
                    <a:pt x="4145" y="8798"/>
                  </a:cubicBezTo>
                  <a:cubicBezTo>
                    <a:pt x="3874" y="8798"/>
                    <a:pt x="3788" y="8387"/>
                    <a:pt x="3788" y="8387"/>
                  </a:cubicBezTo>
                  <a:cubicBezTo>
                    <a:pt x="3149" y="8884"/>
                    <a:pt x="3149" y="10237"/>
                    <a:pt x="3149" y="10237"/>
                  </a:cubicBezTo>
                  <a:cubicBezTo>
                    <a:pt x="1754" y="9469"/>
                    <a:pt x="1840" y="8343"/>
                    <a:pt x="1894" y="8030"/>
                  </a:cubicBezTo>
                  <a:lnTo>
                    <a:pt x="1894" y="8030"/>
                  </a:lnTo>
                  <a:cubicBezTo>
                    <a:pt x="1840" y="8159"/>
                    <a:pt x="1754" y="8387"/>
                    <a:pt x="1526" y="8387"/>
                  </a:cubicBezTo>
                  <a:cubicBezTo>
                    <a:pt x="1440" y="8387"/>
                    <a:pt x="1299" y="8343"/>
                    <a:pt x="1169" y="8203"/>
                  </a:cubicBezTo>
                  <a:cubicBezTo>
                    <a:pt x="628" y="7802"/>
                    <a:pt x="1256" y="6948"/>
                    <a:pt x="1483" y="6634"/>
                  </a:cubicBezTo>
                  <a:lnTo>
                    <a:pt x="1483" y="6634"/>
                  </a:lnTo>
                  <a:cubicBezTo>
                    <a:pt x="1440" y="6677"/>
                    <a:pt x="1353" y="6720"/>
                    <a:pt x="1256" y="6720"/>
                  </a:cubicBezTo>
                  <a:cubicBezTo>
                    <a:pt x="1126" y="6720"/>
                    <a:pt x="899" y="6677"/>
                    <a:pt x="672" y="6450"/>
                  </a:cubicBezTo>
                  <a:cubicBezTo>
                    <a:pt x="1" y="5822"/>
                    <a:pt x="1169" y="4827"/>
                    <a:pt x="1169" y="4827"/>
                  </a:cubicBezTo>
                  <a:lnTo>
                    <a:pt x="985" y="4827"/>
                  </a:lnTo>
                  <a:cubicBezTo>
                    <a:pt x="758" y="4827"/>
                    <a:pt x="358" y="4686"/>
                    <a:pt x="444" y="3518"/>
                  </a:cubicBezTo>
                  <a:cubicBezTo>
                    <a:pt x="542" y="2749"/>
                    <a:pt x="1169" y="2576"/>
                    <a:pt x="1667" y="2576"/>
                  </a:cubicBezTo>
                  <a:cubicBezTo>
                    <a:pt x="2024" y="2576"/>
                    <a:pt x="2338" y="2663"/>
                    <a:pt x="2338" y="2663"/>
                  </a:cubicBezTo>
                  <a:cubicBezTo>
                    <a:pt x="1083" y="2165"/>
                    <a:pt x="1667" y="499"/>
                    <a:pt x="2479" y="358"/>
                  </a:cubicBezTo>
                  <a:close/>
                  <a:moveTo>
                    <a:pt x="2435" y="1"/>
                  </a:moveTo>
                  <a:cubicBezTo>
                    <a:pt x="1840" y="88"/>
                    <a:pt x="1353" y="726"/>
                    <a:pt x="1256" y="1440"/>
                  </a:cubicBezTo>
                  <a:cubicBezTo>
                    <a:pt x="1213" y="1765"/>
                    <a:pt x="1256" y="1981"/>
                    <a:pt x="1353" y="2252"/>
                  </a:cubicBezTo>
                  <a:cubicBezTo>
                    <a:pt x="628" y="2349"/>
                    <a:pt x="174" y="2793"/>
                    <a:pt x="87" y="3518"/>
                  </a:cubicBezTo>
                  <a:cubicBezTo>
                    <a:pt x="44" y="4199"/>
                    <a:pt x="131" y="4643"/>
                    <a:pt x="401" y="4957"/>
                  </a:cubicBezTo>
                  <a:cubicBezTo>
                    <a:pt x="444" y="4957"/>
                    <a:pt x="444" y="5011"/>
                    <a:pt x="488" y="5011"/>
                  </a:cubicBezTo>
                  <a:cubicBezTo>
                    <a:pt x="315" y="5281"/>
                    <a:pt x="131" y="5595"/>
                    <a:pt x="87" y="5952"/>
                  </a:cubicBezTo>
                  <a:cubicBezTo>
                    <a:pt x="87" y="6223"/>
                    <a:pt x="217" y="6493"/>
                    <a:pt x="401" y="6677"/>
                  </a:cubicBezTo>
                  <a:cubicBezTo>
                    <a:pt x="542" y="6807"/>
                    <a:pt x="672" y="6904"/>
                    <a:pt x="812" y="6991"/>
                  </a:cubicBezTo>
                  <a:cubicBezTo>
                    <a:pt x="672" y="7261"/>
                    <a:pt x="542" y="7618"/>
                    <a:pt x="585" y="7889"/>
                  </a:cubicBezTo>
                  <a:cubicBezTo>
                    <a:pt x="628" y="8159"/>
                    <a:pt x="715" y="8343"/>
                    <a:pt x="942" y="8527"/>
                  </a:cubicBezTo>
                  <a:cubicBezTo>
                    <a:pt x="1126" y="8657"/>
                    <a:pt x="1353" y="8744"/>
                    <a:pt x="1526" y="8744"/>
                  </a:cubicBezTo>
                  <a:cubicBezTo>
                    <a:pt x="1667" y="9285"/>
                    <a:pt x="2024" y="10010"/>
                    <a:pt x="3020" y="10551"/>
                  </a:cubicBezTo>
                  <a:cubicBezTo>
                    <a:pt x="3063" y="10594"/>
                    <a:pt x="3106" y="10594"/>
                    <a:pt x="3149" y="10594"/>
                  </a:cubicBezTo>
                  <a:cubicBezTo>
                    <a:pt x="3247" y="10594"/>
                    <a:pt x="3290" y="10594"/>
                    <a:pt x="3333" y="10551"/>
                  </a:cubicBezTo>
                  <a:cubicBezTo>
                    <a:pt x="3463" y="10464"/>
                    <a:pt x="3517" y="10367"/>
                    <a:pt x="3517" y="10237"/>
                  </a:cubicBezTo>
                  <a:cubicBezTo>
                    <a:pt x="3517" y="9923"/>
                    <a:pt x="3604" y="9382"/>
                    <a:pt x="3734" y="9014"/>
                  </a:cubicBezTo>
                  <a:cubicBezTo>
                    <a:pt x="3874" y="9112"/>
                    <a:pt x="4004" y="9155"/>
                    <a:pt x="4145" y="9155"/>
                  </a:cubicBezTo>
                  <a:cubicBezTo>
                    <a:pt x="4329" y="9155"/>
                    <a:pt x="4502" y="9068"/>
                    <a:pt x="4729" y="8884"/>
                  </a:cubicBezTo>
                  <a:cubicBezTo>
                    <a:pt x="5000" y="8614"/>
                    <a:pt x="5086" y="8387"/>
                    <a:pt x="5086" y="8203"/>
                  </a:cubicBezTo>
                  <a:cubicBezTo>
                    <a:pt x="5584" y="8203"/>
                    <a:pt x="5952" y="7986"/>
                    <a:pt x="6168" y="7575"/>
                  </a:cubicBezTo>
                  <a:cubicBezTo>
                    <a:pt x="6309" y="7261"/>
                    <a:pt x="6395" y="6991"/>
                    <a:pt x="6352" y="6764"/>
                  </a:cubicBezTo>
                  <a:cubicBezTo>
                    <a:pt x="6666" y="6677"/>
                    <a:pt x="7120" y="6493"/>
                    <a:pt x="7348" y="5822"/>
                  </a:cubicBezTo>
                  <a:cubicBezTo>
                    <a:pt x="7521" y="5227"/>
                    <a:pt x="7477" y="4784"/>
                    <a:pt x="7348" y="4513"/>
                  </a:cubicBezTo>
                  <a:cubicBezTo>
                    <a:pt x="7705" y="4372"/>
                    <a:pt x="8062" y="4059"/>
                    <a:pt x="8116" y="3474"/>
                  </a:cubicBezTo>
                  <a:cubicBezTo>
                    <a:pt x="8159" y="2749"/>
                    <a:pt x="7661" y="2306"/>
                    <a:pt x="7348" y="2078"/>
                  </a:cubicBezTo>
                  <a:cubicBezTo>
                    <a:pt x="7391" y="1851"/>
                    <a:pt x="7391" y="1581"/>
                    <a:pt x="7250" y="1267"/>
                  </a:cubicBezTo>
                  <a:cubicBezTo>
                    <a:pt x="7120" y="899"/>
                    <a:pt x="6850" y="629"/>
                    <a:pt x="6395" y="455"/>
                  </a:cubicBezTo>
                  <a:cubicBezTo>
                    <a:pt x="6168" y="358"/>
                    <a:pt x="5898" y="315"/>
                    <a:pt x="5681" y="315"/>
                  </a:cubicBezTo>
                  <a:cubicBezTo>
                    <a:pt x="5497" y="315"/>
                    <a:pt x="5313" y="358"/>
                    <a:pt x="5140" y="455"/>
                  </a:cubicBezTo>
                  <a:cubicBezTo>
                    <a:pt x="5043" y="412"/>
                    <a:pt x="5000" y="315"/>
                    <a:pt x="4913" y="315"/>
                  </a:cubicBezTo>
                  <a:cubicBezTo>
                    <a:pt x="4816" y="272"/>
                    <a:pt x="4729" y="228"/>
                    <a:pt x="4643" y="228"/>
                  </a:cubicBezTo>
                  <a:cubicBezTo>
                    <a:pt x="4329" y="228"/>
                    <a:pt x="4102" y="412"/>
                    <a:pt x="3918" y="629"/>
                  </a:cubicBezTo>
                  <a:cubicBezTo>
                    <a:pt x="3647" y="315"/>
                    <a:pt x="3193" y="1"/>
                    <a:pt x="26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8" name="Google Shape;621;p28"/>
            <p:cNvSpPr/>
            <p:nvPr/>
          </p:nvSpPr>
          <p:spPr>
            <a:xfrm>
              <a:off x="5769575" y="1311725"/>
              <a:ext cx="58725" cy="78750"/>
            </a:xfrm>
            <a:custGeom>
              <a:avLst/>
              <a:gdLst/>
              <a:ahLst/>
              <a:cxnLst/>
              <a:rect l="l" t="t" r="r" b="b"/>
              <a:pathLst>
                <a:path w="2349" h="3150" extrusionOk="0">
                  <a:moveTo>
                    <a:pt x="2165" y="0"/>
                  </a:moveTo>
                  <a:cubicBezTo>
                    <a:pt x="2121" y="0"/>
                    <a:pt x="596" y="44"/>
                    <a:pt x="55" y="2976"/>
                  </a:cubicBezTo>
                  <a:cubicBezTo>
                    <a:pt x="1" y="3063"/>
                    <a:pt x="98" y="3149"/>
                    <a:pt x="185" y="3149"/>
                  </a:cubicBezTo>
                  <a:cubicBezTo>
                    <a:pt x="271" y="3149"/>
                    <a:pt x="369" y="3106"/>
                    <a:pt x="369" y="3019"/>
                  </a:cubicBezTo>
                  <a:cubicBezTo>
                    <a:pt x="866" y="444"/>
                    <a:pt x="2165" y="357"/>
                    <a:pt x="2165" y="357"/>
                  </a:cubicBezTo>
                  <a:cubicBezTo>
                    <a:pt x="2262" y="357"/>
                    <a:pt x="2349" y="314"/>
                    <a:pt x="2349" y="174"/>
                  </a:cubicBezTo>
                  <a:cubicBezTo>
                    <a:pt x="2349" y="87"/>
                    <a:pt x="2262" y="0"/>
                    <a:pt x="21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9" name="Google Shape;622;p28"/>
            <p:cNvSpPr/>
            <p:nvPr/>
          </p:nvSpPr>
          <p:spPr>
            <a:xfrm>
              <a:off x="5739275" y="1406850"/>
              <a:ext cx="72225" cy="145650"/>
            </a:xfrm>
            <a:custGeom>
              <a:avLst/>
              <a:gdLst/>
              <a:ahLst/>
              <a:cxnLst/>
              <a:rect l="l" t="t" r="r" b="b"/>
              <a:pathLst>
                <a:path w="2889" h="5826" extrusionOk="0">
                  <a:moveTo>
                    <a:pt x="2422" y="0"/>
                  </a:moveTo>
                  <a:cubicBezTo>
                    <a:pt x="1907" y="0"/>
                    <a:pt x="1389" y="149"/>
                    <a:pt x="996" y="480"/>
                  </a:cubicBezTo>
                  <a:cubicBezTo>
                    <a:pt x="996" y="383"/>
                    <a:pt x="996" y="340"/>
                    <a:pt x="1040" y="296"/>
                  </a:cubicBezTo>
                  <a:cubicBezTo>
                    <a:pt x="1040" y="246"/>
                    <a:pt x="1006" y="225"/>
                    <a:pt x="970" y="225"/>
                  </a:cubicBezTo>
                  <a:cubicBezTo>
                    <a:pt x="944" y="225"/>
                    <a:pt x="917" y="235"/>
                    <a:pt x="899" y="253"/>
                  </a:cubicBezTo>
                  <a:cubicBezTo>
                    <a:pt x="358" y="2006"/>
                    <a:pt x="1" y="3943"/>
                    <a:pt x="315" y="5793"/>
                  </a:cubicBezTo>
                  <a:cubicBezTo>
                    <a:pt x="315" y="5815"/>
                    <a:pt x="350" y="5825"/>
                    <a:pt x="385" y="5825"/>
                  </a:cubicBezTo>
                  <a:cubicBezTo>
                    <a:pt x="420" y="5825"/>
                    <a:pt x="455" y="5815"/>
                    <a:pt x="455" y="5793"/>
                  </a:cubicBezTo>
                  <a:cubicBezTo>
                    <a:pt x="455" y="3997"/>
                    <a:pt x="499" y="2276"/>
                    <a:pt x="942" y="567"/>
                  </a:cubicBezTo>
                  <a:lnTo>
                    <a:pt x="1040" y="567"/>
                  </a:lnTo>
                  <a:cubicBezTo>
                    <a:pt x="1517" y="290"/>
                    <a:pt x="1994" y="148"/>
                    <a:pt x="2530" y="148"/>
                  </a:cubicBezTo>
                  <a:cubicBezTo>
                    <a:pt x="2602" y="148"/>
                    <a:pt x="2675" y="150"/>
                    <a:pt x="2749" y="156"/>
                  </a:cubicBezTo>
                  <a:cubicBezTo>
                    <a:pt x="2767" y="163"/>
                    <a:pt x="2783" y="166"/>
                    <a:pt x="2796" y="166"/>
                  </a:cubicBezTo>
                  <a:cubicBezTo>
                    <a:pt x="2888" y="166"/>
                    <a:pt x="2877" y="26"/>
                    <a:pt x="2792" y="26"/>
                  </a:cubicBezTo>
                  <a:cubicBezTo>
                    <a:pt x="2670" y="9"/>
                    <a:pt x="2546" y="0"/>
                    <a:pt x="24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0" name="Google Shape;623;p28"/>
            <p:cNvSpPr/>
            <p:nvPr/>
          </p:nvSpPr>
          <p:spPr>
            <a:xfrm>
              <a:off x="5685400" y="1469625"/>
              <a:ext cx="58500" cy="26100"/>
            </a:xfrm>
            <a:custGeom>
              <a:avLst/>
              <a:gdLst/>
              <a:ahLst/>
              <a:cxnLst/>
              <a:rect l="l" t="t" r="r" b="b"/>
              <a:pathLst>
                <a:path w="2340" h="1044" extrusionOk="0">
                  <a:moveTo>
                    <a:pt x="1891" y="0"/>
                  </a:moveTo>
                  <a:cubicBezTo>
                    <a:pt x="1177" y="0"/>
                    <a:pt x="538" y="433"/>
                    <a:pt x="35" y="945"/>
                  </a:cubicBezTo>
                  <a:cubicBezTo>
                    <a:pt x="0" y="980"/>
                    <a:pt x="22" y="1043"/>
                    <a:pt x="77" y="1043"/>
                  </a:cubicBezTo>
                  <a:cubicBezTo>
                    <a:pt x="90" y="1043"/>
                    <a:pt x="105" y="1040"/>
                    <a:pt x="122" y="1031"/>
                  </a:cubicBezTo>
                  <a:cubicBezTo>
                    <a:pt x="705" y="616"/>
                    <a:pt x="1280" y="164"/>
                    <a:pt x="2027" y="164"/>
                  </a:cubicBezTo>
                  <a:cubicBezTo>
                    <a:pt x="2097" y="164"/>
                    <a:pt x="2169" y="168"/>
                    <a:pt x="2242" y="177"/>
                  </a:cubicBezTo>
                  <a:cubicBezTo>
                    <a:pt x="2340" y="177"/>
                    <a:pt x="2340" y="36"/>
                    <a:pt x="2242" y="36"/>
                  </a:cubicBezTo>
                  <a:cubicBezTo>
                    <a:pt x="2123" y="12"/>
                    <a:pt x="2006" y="0"/>
                    <a:pt x="189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1" name="Google Shape;624;p28"/>
            <p:cNvSpPr/>
            <p:nvPr/>
          </p:nvSpPr>
          <p:spPr>
            <a:xfrm>
              <a:off x="5756050" y="1484025"/>
              <a:ext cx="45650" cy="31500"/>
            </a:xfrm>
            <a:custGeom>
              <a:avLst/>
              <a:gdLst/>
              <a:ahLst/>
              <a:cxnLst/>
              <a:rect l="l" t="t" r="r" b="b"/>
              <a:pathLst>
                <a:path w="1826" h="1260" extrusionOk="0">
                  <a:moveTo>
                    <a:pt x="185" y="1"/>
                  </a:moveTo>
                  <a:cubicBezTo>
                    <a:pt x="55" y="1"/>
                    <a:pt x="1" y="142"/>
                    <a:pt x="98" y="185"/>
                  </a:cubicBezTo>
                  <a:cubicBezTo>
                    <a:pt x="726" y="412"/>
                    <a:pt x="1223" y="769"/>
                    <a:pt x="1678" y="1224"/>
                  </a:cubicBezTo>
                  <a:cubicBezTo>
                    <a:pt x="1690" y="1249"/>
                    <a:pt x="1710" y="1259"/>
                    <a:pt x="1730" y="1259"/>
                  </a:cubicBezTo>
                  <a:cubicBezTo>
                    <a:pt x="1778" y="1259"/>
                    <a:pt x="1826" y="1195"/>
                    <a:pt x="1764" y="1126"/>
                  </a:cubicBezTo>
                  <a:cubicBezTo>
                    <a:pt x="1353" y="585"/>
                    <a:pt x="812" y="228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2" name="Google Shape;625;p28"/>
            <p:cNvSpPr/>
            <p:nvPr/>
          </p:nvSpPr>
          <p:spPr>
            <a:xfrm>
              <a:off x="5759575" y="1437700"/>
              <a:ext cx="66525" cy="11750"/>
            </a:xfrm>
            <a:custGeom>
              <a:avLst/>
              <a:gdLst/>
              <a:ahLst/>
              <a:cxnLst/>
              <a:rect l="l" t="t" r="r" b="b"/>
              <a:pathLst>
                <a:path w="2661" h="470" extrusionOk="0">
                  <a:moveTo>
                    <a:pt x="993" y="0"/>
                  </a:moveTo>
                  <a:cubicBezTo>
                    <a:pt x="675" y="0"/>
                    <a:pt x="355" y="46"/>
                    <a:pt x="44" y="144"/>
                  </a:cubicBezTo>
                  <a:cubicBezTo>
                    <a:pt x="0" y="144"/>
                    <a:pt x="0" y="231"/>
                    <a:pt x="44" y="231"/>
                  </a:cubicBezTo>
                  <a:cubicBezTo>
                    <a:pt x="351" y="186"/>
                    <a:pt x="648" y="162"/>
                    <a:pt x="938" y="162"/>
                  </a:cubicBezTo>
                  <a:cubicBezTo>
                    <a:pt x="1497" y="162"/>
                    <a:pt x="2031" y="252"/>
                    <a:pt x="2565" y="458"/>
                  </a:cubicBezTo>
                  <a:cubicBezTo>
                    <a:pt x="2583" y="466"/>
                    <a:pt x="2598" y="470"/>
                    <a:pt x="2610" y="470"/>
                  </a:cubicBezTo>
                  <a:cubicBezTo>
                    <a:pt x="2661" y="470"/>
                    <a:pt x="2654" y="407"/>
                    <a:pt x="2619" y="371"/>
                  </a:cubicBezTo>
                  <a:cubicBezTo>
                    <a:pt x="2103" y="138"/>
                    <a:pt x="1549" y="0"/>
                    <a:pt x="99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3" name="Google Shape;626;p28"/>
            <p:cNvSpPr/>
            <p:nvPr/>
          </p:nvSpPr>
          <p:spPr>
            <a:xfrm>
              <a:off x="5725750" y="1386100"/>
              <a:ext cx="29250" cy="30875"/>
            </a:xfrm>
            <a:custGeom>
              <a:avLst/>
              <a:gdLst/>
              <a:ahLst/>
              <a:cxnLst/>
              <a:rect l="l" t="t" r="r" b="b"/>
              <a:pathLst>
                <a:path w="1170" h="1235" extrusionOk="0">
                  <a:moveTo>
                    <a:pt x="131" y="1"/>
                  </a:moveTo>
                  <a:cubicBezTo>
                    <a:pt x="44" y="1"/>
                    <a:pt x="1" y="88"/>
                    <a:pt x="87" y="131"/>
                  </a:cubicBezTo>
                  <a:cubicBezTo>
                    <a:pt x="585" y="315"/>
                    <a:pt x="899" y="672"/>
                    <a:pt x="1040" y="1170"/>
                  </a:cubicBezTo>
                  <a:cubicBezTo>
                    <a:pt x="1040" y="1213"/>
                    <a:pt x="1072" y="1234"/>
                    <a:pt x="1104" y="1234"/>
                  </a:cubicBezTo>
                  <a:cubicBezTo>
                    <a:pt x="1137" y="1234"/>
                    <a:pt x="1169" y="1213"/>
                    <a:pt x="1169" y="1170"/>
                  </a:cubicBezTo>
                  <a:cubicBezTo>
                    <a:pt x="1083" y="629"/>
                    <a:pt x="672" y="131"/>
                    <a:pt x="1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4" name="Google Shape;627;p28"/>
            <p:cNvSpPr/>
            <p:nvPr/>
          </p:nvSpPr>
          <p:spPr>
            <a:xfrm>
              <a:off x="5708725" y="1478350"/>
              <a:ext cx="25975" cy="21325"/>
            </a:xfrm>
            <a:custGeom>
              <a:avLst/>
              <a:gdLst/>
              <a:ahLst/>
              <a:cxnLst/>
              <a:rect l="l" t="t" r="r" b="b"/>
              <a:pathLst>
                <a:path w="1039" h="853" extrusionOk="0">
                  <a:moveTo>
                    <a:pt x="952" y="1"/>
                  </a:moveTo>
                  <a:cubicBezTo>
                    <a:pt x="498" y="1"/>
                    <a:pt x="141" y="369"/>
                    <a:pt x="0" y="812"/>
                  </a:cubicBezTo>
                  <a:cubicBezTo>
                    <a:pt x="0" y="839"/>
                    <a:pt x="24" y="853"/>
                    <a:pt x="49" y="853"/>
                  </a:cubicBezTo>
                  <a:cubicBezTo>
                    <a:pt x="73" y="853"/>
                    <a:pt x="98" y="839"/>
                    <a:pt x="98" y="812"/>
                  </a:cubicBezTo>
                  <a:cubicBezTo>
                    <a:pt x="227" y="412"/>
                    <a:pt x="595" y="185"/>
                    <a:pt x="952" y="98"/>
                  </a:cubicBezTo>
                  <a:cubicBezTo>
                    <a:pt x="996" y="55"/>
                    <a:pt x="1039" y="1"/>
                    <a:pt x="9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5" name="Google Shape;628;p28"/>
            <p:cNvSpPr/>
            <p:nvPr/>
          </p:nvSpPr>
          <p:spPr>
            <a:xfrm>
              <a:off x="5714600" y="1518725"/>
              <a:ext cx="23300" cy="17575"/>
            </a:xfrm>
            <a:custGeom>
              <a:avLst/>
              <a:gdLst/>
              <a:ahLst/>
              <a:cxnLst/>
              <a:rect l="l" t="t" r="r" b="b"/>
              <a:pathLst>
                <a:path w="932" h="703" extrusionOk="0">
                  <a:moveTo>
                    <a:pt x="839" y="0"/>
                  </a:moveTo>
                  <a:cubicBezTo>
                    <a:pt x="828" y="0"/>
                    <a:pt x="817" y="3"/>
                    <a:pt x="804" y="9"/>
                  </a:cubicBezTo>
                  <a:cubicBezTo>
                    <a:pt x="490" y="149"/>
                    <a:pt x="220" y="333"/>
                    <a:pt x="36" y="604"/>
                  </a:cubicBezTo>
                  <a:cubicBezTo>
                    <a:pt x="1" y="639"/>
                    <a:pt x="58" y="702"/>
                    <a:pt x="104" y="702"/>
                  </a:cubicBezTo>
                  <a:cubicBezTo>
                    <a:pt x="115" y="702"/>
                    <a:pt x="125" y="699"/>
                    <a:pt x="133" y="690"/>
                  </a:cubicBezTo>
                  <a:cubicBezTo>
                    <a:pt x="360" y="463"/>
                    <a:pt x="577" y="279"/>
                    <a:pt x="847" y="149"/>
                  </a:cubicBezTo>
                  <a:cubicBezTo>
                    <a:pt x="932" y="112"/>
                    <a:pt x="910" y="0"/>
                    <a:pt x="8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6" name="Google Shape;629;p28"/>
            <p:cNvSpPr/>
            <p:nvPr/>
          </p:nvSpPr>
          <p:spPr>
            <a:xfrm>
              <a:off x="5693025" y="1438925"/>
              <a:ext cx="42750" cy="10250"/>
            </a:xfrm>
            <a:custGeom>
              <a:avLst/>
              <a:gdLst/>
              <a:ahLst/>
              <a:cxnLst/>
              <a:rect l="l" t="t" r="r" b="b"/>
              <a:pathLst>
                <a:path w="1710" h="410" extrusionOk="0">
                  <a:moveTo>
                    <a:pt x="1100" y="1"/>
                  </a:moveTo>
                  <a:cubicBezTo>
                    <a:pt x="752" y="1"/>
                    <a:pt x="410" y="104"/>
                    <a:pt x="87" y="279"/>
                  </a:cubicBezTo>
                  <a:cubicBezTo>
                    <a:pt x="1" y="322"/>
                    <a:pt x="44" y="409"/>
                    <a:pt x="141" y="409"/>
                  </a:cubicBezTo>
                  <a:cubicBezTo>
                    <a:pt x="452" y="236"/>
                    <a:pt x="768" y="174"/>
                    <a:pt x="1085" y="174"/>
                  </a:cubicBezTo>
                  <a:cubicBezTo>
                    <a:pt x="1264" y="174"/>
                    <a:pt x="1444" y="194"/>
                    <a:pt x="1624" y="225"/>
                  </a:cubicBezTo>
                  <a:cubicBezTo>
                    <a:pt x="1637" y="234"/>
                    <a:pt x="1649" y="237"/>
                    <a:pt x="1658" y="237"/>
                  </a:cubicBezTo>
                  <a:cubicBezTo>
                    <a:pt x="1709" y="237"/>
                    <a:pt x="1703" y="132"/>
                    <a:pt x="1667" y="95"/>
                  </a:cubicBezTo>
                  <a:cubicBezTo>
                    <a:pt x="1477" y="31"/>
                    <a:pt x="1288" y="1"/>
                    <a:pt x="110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Google Shape;1173;p33"/>
          <p:cNvSpPr txBox="1">
            <a:spLocks noGrp="1"/>
          </p:cNvSpPr>
          <p:nvPr>
            <p:ph type="title"/>
          </p:nvPr>
        </p:nvSpPr>
        <p:spPr>
          <a:xfrm>
            <a:off x="1388391" y="44244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</a:rPr>
              <a:t>Kelompok</a:t>
            </a:r>
            <a:r>
              <a:rPr lang="en-GB" dirty="0">
                <a:solidFill>
                  <a:schemeClr val="lt1"/>
                </a:solidFill>
              </a:rPr>
              <a:t> 4 </a:t>
            </a:r>
            <a:r>
              <a:rPr lang="en-GB" dirty="0" err="1">
                <a:solidFill>
                  <a:schemeClr val="lt1"/>
                </a:solidFill>
              </a:rPr>
              <a:t>Kewirausahan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8742" name="Google Shape;1174;p33"/>
          <p:cNvSpPr/>
          <p:nvPr/>
        </p:nvSpPr>
        <p:spPr>
          <a:xfrm>
            <a:off x="6348185" y="954794"/>
            <a:ext cx="241362" cy="240634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3" name="Google Shape;1175;p33"/>
          <p:cNvSpPr/>
          <p:nvPr/>
        </p:nvSpPr>
        <p:spPr>
          <a:xfrm>
            <a:off x="6732747" y="827250"/>
            <a:ext cx="128168" cy="127551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4" name="Google Shape;1176;p33"/>
          <p:cNvSpPr/>
          <p:nvPr/>
        </p:nvSpPr>
        <p:spPr>
          <a:xfrm>
            <a:off x="8051161" y="2563280"/>
            <a:ext cx="132000" cy="13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5" name="Google Shape;1177;p33"/>
          <p:cNvSpPr/>
          <p:nvPr/>
        </p:nvSpPr>
        <p:spPr>
          <a:xfrm>
            <a:off x="8088958" y="3610655"/>
            <a:ext cx="65700" cy="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6" name="Google Shape;1178;p33"/>
          <p:cNvSpPr/>
          <p:nvPr/>
        </p:nvSpPr>
        <p:spPr>
          <a:xfrm>
            <a:off x="7850042" y="3231362"/>
            <a:ext cx="65700" cy="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7" name="Google Shape;1179;p33"/>
          <p:cNvSpPr/>
          <p:nvPr/>
        </p:nvSpPr>
        <p:spPr>
          <a:xfrm>
            <a:off x="5630025" y="3388606"/>
            <a:ext cx="241362" cy="240634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8" name="Google Shape;1180;p33"/>
          <p:cNvSpPr/>
          <p:nvPr/>
        </p:nvSpPr>
        <p:spPr>
          <a:xfrm>
            <a:off x="6461376" y="2001140"/>
            <a:ext cx="128168" cy="127551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9" name="Google Shape;1181;p33"/>
          <p:cNvSpPr/>
          <p:nvPr/>
        </p:nvSpPr>
        <p:spPr>
          <a:xfrm>
            <a:off x="5859965" y="3287122"/>
            <a:ext cx="65700" cy="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50" name="Google Shape;1182;p33"/>
          <p:cNvSpPr/>
          <p:nvPr/>
        </p:nvSpPr>
        <p:spPr>
          <a:xfrm>
            <a:off x="7739528" y="1099306"/>
            <a:ext cx="65700" cy="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1183;p33"/>
          <p:cNvGrpSpPr/>
          <p:nvPr/>
        </p:nvGrpSpPr>
        <p:grpSpPr>
          <a:xfrm rot="1953875">
            <a:off x="7741115" y="1765769"/>
            <a:ext cx="1221252" cy="682188"/>
            <a:chOff x="4827190" y="1900571"/>
            <a:chExt cx="718953" cy="401605"/>
          </a:xfrm>
        </p:grpSpPr>
        <p:sp>
          <p:nvSpPr>
            <p:cNvPr id="1048751" name="Google Shape;1184;p33"/>
            <p:cNvSpPr/>
            <p:nvPr/>
          </p:nvSpPr>
          <p:spPr>
            <a:xfrm>
              <a:off x="4827190" y="1900571"/>
              <a:ext cx="718953" cy="401605"/>
            </a:xfrm>
            <a:custGeom>
              <a:avLst/>
              <a:gdLst/>
              <a:ahLst/>
              <a:cxnLst/>
              <a:rect l="l" t="t" r="r" b="b"/>
              <a:pathLst>
                <a:path w="20419" h="11406" extrusionOk="0">
                  <a:moveTo>
                    <a:pt x="10778" y="1"/>
                  </a:moveTo>
                  <a:cubicBezTo>
                    <a:pt x="9826" y="1"/>
                    <a:pt x="8928" y="499"/>
                    <a:pt x="8116" y="1440"/>
                  </a:cubicBezTo>
                  <a:cubicBezTo>
                    <a:pt x="7305" y="996"/>
                    <a:pt x="6623" y="726"/>
                    <a:pt x="6125" y="628"/>
                  </a:cubicBezTo>
                  <a:cubicBezTo>
                    <a:pt x="6039" y="628"/>
                    <a:pt x="5952" y="585"/>
                    <a:pt x="5855" y="585"/>
                  </a:cubicBezTo>
                  <a:cubicBezTo>
                    <a:pt x="5097" y="585"/>
                    <a:pt x="4459" y="1083"/>
                    <a:pt x="3961" y="1981"/>
                  </a:cubicBezTo>
                  <a:cubicBezTo>
                    <a:pt x="3918" y="1851"/>
                    <a:pt x="3831" y="1710"/>
                    <a:pt x="3745" y="1624"/>
                  </a:cubicBezTo>
                  <a:cubicBezTo>
                    <a:pt x="3561" y="1397"/>
                    <a:pt x="3290" y="1223"/>
                    <a:pt x="2977" y="1169"/>
                  </a:cubicBezTo>
                  <a:lnTo>
                    <a:pt x="2609" y="1169"/>
                  </a:lnTo>
                  <a:cubicBezTo>
                    <a:pt x="2522" y="1083"/>
                    <a:pt x="2392" y="996"/>
                    <a:pt x="2252" y="953"/>
                  </a:cubicBezTo>
                  <a:cubicBezTo>
                    <a:pt x="2100" y="874"/>
                    <a:pt x="1921" y="840"/>
                    <a:pt x="1746" y="840"/>
                  </a:cubicBezTo>
                  <a:cubicBezTo>
                    <a:pt x="1608" y="840"/>
                    <a:pt x="1472" y="861"/>
                    <a:pt x="1353" y="899"/>
                  </a:cubicBezTo>
                  <a:cubicBezTo>
                    <a:pt x="1213" y="953"/>
                    <a:pt x="1" y="1494"/>
                    <a:pt x="315" y="3474"/>
                  </a:cubicBezTo>
                  <a:cubicBezTo>
                    <a:pt x="88" y="3745"/>
                    <a:pt x="1" y="4102"/>
                    <a:pt x="88" y="4470"/>
                  </a:cubicBezTo>
                  <a:cubicBezTo>
                    <a:pt x="131" y="4643"/>
                    <a:pt x="315" y="5411"/>
                    <a:pt x="856" y="5995"/>
                  </a:cubicBezTo>
                  <a:lnTo>
                    <a:pt x="812" y="6038"/>
                  </a:lnTo>
                  <a:cubicBezTo>
                    <a:pt x="812" y="6093"/>
                    <a:pt x="769" y="6136"/>
                    <a:pt x="715" y="6136"/>
                  </a:cubicBezTo>
                  <a:cubicBezTo>
                    <a:pt x="672" y="6266"/>
                    <a:pt x="131" y="7120"/>
                    <a:pt x="401" y="8257"/>
                  </a:cubicBezTo>
                  <a:cubicBezTo>
                    <a:pt x="585" y="9155"/>
                    <a:pt x="1213" y="9923"/>
                    <a:pt x="2295" y="10550"/>
                  </a:cubicBezTo>
                  <a:cubicBezTo>
                    <a:pt x="3290" y="11135"/>
                    <a:pt x="4870" y="11405"/>
                    <a:pt x="7164" y="11405"/>
                  </a:cubicBezTo>
                  <a:cubicBezTo>
                    <a:pt x="8700" y="11405"/>
                    <a:pt x="10139" y="11275"/>
                    <a:pt x="10908" y="11178"/>
                  </a:cubicBezTo>
                  <a:cubicBezTo>
                    <a:pt x="12617" y="11178"/>
                    <a:pt x="13883" y="11048"/>
                    <a:pt x="13883" y="11048"/>
                  </a:cubicBezTo>
                  <a:cubicBezTo>
                    <a:pt x="14511" y="11005"/>
                    <a:pt x="15149" y="10864"/>
                    <a:pt x="15820" y="10691"/>
                  </a:cubicBezTo>
                  <a:cubicBezTo>
                    <a:pt x="17173" y="10280"/>
                    <a:pt x="18352" y="9652"/>
                    <a:pt x="19164" y="8841"/>
                  </a:cubicBezTo>
                  <a:cubicBezTo>
                    <a:pt x="20105" y="7932"/>
                    <a:pt x="20419" y="6904"/>
                    <a:pt x="20148" y="5952"/>
                  </a:cubicBezTo>
                  <a:cubicBezTo>
                    <a:pt x="19791" y="4686"/>
                    <a:pt x="18439" y="3972"/>
                    <a:pt x="16502" y="3972"/>
                  </a:cubicBezTo>
                  <a:cubicBezTo>
                    <a:pt x="16231" y="3972"/>
                    <a:pt x="15917" y="3972"/>
                    <a:pt x="15593" y="4015"/>
                  </a:cubicBezTo>
                  <a:lnTo>
                    <a:pt x="15550" y="4015"/>
                  </a:lnTo>
                  <a:cubicBezTo>
                    <a:pt x="14922" y="2933"/>
                    <a:pt x="14338" y="2078"/>
                    <a:pt x="13840" y="1581"/>
                  </a:cubicBezTo>
                  <a:cubicBezTo>
                    <a:pt x="13028" y="812"/>
                    <a:pt x="12033" y="1"/>
                    <a:pt x="10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2" name="Google Shape;1185;p33"/>
            <p:cNvSpPr/>
            <p:nvPr/>
          </p:nvSpPr>
          <p:spPr>
            <a:xfrm>
              <a:off x="4882822" y="2075071"/>
              <a:ext cx="633217" cy="185944"/>
            </a:xfrm>
            <a:custGeom>
              <a:avLst/>
              <a:gdLst/>
              <a:ahLst/>
              <a:cxnLst/>
              <a:rect l="l" t="t" r="r" b="b"/>
              <a:pathLst>
                <a:path w="17984" h="5281" extrusionOk="0">
                  <a:moveTo>
                    <a:pt x="14922" y="0"/>
                  </a:moveTo>
                  <a:cubicBezTo>
                    <a:pt x="14651" y="0"/>
                    <a:pt x="14381" y="55"/>
                    <a:pt x="14067" y="55"/>
                  </a:cubicBezTo>
                  <a:lnTo>
                    <a:pt x="11265" y="55"/>
                  </a:lnTo>
                  <a:cubicBezTo>
                    <a:pt x="672" y="55"/>
                    <a:pt x="44" y="1537"/>
                    <a:pt x="1" y="1851"/>
                  </a:cubicBezTo>
                  <a:cubicBezTo>
                    <a:pt x="174" y="4696"/>
                    <a:pt x="5000" y="5281"/>
                    <a:pt x="9014" y="5281"/>
                  </a:cubicBezTo>
                  <a:cubicBezTo>
                    <a:pt x="10821" y="5281"/>
                    <a:pt x="12217" y="5140"/>
                    <a:pt x="12217" y="5140"/>
                  </a:cubicBezTo>
                  <a:cubicBezTo>
                    <a:pt x="12801" y="5097"/>
                    <a:pt x="13342" y="5010"/>
                    <a:pt x="13926" y="4826"/>
                  </a:cubicBezTo>
                  <a:cubicBezTo>
                    <a:pt x="16361" y="4058"/>
                    <a:pt x="17984" y="2532"/>
                    <a:pt x="17627" y="1310"/>
                  </a:cubicBezTo>
                  <a:cubicBezTo>
                    <a:pt x="17400" y="498"/>
                    <a:pt x="16361" y="0"/>
                    <a:pt x="14922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3" name="Google Shape;1186;p33"/>
            <p:cNvSpPr/>
            <p:nvPr/>
          </p:nvSpPr>
          <p:spPr>
            <a:xfrm>
              <a:off x="4876343" y="2068980"/>
              <a:ext cx="647723" cy="198514"/>
            </a:xfrm>
            <a:custGeom>
              <a:avLst/>
              <a:gdLst/>
              <a:ahLst/>
              <a:cxnLst/>
              <a:rect l="l" t="t" r="r" b="b"/>
              <a:pathLst>
                <a:path w="18396" h="5638" extrusionOk="0">
                  <a:moveTo>
                    <a:pt x="15106" y="357"/>
                  </a:moveTo>
                  <a:cubicBezTo>
                    <a:pt x="16415" y="357"/>
                    <a:pt x="17400" y="769"/>
                    <a:pt x="17627" y="1526"/>
                  </a:cubicBezTo>
                  <a:cubicBezTo>
                    <a:pt x="17984" y="2662"/>
                    <a:pt x="16361" y="4144"/>
                    <a:pt x="14067" y="4826"/>
                  </a:cubicBezTo>
                  <a:cubicBezTo>
                    <a:pt x="13483" y="4999"/>
                    <a:pt x="12942" y="5097"/>
                    <a:pt x="12401" y="5140"/>
                  </a:cubicBezTo>
                  <a:cubicBezTo>
                    <a:pt x="12401" y="5140"/>
                    <a:pt x="11048" y="5270"/>
                    <a:pt x="9198" y="5270"/>
                  </a:cubicBezTo>
                  <a:cubicBezTo>
                    <a:pt x="5725" y="5270"/>
                    <a:pt x="542" y="4772"/>
                    <a:pt x="358" y="2024"/>
                  </a:cubicBezTo>
                  <a:cubicBezTo>
                    <a:pt x="358" y="2024"/>
                    <a:pt x="499" y="401"/>
                    <a:pt x="11449" y="401"/>
                  </a:cubicBezTo>
                  <a:lnTo>
                    <a:pt x="14251" y="401"/>
                  </a:lnTo>
                  <a:cubicBezTo>
                    <a:pt x="14565" y="401"/>
                    <a:pt x="14835" y="357"/>
                    <a:pt x="15106" y="357"/>
                  </a:cubicBezTo>
                  <a:close/>
                  <a:moveTo>
                    <a:pt x="15106" y="0"/>
                  </a:moveTo>
                  <a:cubicBezTo>
                    <a:pt x="14835" y="0"/>
                    <a:pt x="14565" y="44"/>
                    <a:pt x="14251" y="44"/>
                  </a:cubicBezTo>
                  <a:lnTo>
                    <a:pt x="11449" y="44"/>
                  </a:lnTo>
                  <a:cubicBezTo>
                    <a:pt x="1267" y="44"/>
                    <a:pt x="44" y="1396"/>
                    <a:pt x="1" y="1980"/>
                  </a:cubicBezTo>
                  <a:lnTo>
                    <a:pt x="1" y="2024"/>
                  </a:lnTo>
                  <a:cubicBezTo>
                    <a:pt x="228" y="4999"/>
                    <a:pt x="5140" y="5638"/>
                    <a:pt x="9198" y="5638"/>
                  </a:cubicBezTo>
                  <a:cubicBezTo>
                    <a:pt x="11005" y="5638"/>
                    <a:pt x="12401" y="5497"/>
                    <a:pt x="12444" y="5497"/>
                  </a:cubicBezTo>
                  <a:cubicBezTo>
                    <a:pt x="12985" y="5454"/>
                    <a:pt x="13569" y="5313"/>
                    <a:pt x="14154" y="5183"/>
                  </a:cubicBezTo>
                  <a:cubicBezTo>
                    <a:pt x="16729" y="4415"/>
                    <a:pt x="18395" y="2749"/>
                    <a:pt x="17984" y="1396"/>
                  </a:cubicBezTo>
                  <a:cubicBezTo>
                    <a:pt x="17713" y="541"/>
                    <a:pt x="16631" y="0"/>
                    <a:pt x="1510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4" name="Google Shape;1187;p33"/>
            <p:cNvSpPr/>
            <p:nvPr/>
          </p:nvSpPr>
          <p:spPr>
            <a:xfrm>
              <a:off x="4955601" y="1935640"/>
              <a:ext cx="438153" cy="284250"/>
            </a:xfrm>
            <a:custGeom>
              <a:avLst/>
              <a:gdLst/>
              <a:ahLst/>
              <a:cxnLst/>
              <a:rect l="l" t="t" r="r" b="b"/>
              <a:pathLst>
                <a:path w="12444" h="8073" extrusionOk="0">
                  <a:moveTo>
                    <a:pt x="7131" y="0"/>
                  </a:moveTo>
                  <a:cubicBezTo>
                    <a:pt x="6265" y="0"/>
                    <a:pt x="5508" y="585"/>
                    <a:pt x="4740" y="1851"/>
                  </a:cubicBezTo>
                  <a:cubicBezTo>
                    <a:pt x="4328" y="1526"/>
                    <a:pt x="3073" y="768"/>
                    <a:pt x="2305" y="628"/>
                  </a:cubicBezTo>
                  <a:lnTo>
                    <a:pt x="2208" y="628"/>
                  </a:lnTo>
                  <a:cubicBezTo>
                    <a:pt x="909" y="628"/>
                    <a:pt x="184" y="4188"/>
                    <a:pt x="44" y="5811"/>
                  </a:cubicBezTo>
                  <a:cubicBezTo>
                    <a:pt x="0" y="6352"/>
                    <a:pt x="271" y="6763"/>
                    <a:pt x="725" y="6936"/>
                  </a:cubicBezTo>
                  <a:cubicBezTo>
                    <a:pt x="2933" y="7661"/>
                    <a:pt x="5010" y="8072"/>
                    <a:pt x="6904" y="8072"/>
                  </a:cubicBezTo>
                  <a:cubicBezTo>
                    <a:pt x="10691" y="8072"/>
                    <a:pt x="12314" y="6492"/>
                    <a:pt x="12400" y="6395"/>
                  </a:cubicBezTo>
                  <a:cubicBezTo>
                    <a:pt x="12444" y="6352"/>
                    <a:pt x="12444" y="6308"/>
                    <a:pt x="12444" y="6222"/>
                  </a:cubicBezTo>
                  <a:cubicBezTo>
                    <a:pt x="12357" y="6081"/>
                    <a:pt x="10821" y="2662"/>
                    <a:pt x="9468" y="1310"/>
                  </a:cubicBezTo>
                  <a:cubicBezTo>
                    <a:pt x="8797" y="671"/>
                    <a:pt x="8029" y="0"/>
                    <a:pt x="7131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5" name="Google Shape;1188;p33"/>
            <p:cNvSpPr/>
            <p:nvPr/>
          </p:nvSpPr>
          <p:spPr>
            <a:xfrm>
              <a:off x="4949510" y="1929161"/>
              <a:ext cx="452237" cy="296820"/>
            </a:xfrm>
            <a:custGeom>
              <a:avLst/>
              <a:gdLst/>
              <a:ahLst/>
              <a:cxnLst/>
              <a:rect l="l" t="t" r="r" b="b"/>
              <a:pathLst>
                <a:path w="12844" h="8430" extrusionOk="0">
                  <a:moveTo>
                    <a:pt x="7304" y="357"/>
                  </a:moveTo>
                  <a:cubicBezTo>
                    <a:pt x="8061" y="357"/>
                    <a:pt x="8830" y="952"/>
                    <a:pt x="9511" y="1623"/>
                  </a:cubicBezTo>
                  <a:cubicBezTo>
                    <a:pt x="10864" y="2976"/>
                    <a:pt x="12443" y="6492"/>
                    <a:pt x="12443" y="6492"/>
                  </a:cubicBezTo>
                  <a:cubicBezTo>
                    <a:pt x="12443" y="6492"/>
                    <a:pt x="10864" y="8072"/>
                    <a:pt x="7077" y="8072"/>
                  </a:cubicBezTo>
                  <a:cubicBezTo>
                    <a:pt x="5454" y="8072"/>
                    <a:pt x="3419" y="7758"/>
                    <a:pt x="942" y="6947"/>
                  </a:cubicBezTo>
                  <a:cubicBezTo>
                    <a:pt x="585" y="6806"/>
                    <a:pt x="357" y="6449"/>
                    <a:pt x="401" y="6038"/>
                  </a:cubicBezTo>
                  <a:cubicBezTo>
                    <a:pt x="585" y="4101"/>
                    <a:pt x="1353" y="996"/>
                    <a:pt x="2381" y="996"/>
                  </a:cubicBezTo>
                  <a:lnTo>
                    <a:pt x="2478" y="996"/>
                  </a:lnTo>
                  <a:cubicBezTo>
                    <a:pt x="3333" y="1169"/>
                    <a:pt x="4999" y="2251"/>
                    <a:pt x="4999" y="2251"/>
                  </a:cubicBezTo>
                  <a:cubicBezTo>
                    <a:pt x="5811" y="855"/>
                    <a:pt x="6579" y="357"/>
                    <a:pt x="7304" y="357"/>
                  </a:cubicBezTo>
                  <a:close/>
                  <a:moveTo>
                    <a:pt x="7304" y="0"/>
                  </a:moveTo>
                  <a:cubicBezTo>
                    <a:pt x="6438" y="0"/>
                    <a:pt x="5627" y="585"/>
                    <a:pt x="4869" y="1764"/>
                  </a:cubicBezTo>
                  <a:cubicBezTo>
                    <a:pt x="4328" y="1396"/>
                    <a:pt x="3246" y="769"/>
                    <a:pt x="2521" y="628"/>
                  </a:cubicBezTo>
                  <a:lnTo>
                    <a:pt x="2381" y="628"/>
                  </a:lnTo>
                  <a:cubicBezTo>
                    <a:pt x="855" y="628"/>
                    <a:pt x="173" y="4599"/>
                    <a:pt x="44" y="5995"/>
                  </a:cubicBezTo>
                  <a:cubicBezTo>
                    <a:pt x="0" y="6579"/>
                    <a:pt x="314" y="7120"/>
                    <a:pt x="812" y="7261"/>
                  </a:cubicBezTo>
                  <a:cubicBezTo>
                    <a:pt x="3062" y="8029"/>
                    <a:pt x="5183" y="8429"/>
                    <a:pt x="7077" y="8429"/>
                  </a:cubicBezTo>
                  <a:cubicBezTo>
                    <a:pt x="10950" y="8429"/>
                    <a:pt x="12617" y="6806"/>
                    <a:pt x="12714" y="6720"/>
                  </a:cubicBezTo>
                  <a:cubicBezTo>
                    <a:pt x="12801" y="6633"/>
                    <a:pt x="12844" y="6449"/>
                    <a:pt x="12757" y="6308"/>
                  </a:cubicBezTo>
                  <a:cubicBezTo>
                    <a:pt x="12714" y="6179"/>
                    <a:pt x="11177" y="2749"/>
                    <a:pt x="9782" y="1396"/>
                  </a:cubicBezTo>
                  <a:cubicBezTo>
                    <a:pt x="9100" y="725"/>
                    <a:pt x="8245" y="0"/>
                    <a:pt x="730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6" name="Google Shape;1189;p33"/>
            <p:cNvSpPr/>
            <p:nvPr/>
          </p:nvSpPr>
          <p:spPr>
            <a:xfrm>
              <a:off x="4863773" y="1965744"/>
              <a:ext cx="160065" cy="182493"/>
            </a:xfrm>
            <a:custGeom>
              <a:avLst/>
              <a:gdLst/>
              <a:ahLst/>
              <a:cxnLst/>
              <a:rect l="l" t="t" r="r" b="b"/>
              <a:pathLst>
                <a:path w="4546" h="5183" extrusionOk="0">
                  <a:moveTo>
                    <a:pt x="672" y="0"/>
                  </a:moveTo>
                  <a:cubicBezTo>
                    <a:pt x="585" y="43"/>
                    <a:pt x="1" y="314"/>
                    <a:pt x="271" y="1710"/>
                  </a:cubicBezTo>
                  <a:cubicBezTo>
                    <a:pt x="314" y="1710"/>
                    <a:pt x="314" y="1753"/>
                    <a:pt x="314" y="1753"/>
                  </a:cubicBezTo>
                  <a:cubicBezTo>
                    <a:pt x="314" y="1753"/>
                    <a:pt x="488" y="1980"/>
                    <a:pt x="812" y="2164"/>
                  </a:cubicBezTo>
                  <a:cubicBezTo>
                    <a:pt x="715" y="2207"/>
                    <a:pt x="585" y="2251"/>
                    <a:pt x="488" y="2251"/>
                  </a:cubicBezTo>
                  <a:cubicBezTo>
                    <a:pt x="401" y="2251"/>
                    <a:pt x="314" y="2251"/>
                    <a:pt x="217" y="2207"/>
                  </a:cubicBezTo>
                  <a:lnTo>
                    <a:pt x="174" y="2207"/>
                  </a:lnTo>
                  <a:cubicBezTo>
                    <a:pt x="131" y="2207"/>
                    <a:pt x="87" y="2207"/>
                    <a:pt x="44" y="2251"/>
                  </a:cubicBezTo>
                  <a:cubicBezTo>
                    <a:pt x="1" y="2294"/>
                    <a:pt x="1" y="2348"/>
                    <a:pt x="1" y="2435"/>
                  </a:cubicBezTo>
                  <a:cubicBezTo>
                    <a:pt x="1" y="2478"/>
                    <a:pt x="271" y="3517"/>
                    <a:pt x="942" y="3744"/>
                  </a:cubicBezTo>
                  <a:lnTo>
                    <a:pt x="942" y="3787"/>
                  </a:lnTo>
                  <a:cubicBezTo>
                    <a:pt x="985" y="3787"/>
                    <a:pt x="1213" y="3787"/>
                    <a:pt x="1483" y="3830"/>
                  </a:cubicBezTo>
                  <a:cubicBezTo>
                    <a:pt x="1397" y="3830"/>
                    <a:pt x="1353" y="3874"/>
                    <a:pt x="1256" y="3874"/>
                  </a:cubicBezTo>
                  <a:lnTo>
                    <a:pt x="1213" y="3874"/>
                  </a:lnTo>
                  <a:cubicBezTo>
                    <a:pt x="1126" y="3874"/>
                    <a:pt x="1029" y="3917"/>
                    <a:pt x="1029" y="4014"/>
                  </a:cubicBezTo>
                  <a:cubicBezTo>
                    <a:pt x="985" y="4328"/>
                    <a:pt x="1083" y="4912"/>
                    <a:pt x="1754" y="5053"/>
                  </a:cubicBezTo>
                  <a:cubicBezTo>
                    <a:pt x="1797" y="5053"/>
                    <a:pt x="2165" y="5183"/>
                    <a:pt x="2608" y="5183"/>
                  </a:cubicBezTo>
                  <a:cubicBezTo>
                    <a:pt x="3149" y="5183"/>
                    <a:pt x="3604" y="4999"/>
                    <a:pt x="3874" y="4728"/>
                  </a:cubicBezTo>
                  <a:cubicBezTo>
                    <a:pt x="3961" y="4642"/>
                    <a:pt x="4372" y="4371"/>
                    <a:pt x="4459" y="3830"/>
                  </a:cubicBezTo>
                  <a:cubicBezTo>
                    <a:pt x="4545" y="3376"/>
                    <a:pt x="4372" y="2889"/>
                    <a:pt x="3961" y="2391"/>
                  </a:cubicBezTo>
                  <a:cubicBezTo>
                    <a:pt x="3918" y="2348"/>
                    <a:pt x="3874" y="2294"/>
                    <a:pt x="3788" y="2294"/>
                  </a:cubicBezTo>
                  <a:cubicBezTo>
                    <a:pt x="3734" y="2348"/>
                    <a:pt x="3647" y="2391"/>
                    <a:pt x="3647" y="2435"/>
                  </a:cubicBezTo>
                  <a:cubicBezTo>
                    <a:pt x="3647" y="2435"/>
                    <a:pt x="3561" y="2662"/>
                    <a:pt x="3290" y="2662"/>
                  </a:cubicBezTo>
                  <a:lnTo>
                    <a:pt x="3247" y="2662"/>
                  </a:lnTo>
                  <a:cubicBezTo>
                    <a:pt x="3517" y="2391"/>
                    <a:pt x="3604" y="2078"/>
                    <a:pt x="3604" y="2023"/>
                  </a:cubicBezTo>
                  <a:cubicBezTo>
                    <a:pt x="3604" y="1980"/>
                    <a:pt x="3604" y="1937"/>
                    <a:pt x="3561" y="1894"/>
                  </a:cubicBezTo>
                  <a:cubicBezTo>
                    <a:pt x="3561" y="1850"/>
                    <a:pt x="3517" y="1807"/>
                    <a:pt x="3463" y="1807"/>
                  </a:cubicBezTo>
                  <a:cubicBezTo>
                    <a:pt x="3420" y="1807"/>
                    <a:pt x="2976" y="1710"/>
                    <a:pt x="2792" y="1212"/>
                  </a:cubicBezTo>
                  <a:cubicBezTo>
                    <a:pt x="2792" y="1169"/>
                    <a:pt x="2706" y="1125"/>
                    <a:pt x="2608" y="1125"/>
                  </a:cubicBezTo>
                  <a:cubicBezTo>
                    <a:pt x="2608" y="1125"/>
                    <a:pt x="2479" y="1125"/>
                    <a:pt x="2165" y="1169"/>
                  </a:cubicBezTo>
                  <a:cubicBezTo>
                    <a:pt x="2165" y="941"/>
                    <a:pt x="2111" y="628"/>
                    <a:pt x="1938" y="400"/>
                  </a:cubicBezTo>
                  <a:cubicBezTo>
                    <a:pt x="1894" y="357"/>
                    <a:pt x="1840" y="357"/>
                    <a:pt x="1797" y="357"/>
                  </a:cubicBezTo>
                  <a:lnTo>
                    <a:pt x="1667" y="357"/>
                  </a:lnTo>
                  <a:cubicBezTo>
                    <a:pt x="1624" y="400"/>
                    <a:pt x="1440" y="541"/>
                    <a:pt x="1299" y="541"/>
                  </a:cubicBezTo>
                  <a:cubicBezTo>
                    <a:pt x="1213" y="541"/>
                    <a:pt x="1029" y="541"/>
                    <a:pt x="899" y="130"/>
                  </a:cubicBezTo>
                  <a:cubicBezTo>
                    <a:pt x="899" y="87"/>
                    <a:pt x="856" y="43"/>
                    <a:pt x="812" y="0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7" name="Google Shape;1190;p33"/>
            <p:cNvSpPr/>
            <p:nvPr/>
          </p:nvSpPr>
          <p:spPr>
            <a:xfrm>
              <a:off x="4855781" y="1959266"/>
              <a:ext cx="181015" cy="195451"/>
            </a:xfrm>
            <a:custGeom>
              <a:avLst/>
              <a:gdLst/>
              <a:ahLst/>
              <a:cxnLst/>
              <a:rect l="l" t="t" r="r" b="b"/>
              <a:pathLst>
                <a:path w="5141" h="5551" extrusionOk="0">
                  <a:moveTo>
                    <a:pt x="942" y="368"/>
                  </a:moveTo>
                  <a:cubicBezTo>
                    <a:pt x="1083" y="768"/>
                    <a:pt x="1310" y="909"/>
                    <a:pt x="1526" y="909"/>
                  </a:cubicBezTo>
                  <a:cubicBezTo>
                    <a:pt x="1797" y="909"/>
                    <a:pt x="2024" y="725"/>
                    <a:pt x="2024" y="725"/>
                  </a:cubicBezTo>
                  <a:cubicBezTo>
                    <a:pt x="2251" y="1039"/>
                    <a:pt x="2208" y="1580"/>
                    <a:pt x="2208" y="1580"/>
                  </a:cubicBezTo>
                  <a:cubicBezTo>
                    <a:pt x="2662" y="1493"/>
                    <a:pt x="2835" y="1493"/>
                    <a:pt x="2835" y="1493"/>
                  </a:cubicBezTo>
                  <a:cubicBezTo>
                    <a:pt x="3063" y="2078"/>
                    <a:pt x="3647" y="2164"/>
                    <a:pt x="3647" y="2164"/>
                  </a:cubicBezTo>
                  <a:cubicBezTo>
                    <a:pt x="3647" y="2164"/>
                    <a:pt x="3474" y="2748"/>
                    <a:pt x="3063" y="2889"/>
                  </a:cubicBezTo>
                  <a:cubicBezTo>
                    <a:pt x="3247" y="2976"/>
                    <a:pt x="3376" y="3019"/>
                    <a:pt x="3517" y="3019"/>
                  </a:cubicBezTo>
                  <a:cubicBezTo>
                    <a:pt x="3874" y="3019"/>
                    <a:pt x="4015" y="2662"/>
                    <a:pt x="4015" y="2662"/>
                  </a:cubicBezTo>
                  <a:cubicBezTo>
                    <a:pt x="5140" y="4058"/>
                    <a:pt x="4015" y="4783"/>
                    <a:pt x="4015" y="4783"/>
                  </a:cubicBezTo>
                  <a:cubicBezTo>
                    <a:pt x="3690" y="5096"/>
                    <a:pt x="3247" y="5183"/>
                    <a:pt x="2835" y="5183"/>
                  </a:cubicBezTo>
                  <a:cubicBezTo>
                    <a:pt x="2435" y="5183"/>
                    <a:pt x="2024" y="5053"/>
                    <a:pt x="2024" y="5053"/>
                  </a:cubicBezTo>
                  <a:cubicBezTo>
                    <a:pt x="1310" y="4912"/>
                    <a:pt x="1440" y="4242"/>
                    <a:pt x="1440" y="4242"/>
                  </a:cubicBezTo>
                  <a:lnTo>
                    <a:pt x="1483" y="4242"/>
                  </a:lnTo>
                  <a:cubicBezTo>
                    <a:pt x="1981" y="4242"/>
                    <a:pt x="2251" y="3885"/>
                    <a:pt x="2251" y="3885"/>
                  </a:cubicBezTo>
                  <a:lnTo>
                    <a:pt x="2165" y="3885"/>
                  </a:lnTo>
                  <a:cubicBezTo>
                    <a:pt x="1797" y="3885"/>
                    <a:pt x="1212" y="3787"/>
                    <a:pt x="1212" y="3787"/>
                  </a:cubicBezTo>
                  <a:cubicBezTo>
                    <a:pt x="628" y="3560"/>
                    <a:pt x="401" y="2575"/>
                    <a:pt x="401" y="2575"/>
                  </a:cubicBezTo>
                  <a:lnTo>
                    <a:pt x="401" y="2575"/>
                  </a:lnTo>
                  <a:cubicBezTo>
                    <a:pt x="498" y="2619"/>
                    <a:pt x="628" y="2619"/>
                    <a:pt x="715" y="2619"/>
                  </a:cubicBezTo>
                  <a:cubicBezTo>
                    <a:pt x="1126" y="2619"/>
                    <a:pt x="1353" y="2305"/>
                    <a:pt x="1353" y="2305"/>
                  </a:cubicBezTo>
                  <a:cubicBezTo>
                    <a:pt x="942" y="2164"/>
                    <a:pt x="671" y="1850"/>
                    <a:pt x="671" y="1850"/>
                  </a:cubicBezTo>
                  <a:cubicBezTo>
                    <a:pt x="401" y="584"/>
                    <a:pt x="942" y="368"/>
                    <a:pt x="942" y="368"/>
                  </a:cubicBezTo>
                  <a:close/>
                  <a:moveTo>
                    <a:pt x="812" y="0"/>
                  </a:moveTo>
                  <a:cubicBezTo>
                    <a:pt x="769" y="43"/>
                    <a:pt x="0" y="411"/>
                    <a:pt x="358" y="1937"/>
                  </a:cubicBezTo>
                  <a:cubicBezTo>
                    <a:pt x="358" y="1991"/>
                    <a:pt x="358" y="2034"/>
                    <a:pt x="401" y="2078"/>
                  </a:cubicBezTo>
                  <a:cubicBezTo>
                    <a:pt x="401" y="2078"/>
                    <a:pt x="444" y="2121"/>
                    <a:pt x="541" y="2207"/>
                  </a:cubicBezTo>
                  <a:lnTo>
                    <a:pt x="401" y="2207"/>
                  </a:lnTo>
                  <a:cubicBezTo>
                    <a:pt x="314" y="2207"/>
                    <a:pt x="228" y="2262"/>
                    <a:pt x="174" y="2305"/>
                  </a:cubicBezTo>
                  <a:cubicBezTo>
                    <a:pt x="87" y="2391"/>
                    <a:pt x="44" y="2532"/>
                    <a:pt x="44" y="2662"/>
                  </a:cubicBezTo>
                  <a:cubicBezTo>
                    <a:pt x="87" y="2748"/>
                    <a:pt x="358" y="3830"/>
                    <a:pt x="1083" y="4101"/>
                  </a:cubicBezTo>
                  <a:lnTo>
                    <a:pt x="1083" y="4155"/>
                  </a:lnTo>
                  <a:cubicBezTo>
                    <a:pt x="985" y="4599"/>
                    <a:pt x="1169" y="5237"/>
                    <a:pt x="1937" y="5410"/>
                  </a:cubicBezTo>
                  <a:cubicBezTo>
                    <a:pt x="2024" y="5410"/>
                    <a:pt x="2435" y="5551"/>
                    <a:pt x="2835" y="5551"/>
                  </a:cubicBezTo>
                  <a:cubicBezTo>
                    <a:pt x="3420" y="5551"/>
                    <a:pt x="3917" y="5367"/>
                    <a:pt x="4231" y="5053"/>
                  </a:cubicBezTo>
                  <a:cubicBezTo>
                    <a:pt x="4372" y="4967"/>
                    <a:pt x="4772" y="4642"/>
                    <a:pt x="4870" y="4058"/>
                  </a:cubicBezTo>
                  <a:cubicBezTo>
                    <a:pt x="4956" y="3560"/>
                    <a:pt x="4772" y="3019"/>
                    <a:pt x="4329" y="2435"/>
                  </a:cubicBezTo>
                  <a:cubicBezTo>
                    <a:pt x="4231" y="2348"/>
                    <a:pt x="4145" y="2305"/>
                    <a:pt x="4015" y="2305"/>
                  </a:cubicBezTo>
                  <a:lnTo>
                    <a:pt x="3961" y="2305"/>
                  </a:lnTo>
                  <a:cubicBezTo>
                    <a:pt x="4015" y="2305"/>
                    <a:pt x="4015" y="2305"/>
                    <a:pt x="4015" y="2262"/>
                  </a:cubicBezTo>
                  <a:cubicBezTo>
                    <a:pt x="4015" y="2164"/>
                    <a:pt x="4015" y="2078"/>
                    <a:pt x="3961" y="1991"/>
                  </a:cubicBezTo>
                  <a:cubicBezTo>
                    <a:pt x="3874" y="1894"/>
                    <a:pt x="3788" y="1850"/>
                    <a:pt x="3690" y="1807"/>
                  </a:cubicBezTo>
                  <a:cubicBezTo>
                    <a:pt x="3647" y="1807"/>
                    <a:pt x="3333" y="1764"/>
                    <a:pt x="3203" y="1353"/>
                  </a:cubicBezTo>
                  <a:cubicBezTo>
                    <a:pt x="3149" y="1223"/>
                    <a:pt x="3019" y="1125"/>
                    <a:pt x="2835" y="1125"/>
                  </a:cubicBezTo>
                  <a:lnTo>
                    <a:pt x="2565" y="1125"/>
                  </a:lnTo>
                  <a:cubicBezTo>
                    <a:pt x="2522" y="952"/>
                    <a:pt x="2478" y="682"/>
                    <a:pt x="2294" y="498"/>
                  </a:cubicBezTo>
                  <a:cubicBezTo>
                    <a:pt x="2251" y="411"/>
                    <a:pt x="2165" y="368"/>
                    <a:pt x="2067" y="368"/>
                  </a:cubicBezTo>
                  <a:lnTo>
                    <a:pt x="2024" y="368"/>
                  </a:lnTo>
                  <a:cubicBezTo>
                    <a:pt x="1937" y="368"/>
                    <a:pt x="1851" y="368"/>
                    <a:pt x="1797" y="411"/>
                  </a:cubicBezTo>
                  <a:cubicBezTo>
                    <a:pt x="1753" y="455"/>
                    <a:pt x="1624" y="541"/>
                    <a:pt x="1526" y="541"/>
                  </a:cubicBezTo>
                  <a:cubicBezTo>
                    <a:pt x="1440" y="541"/>
                    <a:pt x="1353" y="455"/>
                    <a:pt x="1310" y="227"/>
                  </a:cubicBezTo>
                  <a:cubicBezTo>
                    <a:pt x="1256" y="141"/>
                    <a:pt x="1212" y="97"/>
                    <a:pt x="1126" y="43"/>
                  </a:cubicBezTo>
                  <a:cubicBezTo>
                    <a:pt x="1083" y="0"/>
                    <a:pt x="985" y="0"/>
                    <a:pt x="94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8" name="Google Shape;1191;p33"/>
            <p:cNvSpPr/>
            <p:nvPr/>
          </p:nvSpPr>
          <p:spPr>
            <a:xfrm>
              <a:off x="4922468" y="2038875"/>
              <a:ext cx="117355" cy="123235"/>
            </a:xfrm>
            <a:custGeom>
              <a:avLst/>
              <a:gdLst/>
              <a:ahLst/>
              <a:cxnLst/>
              <a:rect l="l" t="t" r="r" b="b"/>
              <a:pathLst>
                <a:path w="3333" h="3500" extrusionOk="0">
                  <a:moveTo>
                    <a:pt x="43" y="1"/>
                  </a:moveTo>
                  <a:cubicBezTo>
                    <a:pt x="43" y="1"/>
                    <a:pt x="0" y="44"/>
                    <a:pt x="43" y="87"/>
                  </a:cubicBezTo>
                  <a:cubicBezTo>
                    <a:pt x="227" y="401"/>
                    <a:pt x="400" y="715"/>
                    <a:pt x="628" y="1028"/>
                  </a:cubicBezTo>
                  <a:cubicBezTo>
                    <a:pt x="855" y="1353"/>
                    <a:pt x="1082" y="1667"/>
                    <a:pt x="1309" y="1937"/>
                  </a:cubicBezTo>
                  <a:lnTo>
                    <a:pt x="2121" y="2749"/>
                  </a:lnTo>
                  <a:cubicBezTo>
                    <a:pt x="2391" y="3019"/>
                    <a:pt x="2662" y="3247"/>
                    <a:pt x="3019" y="3463"/>
                  </a:cubicBezTo>
                  <a:cubicBezTo>
                    <a:pt x="3056" y="3486"/>
                    <a:pt x="3095" y="3499"/>
                    <a:pt x="3134" y="3499"/>
                  </a:cubicBezTo>
                  <a:cubicBezTo>
                    <a:pt x="3187" y="3499"/>
                    <a:pt x="3240" y="3475"/>
                    <a:pt x="3289" y="3420"/>
                  </a:cubicBezTo>
                  <a:cubicBezTo>
                    <a:pt x="3333" y="3333"/>
                    <a:pt x="3289" y="3192"/>
                    <a:pt x="3203" y="3149"/>
                  </a:cubicBezTo>
                  <a:cubicBezTo>
                    <a:pt x="2878" y="2976"/>
                    <a:pt x="2564" y="2749"/>
                    <a:pt x="2294" y="2522"/>
                  </a:cubicBezTo>
                  <a:cubicBezTo>
                    <a:pt x="2023" y="2294"/>
                    <a:pt x="1753" y="2024"/>
                    <a:pt x="1482" y="1753"/>
                  </a:cubicBezTo>
                  <a:cubicBezTo>
                    <a:pt x="1212" y="1483"/>
                    <a:pt x="985" y="1212"/>
                    <a:pt x="768" y="942"/>
                  </a:cubicBezTo>
                  <a:cubicBezTo>
                    <a:pt x="541" y="628"/>
                    <a:pt x="314" y="314"/>
                    <a:pt x="13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9" name="Google Shape;1192;p33"/>
            <p:cNvSpPr/>
            <p:nvPr/>
          </p:nvSpPr>
          <p:spPr>
            <a:xfrm>
              <a:off x="4963594" y="2067466"/>
              <a:ext cx="424069" cy="145523"/>
            </a:xfrm>
            <a:custGeom>
              <a:avLst/>
              <a:gdLst/>
              <a:ahLst/>
              <a:cxnLst/>
              <a:rect l="l" t="t" r="r" b="b"/>
              <a:pathLst>
                <a:path w="12044" h="4133" extrusionOk="0">
                  <a:moveTo>
                    <a:pt x="10734" y="0"/>
                  </a:moveTo>
                  <a:cubicBezTo>
                    <a:pt x="9825" y="584"/>
                    <a:pt x="8927" y="1125"/>
                    <a:pt x="7889" y="1482"/>
                  </a:cubicBezTo>
                  <a:cubicBezTo>
                    <a:pt x="6720" y="1894"/>
                    <a:pt x="5497" y="2067"/>
                    <a:pt x="4285" y="2207"/>
                  </a:cubicBezTo>
                  <a:cubicBezTo>
                    <a:pt x="3326" y="2323"/>
                    <a:pt x="2381" y="2405"/>
                    <a:pt x="1431" y="2405"/>
                  </a:cubicBezTo>
                  <a:cubicBezTo>
                    <a:pt x="956" y="2405"/>
                    <a:pt x="480" y="2384"/>
                    <a:pt x="1" y="2337"/>
                  </a:cubicBezTo>
                  <a:lnTo>
                    <a:pt x="1" y="2337"/>
                  </a:lnTo>
                  <a:cubicBezTo>
                    <a:pt x="44" y="2651"/>
                    <a:pt x="228" y="2921"/>
                    <a:pt x="542" y="3019"/>
                  </a:cubicBezTo>
                  <a:cubicBezTo>
                    <a:pt x="3020" y="3844"/>
                    <a:pt x="5047" y="4133"/>
                    <a:pt x="6671" y="4133"/>
                  </a:cubicBezTo>
                  <a:cubicBezTo>
                    <a:pt x="10454" y="4133"/>
                    <a:pt x="12043" y="2564"/>
                    <a:pt x="12043" y="2564"/>
                  </a:cubicBezTo>
                  <a:cubicBezTo>
                    <a:pt x="12043" y="2564"/>
                    <a:pt x="11502" y="1298"/>
                    <a:pt x="10734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0" name="Google Shape;1193;p33"/>
            <p:cNvSpPr/>
            <p:nvPr/>
          </p:nvSpPr>
          <p:spPr>
            <a:xfrm>
              <a:off x="4957115" y="2060987"/>
              <a:ext cx="436639" cy="158903"/>
            </a:xfrm>
            <a:custGeom>
              <a:avLst/>
              <a:gdLst/>
              <a:ahLst/>
              <a:cxnLst/>
              <a:rect l="l" t="t" r="r" b="b"/>
              <a:pathLst>
                <a:path w="12401" h="4513" extrusionOk="0">
                  <a:moveTo>
                    <a:pt x="10875" y="455"/>
                  </a:moveTo>
                  <a:cubicBezTo>
                    <a:pt x="11416" y="1439"/>
                    <a:pt x="11860" y="2348"/>
                    <a:pt x="12000" y="2705"/>
                  </a:cubicBezTo>
                  <a:cubicBezTo>
                    <a:pt x="11632" y="3019"/>
                    <a:pt x="10009" y="4144"/>
                    <a:pt x="6861" y="4144"/>
                  </a:cubicBezTo>
                  <a:cubicBezTo>
                    <a:pt x="5010" y="4144"/>
                    <a:pt x="2976" y="3744"/>
                    <a:pt x="769" y="3019"/>
                  </a:cubicBezTo>
                  <a:cubicBezTo>
                    <a:pt x="639" y="2976"/>
                    <a:pt x="542" y="2889"/>
                    <a:pt x="455" y="2748"/>
                  </a:cubicBezTo>
                  <a:cubicBezTo>
                    <a:pt x="812" y="2748"/>
                    <a:pt x="1180" y="2792"/>
                    <a:pt x="1537" y="2792"/>
                  </a:cubicBezTo>
                  <a:cubicBezTo>
                    <a:pt x="2576" y="2792"/>
                    <a:pt x="3615" y="2662"/>
                    <a:pt x="4469" y="2564"/>
                  </a:cubicBezTo>
                  <a:cubicBezTo>
                    <a:pt x="5952" y="2435"/>
                    <a:pt x="7088" y="2207"/>
                    <a:pt x="8116" y="1850"/>
                  </a:cubicBezTo>
                  <a:cubicBezTo>
                    <a:pt x="9155" y="1482"/>
                    <a:pt x="10063" y="941"/>
                    <a:pt x="10875" y="455"/>
                  </a:cubicBezTo>
                  <a:close/>
                  <a:moveTo>
                    <a:pt x="10961" y="0"/>
                  </a:moveTo>
                  <a:cubicBezTo>
                    <a:pt x="10918" y="0"/>
                    <a:pt x="10875" y="0"/>
                    <a:pt x="10821" y="43"/>
                  </a:cubicBezTo>
                  <a:cubicBezTo>
                    <a:pt x="9966" y="584"/>
                    <a:pt x="9068" y="1125"/>
                    <a:pt x="7986" y="1482"/>
                  </a:cubicBezTo>
                  <a:cubicBezTo>
                    <a:pt x="6990" y="1850"/>
                    <a:pt x="5865" y="2078"/>
                    <a:pt x="4426" y="2207"/>
                  </a:cubicBezTo>
                  <a:cubicBezTo>
                    <a:pt x="3571" y="2294"/>
                    <a:pt x="2576" y="2435"/>
                    <a:pt x="1537" y="2435"/>
                  </a:cubicBezTo>
                  <a:cubicBezTo>
                    <a:pt x="1083" y="2435"/>
                    <a:pt x="639" y="2391"/>
                    <a:pt x="228" y="2348"/>
                  </a:cubicBezTo>
                  <a:cubicBezTo>
                    <a:pt x="185" y="2348"/>
                    <a:pt x="98" y="2391"/>
                    <a:pt x="98" y="2435"/>
                  </a:cubicBezTo>
                  <a:cubicBezTo>
                    <a:pt x="55" y="2435"/>
                    <a:pt x="1" y="2521"/>
                    <a:pt x="1" y="2564"/>
                  </a:cubicBezTo>
                  <a:cubicBezTo>
                    <a:pt x="98" y="2932"/>
                    <a:pt x="325" y="3246"/>
                    <a:pt x="682" y="3376"/>
                  </a:cubicBezTo>
                  <a:cubicBezTo>
                    <a:pt x="2890" y="4101"/>
                    <a:pt x="4967" y="4512"/>
                    <a:pt x="6861" y="4512"/>
                  </a:cubicBezTo>
                  <a:cubicBezTo>
                    <a:pt x="10648" y="4512"/>
                    <a:pt x="12271" y="2932"/>
                    <a:pt x="12357" y="2835"/>
                  </a:cubicBezTo>
                  <a:cubicBezTo>
                    <a:pt x="12401" y="2792"/>
                    <a:pt x="12401" y="2748"/>
                    <a:pt x="12401" y="2662"/>
                  </a:cubicBezTo>
                  <a:cubicBezTo>
                    <a:pt x="12401" y="2662"/>
                    <a:pt x="11816" y="1396"/>
                    <a:pt x="11091" y="87"/>
                  </a:cubicBezTo>
                  <a:cubicBezTo>
                    <a:pt x="11048" y="43"/>
                    <a:pt x="11005" y="43"/>
                    <a:pt x="1096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1" name="Google Shape;1194;p33"/>
            <p:cNvSpPr/>
            <p:nvPr/>
          </p:nvSpPr>
          <p:spPr>
            <a:xfrm>
              <a:off x="4844725" y="2137182"/>
              <a:ext cx="381007" cy="131685"/>
            </a:xfrm>
            <a:custGeom>
              <a:avLst/>
              <a:gdLst/>
              <a:ahLst/>
              <a:cxnLst/>
              <a:rect l="l" t="t" r="r" b="b"/>
              <a:pathLst>
                <a:path w="10821" h="3740" extrusionOk="0">
                  <a:moveTo>
                    <a:pt x="1083" y="0"/>
                  </a:moveTo>
                  <a:cubicBezTo>
                    <a:pt x="1083" y="0"/>
                    <a:pt x="1" y="1623"/>
                    <a:pt x="2295" y="2976"/>
                  </a:cubicBezTo>
                  <a:cubicBezTo>
                    <a:pt x="3313" y="3573"/>
                    <a:pt x="5095" y="3740"/>
                    <a:pt x="6767" y="3740"/>
                  </a:cubicBezTo>
                  <a:cubicBezTo>
                    <a:pt x="8882" y="3740"/>
                    <a:pt x="10821" y="3473"/>
                    <a:pt x="10821" y="3473"/>
                  </a:cubicBezTo>
                  <a:cubicBezTo>
                    <a:pt x="1624" y="2976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2" name="Google Shape;1195;p33"/>
            <p:cNvSpPr/>
            <p:nvPr/>
          </p:nvSpPr>
          <p:spPr>
            <a:xfrm>
              <a:off x="4861872" y="2130703"/>
              <a:ext cx="369951" cy="144431"/>
            </a:xfrm>
            <a:custGeom>
              <a:avLst/>
              <a:gdLst/>
              <a:ahLst/>
              <a:cxnLst/>
              <a:rect l="l" t="t" r="r" b="b"/>
              <a:pathLst>
                <a:path w="10507" h="4102" extrusionOk="0">
                  <a:moveTo>
                    <a:pt x="596" y="639"/>
                  </a:moveTo>
                  <a:cubicBezTo>
                    <a:pt x="1039" y="1396"/>
                    <a:pt x="2662" y="3073"/>
                    <a:pt x="8343" y="3657"/>
                  </a:cubicBezTo>
                  <a:cubicBezTo>
                    <a:pt x="7672" y="3701"/>
                    <a:pt x="6947" y="3744"/>
                    <a:pt x="6179" y="3744"/>
                  </a:cubicBezTo>
                  <a:cubicBezTo>
                    <a:pt x="4156" y="3744"/>
                    <a:pt x="2706" y="3517"/>
                    <a:pt x="1894" y="3019"/>
                  </a:cubicBezTo>
                  <a:cubicBezTo>
                    <a:pt x="1137" y="2575"/>
                    <a:pt x="682" y="2034"/>
                    <a:pt x="542" y="1493"/>
                  </a:cubicBezTo>
                  <a:cubicBezTo>
                    <a:pt x="455" y="1125"/>
                    <a:pt x="498" y="855"/>
                    <a:pt x="596" y="639"/>
                  </a:cubicBezTo>
                  <a:close/>
                  <a:moveTo>
                    <a:pt x="596" y="0"/>
                  </a:moveTo>
                  <a:cubicBezTo>
                    <a:pt x="542" y="0"/>
                    <a:pt x="455" y="43"/>
                    <a:pt x="412" y="98"/>
                  </a:cubicBezTo>
                  <a:cubicBezTo>
                    <a:pt x="412" y="141"/>
                    <a:pt x="1" y="725"/>
                    <a:pt x="185" y="1537"/>
                  </a:cubicBezTo>
                  <a:cubicBezTo>
                    <a:pt x="368" y="2208"/>
                    <a:pt x="866" y="2846"/>
                    <a:pt x="1721" y="3344"/>
                  </a:cubicBezTo>
                  <a:cubicBezTo>
                    <a:pt x="2576" y="3831"/>
                    <a:pt x="4058" y="4101"/>
                    <a:pt x="6179" y="4101"/>
                  </a:cubicBezTo>
                  <a:cubicBezTo>
                    <a:pt x="8300" y="4101"/>
                    <a:pt x="10334" y="3831"/>
                    <a:pt x="10377" y="3831"/>
                  </a:cubicBezTo>
                  <a:cubicBezTo>
                    <a:pt x="10464" y="3787"/>
                    <a:pt x="10507" y="3744"/>
                    <a:pt x="10507" y="3614"/>
                  </a:cubicBezTo>
                  <a:cubicBezTo>
                    <a:pt x="10507" y="3517"/>
                    <a:pt x="10464" y="3473"/>
                    <a:pt x="10377" y="3473"/>
                  </a:cubicBezTo>
                  <a:cubicBezTo>
                    <a:pt x="1451" y="2976"/>
                    <a:pt x="769" y="184"/>
                    <a:pt x="769" y="184"/>
                  </a:cubicBezTo>
                  <a:cubicBezTo>
                    <a:pt x="726" y="98"/>
                    <a:pt x="682" y="43"/>
                    <a:pt x="59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3" name="Google Shape;1196;p33"/>
            <p:cNvSpPr/>
            <p:nvPr/>
          </p:nvSpPr>
          <p:spPr>
            <a:xfrm>
              <a:off x="5293159" y="2114718"/>
              <a:ext cx="60596" cy="37428"/>
            </a:xfrm>
            <a:custGeom>
              <a:avLst/>
              <a:gdLst/>
              <a:ahLst/>
              <a:cxnLst/>
              <a:rect l="l" t="t" r="r" b="b"/>
              <a:pathLst>
                <a:path w="1721" h="1063" extrusionOk="0">
                  <a:moveTo>
                    <a:pt x="1596" y="1"/>
                  </a:moveTo>
                  <a:cubicBezTo>
                    <a:pt x="1581" y="1"/>
                    <a:pt x="1565" y="4"/>
                    <a:pt x="1547" y="11"/>
                  </a:cubicBezTo>
                  <a:cubicBezTo>
                    <a:pt x="1060" y="281"/>
                    <a:pt x="606" y="552"/>
                    <a:pt x="108" y="822"/>
                  </a:cubicBezTo>
                  <a:cubicBezTo>
                    <a:pt x="1" y="894"/>
                    <a:pt x="42" y="1062"/>
                    <a:pt x="133" y="1062"/>
                  </a:cubicBezTo>
                  <a:cubicBezTo>
                    <a:pt x="152" y="1062"/>
                    <a:pt x="173" y="1055"/>
                    <a:pt x="195" y="1038"/>
                  </a:cubicBezTo>
                  <a:cubicBezTo>
                    <a:pt x="693" y="768"/>
                    <a:pt x="1147" y="497"/>
                    <a:pt x="1645" y="184"/>
                  </a:cubicBezTo>
                  <a:cubicBezTo>
                    <a:pt x="1720" y="146"/>
                    <a:pt x="1697" y="1"/>
                    <a:pt x="15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4" name="Google Shape;1197;p33"/>
            <p:cNvSpPr/>
            <p:nvPr/>
          </p:nvSpPr>
          <p:spPr>
            <a:xfrm>
              <a:off x="5039788" y="2157533"/>
              <a:ext cx="204570" cy="32428"/>
            </a:xfrm>
            <a:custGeom>
              <a:avLst/>
              <a:gdLst/>
              <a:ahLst/>
              <a:cxnLst/>
              <a:rect l="l" t="t" r="r" b="b"/>
              <a:pathLst>
                <a:path w="5810" h="921" extrusionOk="0">
                  <a:moveTo>
                    <a:pt x="5670" y="1"/>
                  </a:moveTo>
                  <a:cubicBezTo>
                    <a:pt x="5660" y="1"/>
                    <a:pt x="5649" y="3"/>
                    <a:pt x="5638" y="6"/>
                  </a:cubicBezTo>
                  <a:cubicBezTo>
                    <a:pt x="3997" y="331"/>
                    <a:pt x="2319" y="700"/>
                    <a:pt x="647" y="700"/>
                  </a:cubicBezTo>
                  <a:cubicBezTo>
                    <a:pt x="478" y="700"/>
                    <a:pt x="310" y="696"/>
                    <a:pt x="141" y="688"/>
                  </a:cubicBezTo>
                  <a:cubicBezTo>
                    <a:pt x="1" y="688"/>
                    <a:pt x="1" y="904"/>
                    <a:pt x="141" y="904"/>
                  </a:cubicBezTo>
                  <a:cubicBezTo>
                    <a:pt x="350" y="915"/>
                    <a:pt x="558" y="920"/>
                    <a:pt x="765" y="920"/>
                  </a:cubicBezTo>
                  <a:cubicBezTo>
                    <a:pt x="2432" y="920"/>
                    <a:pt x="4035" y="590"/>
                    <a:pt x="5681" y="234"/>
                  </a:cubicBezTo>
                  <a:cubicBezTo>
                    <a:pt x="5810" y="194"/>
                    <a:pt x="5776" y="1"/>
                    <a:pt x="567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5" name="Google Shape;1198;p33"/>
            <p:cNvSpPr/>
            <p:nvPr/>
          </p:nvSpPr>
          <p:spPr>
            <a:xfrm>
              <a:off x="5190663" y="2157040"/>
              <a:ext cx="140840" cy="53308"/>
            </a:xfrm>
            <a:custGeom>
              <a:avLst/>
              <a:gdLst/>
              <a:ahLst/>
              <a:cxnLst/>
              <a:rect l="l" t="t" r="r" b="b"/>
              <a:pathLst>
                <a:path w="4000" h="1514" extrusionOk="0">
                  <a:moveTo>
                    <a:pt x="3846" y="1"/>
                  </a:moveTo>
                  <a:cubicBezTo>
                    <a:pt x="3828" y="1"/>
                    <a:pt x="3808" y="7"/>
                    <a:pt x="3787" y="20"/>
                  </a:cubicBezTo>
                  <a:cubicBezTo>
                    <a:pt x="2662" y="605"/>
                    <a:pt x="1440" y="1016"/>
                    <a:pt x="184" y="1286"/>
                  </a:cubicBezTo>
                  <a:cubicBezTo>
                    <a:pt x="0" y="1286"/>
                    <a:pt x="44" y="1514"/>
                    <a:pt x="228" y="1514"/>
                  </a:cubicBezTo>
                  <a:cubicBezTo>
                    <a:pt x="1483" y="1286"/>
                    <a:pt x="2749" y="832"/>
                    <a:pt x="3917" y="204"/>
                  </a:cubicBezTo>
                  <a:cubicBezTo>
                    <a:pt x="3999" y="168"/>
                    <a:pt x="3943" y="1"/>
                    <a:pt x="384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6" name="Google Shape;1199;p33"/>
            <p:cNvSpPr/>
            <p:nvPr/>
          </p:nvSpPr>
          <p:spPr>
            <a:xfrm>
              <a:off x="5265801" y="2090775"/>
              <a:ext cx="94328" cy="46653"/>
            </a:xfrm>
            <a:custGeom>
              <a:avLst/>
              <a:gdLst/>
              <a:ahLst/>
              <a:cxnLst/>
              <a:rect l="l" t="t" r="r" b="b"/>
              <a:pathLst>
                <a:path w="2679" h="1325" extrusionOk="0">
                  <a:moveTo>
                    <a:pt x="2544" y="0"/>
                  </a:moveTo>
                  <a:cubicBezTo>
                    <a:pt x="2533" y="0"/>
                    <a:pt x="2520" y="3"/>
                    <a:pt x="2508" y="9"/>
                  </a:cubicBezTo>
                  <a:cubicBezTo>
                    <a:pt x="1697" y="366"/>
                    <a:pt x="929" y="734"/>
                    <a:pt x="117" y="1091"/>
                  </a:cubicBezTo>
                  <a:cubicBezTo>
                    <a:pt x="1" y="1169"/>
                    <a:pt x="58" y="1325"/>
                    <a:pt x="173" y="1325"/>
                  </a:cubicBezTo>
                  <a:cubicBezTo>
                    <a:pt x="186" y="1325"/>
                    <a:pt x="200" y="1323"/>
                    <a:pt x="214" y="1318"/>
                  </a:cubicBezTo>
                  <a:cubicBezTo>
                    <a:pt x="1026" y="907"/>
                    <a:pt x="1783" y="550"/>
                    <a:pt x="2595" y="150"/>
                  </a:cubicBezTo>
                  <a:cubicBezTo>
                    <a:pt x="2679" y="103"/>
                    <a:pt x="2618" y="0"/>
                    <a:pt x="254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7" name="Google Shape;1200;p33"/>
            <p:cNvSpPr/>
            <p:nvPr/>
          </p:nvSpPr>
          <p:spPr>
            <a:xfrm>
              <a:off x="5224394" y="1972892"/>
              <a:ext cx="67357" cy="69786"/>
            </a:xfrm>
            <a:custGeom>
              <a:avLst/>
              <a:gdLst/>
              <a:ahLst/>
              <a:cxnLst/>
              <a:rect l="l" t="t" r="r" b="b"/>
              <a:pathLst>
                <a:path w="1913" h="1982" extrusionOk="0">
                  <a:moveTo>
                    <a:pt x="147" y="0"/>
                  </a:moveTo>
                  <a:cubicBezTo>
                    <a:pt x="53" y="0"/>
                    <a:pt x="1" y="162"/>
                    <a:pt x="81" y="197"/>
                  </a:cubicBezTo>
                  <a:cubicBezTo>
                    <a:pt x="795" y="652"/>
                    <a:pt x="1293" y="1193"/>
                    <a:pt x="1661" y="1918"/>
                  </a:cubicBezTo>
                  <a:cubicBezTo>
                    <a:pt x="1691" y="1963"/>
                    <a:pt x="1732" y="1982"/>
                    <a:pt x="1771" y="1982"/>
                  </a:cubicBezTo>
                  <a:cubicBezTo>
                    <a:pt x="1846" y="1982"/>
                    <a:pt x="1913" y="1913"/>
                    <a:pt x="1877" y="1820"/>
                  </a:cubicBezTo>
                  <a:cubicBezTo>
                    <a:pt x="1564" y="1009"/>
                    <a:pt x="979" y="338"/>
                    <a:pt x="211" y="24"/>
                  </a:cubicBezTo>
                  <a:cubicBezTo>
                    <a:pt x="188" y="7"/>
                    <a:pt x="167" y="0"/>
                    <a:pt x="14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8" name="Google Shape;1201;p33"/>
            <p:cNvSpPr/>
            <p:nvPr/>
          </p:nvSpPr>
          <p:spPr>
            <a:xfrm>
              <a:off x="5419246" y="2116161"/>
              <a:ext cx="55632" cy="55350"/>
            </a:xfrm>
            <a:custGeom>
              <a:avLst/>
              <a:gdLst/>
              <a:ahLst/>
              <a:cxnLst/>
              <a:rect l="l" t="t" r="r" b="b"/>
              <a:pathLst>
                <a:path w="1580" h="1572" extrusionOk="0">
                  <a:moveTo>
                    <a:pt x="239" y="0"/>
                  </a:moveTo>
                  <a:cubicBezTo>
                    <a:pt x="189" y="0"/>
                    <a:pt x="138" y="4"/>
                    <a:pt x="87" y="13"/>
                  </a:cubicBezTo>
                  <a:cubicBezTo>
                    <a:pt x="1" y="56"/>
                    <a:pt x="44" y="186"/>
                    <a:pt x="130" y="186"/>
                  </a:cubicBezTo>
                  <a:cubicBezTo>
                    <a:pt x="162" y="182"/>
                    <a:pt x="193" y="180"/>
                    <a:pt x="225" y="180"/>
                  </a:cubicBezTo>
                  <a:cubicBezTo>
                    <a:pt x="514" y="180"/>
                    <a:pt x="781" y="357"/>
                    <a:pt x="899" y="640"/>
                  </a:cubicBezTo>
                  <a:cubicBezTo>
                    <a:pt x="996" y="911"/>
                    <a:pt x="899" y="1181"/>
                    <a:pt x="769" y="1409"/>
                  </a:cubicBezTo>
                  <a:cubicBezTo>
                    <a:pt x="695" y="1474"/>
                    <a:pt x="758" y="1572"/>
                    <a:pt x="831" y="1572"/>
                  </a:cubicBezTo>
                  <a:cubicBezTo>
                    <a:pt x="854" y="1572"/>
                    <a:pt x="878" y="1562"/>
                    <a:pt x="899" y="1538"/>
                  </a:cubicBezTo>
                  <a:cubicBezTo>
                    <a:pt x="1580" y="989"/>
                    <a:pt x="1019" y="0"/>
                    <a:pt x="2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9" name="Google Shape;1202;p33"/>
            <p:cNvSpPr/>
            <p:nvPr/>
          </p:nvSpPr>
          <p:spPr>
            <a:xfrm>
              <a:off x="4993698" y="1988983"/>
              <a:ext cx="37604" cy="65244"/>
            </a:xfrm>
            <a:custGeom>
              <a:avLst/>
              <a:gdLst/>
              <a:ahLst/>
              <a:cxnLst/>
              <a:rect l="l" t="t" r="r" b="b"/>
              <a:pathLst>
                <a:path w="1068" h="1853" extrusionOk="0">
                  <a:moveTo>
                    <a:pt x="952" y="0"/>
                  </a:moveTo>
                  <a:cubicBezTo>
                    <a:pt x="939" y="0"/>
                    <a:pt x="924" y="4"/>
                    <a:pt x="909" y="11"/>
                  </a:cubicBezTo>
                  <a:cubicBezTo>
                    <a:pt x="368" y="422"/>
                    <a:pt x="0" y="1093"/>
                    <a:pt x="184" y="1775"/>
                  </a:cubicBezTo>
                  <a:cubicBezTo>
                    <a:pt x="184" y="1829"/>
                    <a:pt x="217" y="1853"/>
                    <a:pt x="254" y="1853"/>
                  </a:cubicBezTo>
                  <a:cubicBezTo>
                    <a:pt x="306" y="1853"/>
                    <a:pt x="368" y="1807"/>
                    <a:pt x="368" y="1731"/>
                  </a:cubicBezTo>
                  <a:cubicBezTo>
                    <a:pt x="271" y="1093"/>
                    <a:pt x="498" y="509"/>
                    <a:pt x="996" y="152"/>
                  </a:cubicBezTo>
                  <a:cubicBezTo>
                    <a:pt x="1068" y="80"/>
                    <a:pt x="1020" y="0"/>
                    <a:pt x="95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0" name="Google Shape;1203;p33"/>
            <p:cNvSpPr/>
            <p:nvPr/>
          </p:nvSpPr>
          <p:spPr>
            <a:xfrm>
              <a:off x="5099223" y="1984265"/>
              <a:ext cx="63519" cy="53273"/>
            </a:xfrm>
            <a:custGeom>
              <a:avLst/>
              <a:gdLst/>
              <a:ahLst/>
              <a:cxnLst/>
              <a:rect l="l" t="t" r="r" b="b"/>
              <a:pathLst>
                <a:path w="1804" h="1513" extrusionOk="0">
                  <a:moveTo>
                    <a:pt x="282" y="0"/>
                  </a:moveTo>
                  <a:cubicBezTo>
                    <a:pt x="125" y="0"/>
                    <a:pt x="1" y="258"/>
                    <a:pt x="163" y="372"/>
                  </a:cubicBezTo>
                  <a:cubicBezTo>
                    <a:pt x="433" y="513"/>
                    <a:pt x="704" y="643"/>
                    <a:pt x="888" y="827"/>
                  </a:cubicBezTo>
                  <a:cubicBezTo>
                    <a:pt x="1104" y="1054"/>
                    <a:pt x="1288" y="1281"/>
                    <a:pt x="1515" y="1454"/>
                  </a:cubicBezTo>
                  <a:cubicBezTo>
                    <a:pt x="1541" y="1496"/>
                    <a:pt x="1579" y="1513"/>
                    <a:pt x="1617" y="1513"/>
                  </a:cubicBezTo>
                  <a:cubicBezTo>
                    <a:pt x="1709" y="1513"/>
                    <a:pt x="1804" y="1416"/>
                    <a:pt x="1743" y="1324"/>
                  </a:cubicBezTo>
                  <a:cubicBezTo>
                    <a:pt x="1515" y="740"/>
                    <a:pt x="931" y="199"/>
                    <a:pt x="347" y="15"/>
                  </a:cubicBezTo>
                  <a:cubicBezTo>
                    <a:pt x="325" y="5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04;p33"/>
          <p:cNvGrpSpPr/>
          <p:nvPr/>
        </p:nvGrpSpPr>
        <p:grpSpPr>
          <a:xfrm>
            <a:off x="6168225" y="2495314"/>
            <a:ext cx="1586060" cy="2113180"/>
            <a:chOff x="4830253" y="2957786"/>
            <a:chExt cx="784091" cy="1044681"/>
          </a:xfrm>
        </p:grpSpPr>
        <p:sp>
          <p:nvSpPr>
            <p:cNvPr id="1048771" name="Google Shape;1205;p33"/>
            <p:cNvSpPr/>
            <p:nvPr/>
          </p:nvSpPr>
          <p:spPr>
            <a:xfrm>
              <a:off x="4830253" y="2957786"/>
              <a:ext cx="784091" cy="1044681"/>
            </a:xfrm>
            <a:custGeom>
              <a:avLst/>
              <a:gdLst/>
              <a:ahLst/>
              <a:cxnLst/>
              <a:rect l="l" t="t" r="r" b="b"/>
              <a:pathLst>
                <a:path w="22269" h="29670" extrusionOk="0">
                  <a:moveTo>
                    <a:pt x="13526" y="8884"/>
                  </a:moveTo>
                  <a:lnTo>
                    <a:pt x="13526" y="13072"/>
                  </a:lnTo>
                  <a:cubicBezTo>
                    <a:pt x="11987" y="13318"/>
                    <a:pt x="10441" y="13428"/>
                    <a:pt x="8899" y="13428"/>
                  </a:cubicBezTo>
                  <a:cubicBezTo>
                    <a:pt x="8414" y="13428"/>
                    <a:pt x="7929" y="13417"/>
                    <a:pt x="7445" y="13396"/>
                  </a:cubicBezTo>
                  <a:cubicBezTo>
                    <a:pt x="7445" y="12585"/>
                    <a:pt x="7391" y="10864"/>
                    <a:pt x="7347" y="9111"/>
                  </a:cubicBezTo>
                  <a:lnTo>
                    <a:pt x="7347" y="9111"/>
                  </a:lnTo>
                  <a:cubicBezTo>
                    <a:pt x="8072" y="9198"/>
                    <a:pt x="8970" y="9339"/>
                    <a:pt x="10009" y="9339"/>
                  </a:cubicBezTo>
                  <a:cubicBezTo>
                    <a:pt x="11232" y="9339"/>
                    <a:pt x="12400" y="9155"/>
                    <a:pt x="13526" y="8884"/>
                  </a:cubicBezTo>
                  <a:close/>
                  <a:moveTo>
                    <a:pt x="15376" y="1"/>
                  </a:moveTo>
                  <a:cubicBezTo>
                    <a:pt x="15192" y="1"/>
                    <a:pt x="14965" y="44"/>
                    <a:pt x="14792" y="87"/>
                  </a:cubicBezTo>
                  <a:lnTo>
                    <a:pt x="14694" y="87"/>
                  </a:lnTo>
                  <a:cubicBezTo>
                    <a:pt x="14337" y="185"/>
                    <a:pt x="14023" y="412"/>
                    <a:pt x="13796" y="726"/>
                  </a:cubicBezTo>
                  <a:cubicBezTo>
                    <a:pt x="13342" y="1310"/>
                    <a:pt x="13439" y="2305"/>
                    <a:pt x="13526" y="2890"/>
                  </a:cubicBezTo>
                  <a:lnTo>
                    <a:pt x="13526" y="3204"/>
                  </a:lnTo>
                  <a:cubicBezTo>
                    <a:pt x="12801" y="3020"/>
                    <a:pt x="11859" y="2846"/>
                    <a:pt x="10734" y="2846"/>
                  </a:cubicBezTo>
                  <a:cubicBezTo>
                    <a:pt x="9652" y="2846"/>
                    <a:pt x="8473" y="3020"/>
                    <a:pt x="7347" y="3333"/>
                  </a:cubicBezTo>
                  <a:cubicBezTo>
                    <a:pt x="7391" y="1981"/>
                    <a:pt x="7304" y="1267"/>
                    <a:pt x="6850" y="769"/>
                  </a:cubicBezTo>
                  <a:cubicBezTo>
                    <a:pt x="6536" y="455"/>
                    <a:pt x="6136" y="315"/>
                    <a:pt x="5638" y="315"/>
                  </a:cubicBezTo>
                  <a:lnTo>
                    <a:pt x="5411" y="315"/>
                  </a:lnTo>
                  <a:cubicBezTo>
                    <a:pt x="5054" y="315"/>
                    <a:pt x="4686" y="498"/>
                    <a:pt x="4415" y="812"/>
                  </a:cubicBezTo>
                  <a:cubicBezTo>
                    <a:pt x="3874" y="1397"/>
                    <a:pt x="3874" y="2305"/>
                    <a:pt x="3928" y="2792"/>
                  </a:cubicBezTo>
                  <a:lnTo>
                    <a:pt x="3874" y="13255"/>
                  </a:lnTo>
                  <a:cubicBezTo>
                    <a:pt x="3658" y="13439"/>
                    <a:pt x="3474" y="13667"/>
                    <a:pt x="3431" y="13980"/>
                  </a:cubicBezTo>
                  <a:cubicBezTo>
                    <a:pt x="3387" y="13980"/>
                    <a:pt x="3387" y="13980"/>
                    <a:pt x="3387" y="14024"/>
                  </a:cubicBezTo>
                  <a:cubicBezTo>
                    <a:pt x="3387" y="14110"/>
                    <a:pt x="3290" y="14565"/>
                    <a:pt x="3117" y="15290"/>
                  </a:cubicBezTo>
                  <a:lnTo>
                    <a:pt x="3117" y="15463"/>
                  </a:lnTo>
                  <a:cubicBezTo>
                    <a:pt x="3063" y="15506"/>
                    <a:pt x="3063" y="15603"/>
                    <a:pt x="3019" y="15647"/>
                  </a:cubicBezTo>
                  <a:cubicBezTo>
                    <a:pt x="2619" y="17670"/>
                    <a:pt x="1764" y="21511"/>
                    <a:pt x="953" y="24617"/>
                  </a:cubicBezTo>
                  <a:cubicBezTo>
                    <a:pt x="628" y="24844"/>
                    <a:pt x="412" y="25158"/>
                    <a:pt x="271" y="25515"/>
                  </a:cubicBezTo>
                  <a:cubicBezTo>
                    <a:pt x="228" y="25785"/>
                    <a:pt x="141" y="26012"/>
                    <a:pt x="87" y="26283"/>
                  </a:cubicBezTo>
                  <a:cubicBezTo>
                    <a:pt x="1" y="26694"/>
                    <a:pt x="44" y="27094"/>
                    <a:pt x="228" y="27462"/>
                  </a:cubicBezTo>
                  <a:cubicBezTo>
                    <a:pt x="455" y="27819"/>
                    <a:pt x="812" y="28047"/>
                    <a:pt x="1223" y="28176"/>
                  </a:cubicBezTo>
                  <a:cubicBezTo>
                    <a:pt x="3701" y="28761"/>
                    <a:pt x="6265" y="29259"/>
                    <a:pt x="8841" y="29626"/>
                  </a:cubicBezTo>
                  <a:cubicBezTo>
                    <a:pt x="8884" y="29626"/>
                    <a:pt x="8970" y="29670"/>
                    <a:pt x="9014" y="29670"/>
                  </a:cubicBezTo>
                  <a:cubicBezTo>
                    <a:pt x="9782" y="29670"/>
                    <a:pt x="10464" y="29085"/>
                    <a:pt x="10550" y="28317"/>
                  </a:cubicBezTo>
                  <a:cubicBezTo>
                    <a:pt x="10593" y="28090"/>
                    <a:pt x="10637" y="27819"/>
                    <a:pt x="10691" y="27549"/>
                  </a:cubicBezTo>
                  <a:cubicBezTo>
                    <a:pt x="10734" y="27138"/>
                    <a:pt x="10637" y="26737"/>
                    <a:pt x="10366" y="26424"/>
                  </a:cubicBezTo>
                  <a:cubicBezTo>
                    <a:pt x="10366" y="26380"/>
                    <a:pt x="10323" y="26326"/>
                    <a:pt x="10323" y="26326"/>
                  </a:cubicBezTo>
                  <a:cubicBezTo>
                    <a:pt x="10464" y="25742"/>
                    <a:pt x="10691" y="24887"/>
                    <a:pt x="10907" y="23892"/>
                  </a:cubicBezTo>
                  <a:cubicBezTo>
                    <a:pt x="11134" y="24703"/>
                    <a:pt x="11405" y="25569"/>
                    <a:pt x="11719" y="26380"/>
                  </a:cubicBezTo>
                  <a:cubicBezTo>
                    <a:pt x="11546" y="26694"/>
                    <a:pt x="11405" y="27094"/>
                    <a:pt x="11502" y="27462"/>
                  </a:cubicBezTo>
                  <a:cubicBezTo>
                    <a:pt x="11546" y="27733"/>
                    <a:pt x="11589" y="28003"/>
                    <a:pt x="11632" y="28274"/>
                  </a:cubicBezTo>
                  <a:cubicBezTo>
                    <a:pt x="11719" y="28988"/>
                    <a:pt x="12357" y="29529"/>
                    <a:pt x="13125" y="29529"/>
                  </a:cubicBezTo>
                  <a:lnTo>
                    <a:pt x="13396" y="29529"/>
                  </a:lnTo>
                  <a:cubicBezTo>
                    <a:pt x="15917" y="29085"/>
                    <a:pt x="18438" y="28544"/>
                    <a:pt x="20970" y="27819"/>
                  </a:cubicBezTo>
                  <a:cubicBezTo>
                    <a:pt x="21782" y="27592"/>
                    <a:pt x="22268" y="26737"/>
                    <a:pt x="22052" y="25926"/>
                  </a:cubicBezTo>
                  <a:cubicBezTo>
                    <a:pt x="21955" y="25655"/>
                    <a:pt x="21868" y="25428"/>
                    <a:pt x="21825" y="25158"/>
                  </a:cubicBezTo>
                  <a:cubicBezTo>
                    <a:pt x="21641" y="24530"/>
                    <a:pt x="21100" y="24076"/>
                    <a:pt x="20472" y="24032"/>
                  </a:cubicBezTo>
                  <a:cubicBezTo>
                    <a:pt x="20159" y="22269"/>
                    <a:pt x="19477" y="19023"/>
                    <a:pt x="18438" y="15463"/>
                  </a:cubicBezTo>
                  <a:cubicBezTo>
                    <a:pt x="18535" y="15192"/>
                    <a:pt x="18535" y="14878"/>
                    <a:pt x="18395" y="14608"/>
                  </a:cubicBezTo>
                  <a:cubicBezTo>
                    <a:pt x="18352" y="14478"/>
                    <a:pt x="18308" y="14294"/>
                    <a:pt x="18211" y="14067"/>
                  </a:cubicBezTo>
                  <a:cubicBezTo>
                    <a:pt x="18124" y="13710"/>
                    <a:pt x="17994" y="13342"/>
                    <a:pt x="17811" y="12985"/>
                  </a:cubicBezTo>
                  <a:cubicBezTo>
                    <a:pt x="17670" y="12714"/>
                    <a:pt x="17497" y="12531"/>
                    <a:pt x="17226" y="12444"/>
                  </a:cubicBezTo>
                  <a:cubicBezTo>
                    <a:pt x="17183" y="9966"/>
                    <a:pt x="17086" y="4740"/>
                    <a:pt x="17086" y="3333"/>
                  </a:cubicBezTo>
                  <a:cubicBezTo>
                    <a:pt x="17086" y="1808"/>
                    <a:pt x="16999" y="996"/>
                    <a:pt x="16501" y="455"/>
                  </a:cubicBezTo>
                  <a:cubicBezTo>
                    <a:pt x="16188" y="185"/>
                    <a:pt x="15830" y="1"/>
                    <a:pt x="15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2" name="Google Shape;1206;p33"/>
            <p:cNvSpPr/>
            <p:nvPr/>
          </p:nvSpPr>
          <p:spPr>
            <a:xfrm>
              <a:off x="5041302" y="3094190"/>
              <a:ext cx="309778" cy="157389"/>
            </a:xfrm>
            <a:custGeom>
              <a:avLst/>
              <a:gdLst/>
              <a:ahLst/>
              <a:cxnLst/>
              <a:rect l="l" t="t" r="r" b="b"/>
              <a:pathLst>
                <a:path w="8798" h="4470" extrusionOk="0">
                  <a:moveTo>
                    <a:pt x="4740" y="0"/>
                  </a:moveTo>
                  <a:cubicBezTo>
                    <a:pt x="3247" y="0"/>
                    <a:pt x="1721" y="325"/>
                    <a:pt x="142" y="909"/>
                  </a:cubicBezTo>
                  <a:cubicBezTo>
                    <a:pt x="44" y="953"/>
                    <a:pt x="1" y="1039"/>
                    <a:pt x="1" y="1082"/>
                  </a:cubicBezTo>
                  <a:lnTo>
                    <a:pt x="44" y="3744"/>
                  </a:lnTo>
                  <a:cubicBezTo>
                    <a:pt x="44" y="3842"/>
                    <a:pt x="98" y="3885"/>
                    <a:pt x="185" y="3928"/>
                  </a:cubicBezTo>
                  <a:cubicBezTo>
                    <a:pt x="228" y="3928"/>
                    <a:pt x="1808" y="4469"/>
                    <a:pt x="4015" y="4469"/>
                  </a:cubicBezTo>
                  <a:cubicBezTo>
                    <a:pt x="5682" y="4469"/>
                    <a:pt x="7261" y="4199"/>
                    <a:pt x="8657" y="3614"/>
                  </a:cubicBezTo>
                  <a:cubicBezTo>
                    <a:pt x="8754" y="3571"/>
                    <a:pt x="8798" y="3474"/>
                    <a:pt x="8798" y="3430"/>
                  </a:cubicBezTo>
                  <a:lnTo>
                    <a:pt x="8798" y="1082"/>
                  </a:lnTo>
                  <a:cubicBezTo>
                    <a:pt x="8798" y="1039"/>
                    <a:pt x="8754" y="996"/>
                    <a:pt x="8700" y="953"/>
                  </a:cubicBezTo>
                  <a:cubicBezTo>
                    <a:pt x="8657" y="909"/>
                    <a:pt x="7261" y="0"/>
                    <a:pt x="4740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3" name="Google Shape;1207;p33"/>
            <p:cNvSpPr/>
            <p:nvPr/>
          </p:nvSpPr>
          <p:spPr>
            <a:xfrm>
              <a:off x="5033310" y="3088098"/>
              <a:ext cx="323862" cy="169959"/>
            </a:xfrm>
            <a:custGeom>
              <a:avLst/>
              <a:gdLst/>
              <a:ahLst/>
              <a:cxnLst/>
              <a:rect l="l" t="t" r="r" b="b"/>
              <a:pathLst>
                <a:path w="9198" h="4827" extrusionOk="0">
                  <a:moveTo>
                    <a:pt x="4967" y="357"/>
                  </a:moveTo>
                  <a:cubicBezTo>
                    <a:pt x="7445" y="357"/>
                    <a:pt x="8841" y="1255"/>
                    <a:pt x="8841" y="1255"/>
                  </a:cubicBezTo>
                  <a:lnTo>
                    <a:pt x="8797" y="3603"/>
                  </a:lnTo>
                  <a:cubicBezTo>
                    <a:pt x="7218" y="4231"/>
                    <a:pt x="5595" y="4458"/>
                    <a:pt x="4242" y="4458"/>
                  </a:cubicBezTo>
                  <a:cubicBezTo>
                    <a:pt x="2035" y="4458"/>
                    <a:pt x="455" y="3917"/>
                    <a:pt x="455" y="3917"/>
                  </a:cubicBezTo>
                  <a:lnTo>
                    <a:pt x="412" y="1255"/>
                  </a:lnTo>
                  <a:cubicBezTo>
                    <a:pt x="2165" y="585"/>
                    <a:pt x="3701" y="357"/>
                    <a:pt x="4967" y="357"/>
                  </a:cubicBezTo>
                  <a:close/>
                  <a:moveTo>
                    <a:pt x="4967" y="0"/>
                  </a:moveTo>
                  <a:cubicBezTo>
                    <a:pt x="3474" y="0"/>
                    <a:pt x="1894" y="314"/>
                    <a:pt x="271" y="898"/>
                  </a:cubicBezTo>
                  <a:cubicBezTo>
                    <a:pt x="141" y="985"/>
                    <a:pt x="1" y="1126"/>
                    <a:pt x="1" y="1310"/>
                  </a:cubicBezTo>
                  <a:lnTo>
                    <a:pt x="55" y="3917"/>
                  </a:lnTo>
                  <a:cubicBezTo>
                    <a:pt x="98" y="4101"/>
                    <a:pt x="185" y="4231"/>
                    <a:pt x="325" y="4285"/>
                  </a:cubicBezTo>
                  <a:cubicBezTo>
                    <a:pt x="412" y="4328"/>
                    <a:pt x="1992" y="4826"/>
                    <a:pt x="4242" y="4826"/>
                  </a:cubicBezTo>
                  <a:cubicBezTo>
                    <a:pt x="5952" y="4826"/>
                    <a:pt x="7532" y="4556"/>
                    <a:pt x="8981" y="3917"/>
                  </a:cubicBezTo>
                  <a:cubicBezTo>
                    <a:pt x="9111" y="3874"/>
                    <a:pt x="9198" y="3744"/>
                    <a:pt x="9198" y="3603"/>
                  </a:cubicBezTo>
                  <a:lnTo>
                    <a:pt x="9198" y="1255"/>
                  </a:lnTo>
                  <a:cubicBezTo>
                    <a:pt x="9198" y="1169"/>
                    <a:pt x="9155" y="1039"/>
                    <a:pt x="9068" y="942"/>
                  </a:cubicBezTo>
                  <a:cubicBezTo>
                    <a:pt x="8981" y="898"/>
                    <a:pt x="7532" y="0"/>
                    <a:pt x="496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4" name="Google Shape;1208;p33"/>
            <p:cNvSpPr/>
            <p:nvPr/>
          </p:nvSpPr>
          <p:spPr>
            <a:xfrm>
              <a:off x="5107074" y="3219572"/>
              <a:ext cx="138657" cy="21971"/>
            </a:xfrm>
            <a:custGeom>
              <a:avLst/>
              <a:gdLst/>
              <a:ahLst/>
              <a:cxnLst/>
              <a:rect l="l" t="t" r="r" b="b"/>
              <a:pathLst>
                <a:path w="3938" h="624" extrusionOk="0">
                  <a:moveTo>
                    <a:pt x="131" y="0"/>
                  </a:moveTo>
                  <a:cubicBezTo>
                    <a:pt x="51" y="0"/>
                    <a:pt x="1" y="145"/>
                    <a:pt x="124" y="183"/>
                  </a:cubicBezTo>
                  <a:cubicBezTo>
                    <a:pt x="692" y="490"/>
                    <a:pt x="1358" y="624"/>
                    <a:pt x="2026" y="624"/>
                  </a:cubicBezTo>
                  <a:cubicBezTo>
                    <a:pt x="2630" y="624"/>
                    <a:pt x="3236" y="514"/>
                    <a:pt x="3770" y="324"/>
                  </a:cubicBezTo>
                  <a:cubicBezTo>
                    <a:pt x="3938" y="235"/>
                    <a:pt x="3872" y="3"/>
                    <a:pt x="3695" y="3"/>
                  </a:cubicBezTo>
                  <a:cubicBezTo>
                    <a:pt x="3678" y="3"/>
                    <a:pt x="3660" y="5"/>
                    <a:pt x="3640" y="10"/>
                  </a:cubicBezTo>
                  <a:cubicBezTo>
                    <a:pt x="3094" y="131"/>
                    <a:pt x="2584" y="178"/>
                    <a:pt x="2079" y="178"/>
                  </a:cubicBezTo>
                  <a:cubicBezTo>
                    <a:pt x="1455" y="178"/>
                    <a:pt x="837" y="106"/>
                    <a:pt x="167" y="10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5" name="Google Shape;1209;p33"/>
            <p:cNvSpPr/>
            <p:nvPr/>
          </p:nvSpPr>
          <p:spPr>
            <a:xfrm>
              <a:off x="5135665" y="3112464"/>
              <a:ext cx="146755" cy="20211"/>
            </a:xfrm>
            <a:custGeom>
              <a:avLst/>
              <a:gdLst/>
              <a:ahLst/>
              <a:cxnLst/>
              <a:rect l="l" t="t" r="r" b="b"/>
              <a:pathLst>
                <a:path w="4168" h="574" extrusionOk="0">
                  <a:moveTo>
                    <a:pt x="2146" y="1"/>
                  </a:moveTo>
                  <a:cubicBezTo>
                    <a:pt x="1455" y="1"/>
                    <a:pt x="764" y="136"/>
                    <a:pt x="123" y="390"/>
                  </a:cubicBezTo>
                  <a:cubicBezTo>
                    <a:pt x="0" y="428"/>
                    <a:pt x="51" y="573"/>
                    <a:pt x="160" y="573"/>
                  </a:cubicBezTo>
                  <a:cubicBezTo>
                    <a:pt x="175" y="573"/>
                    <a:pt x="192" y="570"/>
                    <a:pt x="210" y="563"/>
                  </a:cubicBezTo>
                  <a:cubicBezTo>
                    <a:pt x="825" y="348"/>
                    <a:pt x="1437" y="258"/>
                    <a:pt x="2050" y="258"/>
                  </a:cubicBezTo>
                  <a:cubicBezTo>
                    <a:pt x="2698" y="258"/>
                    <a:pt x="3346" y="359"/>
                    <a:pt x="3997" y="520"/>
                  </a:cubicBezTo>
                  <a:cubicBezTo>
                    <a:pt x="4015" y="526"/>
                    <a:pt x="4032" y="529"/>
                    <a:pt x="4047" y="529"/>
                  </a:cubicBezTo>
                  <a:cubicBezTo>
                    <a:pt x="4139" y="529"/>
                    <a:pt x="4167" y="428"/>
                    <a:pt x="4084" y="390"/>
                  </a:cubicBezTo>
                  <a:cubicBezTo>
                    <a:pt x="3469" y="125"/>
                    <a:pt x="2808" y="1"/>
                    <a:pt x="214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6" name="Google Shape;1210;p33"/>
            <p:cNvSpPr/>
            <p:nvPr/>
          </p:nvSpPr>
          <p:spPr>
            <a:xfrm>
              <a:off x="5088941" y="3151054"/>
              <a:ext cx="211084" cy="49752"/>
            </a:xfrm>
            <a:custGeom>
              <a:avLst/>
              <a:gdLst/>
              <a:ahLst/>
              <a:cxnLst/>
              <a:rect l="l" t="t" r="r" b="b"/>
              <a:pathLst>
                <a:path w="5995" h="1413" extrusionOk="0">
                  <a:moveTo>
                    <a:pt x="5661" y="0"/>
                  </a:moveTo>
                  <a:cubicBezTo>
                    <a:pt x="5640" y="0"/>
                    <a:pt x="5618" y="3"/>
                    <a:pt x="5594" y="8"/>
                  </a:cubicBezTo>
                  <a:cubicBezTo>
                    <a:pt x="4428" y="45"/>
                    <a:pt x="3237" y="138"/>
                    <a:pt x="2055" y="138"/>
                  </a:cubicBezTo>
                  <a:cubicBezTo>
                    <a:pt x="1504" y="138"/>
                    <a:pt x="955" y="118"/>
                    <a:pt x="412" y="63"/>
                  </a:cubicBezTo>
                  <a:cubicBezTo>
                    <a:pt x="314" y="63"/>
                    <a:pt x="228" y="106"/>
                    <a:pt x="228" y="192"/>
                  </a:cubicBezTo>
                  <a:cubicBezTo>
                    <a:pt x="184" y="420"/>
                    <a:pt x="0" y="1274"/>
                    <a:pt x="314" y="1318"/>
                  </a:cubicBezTo>
                  <a:cubicBezTo>
                    <a:pt x="1039" y="1388"/>
                    <a:pt x="1875" y="1412"/>
                    <a:pt x="2715" y="1412"/>
                  </a:cubicBezTo>
                  <a:cubicBezTo>
                    <a:pt x="3555" y="1412"/>
                    <a:pt x="4399" y="1388"/>
                    <a:pt x="5140" y="1361"/>
                  </a:cubicBezTo>
                  <a:cubicBezTo>
                    <a:pt x="5952" y="1318"/>
                    <a:pt x="5995" y="1090"/>
                    <a:pt x="5908" y="236"/>
                  </a:cubicBezTo>
                  <a:cubicBezTo>
                    <a:pt x="5908" y="122"/>
                    <a:pt x="5809" y="0"/>
                    <a:pt x="5661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7" name="Google Shape;1211;p33"/>
            <p:cNvSpPr/>
            <p:nvPr/>
          </p:nvSpPr>
          <p:spPr>
            <a:xfrm>
              <a:off x="5085878" y="3143730"/>
              <a:ext cx="220626" cy="63272"/>
            </a:xfrm>
            <a:custGeom>
              <a:avLst/>
              <a:gdLst/>
              <a:ahLst/>
              <a:cxnLst/>
              <a:rect l="l" t="t" r="r" b="b"/>
              <a:pathLst>
                <a:path w="6266" h="1797" extrusionOk="0">
                  <a:moveTo>
                    <a:pt x="5725" y="400"/>
                  </a:moveTo>
                  <a:cubicBezTo>
                    <a:pt x="5768" y="400"/>
                    <a:pt x="5811" y="400"/>
                    <a:pt x="5811" y="444"/>
                  </a:cubicBezTo>
                  <a:cubicBezTo>
                    <a:pt x="5865" y="855"/>
                    <a:pt x="5865" y="1125"/>
                    <a:pt x="5768" y="1255"/>
                  </a:cubicBezTo>
                  <a:cubicBezTo>
                    <a:pt x="5681" y="1298"/>
                    <a:pt x="5541" y="1353"/>
                    <a:pt x="5227" y="1396"/>
                  </a:cubicBezTo>
                  <a:lnTo>
                    <a:pt x="4870" y="1396"/>
                  </a:lnTo>
                  <a:cubicBezTo>
                    <a:pt x="4188" y="1396"/>
                    <a:pt x="3431" y="1439"/>
                    <a:pt x="2706" y="1439"/>
                  </a:cubicBezTo>
                  <a:cubicBezTo>
                    <a:pt x="1808" y="1439"/>
                    <a:pt x="1040" y="1396"/>
                    <a:pt x="455" y="1298"/>
                  </a:cubicBezTo>
                  <a:cubicBezTo>
                    <a:pt x="401" y="1212"/>
                    <a:pt x="401" y="985"/>
                    <a:pt x="455" y="584"/>
                  </a:cubicBezTo>
                  <a:cubicBezTo>
                    <a:pt x="499" y="541"/>
                    <a:pt x="499" y="487"/>
                    <a:pt x="499" y="444"/>
                  </a:cubicBezTo>
                  <a:cubicBezTo>
                    <a:pt x="1040" y="487"/>
                    <a:pt x="1581" y="541"/>
                    <a:pt x="2251" y="541"/>
                  </a:cubicBezTo>
                  <a:cubicBezTo>
                    <a:pt x="3020" y="541"/>
                    <a:pt x="3831" y="487"/>
                    <a:pt x="4599" y="444"/>
                  </a:cubicBezTo>
                  <a:cubicBezTo>
                    <a:pt x="4957" y="444"/>
                    <a:pt x="5324" y="400"/>
                    <a:pt x="5725" y="400"/>
                  </a:cubicBezTo>
                  <a:close/>
                  <a:moveTo>
                    <a:pt x="5681" y="0"/>
                  </a:moveTo>
                  <a:cubicBezTo>
                    <a:pt x="5324" y="43"/>
                    <a:pt x="4957" y="43"/>
                    <a:pt x="4599" y="87"/>
                  </a:cubicBezTo>
                  <a:cubicBezTo>
                    <a:pt x="3831" y="87"/>
                    <a:pt x="3020" y="130"/>
                    <a:pt x="2251" y="130"/>
                  </a:cubicBezTo>
                  <a:cubicBezTo>
                    <a:pt x="1624" y="130"/>
                    <a:pt x="1040" y="130"/>
                    <a:pt x="542" y="87"/>
                  </a:cubicBezTo>
                  <a:cubicBezTo>
                    <a:pt x="518" y="81"/>
                    <a:pt x="494" y="78"/>
                    <a:pt x="469" y="78"/>
                  </a:cubicBezTo>
                  <a:cubicBezTo>
                    <a:pt x="303" y="78"/>
                    <a:pt x="125" y="202"/>
                    <a:pt x="87" y="400"/>
                  </a:cubicBezTo>
                  <a:lnTo>
                    <a:pt x="87" y="541"/>
                  </a:lnTo>
                  <a:cubicBezTo>
                    <a:pt x="44" y="985"/>
                    <a:pt x="1" y="1353"/>
                    <a:pt x="131" y="1569"/>
                  </a:cubicBezTo>
                  <a:cubicBezTo>
                    <a:pt x="185" y="1666"/>
                    <a:pt x="271" y="1710"/>
                    <a:pt x="358" y="1710"/>
                  </a:cubicBezTo>
                  <a:cubicBezTo>
                    <a:pt x="996" y="1796"/>
                    <a:pt x="1754" y="1796"/>
                    <a:pt x="2706" y="1796"/>
                  </a:cubicBezTo>
                  <a:cubicBezTo>
                    <a:pt x="3431" y="1796"/>
                    <a:pt x="4188" y="1796"/>
                    <a:pt x="4870" y="1753"/>
                  </a:cubicBezTo>
                  <a:lnTo>
                    <a:pt x="5227" y="1753"/>
                  </a:lnTo>
                  <a:cubicBezTo>
                    <a:pt x="5541" y="1753"/>
                    <a:pt x="5865" y="1710"/>
                    <a:pt x="6082" y="1482"/>
                  </a:cubicBezTo>
                  <a:cubicBezTo>
                    <a:pt x="6266" y="1255"/>
                    <a:pt x="6266" y="941"/>
                    <a:pt x="6179" y="400"/>
                  </a:cubicBezTo>
                  <a:cubicBezTo>
                    <a:pt x="6179" y="173"/>
                    <a:pt x="5952" y="0"/>
                    <a:pt x="572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8" name="Google Shape;1212;p33"/>
            <p:cNvSpPr/>
            <p:nvPr/>
          </p:nvSpPr>
          <p:spPr>
            <a:xfrm>
              <a:off x="4998663" y="3003911"/>
              <a:ext cx="63272" cy="485757"/>
            </a:xfrm>
            <a:custGeom>
              <a:avLst/>
              <a:gdLst/>
              <a:ahLst/>
              <a:cxnLst/>
              <a:rect l="l" t="t" r="r" b="b"/>
              <a:pathLst>
                <a:path w="1797" h="13796" extrusionOk="0">
                  <a:moveTo>
                    <a:pt x="714" y="0"/>
                  </a:moveTo>
                  <a:cubicBezTo>
                    <a:pt x="584" y="0"/>
                    <a:pt x="444" y="43"/>
                    <a:pt x="357" y="184"/>
                  </a:cubicBezTo>
                  <a:cubicBezTo>
                    <a:pt x="0" y="541"/>
                    <a:pt x="87" y="1396"/>
                    <a:pt x="87" y="1482"/>
                  </a:cubicBezTo>
                  <a:lnTo>
                    <a:pt x="87" y="12757"/>
                  </a:lnTo>
                  <a:cubicBezTo>
                    <a:pt x="87" y="12800"/>
                    <a:pt x="43" y="13168"/>
                    <a:pt x="271" y="13482"/>
                  </a:cubicBezTo>
                  <a:cubicBezTo>
                    <a:pt x="400" y="13655"/>
                    <a:pt x="628" y="13752"/>
                    <a:pt x="898" y="13796"/>
                  </a:cubicBezTo>
                  <a:lnTo>
                    <a:pt x="985" y="13796"/>
                  </a:lnTo>
                  <a:cubicBezTo>
                    <a:pt x="1169" y="13796"/>
                    <a:pt x="1353" y="13752"/>
                    <a:pt x="1482" y="13568"/>
                  </a:cubicBezTo>
                  <a:cubicBezTo>
                    <a:pt x="1796" y="13255"/>
                    <a:pt x="1710" y="12573"/>
                    <a:pt x="1710" y="12573"/>
                  </a:cubicBezTo>
                  <a:cubicBezTo>
                    <a:pt x="1710" y="12486"/>
                    <a:pt x="1482" y="3917"/>
                    <a:pt x="1580" y="2077"/>
                  </a:cubicBezTo>
                  <a:cubicBezTo>
                    <a:pt x="1623" y="855"/>
                    <a:pt x="1580" y="400"/>
                    <a:pt x="1353" y="130"/>
                  </a:cubicBezTo>
                  <a:cubicBezTo>
                    <a:pt x="1212" y="0"/>
                    <a:pt x="1039" y="0"/>
                    <a:pt x="855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9" name="Google Shape;1213;p33"/>
            <p:cNvSpPr/>
            <p:nvPr/>
          </p:nvSpPr>
          <p:spPr>
            <a:xfrm>
              <a:off x="4993698" y="2997432"/>
              <a:ext cx="73166" cy="496813"/>
            </a:xfrm>
            <a:custGeom>
              <a:avLst/>
              <a:gdLst/>
              <a:ahLst/>
              <a:cxnLst/>
              <a:rect l="l" t="t" r="r" b="b"/>
              <a:pathLst>
                <a:path w="2078" h="14110" extrusionOk="0">
                  <a:moveTo>
                    <a:pt x="996" y="314"/>
                  </a:moveTo>
                  <a:cubicBezTo>
                    <a:pt x="1494" y="314"/>
                    <a:pt x="1667" y="541"/>
                    <a:pt x="1580" y="2261"/>
                  </a:cubicBezTo>
                  <a:cubicBezTo>
                    <a:pt x="1494" y="4155"/>
                    <a:pt x="1721" y="12757"/>
                    <a:pt x="1721" y="12757"/>
                  </a:cubicBezTo>
                  <a:cubicBezTo>
                    <a:pt x="1721" y="12757"/>
                    <a:pt x="1851" y="13839"/>
                    <a:pt x="1126" y="13839"/>
                  </a:cubicBezTo>
                  <a:lnTo>
                    <a:pt x="1039" y="13839"/>
                  </a:lnTo>
                  <a:cubicBezTo>
                    <a:pt x="228" y="13752"/>
                    <a:pt x="368" y="12941"/>
                    <a:pt x="368" y="12941"/>
                  </a:cubicBezTo>
                  <a:lnTo>
                    <a:pt x="368" y="1666"/>
                  </a:lnTo>
                  <a:cubicBezTo>
                    <a:pt x="368" y="1666"/>
                    <a:pt x="271" y="368"/>
                    <a:pt x="855" y="314"/>
                  </a:cubicBezTo>
                  <a:close/>
                  <a:moveTo>
                    <a:pt x="812" y="0"/>
                  </a:moveTo>
                  <a:cubicBezTo>
                    <a:pt x="639" y="43"/>
                    <a:pt x="498" y="97"/>
                    <a:pt x="368" y="227"/>
                  </a:cubicBezTo>
                  <a:cubicBezTo>
                    <a:pt x="0" y="638"/>
                    <a:pt x="44" y="1493"/>
                    <a:pt x="98" y="1666"/>
                  </a:cubicBezTo>
                  <a:lnTo>
                    <a:pt x="44" y="12898"/>
                  </a:lnTo>
                  <a:cubicBezTo>
                    <a:pt x="44" y="13028"/>
                    <a:pt x="44" y="13439"/>
                    <a:pt x="271" y="13752"/>
                  </a:cubicBezTo>
                  <a:cubicBezTo>
                    <a:pt x="412" y="13893"/>
                    <a:pt x="639" y="14066"/>
                    <a:pt x="996" y="14110"/>
                  </a:cubicBezTo>
                  <a:lnTo>
                    <a:pt x="1126" y="14110"/>
                  </a:lnTo>
                  <a:cubicBezTo>
                    <a:pt x="1353" y="14110"/>
                    <a:pt x="1580" y="14023"/>
                    <a:pt x="1721" y="13893"/>
                  </a:cubicBezTo>
                  <a:cubicBezTo>
                    <a:pt x="2078" y="13482"/>
                    <a:pt x="2035" y="12854"/>
                    <a:pt x="2035" y="12714"/>
                  </a:cubicBezTo>
                  <a:cubicBezTo>
                    <a:pt x="1991" y="12357"/>
                    <a:pt x="1807" y="4101"/>
                    <a:pt x="1894" y="2261"/>
                  </a:cubicBezTo>
                  <a:cubicBezTo>
                    <a:pt x="1937" y="996"/>
                    <a:pt x="1851" y="498"/>
                    <a:pt x="1623" y="227"/>
                  </a:cubicBezTo>
                  <a:cubicBezTo>
                    <a:pt x="1396" y="43"/>
                    <a:pt x="1180" y="0"/>
                    <a:pt x="99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0" name="Google Shape;1214;p33"/>
            <p:cNvSpPr/>
            <p:nvPr/>
          </p:nvSpPr>
          <p:spPr>
            <a:xfrm>
              <a:off x="5027218" y="3080387"/>
              <a:ext cx="13450" cy="185979"/>
            </a:xfrm>
            <a:custGeom>
              <a:avLst/>
              <a:gdLst/>
              <a:ahLst/>
              <a:cxnLst/>
              <a:rect l="l" t="t" r="r" b="b"/>
              <a:pathLst>
                <a:path w="382" h="5282" extrusionOk="0">
                  <a:moveTo>
                    <a:pt x="157" y="0"/>
                  </a:moveTo>
                  <a:cubicBezTo>
                    <a:pt x="119" y="0"/>
                    <a:pt x="87" y="24"/>
                    <a:pt x="87" y="79"/>
                  </a:cubicBezTo>
                  <a:cubicBezTo>
                    <a:pt x="1" y="1745"/>
                    <a:pt x="1" y="3465"/>
                    <a:pt x="87" y="5132"/>
                  </a:cubicBezTo>
                  <a:cubicBezTo>
                    <a:pt x="87" y="5235"/>
                    <a:pt x="151" y="5282"/>
                    <a:pt x="218" y="5282"/>
                  </a:cubicBezTo>
                  <a:cubicBezTo>
                    <a:pt x="298" y="5282"/>
                    <a:pt x="381" y="5213"/>
                    <a:pt x="358" y="5088"/>
                  </a:cubicBezTo>
                  <a:cubicBezTo>
                    <a:pt x="314" y="3422"/>
                    <a:pt x="271" y="1799"/>
                    <a:pt x="271" y="122"/>
                  </a:cubicBezTo>
                  <a:cubicBezTo>
                    <a:pt x="271" y="46"/>
                    <a:pt x="209" y="0"/>
                    <a:pt x="15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1" name="Google Shape;1215;p33"/>
            <p:cNvSpPr/>
            <p:nvPr/>
          </p:nvSpPr>
          <p:spPr>
            <a:xfrm>
              <a:off x="5333510" y="2992855"/>
              <a:ext cx="73202" cy="496813"/>
            </a:xfrm>
            <a:custGeom>
              <a:avLst/>
              <a:gdLst/>
              <a:ahLst/>
              <a:cxnLst/>
              <a:rect l="l" t="t" r="r" b="b"/>
              <a:pathLst>
                <a:path w="2079" h="14110" extrusionOk="0">
                  <a:moveTo>
                    <a:pt x="1083" y="0"/>
                  </a:moveTo>
                  <a:cubicBezTo>
                    <a:pt x="996" y="0"/>
                    <a:pt x="856" y="44"/>
                    <a:pt x="672" y="87"/>
                  </a:cubicBezTo>
                  <a:lnTo>
                    <a:pt x="585" y="87"/>
                  </a:lnTo>
                  <a:cubicBezTo>
                    <a:pt x="455" y="130"/>
                    <a:pt x="358" y="173"/>
                    <a:pt x="315" y="271"/>
                  </a:cubicBezTo>
                  <a:cubicBezTo>
                    <a:pt x="1" y="671"/>
                    <a:pt x="185" y="1667"/>
                    <a:pt x="228" y="1796"/>
                  </a:cubicBezTo>
                  <a:lnTo>
                    <a:pt x="185" y="13071"/>
                  </a:lnTo>
                  <a:cubicBezTo>
                    <a:pt x="185" y="13114"/>
                    <a:pt x="185" y="13482"/>
                    <a:pt x="358" y="13753"/>
                  </a:cubicBezTo>
                  <a:cubicBezTo>
                    <a:pt x="542" y="13969"/>
                    <a:pt x="769" y="14066"/>
                    <a:pt x="1083" y="14110"/>
                  </a:cubicBezTo>
                  <a:lnTo>
                    <a:pt x="1170" y="14110"/>
                  </a:lnTo>
                  <a:cubicBezTo>
                    <a:pt x="1397" y="14110"/>
                    <a:pt x="1581" y="14066"/>
                    <a:pt x="1711" y="13882"/>
                  </a:cubicBezTo>
                  <a:cubicBezTo>
                    <a:pt x="2078" y="13525"/>
                    <a:pt x="1981" y="12887"/>
                    <a:pt x="1981" y="12887"/>
                  </a:cubicBezTo>
                  <a:cubicBezTo>
                    <a:pt x="1981" y="12800"/>
                    <a:pt x="1808" y="4231"/>
                    <a:pt x="1851" y="2391"/>
                  </a:cubicBezTo>
                  <a:cubicBezTo>
                    <a:pt x="1851" y="985"/>
                    <a:pt x="1754" y="401"/>
                    <a:pt x="1483" y="173"/>
                  </a:cubicBezTo>
                  <a:cubicBezTo>
                    <a:pt x="1397" y="87"/>
                    <a:pt x="1267" y="0"/>
                    <a:pt x="1083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2" name="Google Shape;1216;p33"/>
            <p:cNvSpPr/>
            <p:nvPr/>
          </p:nvSpPr>
          <p:spPr>
            <a:xfrm>
              <a:off x="5328581" y="2987891"/>
              <a:ext cx="82708" cy="508256"/>
            </a:xfrm>
            <a:custGeom>
              <a:avLst/>
              <a:gdLst/>
              <a:ahLst/>
              <a:cxnLst/>
              <a:rect l="l" t="t" r="r" b="b"/>
              <a:pathLst>
                <a:path w="2349" h="14435" extrusionOk="0">
                  <a:moveTo>
                    <a:pt x="1223" y="314"/>
                  </a:moveTo>
                  <a:cubicBezTo>
                    <a:pt x="1677" y="314"/>
                    <a:pt x="1807" y="682"/>
                    <a:pt x="1807" y="2532"/>
                  </a:cubicBezTo>
                  <a:cubicBezTo>
                    <a:pt x="1807" y="4426"/>
                    <a:pt x="1948" y="13028"/>
                    <a:pt x="1948" y="13028"/>
                  </a:cubicBezTo>
                  <a:cubicBezTo>
                    <a:pt x="1948" y="13028"/>
                    <a:pt x="2078" y="14110"/>
                    <a:pt x="1310" y="14110"/>
                  </a:cubicBezTo>
                  <a:lnTo>
                    <a:pt x="1223" y="14110"/>
                  </a:lnTo>
                  <a:cubicBezTo>
                    <a:pt x="368" y="14023"/>
                    <a:pt x="498" y="13212"/>
                    <a:pt x="498" y="13212"/>
                  </a:cubicBezTo>
                  <a:lnTo>
                    <a:pt x="498" y="1937"/>
                  </a:lnTo>
                  <a:cubicBezTo>
                    <a:pt x="498" y="1937"/>
                    <a:pt x="228" y="498"/>
                    <a:pt x="769" y="412"/>
                  </a:cubicBezTo>
                  <a:cubicBezTo>
                    <a:pt x="953" y="368"/>
                    <a:pt x="1082" y="314"/>
                    <a:pt x="1223" y="314"/>
                  </a:cubicBezTo>
                  <a:close/>
                  <a:moveTo>
                    <a:pt x="1223" y="1"/>
                  </a:moveTo>
                  <a:cubicBezTo>
                    <a:pt x="1082" y="1"/>
                    <a:pt x="953" y="44"/>
                    <a:pt x="812" y="44"/>
                  </a:cubicBezTo>
                  <a:lnTo>
                    <a:pt x="682" y="98"/>
                  </a:lnTo>
                  <a:cubicBezTo>
                    <a:pt x="541" y="98"/>
                    <a:pt x="411" y="185"/>
                    <a:pt x="325" y="314"/>
                  </a:cubicBezTo>
                  <a:cubicBezTo>
                    <a:pt x="0" y="769"/>
                    <a:pt x="141" y="1721"/>
                    <a:pt x="184" y="1991"/>
                  </a:cubicBezTo>
                  <a:lnTo>
                    <a:pt x="184" y="13169"/>
                  </a:lnTo>
                  <a:cubicBezTo>
                    <a:pt x="184" y="13299"/>
                    <a:pt x="141" y="13666"/>
                    <a:pt x="411" y="13980"/>
                  </a:cubicBezTo>
                  <a:cubicBezTo>
                    <a:pt x="498" y="14164"/>
                    <a:pt x="769" y="14381"/>
                    <a:pt x="1180" y="14435"/>
                  </a:cubicBezTo>
                  <a:lnTo>
                    <a:pt x="1310" y="14435"/>
                  </a:lnTo>
                  <a:cubicBezTo>
                    <a:pt x="1580" y="14435"/>
                    <a:pt x="1807" y="14337"/>
                    <a:pt x="1991" y="14110"/>
                  </a:cubicBezTo>
                  <a:cubicBezTo>
                    <a:pt x="2348" y="13753"/>
                    <a:pt x="2305" y="13125"/>
                    <a:pt x="2262" y="12985"/>
                  </a:cubicBezTo>
                  <a:cubicBezTo>
                    <a:pt x="2262" y="12628"/>
                    <a:pt x="2121" y="4329"/>
                    <a:pt x="2121" y="2532"/>
                  </a:cubicBezTo>
                  <a:cubicBezTo>
                    <a:pt x="2121" y="1083"/>
                    <a:pt x="2035" y="498"/>
                    <a:pt x="1764" y="185"/>
                  </a:cubicBezTo>
                  <a:cubicBezTo>
                    <a:pt x="1623" y="44"/>
                    <a:pt x="1450" y="1"/>
                    <a:pt x="122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3" name="Google Shape;1217;p33"/>
            <p:cNvSpPr/>
            <p:nvPr/>
          </p:nvSpPr>
          <p:spPr>
            <a:xfrm>
              <a:off x="5378086" y="3029438"/>
              <a:ext cx="12640" cy="228900"/>
            </a:xfrm>
            <a:custGeom>
              <a:avLst/>
              <a:gdLst/>
              <a:ahLst/>
              <a:cxnLst/>
              <a:rect l="l" t="t" r="r" b="b"/>
              <a:pathLst>
                <a:path w="359" h="6501" extrusionOk="0">
                  <a:moveTo>
                    <a:pt x="164" y="0"/>
                  </a:moveTo>
                  <a:cubicBezTo>
                    <a:pt x="124" y="0"/>
                    <a:pt x="88" y="24"/>
                    <a:pt x="88" y="87"/>
                  </a:cubicBezTo>
                  <a:cubicBezTo>
                    <a:pt x="88" y="2164"/>
                    <a:pt x="1" y="4274"/>
                    <a:pt x="88" y="6395"/>
                  </a:cubicBezTo>
                  <a:cubicBezTo>
                    <a:pt x="88" y="6465"/>
                    <a:pt x="133" y="6500"/>
                    <a:pt x="179" y="6500"/>
                  </a:cubicBezTo>
                  <a:cubicBezTo>
                    <a:pt x="225" y="6500"/>
                    <a:pt x="271" y="6465"/>
                    <a:pt x="271" y="6395"/>
                  </a:cubicBezTo>
                  <a:cubicBezTo>
                    <a:pt x="358" y="4328"/>
                    <a:pt x="271" y="2207"/>
                    <a:pt x="271" y="87"/>
                  </a:cubicBezTo>
                  <a:cubicBezTo>
                    <a:pt x="271" y="38"/>
                    <a:pt x="214" y="0"/>
                    <a:pt x="16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4" name="Google Shape;1218;p33"/>
            <p:cNvSpPr/>
            <p:nvPr/>
          </p:nvSpPr>
          <p:spPr>
            <a:xfrm>
              <a:off x="4892364" y="3496112"/>
              <a:ext cx="631703" cy="412626"/>
            </a:xfrm>
            <a:custGeom>
              <a:avLst/>
              <a:gdLst/>
              <a:ahLst/>
              <a:cxnLst/>
              <a:rect l="l" t="t" r="r" b="b"/>
              <a:pathLst>
                <a:path w="17941" h="11719" extrusionOk="0">
                  <a:moveTo>
                    <a:pt x="15419" y="1"/>
                  </a:moveTo>
                  <a:cubicBezTo>
                    <a:pt x="13255" y="628"/>
                    <a:pt x="10864" y="985"/>
                    <a:pt x="8332" y="985"/>
                  </a:cubicBezTo>
                  <a:cubicBezTo>
                    <a:pt x="6492" y="985"/>
                    <a:pt x="4501" y="812"/>
                    <a:pt x="2478" y="444"/>
                  </a:cubicBezTo>
                  <a:lnTo>
                    <a:pt x="2435" y="444"/>
                  </a:lnTo>
                  <a:cubicBezTo>
                    <a:pt x="2337" y="444"/>
                    <a:pt x="2294" y="488"/>
                    <a:pt x="2251" y="585"/>
                  </a:cubicBezTo>
                  <a:cubicBezTo>
                    <a:pt x="1753" y="2792"/>
                    <a:pt x="855" y="6936"/>
                    <a:pt x="0" y="10182"/>
                  </a:cubicBezTo>
                  <a:cubicBezTo>
                    <a:pt x="0" y="10226"/>
                    <a:pt x="0" y="10280"/>
                    <a:pt x="44" y="10323"/>
                  </a:cubicBezTo>
                  <a:cubicBezTo>
                    <a:pt x="44" y="10366"/>
                    <a:pt x="87" y="10410"/>
                    <a:pt x="130" y="10410"/>
                  </a:cubicBezTo>
                  <a:cubicBezTo>
                    <a:pt x="173" y="10410"/>
                    <a:pt x="4729" y="11448"/>
                    <a:pt x="7120" y="11719"/>
                  </a:cubicBezTo>
                  <a:lnTo>
                    <a:pt x="7163" y="11719"/>
                  </a:lnTo>
                  <a:cubicBezTo>
                    <a:pt x="7250" y="11719"/>
                    <a:pt x="7304" y="11676"/>
                    <a:pt x="7347" y="11578"/>
                  </a:cubicBezTo>
                  <a:cubicBezTo>
                    <a:pt x="7347" y="11535"/>
                    <a:pt x="8472" y="8116"/>
                    <a:pt x="8559" y="4956"/>
                  </a:cubicBezTo>
                  <a:lnTo>
                    <a:pt x="9327" y="4870"/>
                  </a:lnTo>
                  <a:cubicBezTo>
                    <a:pt x="9468" y="5725"/>
                    <a:pt x="10139" y="9371"/>
                    <a:pt x="11307" y="11632"/>
                  </a:cubicBezTo>
                  <a:cubicBezTo>
                    <a:pt x="11361" y="11676"/>
                    <a:pt x="11405" y="11719"/>
                    <a:pt x="11491" y="11719"/>
                  </a:cubicBezTo>
                  <a:lnTo>
                    <a:pt x="11535" y="11719"/>
                  </a:lnTo>
                  <a:lnTo>
                    <a:pt x="17756" y="10410"/>
                  </a:lnTo>
                  <a:cubicBezTo>
                    <a:pt x="17897" y="10410"/>
                    <a:pt x="17940" y="10323"/>
                    <a:pt x="17940" y="10226"/>
                  </a:cubicBezTo>
                  <a:cubicBezTo>
                    <a:pt x="17940" y="10182"/>
                    <a:pt x="17172" y="5454"/>
                    <a:pt x="15635" y="131"/>
                  </a:cubicBezTo>
                  <a:cubicBezTo>
                    <a:pt x="15592" y="87"/>
                    <a:pt x="15592" y="44"/>
                    <a:pt x="15549" y="44"/>
                  </a:cubicBezTo>
                  <a:cubicBezTo>
                    <a:pt x="15506" y="1"/>
                    <a:pt x="15462" y="1"/>
                    <a:pt x="15462" y="1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5" name="Google Shape;1219;p33"/>
            <p:cNvSpPr/>
            <p:nvPr/>
          </p:nvSpPr>
          <p:spPr>
            <a:xfrm>
              <a:off x="4885885" y="3489633"/>
              <a:ext cx="644660" cy="425583"/>
            </a:xfrm>
            <a:custGeom>
              <a:avLst/>
              <a:gdLst/>
              <a:ahLst/>
              <a:cxnLst/>
              <a:rect l="l" t="t" r="r" b="b"/>
              <a:pathLst>
                <a:path w="18309" h="12087" extrusionOk="0">
                  <a:moveTo>
                    <a:pt x="15646" y="358"/>
                  </a:moveTo>
                  <a:cubicBezTo>
                    <a:pt x="17226" y="5725"/>
                    <a:pt x="17940" y="10410"/>
                    <a:pt x="17940" y="10410"/>
                  </a:cubicBezTo>
                  <a:lnTo>
                    <a:pt x="11675" y="11719"/>
                  </a:lnTo>
                  <a:cubicBezTo>
                    <a:pt x="10323" y="9198"/>
                    <a:pt x="9652" y="4827"/>
                    <a:pt x="9652" y="4827"/>
                  </a:cubicBezTo>
                  <a:lnTo>
                    <a:pt x="8570" y="5000"/>
                  </a:lnTo>
                  <a:cubicBezTo>
                    <a:pt x="8516" y="8159"/>
                    <a:pt x="7347" y="11719"/>
                    <a:pt x="7347" y="11719"/>
                  </a:cubicBezTo>
                  <a:cubicBezTo>
                    <a:pt x="4913" y="11448"/>
                    <a:pt x="357" y="10410"/>
                    <a:pt x="357" y="10410"/>
                  </a:cubicBezTo>
                  <a:cubicBezTo>
                    <a:pt x="1212" y="7164"/>
                    <a:pt x="2121" y="3063"/>
                    <a:pt x="2619" y="812"/>
                  </a:cubicBezTo>
                  <a:cubicBezTo>
                    <a:pt x="4556" y="1126"/>
                    <a:pt x="6536" y="1353"/>
                    <a:pt x="8516" y="1353"/>
                  </a:cubicBezTo>
                  <a:cubicBezTo>
                    <a:pt x="10950" y="1353"/>
                    <a:pt x="13342" y="1039"/>
                    <a:pt x="15646" y="358"/>
                  </a:cubicBezTo>
                  <a:close/>
                  <a:moveTo>
                    <a:pt x="15506" y="1"/>
                  </a:moveTo>
                  <a:cubicBezTo>
                    <a:pt x="13385" y="628"/>
                    <a:pt x="11048" y="942"/>
                    <a:pt x="8516" y="942"/>
                  </a:cubicBezTo>
                  <a:cubicBezTo>
                    <a:pt x="6720" y="942"/>
                    <a:pt x="4729" y="812"/>
                    <a:pt x="2705" y="455"/>
                  </a:cubicBezTo>
                  <a:lnTo>
                    <a:pt x="2619" y="455"/>
                  </a:lnTo>
                  <a:cubicBezTo>
                    <a:pt x="2435" y="455"/>
                    <a:pt x="2294" y="585"/>
                    <a:pt x="2251" y="726"/>
                  </a:cubicBezTo>
                  <a:cubicBezTo>
                    <a:pt x="1753" y="2933"/>
                    <a:pt x="855" y="7077"/>
                    <a:pt x="0" y="10323"/>
                  </a:cubicBezTo>
                  <a:cubicBezTo>
                    <a:pt x="0" y="10410"/>
                    <a:pt x="0" y="10550"/>
                    <a:pt x="44" y="10637"/>
                  </a:cubicBezTo>
                  <a:cubicBezTo>
                    <a:pt x="87" y="10680"/>
                    <a:pt x="184" y="10778"/>
                    <a:pt x="271" y="10778"/>
                  </a:cubicBezTo>
                  <a:cubicBezTo>
                    <a:pt x="498" y="10821"/>
                    <a:pt x="4869" y="11816"/>
                    <a:pt x="7304" y="12087"/>
                  </a:cubicBezTo>
                  <a:lnTo>
                    <a:pt x="7347" y="12087"/>
                  </a:lnTo>
                  <a:cubicBezTo>
                    <a:pt x="7488" y="12087"/>
                    <a:pt x="7661" y="11989"/>
                    <a:pt x="7704" y="11860"/>
                  </a:cubicBezTo>
                  <a:cubicBezTo>
                    <a:pt x="7758" y="11676"/>
                    <a:pt x="8840" y="8430"/>
                    <a:pt x="8927" y="5324"/>
                  </a:cubicBezTo>
                  <a:lnTo>
                    <a:pt x="9327" y="5270"/>
                  </a:lnTo>
                  <a:cubicBezTo>
                    <a:pt x="9554" y="6406"/>
                    <a:pt x="10193" y="9739"/>
                    <a:pt x="11361" y="11903"/>
                  </a:cubicBezTo>
                  <a:cubicBezTo>
                    <a:pt x="11405" y="12033"/>
                    <a:pt x="11545" y="12087"/>
                    <a:pt x="11675" y="12087"/>
                  </a:cubicBezTo>
                  <a:lnTo>
                    <a:pt x="11762" y="12087"/>
                  </a:lnTo>
                  <a:lnTo>
                    <a:pt x="17983" y="10778"/>
                  </a:lnTo>
                  <a:cubicBezTo>
                    <a:pt x="18211" y="10734"/>
                    <a:pt x="18308" y="10550"/>
                    <a:pt x="18308" y="10366"/>
                  </a:cubicBezTo>
                  <a:cubicBezTo>
                    <a:pt x="18308" y="10323"/>
                    <a:pt x="17540" y="5595"/>
                    <a:pt x="16003" y="271"/>
                  </a:cubicBezTo>
                  <a:cubicBezTo>
                    <a:pt x="15960" y="185"/>
                    <a:pt x="15917" y="87"/>
                    <a:pt x="15819" y="44"/>
                  </a:cubicBezTo>
                  <a:cubicBezTo>
                    <a:pt x="15776" y="1"/>
                    <a:pt x="15690" y="1"/>
                    <a:pt x="1564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6" name="Google Shape;1220;p33"/>
            <p:cNvSpPr/>
            <p:nvPr/>
          </p:nvSpPr>
          <p:spPr>
            <a:xfrm>
              <a:off x="4865287" y="3852296"/>
              <a:ext cx="307876" cy="115313"/>
            </a:xfrm>
            <a:custGeom>
              <a:avLst/>
              <a:gdLst/>
              <a:ahLst/>
              <a:cxnLst/>
              <a:rect l="l" t="t" r="r" b="b"/>
              <a:pathLst>
                <a:path w="8744" h="3275" extrusionOk="0">
                  <a:moveTo>
                    <a:pt x="757" y="1"/>
                  </a:moveTo>
                  <a:cubicBezTo>
                    <a:pt x="539" y="1"/>
                    <a:pt x="343" y="157"/>
                    <a:pt x="271" y="380"/>
                  </a:cubicBezTo>
                  <a:cubicBezTo>
                    <a:pt x="174" y="651"/>
                    <a:pt x="131" y="921"/>
                    <a:pt x="44" y="1148"/>
                  </a:cubicBezTo>
                  <a:cubicBezTo>
                    <a:pt x="1" y="1462"/>
                    <a:pt x="174" y="1733"/>
                    <a:pt x="445" y="1830"/>
                  </a:cubicBezTo>
                  <a:cubicBezTo>
                    <a:pt x="2879" y="2414"/>
                    <a:pt x="5411" y="2912"/>
                    <a:pt x="7975" y="3269"/>
                  </a:cubicBezTo>
                  <a:cubicBezTo>
                    <a:pt x="7998" y="3273"/>
                    <a:pt x="8021" y="3275"/>
                    <a:pt x="8043" y="3275"/>
                  </a:cubicBezTo>
                  <a:cubicBezTo>
                    <a:pt x="8296" y="3275"/>
                    <a:pt x="8560" y="3063"/>
                    <a:pt x="8560" y="2815"/>
                  </a:cubicBezTo>
                  <a:cubicBezTo>
                    <a:pt x="8614" y="2544"/>
                    <a:pt x="8657" y="2274"/>
                    <a:pt x="8700" y="2057"/>
                  </a:cubicBezTo>
                  <a:cubicBezTo>
                    <a:pt x="8744" y="1733"/>
                    <a:pt x="8516" y="1462"/>
                    <a:pt x="8246" y="1419"/>
                  </a:cubicBezTo>
                  <a:cubicBezTo>
                    <a:pt x="5725" y="1105"/>
                    <a:pt x="3290" y="607"/>
                    <a:pt x="899" y="23"/>
                  </a:cubicBezTo>
                  <a:cubicBezTo>
                    <a:pt x="851" y="8"/>
                    <a:pt x="804" y="1"/>
                    <a:pt x="757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7" name="Google Shape;1221;p33"/>
            <p:cNvSpPr/>
            <p:nvPr/>
          </p:nvSpPr>
          <p:spPr>
            <a:xfrm>
              <a:off x="4858844" y="3845078"/>
              <a:ext cx="320798" cy="128833"/>
            </a:xfrm>
            <a:custGeom>
              <a:avLst/>
              <a:gdLst/>
              <a:ahLst/>
              <a:cxnLst/>
              <a:rect l="l" t="t" r="r" b="b"/>
              <a:pathLst>
                <a:path w="9111" h="3659" extrusionOk="0">
                  <a:moveTo>
                    <a:pt x="1039" y="412"/>
                  </a:moveTo>
                  <a:cubicBezTo>
                    <a:pt x="3430" y="996"/>
                    <a:pt x="5908" y="1494"/>
                    <a:pt x="8386" y="1808"/>
                  </a:cubicBezTo>
                  <a:cubicBezTo>
                    <a:pt x="8472" y="1851"/>
                    <a:pt x="8570" y="1894"/>
                    <a:pt x="8613" y="1938"/>
                  </a:cubicBezTo>
                  <a:cubicBezTo>
                    <a:pt x="8699" y="2035"/>
                    <a:pt x="8699" y="2122"/>
                    <a:pt x="8699" y="2208"/>
                  </a:cubicBezTo>
                  <a:cubicBezTo>
                    <a:pt x="8656" y="2479"/>
                    <a:pt x="8613" y="2706"/>
                    <a:pt x="8570" y="2976"/>
                  </a:cubicBezTo>
                  <a:cubicBezTo>
                    <a:pt x="8570" y="3160"/>
                    <a:pt x="8386" y="3290"/>
                    <a:pt x="8158" y="3290"/>
                  </a:cubicBezTo>
                  <a:cubicBezTo>
                    <a:pt x="5637" y="2933"/>
                    <a:pt x="3116" y="2435"/>
                    <a:pt x="682" y="1851"/>
                  </a:cubicBezTo>
                  <a:cubicBezTo>
                    <a:pt x="584" y="1808"/>
                    <a:pt x="498" y="1765"/>
                    <a:pt x="454" y="1667"/>
                  </a:cubicBezTo>
                  <a:cubicBezTo>
                    <a:pt x="411" y="1581"/>
                    <a:pt x="411" y="1494"/>
                    <a:pt x="411" y="1397"/>
                  </a:cubicBezTo>
                  <a:cubicBezTo>
                    <a:pt x="498" y="1180"/>
                    <a:pt x="541" y="910"/>
                    <a:pt x="628" y="639"/>
                  </a:cubicBezTo>
                  <a:cubicBezTo>
                    <a:pt x="682" y="499"/>
                    <a:pt x="812" y="412"/>
                    <a:pt x="952" y="412"/>
                  </a:cubicBezTo>
                  <a:close/>
                  <a:moveTo>
                    <a:pt x="952" y="1"/>
                  </a:moveTo>
                  <a:cubicBezTo>
                    <a:pt x="628" y="1"/>
                    <a:pt x="357" y="228"/>
                    <a:pt x="271" y="542"/>
                  </a:cubicBezTo>
                  <a:cubicBezTo>
                    <a:pt x="184" y="812"/>
                    <a:pt x="141" y="1083"/>
                    <a:pt x="43" y="1310"/>
                  </a:cubicBezTo>
                  <a:cubicBezTo>
                    <a:pt x="0" y="1494"/>
                    <a:pt x="43" y="1721"/>
                    <a:pt x="141" y="1851"/>
                  </a:cubicBezTo>
                  <a:cubicBezTo>
                    <a:pt x="227" y="2035"/>
                    <a:pt x="411" y="2165"/>
                    <a:pt x="584" y="2208"/>
                  </a:cubicBezTo>
                  <a:cubicBezTo>
                    <a:pt x="3062" y="2803"/>
                    <a:pt x="5594" y="3290"/>
                    <a:pt x="8115" y="3658"/>
                  </a:cubicBezTo>
                  <a:lnTo>
                    <a:pt x="8202" y="3658"/>
                  </a:lnTo>
                  <a:cubicBezTo>
                    <a:pt x="8570" y="3658"/>
                    <a:pt x="8883" y="3388"/>
                    <a:pt x="8970" y="3020"/>
                  </a:cubicBezTo>
                  <a:cubicBezTo>
                    <a:pt x="8970" y="2803"/>
                    <a:pt x="9013" y="2533"/>
                    <a:pt x="9067" y="2262"/>
                  </a:cubicBezTo>
                  <a:cubicBezTo>
                    <a:pt x="9111" y="2078"/>
                    <a:pt x="9067" y="1894"/>
                    <a:pt x="8927" y="1721"/>
                  </a:cubicBezTo>
                  <a:cubicBezTo>
                    <a:pt x="8797" y="1581"/>
                    <a:pt x="8656" y="1494"/>
                    <a:pt x="8429" y="1451"/>
                  </a:cubicBezTo>
                  <a:cubicBezTo>
                    <a:pt x="5994" y="1126"/>
                    <a:pt x="3517" y="639"/>
                    <a:pt x="1125" y="44"/>
                  </a:cubicBezTo>
                  <a:cubicBezTo>
                    <a:pt x="1082" y="44"/>
                    <a:pt x="1039" y="1"/>
                    <a:pt x="9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8" name="Google Shape;1222;p33"/>
            <p:cNvSpPr/>
            <p:nvPr/>
          </p:nvSpPr>
          <p:spPr>
            <a:xfrm>
              <a:off x="5268371" y="3841134"/>
              <a:ext cx="306362" cy="123411"/>
            </a:xfrm>
            <a:custGeom>
              <a:avLst/>
              <a:gdLst/>
              <a:ahLst/>
              <a:cxnLst/>
              <a:rect l="l" t="t" r="r" b="b"/>
              <a:pathLst>
                <a:path w="8701" h="3505" extrusionOk="0">
                  <a:moveTo>
                    <a:pt x="7927" y="0"/>
                  </a:moveTo>
                  <a:cubicBezTo>
                    <a:pt x="7870" y="0"/>
                    <a:pt x="7814" y="9"/>
                    <a:pt x="7759" y="26"/>
                  </a:cubicBezTo>
                  <a:cubicBezTo>
                    <a:pt x="5324" y="697"/>
                    <a:pt x="2890" y="1238"/>
                    <a:pt x="455" y="1649"/>
                  </a:cubicBezTo>
                  <a:cubicBezTo>
                    <a:pt x="185" y="1693"/>
                    <a:pt x="1" y="1963"/>
                    <a:pt x="44" y="2277"/>
                  </a:cubicBezTo>
                  <a:cubicBezTo>
                    <a:pt x="87" y="2504"/>
                    <a:pt x="141" y="2775"/>
                    <a:pt x="141" y="3045"/>
                  </a:cubicBezTo>
                  <a:cubicBezTo>
                    <a:pt x="181" y="3293"/>
                    <a:pt x="412" y="3505"/>
                    <a:pt x="692" y="3505"/>
                  </a:cubicBezTo>
                  <a:cubicBezTo>
                    <a:pt x="717" y="3505"/>
                    <a:pt x="743" y="3503"/>
                    <a:pt x="769" y="3500"/>
                  </a:cubicBezTo>
                  <a:cubicBezTo>
                    <a:pt x="3247" y="3045"/>
                    <a:pt x="5768" y="2504"/>
                    <a:pt x="8257" y="1779"/>
                  </a:cubicBezTo>
                  <a:cubicBezTo>
                    <a:pt x="8527" y="1693"/>
                    <a:pt x="8700" y="1422"/>
                    <a:pt x="8614" y="1108"/>
                  </a:cubicBezTo>
                  <a:cubicBezTo>
                    <a:pt x="8570" y="881"/>
                    <a:pt x="8473" y="611"/>
                    <a:pt x="8430" y="383"/>
                  </a:cubicBezTo>
                  <a:cubicBezTo>
                    <a:pt x="8361" y="133"/>
                    <a:pt x="8147" y="0"/>
                    <a:pt x="7927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9" name="Google Shape;1223;p33"/>
            <p:cNvSpPr/>
            <p:nvPr/>
          </p:nvSpPr>
          <p:spPr>
            <a:xfrm>
              <a:off x="5260379" y="3834057"/>
              <a:ext cx="322348" cy="136404"/>
            </a:xfrm>
            <a:custGeom>
              <a:avLst/>
              <a:gdLst/>
              <a:ahLst/>
              <a:cxnLst/>
              <a:rect l="l" t="t" r="r" b="b"/>
              <a:pathLst>
                <a:path w="9155" h="3874" extrusionOk="0">
                  <a:moveTo>
                    <a:pt x="8116" y="357"/>
                  </a:moveTo>
                  <a:cubicBezTo>
                    <a:pt x="8300" y="357"/>
                    <a:pt x="8429" y="455"/>
                    <a:pt x="8429" y="628"/>
                  </a:cubicBezTo>
                  <a:cubicBezTo>
                    <a:pt x="8527" y="855"/>
                    <a:pt x="8613" y="1125"/>
                    <a:pt x="8657" y="1396"/>
                  </a:cubicBezTo>
                  <a:cubicBezTo>
                    <a:pt x="8700" y="1580"/>
                    <a:pt x="8613" y="1764"/>
                    <a:pt x="8386" y="1807"/>
                  </a:cubicBezTo>
                  <a:cubicBezTo>
                    <a:pt x="5952" y="2521"/>
                    <a:pt x="3474" y="3062"/>
                    <a:pt x="953" y="3473"/>
                  </a:cubicBezTo>
                  <a:cubicBezTo>
                    <a:pt x="929" y="3479"/>
                    <a:pt x="905" y="3482"/>
                    <a:pt x="881" y="3482"/>
                  </a:cubicBezTo>
                  <a:cubicBezTo>
                    <a:pt x="724" y="3482"/>
                    <a:pt x="585" y="3363"/>
                    <a:pt x="585" y="3203"/>
                  </a:cubicBezTo>
                  <a:cubicBezTo>
                    <a:pt x="542" y="2976"/>
                    <a:pt x="498" y="2705"/>
                    <a:pt x="455" y="2435"/>
                  </a:cubicBezTo>
                  <a:cubicBezTo>
                    <a:pt x="412" y="2251"/>
                    <a:pt x="542" y="2078"/>
                    <a:pt x="725" y="2034"/>
                  </a:cubicBezTo>
                  <a:cubicBezTo>
                    <a:pt x="3160" y="1623"/>
                    <a:pt x="5638" y="1082"/>
                    <a:pt x="8029" y="411"/>
                  </a:cubicBezTo>
                  <a:cubicBezTo>
                    <a:pt x="8072" y="357"/>
                    <a:pt x="8072" y="357"/>
                    <a:pt x="8116" y="357"/>
                  </a:cubicBezTo>
                  <a:close/>
                  <a:moveTo>
                    <a:pt x="8116" y="0"/>
                  </a:moveTo>
                  <a:cubicBezTo>
                    <a:pt x="8072" y="0"/>
                    <a:pt x="7986" y="0"/>
                    <a:pt x="7943" y="43"/>
                  </a:cubicBezTo>
                  <a:cubicBezTo>
                    <a:pt x="5551" y="725"/>
                    <a:pt x="3117" y="1266"/>
                    <a:pt x="682" y="1666"/>
                  </a:cubicBezTo>
                  <a:cubicBezTo>
                    <a:pt x="271" y="1764"/>
                    <a:pt x="1" y="2121"/>
                    <a:pt x="98" y="2478"/>
                  </a:cubicBezTo>
                  <a:cubicBezTo>
                    <a:pt x="141" y="2748"/>
                    <a:pt x="141" y="3019"/>
                    <a:pt x="184" y="3289"/>
                  </a:cubicBezTo>
                  <a:cubicBezTo>
                    <a:pt x="228" y="3603"/>
                    <a:pt x="542" y="3874"/>
                    <a:pt x="909" y="3874"/>
                  </a:cubicBezTo>
                  <a:lnTo>
                    <a:pt x="1039" y="3874"/>
                  </a:lnTo>
                  <a:cubicBezTo>
                    <a:pt x="3517" y="3430"/>
                    <a:pt x="6049" y="2889"/>
                    <a:pt x="8527" y="2164"/>
                  </a:cubicBezTo>
                  <a:cubicBezTo>
                    <a:pt x="8884" y="2078"/>
                    <a:pt x="9154" y="1666"/>
                    <a:pt x="9025" y="1266"/>
                  </a:cubicBezTo>
                  <a:cubicBezTo>
                    <a:pt x="8970" y="1039"/>
                    <a:pt x="8884" y="768"/>
                    <a:pt x="8841" y="498"/>
                  </a:cubicBezTo>
                  <a:cubicBezTo>
                    <a:pt x="8754" y="227"/>
                    <a:pt x="8429" y="0"/>
                    <a:pt x="811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0" name="Google Shape;1224;p33"/>
            <p:cNvSpPr/>
            <p:nvPr/>
          </p:nvSpPr>
          <p:spPr>
            <a:xfrm>
              <a:off x="4974650" y="3429459"/>
              <a:ext cx="473222" cy="114327"/>
            </a:xfrm>
            <a:custGeom>
              <a:avLst/>
              <a:gdLst/>
              <a:ahLst/>
              <a:cxnLst/>
              <a:rect l="l" t="t" r="r" b="b"/>
              <a:pathLst>
                <a:path w="13440" h="3247" extrusionOk="0">
                  <a:moveTo>
                    <a:pt x="12628" y="0"/>
                  </a:moveTo>
                  <a:cubicBezTo>
                    <a:pt x="12584" y="0"/>
                    <a:pt x="9295" y="1028"/>
                    <a:pt x="4913" y="1028"/>
                  </a:cubicBezTo>
                  <a:cubicBezTo>
                    <a:pt x="3387" y="1028"/>
                    <a:pt x="1894" y="941"/>
                    <a:pt x="498" y="671"/>
                  </a:cubicBezTo>
                  <a:lnTo>
                    <a:pt x="455" y="671"/>
                  </a:lnTo>
                  <a:cubicBezTo>
                    <a:pt x="368" y="671"/>
                    <a:pt x="314" y="714"/>
                    <a:pt x="271" y="812"/>
                  </a:cubicBezTo>
                  <a:cubicBezTo>
                    <a:pt x="271" y="812"/>
                    <a:pt x="184" y="1299"/>
                    <a:pt x="0" y="2110"/>
                  </a:cubicBezTo>
                  <a:cubicBezTo>
                    <a:pt x="0" y="2207"/>
                    <a:pt x="0" y="2251"/>
                    <a:pt x="44" y="2294"/>
                  </a:cubicBezTo>
                  <a:cubicBezTo>
                    <a:pt x="812" y="3019"/>
                    <a:pt x="3290" y="3246"/>
                    <a:pt x="5410" y="3246"/>
                  </a:cubicBezTo>
                  <a:cubicBezTo>
                    <a:pt x="7942" y="3246"/>
                    <a:pt x="11362" y="2878"/>
                    <a:pt x="13298" y="1894"/>
                  </a:cubicBezTo>
                  <a:cubicBezTo>
                    <a:pt x="13396" y="1840"/>
                    <a:pt x="13439" y="1753"/>
                    <a:pt x="13396" y="1666"/>
                  </a:cubicBezTo>
                  <a:cubicBezTo>
                    <a:pt x="13298" y="1482"/>
                    <a:pt x="13255" y="1212"/>
                    <a:pt x="13169" y="985"/>
                  </a:cubicBezTo>
                  <a:cubicBezTo>
                    <a:pt x="13082" y="671"/>
                    <a:pt x="12985" y="357"/>
                    <a:pt x="12855" y="87"/>
                  </a:cubicBezTo>
                  <a:cubicBezTo>
                    <a:pt x="12811" y="43"/>
                    <a:pt x="12757" y="0"/>
                    <a:pt x="12671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1" name="Google Shape;1225;p33"/>
            <p:cNvSpPr/>
            <p:nvPr/>
          </p:nvSpPr>
          <p:spPr>
            <a:xfrm>
              <a:off x="4966657" y="3422980"/>
              <a:ext cx="487658" cy="126897"/>
            </a:xfrm>
            <a:custGeom>
              <a:avLst/>
              <a:gdLst/>
              <a:ahLst/>
              <a:cxnLst/>
              <a:rect l="l" t="t" r="r" b="b"/>
              <a:pathLst>
                <a:path w="13850" h="3604" extrusionOk="0">
                  <a:moveTo>
                    <a:pt x="12898" y="357"/>
                  </a:moveTo>
                  <a:cubicBezTo>
                    <a:pt x="13125" y="768"/>
                    <a:pt x="13255" y="1483"/>
                    <a:pt x="13439" y="1894"/>
                  </a:cubicBezTo>
                  <a:cubicBezTo>
                    <a:pt x="11632" y="2835"/>
                    <a:pt x="8440" y="3246"/>
                    <a:pt x="5637" y="3246"/>
                  </a:cubicBezTo>
                  <a:cubicBezTo>
                    <a:pt x="3160" y="3246"/>
                    <a:pt x="1039" y="2932"/>
                    <a:pt x="411" y="2348"/>
                  </a:cubicBezTo>
                  <a:cubicBezTo>
                    <a:pt x="595" y="1537"/>
                    <a:pt x="682" y="1039"/>
                    <a:pt x="682" y="1039"/>
                  </a:cubicBezTo>
                  <a:cubicBezTo>
                    <a:pt x="2262" y="1309"/>
                    <a:pt x="3744" y="1439"/>
                    <a:pt x="5140" y="1439"/>
                  </a:cubicBezTo>
                  <a:cubicBezTo>
                    <a:pt x="9608" y="1439"/>
                    <a:pt x="12898" y="357"/>
                    <a:pt x="12898" y="357"/>
                  </a:cubicBezTo>
                  <a:close/>
                  <a:moveTo>
                    <a:pt x="12811" y="0"/>
                  </a:moveTo>
                  <a:cubicBezTo>
                    <a:pt x="12768" y="0"/>
                    <a:pt x="9468" y="1039"/>
                    <a:pt x="5140" y="1039"/>
                  </a:cubicBezTo>
                  <a:cubicBezTo>
                    <a:pt x="3657" y="1039"/>
                    <a:pt x="2164" y="942"/>
                    <a:pt x="768" y="671"/>
                  </a:cubicBezTo>
                  <a:lnTo>
                    <a:pt x="682" y="671"/>
                  </a:lnTo>
                  <a:cubicBezTo>
                    <a:pt x="498" y="671"/>
                    <a:pt x="368" y="812"/>
                    <a:pt x="325" y="942"/>
                  </a:cubicBezTo>
                  <a:cubicBezTo>
                    <a:pt x="325" y="942"/>
                    <a:pt x="227" y="1439"/>
                    <a:pt x="54" y="2251"/>
                  </a:cubicBezTo>
                  <a:cubicBezTo>
                    <a:pt x="0" y="2391"/>
                    <a:pt x="54" y="2521"/>
                    <a:pt x="141" y="2619"/>
                  </a:cubicBezTo>
                  <a:cubicBezTo>
                    <a:pt x="1180" y="3560"/>
                    <a:pt x="4599" y="3603"/>
                    <a:pt x="5637" y="3603"/>
                  </a:cubicBezTo>
                  <a:cubicBezTo>
                    <a:pt x="8169" y="3603"/>
                    <a:pt x="11632" y="3246"/>
                    <a:pt x="13623" y="2251"/>
                  </a:cubicBezTo>
                  <a:cubicBezTo>
                    <a:pt x="13796" y="2164"/>
                    <a:pt x="13850" y="1937"/>
                    <a:pt x="13796" y="1753"/>
                  </a:cubicBezTo>
                  <a:cubicBezTo>
                    <a:pt x="13709" y="1580"/>
                    <a:pt x="13623" y="1353"/>
                    <a:pt x="13579" y="1125"/>
                  </a:cubicBezTo>
                  <a:cubicBezTo>
                    <a:pt x="13482" y="768"/>
                    <a:pt x="13396" y="455"/>
                    <a:pt x="13255" y="184"/>
                  </a:cubicBezTo>
                  <a:cubicBezTo>
                    <a:pt x="13168" y="43"/>
                    <a:pt x="13038" y="0"/>
                    <a:pt x="1289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2" name="Google Shape;1226;p33"/>
            <p:cNvSpPr/>
            <p:nvPr/>
          </p:nvSpPr>
          <p:spPr>
            <a:xfrm>
              <a:off x="5352559" y="3456113"/>
              <a:ext cx="46160" cy="44611"/>
            </a:xfrm>
            <a:custGeom>
              <a:avLst/>
              <a:gdLst/>
              <a:ahLst/>
              <a:cxnLst/>
              <a:rect l="l" t="t" r="r" b="b"/>
              <a:pathLst>
                <a:path w="1311" h="1267" extrusionOk="0">
                  <a:moveTo>
                    <a:pt x="629" y="1"/>
                  </a:moveTo>
                  <a:cubicBezTo>
                    <a:pt x="272" y="1"/>
                    <a:pt x="1" y="271"/>
                    <a:pt x="1" y="639"/>
                  </a:cubicBezTo>
                  <a:cubicBezTo>
                    <a:pt x="1" y="996"/>
                    <a:pt x="272" y="1267"/>
                    <a:pt x="629" y="1267"/>
                  </a:cubicBezTo>
                  <a:cubicBezTo>
                    <a:pt x="996" y="1267"/>
                    <a:pt x="1310" y="996"/>
                    <a:pt x="1310" y="639"/>
                  </a:cubicBezTo>
                  <a:cubicBezTo>
                    <a:pt x="1310" y="271"/>
                    <a:pt x="996" y="1"/>
                    <a:pt x="629" y="1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3" name="Google Shape;1227;p33"/>
            <p:cNvSpPr/>
            <p:nvPr/>
          </p:nvSpPr>
          <p:spPr>
            <a:xfrm>
              <a:off x="5346115" y="3448508"/>
              <a:ext cx="58695" cy="58695"/>
            </a:xfrm>
            <a:custGeom>
              <a:avLst/>
              <a:gdLst/>
              <a:ahLst/>
              <a:cxnLst/>
              <a:rect l="l" t="t" r="r" b="b"/>
              <a:pathLst>
                <a:path w="1667" h="1667" extrusionOk="0">
                  <a:moveTo>
                    <a:pt x="812" y="400"/>
                  </a:moveTo>
                  <a:cubicBezTo>
                    <a:pt x="1082" y="400"/>
                    <a:pt x="1266" y="584"/>
                    <a:pt x="1266" y="855"/>
                  </a:cubicBezTo>
                  <a:cubicBezTo>
                    <a:pt x="1266" y="1082"/>
                    <a:pt x="1082" y="1299"/>
                    <a:pt x="812" y="1299"/>
                  </a:cubicBezTo>
                  <a:cubicBezTo>
                    <a:pt x="584" y="1299"/>
                    <a:pt x="368" y="1082"/>
                    <a:pt x="368" y="855"/>
                  </a:cubicBezTo>
                  <a:cubicBezTo>
                    <a:pt x="368" y="584"/>
                    <a:pt x="584" y="400"/>
                    <a:pt x="812" y="400"/>
                  </a:cubicBezTo>
                  <a:close/>
                  <a:moveTo>
                    <a:pt x="812" y="0"/>
                  </a:moveTo>
                  <a:cubicBezTo>
                    <a:pt x="368" y="0"/>
                    <a:pt x="0" y="400"/>
                    <a:pt x="0" y="855"/>
                  </a:cubicBezTo>
                  <a:cubicBezTo>
                    <a:pt x="0" y="1299"/>
                    <a:pt x="368" y="1666"/>
                    <a:pt x="812" y="1666"/>
                  </a:cubicBezTo>
                  <a:cubicBezTo>
                    <a:pt x="1266" y="1666"/>
                    <a:pt x="1666" y="1299"/>
                    <a:pt x="1666" y="855"/>
                  </a:cubicBezTo>
                  <a:cubicBezTo>
                    <a:pt x="1666" y="400"/>
                    <a:pt x="1266" y="0"/>
                    <a:pt x="81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4" name="Google Shape;1228;p33"/>
            <p:cNvSpPr/>
            <p:nvPr/>
          </p:nvSpPr>
          <p:spPr>
            <a:xfrm>
              <a:off x="5006656" y="3470584"/>
              <a:ext cx="44224" cy="46125"/>
            </a:xfrm>
            <a:custGeom>
              <a:avLst/>
              <a:gdLst/>
              <a:ahLst/>
              <a:cxnLst/>
              <a:rect l="l" t="t" r="r" b="b"/>
              <a:pathLst>
                <a:path w="1256" h="1310" extrusionOk="0">
                  <a:moveTo>
                    <a:pt x="628" y="1"/>
                  </a:moveTo>
                  <a:cubicBezTo>
                    <a:pt x="271" y="1"/>
                    <a:pt x="0" y="314"/>
                    <a:pt x="0" y="672"/>
                  </a:cubicBezTo>
                  <a:cubicBezTo>
                    <a:pt x="0" y="1039"/>
                    <a:pt x="271" y="1310"/>
                    <a:pt x="628" y="1310"/>
                  </a:cubicBezTo>
                  <a:cubicBezTo>
                    <a:pt x="985" y="1310"/>
                    <a:pt x="1255" y="1039"/>
                    <a:pt x="1255" y="672"/>
                  </a:cubicBezTo>
                  <a:cubicBezTo>
                    <a:pt x="1255" y="314"/>
                    <a:pt x="985" y="1"/>
                    <a:pt x="628" y="1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5" name="Google Shape;1229;p33"/>
            <p:cNvSpPr/>
            <p:nvPr/>
          </p:nvSpPr>
          <p:spPr>
            <a:xfrm>
              <a:off x="4998663" y="3464106"/>
              <a:ext cx="58695" cy="58730"/>
            </a:xfrm>
            <a:custGeom>
              <a:avLst/>
              <a:gdLst/>
              <a:ahLst/>
              <a:cxnLst/>
              <a:rect l="l" t="t" r="r" b="b"/>
              <a:pathLst>
                <a:path w="1667" h="1668" extrusionOk="0">
                  <a:moveTo>
                    <a:pt x="855" y="412"/>
                  </a:moveTo>
                  <a:cubicBezTo>
                    <a:pt x="1082" y="412"/>
                    <a:pt x="1309" y="585"/>
                    <a:pt x="1309" y="856"/>
                  </a:cubicBezTo>
                  <a:cubicBezTo>
                    <a:pt x="1309" y="1083"/>
                    <a:pt x="1082" y="1310"/>
                    <a:pt x="855" y="1310"/>
                  </a:cubicBezTo>
                  <a:cubicBezTo>
                    <a:pt x="584" y="1310"/>
                    <a:pt x="400" y="1083"/>
                    <a:pt x="400" y="856"/>
                  </a:cubicBezTo>
                  <a:cubicBezTo>
                    <a:pt x="400" y="585"/>
                    <a:pt x="584" y="412"/>
                    <a:pt x="855" y="412"/>
                  </a:cubicBezTo>
                  <a:close/>
                  <a:moveTo>
                    <a:pt x="855" y="1"/>
                  </a:moveTo>
                  <a:cubicBezTo>
                    <a:pt x="400" y="1"/>
                    <a:pt x="0" y="412"/>
                    <a:pt x="0" y="856"/>
                  </a:cubicBezTo>
                  <a:cubicBezTo>
                    <a:pt x="0" y="1310"/>
                    <a:pt x="400" y="1667"/>
                    <a:pt x="855" y="1667"/>
                  </a:cubicBezTo>
                  <a:cubicBezTo>
                    <a:pt x="1309" y="1667"/>
                    <a:pt x="1666" y="1310"/>
                    <a:pt x="1666" y="856"/>
                  </a:cubicBezTo>
                  <a:cubicBezTo>
                    <a:pt x="1666" y="412"/>
                    <a:pt x="1309" y="1"/>
                    <a:pt x="85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6" name="Google Shape;1230;p33"/>
            <p:cNvSpPr/>
            <p:nvPr/>
          </p:nvSpPr>
          <p:spPr>
            <a:xfrm>
              <a:off x="5344073" y="3529456"/>
              <a:ext cx="119784" cy="93729"/>
            </a:xfrm>
            <a:custGeom>
              <a:avLst/>
              <a:gdLst/>
              <a:ahLst/>
              <a:cxnLst/>
              <a:rect l="l" t="t" r="r" b="b"/>
              <a:pathLst>
                <a:path w="3402" h="2662" extrusionOk="0">
                  <a:moveTo>
                    <a:pt x="221" y="0"/>
                  </a:moveTo>
                  <a:cubicBezTo>
                    <a:pt x="122" y="0"/>
                    <a:pt x="0" y="99"/>
                    <a:pt x="58" y="222"/>
                  </a:cubicBezTo>
                  <a:cubicBezTo>
                    <a:pt x="497" y="1487"/>
                    <a:pt x="1643" y="2661"/>
                    <a:pt x="3067" y="2661"/>
                  </a:cubicBezTo>
                  <a:cubicBezTo>
                    <a:pt x="3117" y="2661"/>
                    <a:pt x="3167" y="2660"/>
                    <a:pt x="3218" y="2657"/>
                  </a:cubicBezTo>
                  <a:cubicBezTo>
                    <a:pt x="3347" y="2657"/>
                    <a:pt x="3401" y="2386"/>
                    <a:pt x="3218" y="2343"/>
                  </a:cubicBezTo>
                  <a:cubicBezTo>
                    <a:pt x="1952" y="1975"/>
                    <a:pt x="826" y="1391"/>
                    <a:pt x="329" y="82"/>
                  </a:cubicBezTo>
                  <a:cubicBezTo>
                    <a:pt x="314" y="24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7" name="Google Shape;1231;p33"/>
            <p:cNvSpPr/>
            <p:nvPr/>
          </p:nvSpPr>
          <p:spPr>
            <a:xfrm>
              <a:off x="4962502" y="3533716"/>
              <a:ext cx="128904" cy="95912"/>
            </a:xfrm>
            <a:custGeom>
              <a:avLst/>
              <a:gdLst/>
              <a:ahLst/>
              <a:cxnLst/>
              <a:rect l="l" t="t" r="r" b="b"/>
              <a:pathLst>
                <a:path w="3661" h="2724" extrusionOk="0">
                  <a:moveTo>
                    <a:pt x="3453" y="0"/>
                  </a:moveTo>
                  <a:cubicBezTo>
                    <a:pt x="3409" y="0"/>
                    <a:pt x="3361" y="18"/>
                    <a:pt x="3321" y="58"/>
                  </a:cubicBezTo>
                  <a:cubicBezTo>
                    <a:pt x="2466" y="1043"/>
                    <a:pt x="1427" y="1854"/>
                    <a:pt x="172" y="2352"/>
                  </a:cubicBezTo>
                  <a:cubicBezTo>
                    <a:pt x="0" y="2443"/>
                    <a:pt x="65" y="2724"/>
                    <a:pt x="260" y="2724"/>
                  </a:cubicBezTo>
                  <a:cubicBezTo>
                    <a:pt x="274" y="2724"/>
                    <a:pt x="288" y="2722"/>
                    <a:pt x="302" y="2720"/>
                  </a:cubicBezTo>
                  <a:cubicBezTo>
                    <a:pt x="1655" y="2309"/>
                    <a:pt x="2877" y="1497"/>
                    <a:pt x="3591" y="231"/>
                  </a:cubicBezTo>
                  <a:cubicBezTo>
                    <a:pt x="3661" y="108"/>
                    <a:pt x="3565" y="0"/>
                    <a:pt x="345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8" name="Google Shape;1232;p33"/>
            <p:cNvSpPr/>
            <p:nvPr/>
          </p:nvSpPr>
          <p:spPr>
            <a:xfrm>
              <a:off x="5226331" y="3553926"/>
              <a:ext cx="24541" cy="103764"/>
            </a:xfrm>
            <a:custGeom>
              <a:avLst/>
              <a:gdLst/>
              <a:ahLst/>
              <a:cxnLst/>
              <a:rect l="l" t="t" r="r" b="b"/>
              <a:pathLst>
                <a:path w="697" h="2947" extrusionOk="0">
                  <a:moveTo>
                    <a:pt x="192" y="0"/>
                  </a:moveTo>
                  <a:cubicBezTo>
                    <a:pt x="98" y="0"/>
                    <a:pt x="1" y="71"/>
                    <a:pt x="26" y="198"/>
                  </a:cubicBezTo>
                  <a:cubicBezTo>
                    <a:pt x="199" y="1064"/>
                    <a:pt x="113" y="1919"/>
                    <a:pt x="199" y="2817"/>
                  </a:cubicBezTo>
                  <a:cubicBezTo>
                    <a:pt x="199" y="2897"/>
                    <a:pt x="289" y="2946"/>
                    <a:pt x="375" y="2946"/>
                  </a:cubicBezTo>
                  <a:cubicBezTo>
                    <a:pt x="439" y="2946"/>
                    <a:pt x="501" y="2920"/>
                    <a:pt x="524" y="2860"/>
                  </a:cubicBezTo>
                  <a:cubicBezTo>
                    <a:pt x="697" y="2005"/>
                    <a:pt x="524" y="966"/>
                    <a:pt x="340" y="112"/>
                  </a:cubicBezTo>
                  <a:cubicBezTo>
                    <a:pt x="322" y="35"/>
                    <a:pt x="258" y="0"/>
                    <a:pt x="19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9" name="Google Shape;1233;p33"/>
            <p:cNvSpPr/>
            <p:nvPr/>
          </p:nvSpPr>
          <p:spPr>
            <a:xfrm>
              <a:off x="5133517" y="3511745"/>
              <a:ext cx="139854" cy="14612"/>
            </a:xfrm>
            <a:custGeom>
              <a:avLst/>
              <a:gdLst/>
              <a:ahLst/>
              <a:cxnLst/>
              <a:rect l="l" t="t" r="r" b="b"/>
              <a:pathLst>
                <a:path w="3972" h="415" extrusionOk="0">
                  <a:moveTo>
                    <a:pt x="3787" y="0"/>
                  </a:moveTo>
                  <a:cubicBezTo>
                    <a:pt x="2565" y="0"/>
                    <a:pt x="1353" y="44"/>
                    <a:pt x="130" y="98"/>
                  </a:cubicBezTo>
                  <a:cubicBezTo>
                    <a:pt x="0" y="141"/>
                    <a:pt x="0" y="271"/>
                    <a:pt x="87" y="314"/>
                  </a:cubicBezTo>
                  <a:cubicBezTo>
                    <a:pt x="678" y="380"/>
                    <a:pt x="1256" y="415"/>
                    <a:pt x="1834" y="415"/>
                  </a:cubicBezTo>
                  <a:cubicBezTo>
                    <a:pt x="2495" y="415"/>
                    <a:pt x="3155" y="369"/>
                    <a:pt x="3831" y="271"/>
                  </a:cubicBezTo>
                  <a:cubicBezTo>
                    <a:pt x="3971" y="271"/>
                    <a:pt x="3971" y="44"/>
                    <a:pt x="378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0" name="Google Shape;1234;p33"/>
            <p:cNvSpPr/>
            <p:nvPr/>
          </p:nvSpPr>
          <p:spPr>
            <a:xfrm>
              <a:off x="5243584" y="3686316"/>
              <a:ext cx="49787" cy="161297"/>
            </a:xfrm>
            <a:custGeom>
              <a:avLst/>
              <a:gdLst/>
              <a:ahLst/>
              <a:cxnLst/>
              <a:rect l="l" t="t" r="r" b="b"/>
              <a:pathLst>
                <a:path w="1414" h="4581" extrusionOk="0">
                  <a:moveTo>
                    <a:pt x="89" y="0"/>
                  </a:moveTo>
                  <a:cubicBezTo>
                    <a:pt x="42" y="0"/>
                    <a:pt x="0" y="41"/>
                    <a:pt x="34" y="95"/>
                  </a:cubicBezTo>
                  <a:cubicBezTo>
                    <a:pt x="391" y="1578"/>
                    <a:pt x="705" y="3071"/>
                    <a:pt x="1202" y="4510"/>
                  </a:cubicBezTo>
                  <a:cubicBezTo>
                    <a:pt x="1218" y="4561"/>
                    <a:pt x="1253" y="4581"/>
                    <a:pt x="1288" y="4581"/>
                  </a:cubicBezTo>
                  <a:cubicBezTo>
                    <a:pt x="1350" y="4581"/>
                    <a:pt x="1414" y="4522"/>
                    <a:pt x="1386" y="4467"/>
                  </a:cubicBezTo>
                  <a:cubicBezTo>
                    <a:pt x="1062" y="2984"/>
                    <a:pt x="575" y="1491"/>
                    <a:pt x="164" y="52"/>
                  </a:cubicBezTo>
                  <a:cubicBezTo>
                    <a:pt x="147" y="15"/>
                    <a:pt x="117" y="0"/>
                    <a:pt x="8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1" name="Google Shape;1235;p33"/>
            <p:cNvSpPr/>
            <p:nvPr/>
          </p:nvSpPr>
          <p:spPr>
            <a:xfrm>
              <a:off x="5132531" y="3738673"/>
              <a:ext cx="29576" cy="132038"/>
            </a:xfrm>
            <a:custGeom>
              <a:avLst/>
              <a:gdLst/>
              <a:ahLst/>
              <a:cxnLst/>
              <a:rect l="l" t="t" r="r" b="b"/>
              <a:pathLst>
                <a:path w="840" h="3750" extrusionOk="0">
                  <a:moveTo>
                    <a:pt x="673" y="0"/>
                  </a:moveTo>
                  <a:cubicBezTo>
                    <a:pt x="640" y="0"/>
                    <a:pt x="613" y="14"/>
                    <a:pt x="613" y="47"/>
                  </a:cubicBezTo>
                  <a:cubicBezTo>
                    <a:pt x="613" y="1270"/>
                    <a:pt x="385" y="2439"/>
                    <a:pt x="28" y="3607"/>
                  </a:cubicBezTo>
                  <a:cubicBezTo>
                    <a:pt x="0" y="3699"/>
                    <a:pt x="64" y="3749"/>
                    <a:pt x="139" y="3749"/>
                  </a:cubicBezTo>
                  <a:cubicBezTo>
                    <a:pt x="179" y="3749"/>
                    <a:pt x="222" y="3735"/>
                    <a:pt x="256" y="3705"/>
                  </a:cubicBezTo>
                  <a:cubicBezTo>
                    <a:pt x="699" y="2525"/>
                    <a:pt x="840" y="1313"/>
                    <a:pt x="797" y="91"/>
                  </a:cubicBezTo>
                  <a:cubicBezTo>
                    <a:pt x="797" y="37"/>
                    <a:pt x="726" y="0"/>
                    <a:pt x="67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2" name="Google Shape;1236;p33"/>
            <p:cNvSpPr/>
            <p:nvPr/>
          </p:nvSpPr>
          <p:spPr>
            <a:xfrm>
              <a:off x="4919405" y="3836944"/>
              <a:ext cx="115841" cy="22675"/>
            </a:xfrm>
            <a:custGeom>
              <a:avLst/>
              <a:gdLst/>
              <a:ahLst/>
              <a:cxnLst/>
              <a:rect l="l" t="t" r="r" b="b"/>
              <a:pathLst>
                <a:path w="3290" h="644" extrusionOk="0">
                  <a:moveTo>
                    <a:pt x="146" y="0"/>
                  </a:moveTo>
                  <a:cubicBezTo>
                    <a:pt x="37" y="0"/>
                    <a:pt x="0" y="232"/>
                    <a:pt x="130" y="232"/>
                  </a:cubicBezTo>
                  <a:cubicBezTo>
                    <a:pt x="1126" y="459"/>
                    <a:pt x="2067" y="600"/>
                    <a:pt x="3063" y="643"/>
                  </a:cubicBezTo>
                  <a:cubicBezTo>
                    <a:pt x="3290" y="643"/>
                    <a:pt x="3290" y="329"/>
                    <a:pt x="3106" y="329"/>
                  </a:cubicBezTo>
                  <a:cubicBezTo>
                    <a:pt x="2110" y="275"/>
                    <a:pt x="1169" y="145"/>
                    <a:pt x="174" y="5"/>
                  </a:cubicBezTo>
                  <a:cubicBezTo>
                    <a:pt x="164" y="2"/>
                    <a:pt x="155" y="0"/>
                    <a:pt x="14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3" name="Google Shape;1237;p33"/>
            <p:cNvSpPr/>
            <p:nvPr/>
          </p:nvSpPr>
          <p:spPr>
            <a:xfrm>
              <a:off x="5461921" y="3693252"/>
              <a:ext cx="32957" cy="118904"/>
            </a:xfrm>
            <a:custGeom>
              <a:avLst/>
              <a:gdLst/>
              <a:ahLst/>
              <a:cxnLst/>
              <a:rect l="l" t="t" r="r" b="b"/>
              <a:pathLst>
                <a:path w="936" h="3377" extrusionOk="0">
                  <a:moveTo>
                    <a:pt x="92" y="0"/>
                  </a:moveTo>
                  <a:cubicBezTo>
                    <a:pt x="51" y="0"/>
                    <a:pt x="0" y="24"/>
                    <a:pt x="0" y="82"/>
                  </a:cubicBezTo>
                  <a:cubicBezTo>
                    <a:pt x="98" y="1164"/>
                    <a:pt x="325" y="2192"/>
                    <a:pt x="639" y="3274"/>
                  </a:cubicBezTo>
                  <a:cubicBezTo>
                    <a:pt x="656" y="3346"/>
                    <a:pt x="707" y="3376"/>
                    <a:pt x="760" y="3376"/>
                  </a:cubicBezTo>
                  <a:cubicBezTo>
                    <a:pt x="845" y="3376"/>
                    <a:pt x="936" y="3300"/>
                    <a:pt x="909" y="3188"/>
                  </a:cubicBezTo>
                  <a:cubicBezTo>
                    <a:pt x="541" y="2149"/>
                    <a:pt x="325" y="1110"/>
                    <a:pt x="141" y="28"/>
                  </a:cubicBezTo>
                  <a:cubicBezTo>
                    <a:pt x="141" y="11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4" name="Google Shape;1238;p33"/>
            <p:cNvSpPr/>
            <p:nvPr/>
          </p:nvSpPr>
          <p:spPr>
            <a:xfrm>
              <a:off x="5376748" y="3899055"/>
              <a:ext cx="138868" cy="35421"/>
            </a:xfrm>
            <a:custGeom>
              <a:avLst/>
              <a:gdLst/>
              <a:ahLst/>
              <a:cxnLst/>
              <a:rect l="l" t="t" r="r" b="b"/>
              <a:pathLst>
                <a:path w="3944" h="1006" extrusionOk="0">
                  <a:moveTo>
                    <a:pt x="3762" y="0"/>
                  </a:moveTo>
                  <a:cubicBezTo>
                    <a:pt x="3752" y="0"/>
                    <a:pt x="3740" y="2"/>
                    <a:pt x="3729" y="4"/>
                  </a:cubicBezTo>
                  <a:cubicBezTo>
                    <a:pt x="2517" y="232"/>
                    <a:pt x="1337" y="502"/>
                    <a:pt x="169" y="773"/>
                  </a:cubicBezTo>
                  <a:cubicBezTo>
                    <a:pt x="1" y="812"/>
                    <a:pt x="31" y="1005"/>
                    <a:pt x="170" y="1005"/>
                  </a:cubicBezTo>
                  <a:cubicBezTo>
                    <a:pt x="183" y="1005"/>
                    <a:pt x="197" y="1004"/>
                    <a:pt x="212" y="1000"/>
                  </a:cubicBezTo>
                  <a:cubicBezTo>
                    <a:pt x="1391" y="816"/>
                    <a:pt x="2603" y="545"/>
                    <a:pt x="3772" y="275"/>
                  </a:cubicBezTo>
                  <a:cubicBezTo>
                    <a:pt x="3944" y="275"/>
                    <a:pt x="3917" y="0"/>
                    <a:pt x="376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5" name="Google Shape;1239;p33"/>
            <p:cNvSpPr/>
            <p:nvPr/>
          </p:nvSpPr>
          <p:spPr>
            <a:xfrm>
              <a:off x="4865287" y="3896132"/>
              <a:ext cx="116827" cy="28802"/>
            </a:xfrm>
            <a:custGeom>
              <a:avLst/>
              <a:gdLst/>
              <a:ahLst/>
              <a:cxnLst/>
              <a:rect l="l" t="t" r="r" b="b"/>
              <a:pathLst>
                <a:path w="3318" h="818" extrusionOk="0">
                  <a:moveTo>
                    <a:pt x="131" y="1"/>
                  </a:moveTo>
                  <a:cubicBezTo>
                    <a:pt x="1" y="1"/>
                    <a:pt x="1" y="174"/>
                    <a:pt x="88" y="174"/>
                  </a:cubicBezTo>
                  <a:cubicBezTo>
                    <a:pt x="1126" y="358"/>
                    <a:pt x="2122" y="542"/>
                    <a:pt x="3063" y="812"/>
                  </a:cubicBezTo>
                  <a:cubicBezTo>
                    <a:pt x="3079" y="816"/>
                    <a:pt x="3094" y="818"/>
                    <a:pt x="3108" y="818"/>
                  </a:cubicBezTo>
                  <a:cubicBezTo>
                    <a:pt x="3260" y="818"/>
                    <a:pt x="3318" y="625"/>
                    <a:pt x="3150" y="585"/>
                  </a:cubicBezTo>
                  <a:cubicBezTo>
                    <a:pt x="2165" y="315"/>
                    <a:pt x="1126" y="131"/>
                    <a:pt x="1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240;p33"/>
          <p:cNvGrpSpPr/>
          <p:nvPr/>
        </p:nvGrpSpPr>
        <p:grpSpPr>
          <a:xfrm>
            <a:off x="4865236" y="2853157"/>
            <a:ext cx="771878" cy="1115827"/>
            <a:chOff x="3579489" y="3054578"/>
            <a:chExt cx="639695" cy="798563"/>
          </a:xfrm>
        </p:grpSpPr>
        <p:sp>
          <p:nvSpPr>
            <p:cNvPr id="1048806" name="Google Shape;1241;p33"/>
            <p:cNvSpPr/>
            <p:nvPr/>
          </p:nvSpPr>
          <p:spPr>
            <a:xfrm>
              <a:off x="3579489" y="3054578"/>
              <a:ext cx="639695" cy="798563"/>
            </a:xfrm>
            <a:custGeom>
              <a:avLst/>
              <a:gdLst/>
              <a:ahLst/>
              <a:cxnLst/>
              <a:rect l="l" t="t" r="r" b="b"/>
              <a:pathLst>
                <a:path w="18168" h="22680" extrusionOk="0">
                  <a:moveTo>
                    <a:pt x="13429" y="11816"/>
                  </a:moveTo>
                  <a:cubicBezTo>
                    <a:pt x="13840" y="11816"/>
                    <a:pt x="13970" y="12000"/>
                    <a:pt x="14024" y="12043"/>
                  </a:cubicBezTo>
                  <a:cubicBezTo>
                    <a:pt x="14197" y="12313"/>
                    <a:pt x="14294" y="13125"/>
                    <a:pt x="13970" y="13980"/>
                  </a:cubicBezTo>
                  <a:cubicBezTo>
                    <a:pt x="13797" y="14521"/>
                    <a:pt x="13385" y="15192"/>
                    <a:pt x="12574" y="15376"/>
                  </a:cubicBezTo>
                  <a:cubicBezTo>
                    <a:pt x="12401" y="15419"/>
                    <a:pt x="12217" y="15419"/>
                    <a:pt x="12076" y="15419"/>
                  </a:cubicBezTo>
                  <a:cubicBezTo>
                    <a:pt x="12347" y="14380"/>
                    <a:pt x="12531" y="13255"/>
                    <a:pt x="12617" y="12043"/>
                  </a:cubicBezTo>
                  <a:cubicBezTo>
                    <a:pt x="12715" y="12000"/>
                    <a:pt x="12758" y="11946"/>
                    <a:pt x="12844" y="11902"/>
                  </a:cubicBezTo>
                  <a:cubicBezTo>
                    <a:pt x="12985" y="11859"/>
                    <a:pt x="13212" y="11816"/>
                    <a:pt x="13429" y="11816"/>
                  </a:cubicBezTo>
                  <a:close/>
                  <a:moveTo>
                    <a:pt x="7077" y="0"/>
                  </a:moveTo>
                  <a:cubicBezTo>
                    <a:pt x="5855" y="0"/>
                    <a:pt x="4686" y="584"/>
                    <a:pt x="4102" y="1450"/>
                  </a:cubicBezTo>
                  <a:cubicBezTo>
                    <a:pt x="3961" y="1666"/>
                    <a:pt x="3875" y="1850"/>
                    <a:pt x="3788" y="2034"/>
                  </a:cubicBezTo>
                  <a:cubicBezTo>
                    <a:pt x="3204" y="2207"/>
                    <a:pt x="2663" y="2575"/>
                    <a:pt x="2338" y="3116"/>
                  </a:cubicBezTo>
                  <a:cubicBezTo>
                    <a:pt x="2122" y="3517"/>
                    <a:pt x="2024" y="4014"/>
                    <a:pt x="2068" y="4469"/>
                  </a:cubicBezTo>
                  <a:cubicBezTo>
                    <a:pt x="1624" y="4869"/>
                    <a:pt x="1256" y="5453"/>
                    <a:pt x="1169" y="6092"/>
                  </a:cubicBezTo>
                  <a:cubicBezTo>
                    <a:pt x="1083" y="6535"/>
                    <a:pt x="1083" y="7574"/>
                    <a:pt x="2165" y="8483"/>
                  </a:cubicBezTo>
                  <a:cubicBezTo>
                    <a:pt x="2122" y="8797"/>
                    <a:pt x="2122" y="9111"/>
                    <a:pt x="2208" y="9424"/>
                  </a:cubicBezTo>
                  <a:cubicBezTo>
                    <a:pt x="2295" y="9782"/>
                    <a:pt x="2479" y="10052"/>
                    <a:pt x="2706" y="10323"/>
                  </a:cubicBezTo>
                  <a:cubicBezTo>
                    <a:pt x="2122" y="11946"/>
                    <a:pt x="1310" y="14564"/>
                    <a:pt x="1083" y="16999"/>
                  </a:cubicBezTo>
                  <a:cubicBezTo>
                    <a:pt x="812" y="17183"/>
                    <a:pt x="542" y="17453"/>
                    <a:pt x="401" y="17810"/>
                  </a:cubicBezTo>
                  <a:lnTo>
                    <a:pt x="174" y="18265"/>
                  </a:lnTo>
                  <a:cubicBezTo>
                    <a:pt x="1" y="18708"/>
                    <a:pt x="1" y="19206"/>
                    <a:pt x="174" y="19704"/>
                  </a:cubicBezTo>
                  <a:cubicBezTo>
                    <a:pt x="358" y="20158"/>
                    <a:pt x="715" y="20515"/>
                    <a:pt x="1213" y="20742"/>
                  </a:cubicBezTo>
                  <a:cubicBezTo>
                    <a:pt x="2479" y="21240"/>
                    <a:pt x="3788" y="21684"/>
                    <a:pt x="5097" y="22008"/>
                  </a:cubicBezTo>
                  <a:cubicBezTo>
                    <a:pt x="6396" y="22365"/>
                    <a:pt x="7748" y="22593"/>
                    <a:pt x="9155" y="22679"/>
                  </a:cubicBezTo>
                  <a:lnTo>
                    <a:pt x="9285" y="22679"/>
                  </a:lnTo>
                  <a:cubicBezTo>
                    <a:pt x="9739" y="22679"/>
                    <a:pt x="10183" y="22549"/>
                    <a:pt x="10551" y="22225"/>
                  </a:cubicBezTo>
                  <a:cubicBezTo>
                    <a:pt x="10908" y="21911"/>
                    <a:pt x="11135" y="21467"/>
                    <a:pt x="11178" y="20970"/>
                  </a:cubicBezTo>
                  <a:lnTo>
                    <a:pt x="11221" y="20472"/>
                  </a:lnTo>
                  <a:cubicBezTo>
                    <a:pt x="11221" y="20017"/>
                    <a:pt x="11135" y="19617"/>
                    <a:pt x="10864" y="19303"/>
                  </a:cubicBezTo>
                  <a:lnTo>
                    <a:pt x="10864" y="19303"/>
                  </a:lnTo>
                  <a:cubicBezTo>
                    <a:pt x="11178" y="19347"/>
                    <a:pt x="11449" y="19347"/>
                    <a:pt x="11719" y="19347"/>
                  </a:cubicBezTo>
                  <a:cubicBezTo>
                    <a:pt x="13613" y="19347"/>
                    <a:pt x="15593" y="18221"/>
                    <a:pt x="16815" y="16501"/>
                  </a:cubicBezTo>
                  <a:cubicBezTo>
                    <a:pt x="17897" y="14921"/>
                    <a:pt x="18168" y="13168"/>
                    <a:pt x="17584" y="11632"/>
                  </a:cubicBezTo>
                  <a:cubicBezTo>
                    <a:pt x="16729" y="9295"/>
                    <a:pt x="14965" y="8840"/>
                    <a:pt x="13970" y="8754"/>
                  </a:cubicBezTo>
                  <a:lnTo>
                    <a:pt x="13970" y="8613"/>
                  </a:lnTo>
                  <a:cubicBezTo>
                    <a:pt x="14738" y="8158"/>
                    <a:pt x="15149" y="7444"/>
                    <a:pt x="15192" y="6492"/>
                  </a:cubicBezTo>
                  <a:cubicBezTo>
                    <a:pt x="15192" y="5865"/>
                    <a:pt x="14965" y="5324"/>
                    <a:pt x="14565" y="4912"/>
                  </a:cubicBezTo>
                  <a:cubicBezTo>
                    <a:pt x="14338" y="4696"/>
                    <a:pt x="14110" y="4555"/>
                    <a:pt x="13797" y="4426"/>
                  </a:cubicBezTo>
                  <a:cubicBezTo>
                    <a:pt x="13840" y="4058"/>
                    <a:pt x="13797" y="3657"/>
                    <a:pt x="13656" y="3289"/>
                  </a:cubicBezTo>
                  <a:cubicBezTo>
                    <a:pt x="13385" y="2532"/>
                    <a:pt x="12801" y="1894"/>
                    <a:pt x="11990" y="1537"/>
                  </a:cubicBezTo>
                  <a:cubicBezTo>
                    <a:pt x="11501" y="1322"/>
                    <a:pt x="11028" y="1216"/>
                    <a:pt x="10573" y="1216"/>
                  </a:cubicBezTo>
                  <a:cubicBezTo>
                    <a:pt x="10272" y="1216"/>
                    <a:pt x="9980" y="1262"/>
                    <a:pt x="9696" y="1353"/>
                  </a:cubicBezTo>
                  <a:cubicBezTo>
                    <a:pt x="9642" y="1266"/>
                    <a:pt x="9555" y="1179"/>
                    <a:pt x="9512" y="1082"/>
                  </a:cubicBezTo>
                  <a:cubicBezTo>
                    <a:pt x="9155" y="584"/>
                    <a:pt x="8430" y="0"/>
                    <a:pt x="7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7" name="Google Shape;1242;p33"/>
            <p:cNvSpPr/>
            <p:nvPr/>
          </p:nvSpPr>
          <p:spPr>
            <a:xfrm>
              <a:off x="3879337" y="3397453"/>
              <a:ext cx="303299" cy="304813"/>
            </a:xfrm>
            <a:custGeom>
              <a:avLst/>
              <a:gdLst/>
              <a:ahLst/>
              <a:cxnLst/>
              <a:rect l="l" t="t" r="r" b="b"/>
              <a:pathLst>
                <a:path w="8614" h="8657" extrusionOk="0">
                  <a:moveTo>
                    <a:pt x="4913" y="1126"/>
                  </a:moveTo>
                  <a:cubicBezTo>
                    <a:pt x="5508" y="1126"/>
                    <a:pt x="5951" y="1309"/>
                    <a:pt x="6265" y="1721"/>
                  </a:cubicBezTo>
                  <a:cubicBezTo>
                    <a:pt x="6720" y="2305"/>
                    <a:pt x="6806" y="3517"/>
                    <a:pt x="6406" y="4599"/>
                  </a:cubicBezTo>
                  <a:cubicBezTo>
                    <a:pt x="6179" y="5237"/>
                    <a:pt x="5594" y="6363"/>
                    <a:pt x="4242" y="6633"/>
                  </a:cubicBezTo>
                  <a:cubicBezTo>
                    <a:pt x="4015" y="6676"/>
                    <a:pt x="3831" y="6720"/>
                    <a:pt x="3614" y="6720"/>
                  </a:cubicBezTo>
                  <a:cubicBezTo>
                    <a:pt x="2035" y="6720"/>
                    <a:pt x="1721" y="5237"/>
                    <a:pt x="1667" y="5010"/>
                  </a:cubicBezTo>
                  <a:cubicBezTo>
                    <a:pt x="1721" y="4739"/>
                    <a:pt x="2035" y="2262"/>
                    <a:pt x="3658" y="1396"/>
                  </a:cubicBezTo>
                  <a:cubicBezTo>
                    <a:pt x="3658" y="1353"/>
                    <a:pt x="4242" y="1126"/>
                    <a:pt x="4913" y="1126"/>
                  </a:cubicBezTo>
                  <a:close/>
                  <a:moveTo>
                    <a:pt x="5097" y="0"/>
                  </a:moveTo>
                  <a:cubicBezTo>
                    <a:pt x="4469" y="0"/>
                    <a:pt x="3971" y="184"/>
                    <a:pt x="3928" y="184"/>
                  </a:cubicBezTo>
                  <a:lnTo>
                    <a:pt x="1396" y="2262"/>
                  </a:lnTo>
                  <a:lnTo>
                    <a:pt x="1396" y="2305"/>
                  </a:lnTo>
                  <a:cubicBezTo>
                    <a:pt x="1310" y="2435"/>
                    <a:pt x="0" y="5681"/>
                    <a:pt x="953" y="7488"/>
                  </a:cubicBezTo>
                  <a:cubicBezTo>
                    <a:pt x="1223" y="8072"/>
                    <a:pt x="1721" y="8429"/>
                    <a:pt x="2392" y="8570"/>
                  </a:cubicBezTo>
                  <a:cubicBezTo>
                    <a:pt x="2662" y="8613"/>
                    <a:pt x="2933" y="8656"/>
                    <a:pt x="3203" y="8656"/>
                  </a:cubicBezTo>
                  <a:cubicBezTo>
                    <a:pt x="4783" y="8656"/>
                    <a:pt x="6449" y="7715"/>
                    <a:pt x="7488" y="6222"/>
                  </a:cubicBezTo>
                  <a:cubicBezTo>
                    <a:pt x="8343" y="4913"/>
                    <a:pt x="8613" y="3474"/>
                    <a:pt x="8159" y="2262"/>
                  </a:cubicBezTo>
                  <a:cubicBezTo>
                    <a:pt x="7445" y="411"/>
                    <a:pt x="6092" y="0"/>
                    <a:pt x="5097" y="0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8" name="Google Shape;1243;p33"/>
            <p:cNvSpPr/>
            <p:nvPr/>
          </p:nvSpPr>
          <p:spPr>
            <a:xfrm>
              <a:off x="3855711" y="3391362"/>
              <a:ext cx="341396" cy="317383"/>
            </a:xfrm>
            <a:custGeom>
              <a:avLst/>
              <a:gdLst/>
              <a:ahLst/>
              <a:cxnLst/>
              <a:rect l="l" t="t" r="r" b="b"/>
              <a:pathLst>
                <a:path w="9696" h="9014" extrusionOk="0">
                  <a:moveTo>
                    <a:pt x="5584" y="1482"/>
                  </a:moveTo>
                  <a:cubicBezTo>
                    <a:pt x="6125" y="1482"/>
                    <a:pt x="6536" y="1666"/>
                    <a:pt x="6806" y="2023"/>
                  </a:cubicBezTo>
                  <a:cubicBezTo>
                    <a:pt x="7207" y="2521"/>
                    <a:pt x="7261" y="3690"/>
                    <a:pt x="6893" y="4729"/>
                  </a:cubicBezTo>
                  <a:cubicBezTo>
                    <a:pt x="6666" y="5313"/>
                    <a:pt x="6125" y="6395"/>
                    <a:pt x="4913" y="6622"/>
                  </a:cubicBezTo>
                  <a:cubicBezTo>
                    <a:pt x="4686" y="6665"/>
                    <a:pt x="4458" y="6709"/>
                    <a:pt x="4285" y="6709"/>
                  </a:cubicBezTo>
                  <a:cubicBezTo>
                    <a:pt x="2879" y="6709"/>
                    <a:pt x="2565" y="5453"/>
                    <a:pt x="2522" y="5183"/>
                  </a:cubicBezTo>
                  <a:cubicBezTo>
                    <a:pt x="2565" y="4815"/>
                    <a:pt x="2933" y="2521"/>
                    <a:pt x="4415" y="1710"/>
                  </a:cubicBezTo>
                  <a:cubicBezTo>
                    <a:pt x="4502" y="1666"/>
                    <a:pt x="4999" y="1482"/>
                    <a:pt x="5584" y="1482"/>
                  </a:cubicBezTo>
                  <a:close/>
                  <a:moveTo>
                    <a:pt x="5584" y="1125"/>
                  </a:moveTo>
                  <a:cubicBezTo>
                    <a:pt x="4870" y="1125"/>
                    <a:pt x="4231" y="1396"/>
                    <a:pt x="4231" y="1396"/>
                  </a:cubicBezTo>
                  <a:cubicBezTo>
                    <a:pt x="2435" y="2381"/>
                    <a:pt x="2165" y="5183"/>
                    <a:pt x="2165" y="5183"/>
                  </a:cubicBezTo>
                  <a:cubicBezTo>
                    <a:pt x="2165" y="5183"/>
                    <a:pt x="2435" y="7077"/>
                    <a:pt x="4285" y="7077"/>
                  </a:cubicBezTo>
                  <a:cubicBezTo>
                    <a:pt x="4502" y="7077"/>
                    <a:pt x="4729" y="7033"/>
                    <a:pt x="4956" y="6979"/>
                  </a:cubicBezTo>
                  <a:cubicBezTo>
                    <a:pt x="7434" y="6492"/>
                    <a:pt x="8018" y="2976"/>
                    <a:pt x="7077" y="1796"/>
                  </a:cubicBezTo>
                  <a:cubicBezTo>
                    <a:pt x="6666" y="1255"/>
                    <a:pt x="6125" y="1125"/>
                    <a:pt x="5584" y="1125"/>
                  </a:cubicBezTo>
                  <a:close/>
                  <a:moveTo>
                    <a:pt x="5768" y="357"/>
                  </a:moveTo>
                  <a:cubicBezTo>
                    <a:pt x="6720" y="357"/>
                    <a:pt x="7975" y="714"/>
                    <a:pt x="8657" y="2521"/>
                  </a:cubicBezTo>
                  <a:cubicBezTo>
                    <a:pt x="9695" y="5270"/>
                    <a:pt x="6763" y="8656"/>
                    <a:pt x="3874" y="8656"/>
                  </a:cubicBezTo>
                  <a:cubicBezTo>
                    <a:pt x="3647" y="8656"/>
                    <a:pt x="3376" y="8602"/>
                    <a:pt x="3106" y="8559"/>
                  </a:cubicBezTo>
                  <a:cubicBezTo>
                    <a:pt x="1" y="7888"/>
                    <a:pt x="2208" y="2521"/>
                    <a:pt x="2208" y="2521"/>
                  </a:cubicBezTo>
                  <a:lnTo>
                    <a:pt x="4686" y="541"/>
                  </a:lnTo>
                  <a:cubicBezTo>
                    <a:pt x="4686" y="541"/>
                    <a:pt x="5140" y="357"/>
                    <a:pt x="5768" y="357"/>
                  </a:cubicBezTo>
                  <a:close/>
                  <a:moveTo>
                    <a:pt x="5768" y="0"/>
                  </a:moveTo>
                  <a:cubicBezTo>
                    <a:pt x="5097" y="0"/>
                    <a:pt x="4599" y="173"/>
                    <a:pt x="4556" y="173"/>
                  </a:cubicBezTo>
                  <a:lnTo>
                    <a:pt x="4502" y="217"/>
                  </a:lnTo>
                  <a:lnTo>
                    <a:pt x="4458" y="271"/>
                  </a:lnTo>
                  <a:lnTo>
                    <a:pt x="1981" y="2251"/>
                  </a:lnTo>
                  <a:lnTo>
                    <a:pt x="1937" y="2294"/>
                  </a:lnTo>
                  <a:lnTo>
                    <a:pt x="1894" y="2381"/>
                  </a:lnTo>
                  <a:cubicBezTo>
                    <a:pt x="1851" y="2521"/>
                    <a:pt x="444" y="5854"/>
                    <a:pt x="1440" y="7747"/>
                  </a:cubicBezTo>
                  <a:cubicBezTo>
                    <a:pt x="1753" y="8332"/>
                    <a:pt x="2294" y="8743"/>
                    <a:pt x="3019" y="8927"/>
                  </a:cubicBezTo>
                  <a:cubicBezTo>
                    <a:pt x="3333" y="8970"/>
                    <a:pt x="3604" y="9013"/>
                    <a:pt x="3874" y="9013"/>
                  </a:cubicBezTo>
                  <a:cubicBezTo>
                    <a:pt x="5497" y="9013"/>
                    <a:pt x="7207" y="8018"/>
                    <a:pt x="8289" y="6492"/>
                  </a:cubicBezTo>
                  <a:cubicBezTo>
                    <a:pt x="9198" y="5140"/>
                    <a:pt x="9468" y="3647"/>
                    <a:pt x="8970" y="2381"/>
                  </a:cubicBezTo>
                  <a:cubicBezTo>
                    <a:pt x="8202" y="314"/>
                    <a:pt x="6622" y="0"/>
                    <a:pt x="576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9" name="Google Shape;1244;p33"/>
            <p:cNvSpPr/>
            <p:nvPr/>
          </p:nvSpPr>
          <p:spPr>
            <a:xfrm>
              <a:off x="4031726" y="3570229"/>
              <a:ext cx="110102" cy="101933"/>
            </a:xfrm>
            <a:custGeom>
              <a:avLst/>
              <a:gdLst/>
              <a:ahLst/>
              <a:cxnLst/>
              <a:rect l="l" t="t" r="r" b="b"/>
              <a:pathLst>
                <a:path w="3127" h="2895" extrusionOk="0">
                  <a:moveTo>
                    <a:pt x="2924" y="1"/>
                  </a:moveTo>
                  <a:cubicBezTo>
                    <a:pt x="2857" y="1"/>
                    <a:pt x="2787" y="32"/>
                    <a:pt x="2749" y="103"/>
                  </a:cubicBezTo>
                  <a:cubicBezTo>
                    <a:pt x="2262" y="1272"/>
                    <a:pt x="1266" y="2170"/>
                    <a:pt x="98" y="2711"/>
                  </a:cubicBezTo>
                  <a:cubicBezTo>
                    <a:pt x="0" y="2765"/>
                    <a:pt x="44" y="2895"/>
                    <a:pt x="141" y="2895"/>
                  </a:cubicBezTo>
                  <a:cubicBezTo>
                    <a:pt x="1494" y="2440"/>
                    <a:pt x="2478" y="1499"/>
                    <a:pt x="3073" y="190"/>
                  </a:cubicBezTo>
                  <a:cubicBezTo>
                    <a:pt x="3126" y="77"/>
                    <a:pt x="3029" y="1"/>
                    <a:pt x="292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0" name="Google Shape;1245;p33"/>
            <p:cNvSpPr/>
            <p:nvPr/>
          </p:nvSpPr>
          <p:spPr>
            <a:xfrm>
              <a:off x="4094118" y="3422558"/>
              <a:ext cx="43379" cy="53625"/>
            </a:xfrm>
            <a:custGeom>
              <a:avLst/>
              <a:gdLst/>
              <a:ahLst/>
              <a:cxnLst/>
              <a:rect l="l" t="t" r="r" b="b"/>
              <a:pathLst>
                <a:path w="1232" h="1523" extrusionOk="0">
                  <a:moveTo>
                    <a:pt x="77" y="0"/>
                  </a:moveTo>
                  <a:cubicBezTo>
                    <a:pt x="22" y="0"/>
                    <a:pt x="0" y="64"/>
                    <a:pt x="35" y="99"/>
                  </a:cubicBezTo>
                  <a:cubicBezTo>
                    <a:pt x="263" y="283"/>
                    <a:pt x="490" y="467"/>
                    <a:pt x="620" y="683"/>
                  </a:cubicBezTo>
                  <a:cubicBezTo>
                    <a:pt x="804" y="910"/>
                    <a:pt x="933" y="1181"/>
                    <a:pt x="1031" y="1451"/>
                  </a:cubicBezTo>
                  <a:cubicBezTo>
                    <a:pt x="1047" y="1503"/>
                    <a:pt x="1080" y="1522"/>
                    <a:pt x="1113" y="1522"/>
                  </a:cubicBezTo>
                  <a:cubicBezTo>
                    <a:pt x="1172" y="1522"/>
                    <a:pt x="1231" y="1463"/>
                    <a:pt x="1204" y="1408"/>
                  </a:cubicBezTo>
                  <a:cubicBezTo>
                    <a:pt x="1074" y="824"/>
                    <a:pt x="620" y="239"/>
                    <a:pt x="122" y="12"/>
                  </a:cubicBezTo>
                  <a:cubicBezTo>
                    <a:pt x="105" y="4"/>
                    <a:pt x="90" y="0"/>
                    <a:pt x="7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1" name="Google Shape;1246;p33"/>
            <p:cNvSpPr/>
            <p:nvPr/>
          </p:nvSpPr>
          <p:spPr>
            <a:xfrm>
              <a:off x="3646176" y="3373827"/>
              <a:ext cx="347487" cy="396641"/>
            </a:xfrm>
            <a:custGeom>
              <a:avLst/>
              <a:gdLst/>
              <a:ahLst/>
              <a:cxnLst/>
              <a:rect l="l" t="t" r="r" b="b"/>
              <a:pathLst>
                <a:path w="9869" h="11265" extrusionOk="0">
                  <a:moveTo>
                    <a:pt x="2392" y="0"/>
                  </a:moveTo>
                  <a:lnTo>
                    <a:pt x="2338" y="130"/>
                  </a:lnTo>
                  <a:cubicBezTo>
                    <a:pt x="2251" y="357"/>
                    <a:pt x="0" y="5497"/>
                    <a:pt x="174" y="9425"/>
                  </a:cubicBezTo>
                  <a:lnTo>
                    <a:pt x="174" y="9511"/>
                  </a:lnTo>
                  <a:lnTo>
                    <a:pt x="271" y="9555"/>
                  </a:lnTo>
                  <a:cubicBezTo>
                    <a:pt x="271" y="9555"/>
                    <a:pt x="3604" y="11264"/>
                    <a:pt x="7120" y="11264"/>
                  </a:cubicBezTo>
                  <a:lnTo>
                    <a:pt x="7207" y="11264"/>
                  </a:lnTo>
                  <a:lnTo>
                    <a:pt x="7261" y="11178"/>
                  </a:lnTo>
                  <a:cubicBezTo>
                    <a:pt x="7347" y="11091"/>
                    <a:pt x="9371" y="8429"/>
                    <a:pt x="9825" y="1851"/>
                  </a:cubicBezTo>
                  <a:lnTo>
                    <a:pt x="9868" y="1667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2" name="Google Shape;1247;p33"/>
            <p:cNvSpPr/>
            <p:nvPr/>
          </p:nvSpPr>
          <p:spPr>
            <a:xfrm>
              <a:off x="3639698" y="3365835"/>
              <a:ext cx="360445" cy="411112"/>
            </a:xfrm>
            <a:custGeom>
              <a:avLst/>
              <a:gdLst/>
              <a:ahLst/>
              <a:cxnLst/>
              <a:rect l="l" t="t" r="r" b="b"/>
              <a:pathLst>
                <a:path w="10237" h="11676" extrusionOk="0">
                  <a:moveTo>
                    <a:pt x="2662" y="401"/>
                  </a:moveTo>
                  <a:lnTo>
                    <a:pt x="9825" y="2024"/>
                  </a:lnTo>
                  <a:cubicBezTo>
                    <a:pt x="9382" y="8656"/>
                    <a:pt x="7304" y="11318"/>
                    <a:pt x="7304" y="11318"/>
                  </a:cubicBezTo>
                  <a:cubicBezTo>
                    <a:pt x="3788" y="11318"/>
                    <a:pt x="542" y="9598"/>
                    <a:pt x="542" y="9598"/>
                  </a:cubicBezTo>
                  <a:cubicBezTo>
                    <a:pt x="358" y="5724"/>
                    <a:pt x="2662" y="401"/>
                    <a:pt x="2662" y="401"/>
                  </a:cubicBezTo>
                  <a:close/>
                  <a:moveTo>
                    <a:pt x="2478" y="0"/>
                  </a:moveTo>
                  <a:lnTo>
                    <a:pt x="2348" y="271"/>
                  </a:lnTo>
                  <a:cubicBezTo>
                    <a:pt x="2251" y="498"/>
                    <a:pt x="0" y="5681"/>
                    <a:pt x="184" y="9652"/>
                  </a:cubicBezTo>
                  <a:lnTo>
                    <a:pt x="184" y="9825"/>
                  </a:lnTo>
                  <a:lnTo>
                    <a:pt x="358" y="9922"/>
                  </a:lnTo>
                  <a:cubicBezTo>
                    <a:pt x="498" y="10009"/>
                    <a:pt x="3744" y="11675"/>
                    <a:pt x="7304" y="11675"/>
                  </a:cubicBezTo>
                  <a:lnTo>
                    <a:pt x="7488" y="11675"/>
                  </a:lnTo>
                  <a:lnTo>
                    <a:pt x="7575" y="11545"/>
                  </a:lnTo>
                  <a:cubicBezTo>
                    <a:pt x="7661" y="11405"/>
                    <a:pt x="9739" y="8700"/>
                    <a:pt x="10193" y="2078"/>
                  </a:cubicBezTo>
                  <a:lnTo>
                    <a:pt x="10236" y="1753"/>
                  </a:lnTo>
                  <a:lnTo>
                    <a:pt x="9923" y="1710"/>
                  </a:lnTo>
                  <a:lnTo>
                    <a:pt x="2749" y="87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3" name="Google Shape;1248;p33"/>
            <p:cNvSpPr/>
            <p:nvPr/>
          </p:nvSpPr>
          <p:spPr>
            <a:xfrm>
              <a:off x="3676281" y="3402383"/>
              <a:ext cx="290342" cy="342945"/>
            </a:xfrm>
            <a:custGeom>
              <a:avLst/>
              <a:gdLst/>
              <a:ahLst/>
              <a:cxnLst/>
              <a:rect l="l" t="t" r="r" b="b"/>
              <a:pathLst>
                <a:path w="8246" h="9740" extrusionOk="0">
                  <a:moveTo>
                    <a:pt x="1980" y="1"/>
                  </a:moveTo>
                  <a:lnTo>
                    <a:pt x="1894" y="174"/>
                  </a:lnTo>
                  <a:cubicBezTo>
                    <a:pt x="1353" y="1581"/>
                    <a:pt x="44" y="5184"/>
                    <a:pt x="0" y="8116"/>
                  </a:cubicBezTo>
                  <a:lnTo>
                    <a:pt x="0" y="8246"/>
                  </a:lnTo>
                  <a:lnTo>
                    <a:pt x="130" y="8289"/>
                  </a:lnTo>
                  <a:cubicBezTo>
                    <a:pt x="671" y="8516"/>
                    <a:pt x="1753" y="8971"/>
                    <a:pt x="3106" y="9328"/>
                  </a:cubicBezTo>
                  <a:cubicBezTo>
                    <a:pt x="4058" y="9555"/>
                    <a:pt x="4999" y="9696"/>
                    <a:pt x="5908" y="9739"/>
                  </a:cubicBezTo>
                  <a:lnTo>
                    <a:pt x="5995" y="9739"/>
                  </a:lnTo>
                  <a:lnTo>
                    <a:pt x="6038" y="9642"/>
                  </a:lnTo>
                  <a:cubicBezTo>
                    <a:pt x="6579" y="8787"/>
                    <a:pt x="7802" y="6309"/>
                    <a:pt x="8202" y="1581"/>
                  </a:cubicBezTo>
                  <a:lnTo>
                    <a:pt x="8245" y="1440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4" name="Google Shape;1249;p33"/>
            <p:cNvSpPr/>
            <p:nvPr/>
          </p:nvSpPr>
          <p:spPr>
            <a:xfrm>
              <a:off x="3669802" y="3395904"/>
              <a:ext cx="303299" cy="355515"/>
            </a:xfrm>
            <a:custGeom>
              <a:avLst/>
              <a:gdLst/>
              <a:ahLst/>
              <a:cxnLst/>
              <a:rect l="l" t="t" r="r" b="b"/>
              <a:pathLst>
                <a:path w="8614" h="10097" extrusionOk="0">
                  <a:moveTo>
                    <a:pt x="2262" y="412"/>
                  </a:moveTo>
                  <a:lnTo>
                    <a:pt x="8213" y="1765"/>
                  </a:lnTo>
                  <a:cubicBezTo>
                    <a:pt x="7802" y="6493"/>
                    <a:pt x="6536" y="8928"/>
                    <a:pt x="6092" y="9739"/>
                  </a:cubicBezTo>
                  <a:cubicBezTo>
                    <a:pt x="5183" y="9696"/>
                    <a:pt x="4285" y="9555"/>
                    <a:pt x="3344" y="9339"/>
                  </a:cubicBezTo>
                  <a:cubicBezTo>
                    <a:pt x="1991" y="8971"/>
                    <a:pt x="909" y="8571"/>
                    <a:pt x="368" y="8300"/>
                  </a:cubicBezTo>
                  <a:cubicBezTo>
                    <a:pt x="411" y="5411"/>
                    <a:pt x="1721" y="1765"/>
                    <a:pt x="2262" y="412"/>
                  </a:cubicBezTo>
                  <a:close/>
                  <a:moveTo>
                    <a:pt x="2034" y="1"/>
                  </a:moveTo>
                  <a:lnTo>
                    <a:pt x="1937" y="271"/>
                  </a:lnTo>
                  <a:cubicBezTo>
                    <a:pt x="1353" y="1711"/>
                    <a:pt x="44" y="5368"/>
                    <a:pt x="0" y="8300"/>
                  </a:cubicBezTo>
                  <a:lnTo>
                    <a:pt x="0" y="8527"/>
                  </a:lnTo>
                  <a:lnTo>
                    <a:pt x="228" y="8614"/>
                  </a:lnTo>
                  <a:cubicBezTo>
                    <a:pt x="769" y="8884"/>
                    <a:pt x="1894" y="9339"/>
                    <a:pt x="3246" y="9653"/>
                  </a:cubicBezTo>
                  <a:cubicBezTo>
                    <a:pt x="4242" y="9923"/>
                    <a:pt x="5183" y="10053"/>
                    <a:pt x="6049" y="10096"/>
                  </a:cubicBezTo>
                  <a:lnTo>
                    <a:pt x="6265" y="10096"/>
                  </a:lnTo>
                  <a:lnTo>
                    <a:pt x="6406" y="9923"/>
                  </a:lnTo>
                  <a:cubicBezTo>
                    <a:pt x="6904" y="9068"/>
                    <a:pt x="8159" y="6580"/>
                    <a:pt x="8570" y="1808"/>
                  </a:cubicBezTo>
                  <a:lnTo>
                    <a:pt x="8613" y="1494"/>
                  </a:lnTo>
                  <a:lnTo>
                    <a:pt x="8299" y="1397"/>
                  </a:lnTo>
                  <a:lnTo>
                    <a:pt x="2348" y="44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5" name="Google Shape;1250;p33"/>
            <p:cNvSpPr/>
            <p:nvPr/>
          </p:nvSpPr>
          <p:spPr>
            <a:xfrm>
              <a:off x="3698358" y="3292668"/>
              <a:ext cx="334918" cy="161966"/>
            </a:xfrm>
            <a:custGeom>
              <a:avLst/>
              <a:gdLst/>
              <a:ahLst/>
              <a:cxnLst/>
              <a:rect l="l" t="t" r="r" b="b"/>
              <a:pathLst>
                <a:path w="9512" h="4600" extrusionOk="0">
                  <a:moveTo>
                    <a:pt x="1764" y="1"/>
                  </a:moveTo>
                  <a:cubicBezTo>
                    <a:pt x="1581" y="1"/>
                    <a:pt x="910" y="98"/>
                    <a:pt x="542" y="910"/>
                  </a:cubicBezTo>
                  <a:cubicBezTo>
                    <a:pt x="1" y="2208"/>
                    <a:pt x="812" y="2803"/>
                    <a:pt x="812" y="2846"/>
                  </a:cubicBezTo>
                  <a:lnTo>
                    <a:pt x="856" y="2846"/>
                  </a:lnTo>
                  <a:lnTo>
                    <a:pt x="8116" y="4599"/>
                  </a:lnTo>
                  <a:lnTo>
                    <a:pt x="8257" y="4599"/>
                  </a:lnTo>
                  <a:cubicBezTo>
                    <a:pt x="8527" y="4599"/>
                    <a:pt x="9155" y="4513"/>
                    <a:pt x="9425" y="3344"/>
                  </a:cubicBezTo>
                  <a:cubicBezTo>
                    <a:pt x="9512" y="2890"/>
                    <a:pt x="9468" y="2533"/>
                    <a:pt x="9241" y="2208"/>
                  </a:cubicBezTo>
                  <a:cubicBezTo>
                    <a:pt x="8927" y="1721"/>
                    <a:pt x="8257" y="1580"/>
                    <a:pt x="8213" y="1580"/>
                  </a:cubicBezTo>
                  <a:lnTo>
                    <a:pt x="1851" y="1"/>
                  </a:ln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6" name="Google Shape;1251;p33"/>
            <p:cNvSpPr/>
            <p:nvPr/>
          </p:nvSpPr>
          <p:spPr>
            <a:xfrm>
              <a:off x="3692266" y="3286577"/>
              <a:ext cx="347487" cy="174536"/>
            </a:xfrm>
            <a:custGeom>
              <a:avLst/>
              <a:gdLst/>
              <a:ahLst/>
              <a:cxnLst/>
              <a:rect l="l" t="t" r="r" b="b"/>
              <a:pathLst>
                <a:path w="9869" h="4957" extrusionOk="0">
                  <a:moveTo>
                    <a:pt x="1981" y="358"/>
                  </a:moveTo>
                  <a:lnTo>
                    <a:pt x="8386" y="1937"/>
                  </a:lnTo>
                  <a:cubicBezTo>
                    <a:pt x="8386" y="1937"/>
                    <a:pt x="9739" y="2165"/>
                    <a:pt x="9414" y="3463"/>
                  </a:cubicBezTo>
                  <a:cubicBezTo>
                    <a:pt x="9198" y="4502"/>
                    <a:pt x="8657" y="4599"/>
                    <a:pt x="8430" y="4599"/>
                  </a:cubicBezTo>
                  <a:lnTo>
                    <a:pt x="8332" y="4599"/>
                  </a:lnTo>
                  <a:lnTo>
                    <a:pt x="1126" y="2835"/>
                  </a:lnTo>
                  <a:cubicBezTo>
                    <a:pt x="1126" y="2835"/>
                    <a:pt x="401" y="2338"/>
                    <a:pt x="899" y="1169"/>
                  </a:cubicBezTo>
                  <a:cubicBezTo>
                    <a:pt x="1169" y="401"/>
                    <a:pt x="1754" y="358"/>
                    <a:pt x="1937" y="358"/>
                  </a:cubicBezTo>
                  <a:close/>
                  <a:moveTo>
                    <a:pt x="1937" y="1"/>
                  </a:moveTo>
                  <a:cubicBezTo>
                    <a:pt x="1710" y="1"/>
                    <a:pt x="942" y="87"/>
                    <a:pt x="542" y="1028"/>
                  </a:cubicBezTo>
                  <a:cubicBezTo>
                    <a:pt x="1" y="2435"/>
                    <a:pt x="855" y="3106"/>
                    <a:pt x="899" y="3149"/>
                  </a:cubicBezTo>
                  <a:lnTo>
                    <a:pt x="942" y="3193"/>
                  </a:lnTo>
                  <a:lnTo>
                    <a:pt x="1029" y="3193"/>
                  </a:lnTo>
                  <a:lnTo>
                    <a:pt x="8246" y="4956"/>
                  </a:lnTo>
                  <a:lnTo>
                    <a:pt x="8430" y="4956"/>
                  </a:lnTo>
                  <a:cubicBezTo>
                    <a:pt x="8743" y="4956"/>
                    <a:pt x="9468" y="4816"/>
                    <a:pt x="9782" y="3560"/>
                  </a:cubicBezTo>
                  <a:cubicBezTo>
                    <a:pt x="9869" y="3063"/>
                    <a:pt x="9825" y="2652"/>
                    <a:pt x="9598" y="2294"/>
                  </a:cubicBezTo>
                  <a:cubicBezTo>
                    <a:pt x="9198" y="1753"/>
                    <a:pt x="8559" y="1624"/>
                    <a:pt x="8430" y="1569"/>
                  </a:cubicBezTo>
                  <a:lnTo>
                    <a:pt x="2067" y="1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7" name="Google Shape;1252;p33"/>
            <p:cNvSpPr/>
            <p:nvPr/>
          </p:nvSpPr>
          <p:spPr>
            <a:xfrm>
              <a:off x="3931025" y="3472486"/>
              <a:ext cx="31020" cy="164501"/>
            </a:xfrm>
            <a:custGeom>
              <a:avLst/>
              <a:gdLst/>
              <a:ahLst/>
              <a:cxnLst/>
              <a:rect l="l" t="t" r="r" b="b"/>
              <a:pathLst>
                <a:path w="881" h="4672" extrusionOk="0">
                  <a:moveTo>
                    <a:pt x="783" y="1"/>
                  </a:moveTo>
                  <a:cubicBezTo>
                    <a:pt x="753" y="1"/>
                    <a:pt x="718" y="12"/>
                    <a:pt x="696" y="33"/>
                  </a:cubicBezTo>
                  <a:cubicBezTo>
                    <a:pt x="567" y="1570"/>
                    <a:pt x="339" y="3052"/>
                    <a:pt x="26" y="4545"/>
                  </a:cubicBezTo>
                  <a:cubicBezTo>
                    <a:pt x="0" y="4621"/>
                    <a:pt x="49" y="4672"/>
                    <a:pt x="103" y="4672"/>
                  </a:cubicBezTo>
                  <a:cubicBezTo>
                    <a:pt x="141" y="4672"/>
                    <a:pt x="181" y="4647"/>
                    <a:pt x="199" y="4589"/>
                  </a:cubicBezTo>
                  <a:cubicBezTo>
                    <a:pt x="653" y="3149"/>
                    <a:pt x="880" y="1570"/>
                    <a:pt x="837" y="33"/>
                  </a:cubicBezTo>
                  <a:cubicBezTo>
                    <a:pt x="837" y="12"/>
                    <a:pt x="813" y="1"/>
                    <a:pt x="78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8" name="Google Shape;1253;p33"/>
            <p:cNvSpPr/>
            <p:nvPr/>
          </p:nvSpPr>
          <p:spPr>
            <a:xfrm>
              <a:off x="3908420" y="3528892"/>
              <a:ext cx="22006" cy="83800"/>
            </a:xfrm>
            <a:custGeom>
              <a:avLst/>
              <a:gdLst/>
              <a:ahLst/>
              <a:cxnLst/>
              <a:rect l="l" t="t" r="r" b="b"/>
              <a:pathLst>
                <a:path w="625" h="2380" extrusionOk="0">
                  <a:moveTo>
                    <a:pt x="554" y="0"/>
                  </a:moveTo>
                  <a:cubicBezTo>
                    <a:pt x="519" y="0"/>
                    <a:pt x="484" y="33"/>
                    <a:pt x="484" y="98"/>
                  </a:cubicBezTo>
                  <a:cubicBezTo>
                    <a:pt x="397" y="823"/>
                    <a:pt x="256" y="1547"/>
                    <a:pt x="29" y="2218"/>
                  </a:cubicBezTo>
                  <a:cubicBezTo>
                    <a:pt x="1" y="2311"/>
                    <a:pt x="70" y="2379"/>
                    <a:pt x="133" y="2379"/>
                  </a:cubicBezTo>
                  <a:cubicBezTo>
                    <a:pt x="167" y="2379"/>
                    <a:pt x="198" y="2360"/>
                    <a:pt x="213" y="2316"/>
                  </a:cubicBezTo>
                  <a:cubicBezTo>
                    <a:pt x="440" y="1591"/>
                    <a:pt x="570" y="823"/>
                    <a:pt x="624" y="98"/>
                  </a:cubicBezTo>
                  <a:cubicBezTo>
                    <a:pt x="624" y="33"/>
                    <a:pt x="589" y="0"/>
                    <a:pt x="55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9" name="Google Shape;1254;p33"/>
            <p:cNvSpPr/>
            <p:nvPr/>
          </p:nvSpPr>
          <p:spPr>
            <a:xfrm>
              <a:off x="3652268" y="3091126"/>
              <a:ext cx="427097" cy="331889"/>
            </a:xfrm>
            <a:custGeom>
              <a:avLst/>
              <a:gdLst/>
              <a:ahLst/>
              <a:cxnLst/>
              <a:rect l="l" t="t" r="r" b="b"/>
              <a:pathLst>
                <a:path w="12130" h="9426" extrusionOk="0">
                  <a:moveTo>
                    <a:pt x="5010" y="1"/>
                  </a:moveTo>
                  <a:cubicBezTo>
                    <a:pt x="4112" y="1"/>
                    <a:pt x="3247" y="412"/>
                    <a:pt x="2846" y="996"/>
                  </a:cubicBezTo>
                  <a:cubicBezTo>
                    <a:pt x="2619" y="1310"/>
                    <a:pt x="2532" y="1667"/>
                    <a:pt x="2576" y="2035"/>
                  </a:cubicBezTo>
                  <a:cubicBezTo>
                    <a:pt x="2489" y="1981"/>
                    <a:pt x="2349" y="1981"/>
                    <a:pt x="2262" y="1981"/>
                  </a:cubicBezTo>
                  <a:cubicBezTo>
                    <a:pt x="1764" y="1981"/>
                    <a:pt x="1353" y="2208"/>
                    <a:pt x="1137" y="2619"/>
                  </a:cubicBezTo>
                  <a:cubicBezTo>
                    <a:pt x="953" y="2976"/>
                    <a:pt x="953" y="3474"/>
                    <a:pt x="1180" y="3929"/>
                  </a:cubicBezTo>
                  <a:cubicBezTo>
                    <a:pt x="639" y="4102"/>
                    <a:pt x="185" y="4643"/>
                    <a:pt x="98" y="5227"/>
                  </a:cubicBezTo>
                  <a:cubicBezTo>
                    <a:pt x="1" y="5638"/>
                    <a:pt x="98" y="6406"/>
                    <a:pt x="1223" y="7077"/>
                  </a:cubicBezTo>
                  <a:cubicBezTo>
                    <a:pt x="1137" y="7304"/>
                    <a:pt x="996" y="7716"/>
                    <a:pt x="1083" y="8159"/>
                  </a:cubicBezTo>
                  <a:cubicBezTo>
                    <a:pt x="1180" y="8527"/>
                    <a:pt x="1450" y="8798"/>
                    <a:pt x="1851" y="9014"/>
                  </a:cubicBezTo>
                  <a:cubicBezTo>
                    <a:pt x="2392" y="9285"/>
                    <a:pt x="2890" y="9425"/>
                    <a:pt x="3301" y="9425"/>
                  </a:cubicBezTo>
                  <a:cubicBezTo>
                    <a:pt x="4426" y="9425"/>
                    <a:pt x="4870" y="8473"/>
                    <a:pt x="5097" y="7759"/>
                  </a:cubicBezTo>
                  <a:cubicBezTo>
                    <a:pt x="5411" y="8300"/>
                    <a:pt x="6006" y="8527"/>
                    <a:pt x="6493" y="8527"/>
                  </a:cubicBezTo>
                  <a:cubicBezTo>
                    <a:pt x="6990" y="8527"/>
                    <a:pt x="7445" y="8300"/>
                    <a:pt x="7715" y="7986"/>
                  </a:cubicBezTo>
                  <a:cubicBezTo>
                    <a:pt x="7943" y="8473"/>
                    <a:pt x="8343" y="8570"/>
                    <a:pt x="8527" y="8570"/>
                  </a:cubicBezTo>
                  <a:cubicBezTo>
                    <a:pt x="8927" y="8570"/>
                    <a:pt x="9338" y="8257"/>
                    <a:pt x="9566" y="7932"/>
                  </a:cubicBezTo>
                  <a:cubicBezTo>
                    <a:pt x="9739" y="8073"/>
                    <a:pt x="9966" y="8159"/>
                    <a:pt x="10193" y="8159"/>
                  </a:cubicBezTo>
                  <a:cubicBezTo>
                    <a:pt x="10464" y="8159"/>
                    <a:pt x="10691" y="8029"/>
                    <a:pt x="10821" y="7845"/>
                  </a:cubicBezTo>
                  <a:cubicBezTo>
                    <a:pt x="10918" y="7662"/>
                    <a:pt x="11005" y="7391"/>
                    <a:pt x="10821" y="6904"/>
                  </a:cubicBezTo>
                  <a:cubicBezTo>
                    <a:pt x="11416" y="6807"/>
                    <a:pt x="12087" y="6450"/>
                    <a:pt x="12130" y="5497"/>
                  </a:cubicBezTo>
                  <a:cubicBezTo>
                    <a:pt x="12130" y="5140"/>
                    <a:pt x="12000" y="4827"/>
                    <a:pt x="11773" y="4599"/>
                  </a:cubicBezTo>
                  <a:cubicBezTo>
                    <a:pt x="11459" y="4242"/>
                    <a:pt x="10918" y="4199"/>
                    <a:pt x="10604" y="4145"/>
                  </a:cubicBezTo>
                  <a:cubicBezTo>
                    <a:pt x="10734" y="3831"/>
                    <a:pt x="10875" y="3204"/>
                    <a:pt x="10648" y="2576"/>
                  </a:cubicBezTo>
                  <a:cubicBezTo>
                    <a:pt x="10464" y="2078"/>
                    <a:pt x="10107" y="1710"/>
                    <a:pt x="9522" y="1440"/>
                  </a:cubicBezTo>
                  <a:cubicBezTo>
                    <a:pt x="9154" y="1267"/>
                    <a:pt x="8797" y="1224"/>
                    <a:pt x="8484" y="1224"/>
                  </a:cubicBezTo>
                  <a:cubicBezTo>
                    <a:pt x="7802" y="1224"/>
                    <a:pt x="7304" y="1537"/>
                    <a:pt x="6990" y="1851"/>
                  </a:cubicBezTo>
                  <a:cubicBezTo>
                    <a:pt x="6990" y="1494"/>
                    <a:pt x="6947" y="1040"/>
                    <a:pt x="6633" y="682"/>
                  </a:cubicBezTo>
                  <a:cubicBezTo>
                    <a:pt x="6320" y="228"/>
                    <a:pt x="5779" y="1"/>
                    <a:pt x="5010" y="1"/>
                  </a:cubicBezTo>
                  <a:close/>
                </a:path>
              </a:pathLst>
            </a:custGeom>
            <a:solidFill>
              <a:srgbClr val="FFF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0" name="Google Shape;1255;p33"/>
            <p:cNvSpPr/>
            <p:nvPr/>
          </p:nvSpPr>
          <p:spPr>
            <a:xfrm>
              <a:off x="3630156" y="3084648"/>
              <a:ext cx="455688" cy="344847"/>
            </a:xfrm>
            <a:custGeom>
              <a:avLst/>
              <a:gdLst/>
              <a:ahLst/>
              <a:cxnLst/>
              <a:rect l="l" t="t" r="r" b="b"/>
              <a:pathLst>
                <a:path w="12942" h="9794" extrusionOk="0">
                  <a:moveTo>
                    <a:pt x="5638" y="369"/>
                  </a:moveTo>
                  <a:cubicBezTo>
                    <a:pt x="8030" y="369"/>
                    <a:pt x="7348" y="2760"/>
                    <a:pt x="7348" y="2760"/>
                  </a:cubicBezTo>
                  <a:cubicBezTo>
                    <a:pt x="7348" y="2760"/>
                    <a:pt x="7889" y="1581"/>
                    <a:pt x="9112" y="1581"/>
                  </a:cubicBezTo>
                  <a:cubicBezTo>
                    <a:pt x="9382" y="1581"/>
                    <a:pt x="9696" y="1624"/>
                    <a:pt x="10053" y="1808"/>
                  </a:cubicBezTo>
                  <a:cubicBezTo>
                    <a:pt x="11903" y="2619"/>
                    <a:pt x="10962" y="4513"/>
                    <a:pt x="10962" y="4513"/>
                  </a:cubicBezTo>
                  <a:lnTo>
                    <a:pt x="11135" y="4513"/>
                  </a:lnTo>
                  <a:cubicBezTo>
                    <a:pt x="11546" y="4513"/>
                    <a:pt x="12585" y="4654"/>
                    <a:pt x="12585" y="5681"/>
                  </a:cubicBezTo>
                  <a:cubicBezTo>
                    <a:pt x="12531" y="6904"/>
                    <a:pt x="11362" y="6904"/>
                    <a:pt x="11232" y="6904"/>
                  </a:cubicBezTo>
                  <a:cubicBezTo>
                    <a:pt x="11589" y="7802"/>
                    <a:pt x="11232" y="8170"/>
                    <a:pt x="10821" y="8170"/>
                  </a:cubicBezTo>
                  <a:cubicBezTo>
                    <a:pt x="10507" y="8170"/>
                    <a:pt x="10194" y="7986"/>
                    <a:pt x="10150" y="7672"/>
                  </a:cubicBezTo>
                  <a:cubicBezTo>
                    <a:pt x="10096" y="8116"/>
                    <a:pt x="9609" y="8570"/>
                    <a:pt x="9155" y="8570"/>
                  </a:cubicBezTo>
                  <a:cubicBezTo>
                    <a:pt x="8841" y="8570"/>
                    <a:pt x="8527" y="8300"/>
                    <a:pt x="8430" y="7672"/>
                  </a:cubicBezTo>
                  <a:cubicBezTo>
                    <a:pt x="8300" y="8213"/>
                    <a:pt x="7716" y="8527"/>
                    <a:pt x="7121" y="8527"/>
                  </a:cubicBezTo>
                  <a:cubicBezTo>
                    <a:pt x="6493" y="8527"/>
                    <a:pt x="5866" y="8170"/>
                    <a:pt x="5682" y="7359"/>
                  </a:cubicBezTo>
                  <a:cubicBezTo>
                    <a:pt x="5498" y="8170"/>
                    <a:pt x="5141" y="9425"/>
                    <a:pt x="3929" y="9425"/>
                  </a:cubicBezTo>
                  <a:cubicBezTo>
                    <a:pt x="3561" y="9425"/>
                    <a:pt x="3117" y="9339"/>
                    <a:pt x="2576" y="9025"/>
                  </a:cubicBezTo>
                  <a:cubicBezTo>
                    <a:pt x="1310" y="8387"/>
                    <a:pt x="2122" y="7175"/>
                    <a:pt x="2122" y="7175"/>
                  </a:cubicBezTo>
                  <a:cubicBezTo>
                    <a:pt x="1" y="6093"/>
                    <a:pt x="996" y="4426"/>
                    <a:pt x="2078" y="4242"/>
                  </a:cubicBezTo>
                  <a:cubicBezTo>
                    <a:pt x="1440" y="3204"/>
                    <a:pt x="2035" y="2349"/>
                    <a:pt x="2890" y="2349"/>
                  </a:cubicBezTo>
                  <a:cubicBezTo>
                    <a:pt x="3063" y="2349"/>
                    <a:pt x="3290" y="2392"/>
                    <a:pt x="3474" y="2490"/>
                  </a:cubicBezTo>
                  <a:cubicBezTo>
                    <a:pt x="3020" y="1353"/>
                    <a:pt x="4286" y="369"/>
                    <a:pt x="5638" y="369"/>
                  </a:cubicBezTo>
                  <a:close/>
                  <a:moveTo>
                    <a:pt x="5638" y="1"/>
                  </a:moveTo>
                  <a:cubicBezTo>
                    <a:pt x="4686" y="1"/>
                    <a:pt x="3788" y="412"/>
                    <a:pt x="3334" y="1083"/>
                  </a:cubicBezTo>
                  <a:cubicBezTo>
                    <a:pt x="3117" y="1353"/>
                    <a:pt x="3020" y="1678"/>
                    <a:pt x="3020" y="1992"/>
                  </a:cubicBezTo>
                  <a:lnTo>
                    <a:pt x="2890" y="1992"/>
                  </a:lnTo>
                  <a:cubicBezTo>
                    <a:pt x="2349" y="1992"/>
                    <a:pt x="1851" y="2262"/>
                    <a:pt x="1624" y="2706"/>
                  </a:cubicBezTo>
                  <a:cubicBezTo>
                    <a:pt x="1397" y="3074"/>
                    <a:pt x="1397" y="3572"/>
                    <a:pt x="1581" y="4015"/>
                  </a:cubicBezTo>
                  <a:cubicBezTo>
                    <a:pt x="1040" y="4286"/>
                    <a:pt x="629" y="4783"/>
                    <a:pt x="542" y="5368"/>
                  </a:cubicBezTo>
                  <a:cubicBezTo>
                    <a:pt x="455" y="5736"/>
                    <a:pt x="499" y="6590"/>
                    <a:pt x="1624" y="7304"/>
                  </a:cubicBezTo>
                  <a:cubicBezTo>
                    <a:pt x="1537" y="7575"/>
                    <a:pt x="1440" y="7986"/>
                    <a:pt x="1537" y="8387"/>
                  </a:cubicBezTo>
                  <a:cubicBezTo>
                    <a:pt x="1667" y="8798"/>
                    <a:pt x="1938" y="9111"/>
                    <a:pt x="2392" y="9382"/>
                  </a:cubicBezTo>
                  <a:cubicBezTo>
                    <a:pt x="2933" y="9652"/>
                    <a:pt x="3474" y="9793"/>
                    <a:pt x="3929" y="9793"/>
                  </a:cubicBezTo>
                  <a:cubicBezTo>
                    <a:pt x="4957" y="9793"/>
                    <a:pt x="5498" y="9025"/>
                    <a:pt x="5768" y="8300"/>
                  </a:cubicBezTo>
                  <a:cubicBezTo>
                    <a:pt x="6136" y="8711"/>
                    <a:pt x="6677" y="8884"/>
                    <a:pt x="7121" y="8884"/>
                  </a:cubicBezTo>
                  <a:cubicBezTo>
                    <a:pt x="7575" y="8884"/>
                    <a:pt x="8030" y="8711"/>
                    <a:pt x="8343" y="8484"/>
                  </a:cubicBezTo>
                  <a:cubicBezTo>
                    <a:pt x="8614" y="8884"/>
                    <a:pt x="9014" y="8928"/>
                    <a:pt x="9155" y="8928"/>
                  </a:cubicBezTo>
                  <a:cubicBezTo>
                    <a:pt x="9555" y="8928"/>
                    <a:pt x="9966" y="8657"/>
                    <a:pt x="10237" y="8343"/>
                  </a:cubicBezTo>
                  <a:cubicBezTo>
                    <a:pt x="10421" y="8441"/>
                    <a:pt x="10637" y="8527"/>
                    <a:pt x="10821" y="8527"/>
                  </a:cubicBezTo>
                  <a:cubicBezTo>
                    <a:pt x="11135" y="8527"/>
                    <a:pt x="11405" y="8343"/>
                    <a:pt x="11589" y="8116"/>
                  </a:cubicBezTo>
                  <a:cubicBezTo>
                    <a:pt x="11676" y="7943"/>
                    <a:pt x="11773" y="7672"/>
                    <a:pt x="11676" y="7218"/>
                  </a:cubicBezTo>
                  <a:cubicBezTo>
                    <a:pt x="12260" y="7088"/>
                    <a:pt x="12899" y="6677"/>
                    <a:pt x="12942" y="5681"/>
                  </a:cubicBezTo>
                  <a:cubicBezTo>
                    <a:pt x="12942" y="5238"/>
                    <a:pt x="12801" y="4924"/>
                    <a:pt x="12531" y="4654"/>
                  </a:cubicBezTo>
                  <a:cubicBezTo>
                    <a:pt x="12217" y="4329"/>
                    <a:pt x="11817" y="4242"/>
                    <a:pt x="11449" y="4199"/>
                  </a:cubicBezTo>
                  <a:cubicBezTo>
                    <a:pt x="11546" y="3788"/>
                    <a:pt x="11633" y="3247"/>
                    <a:pt x="11449" y="2706"/>
                  </a:cubicBezTo>
                  <a:cubicBezTo>
                    <a:pt x="11276" y="2165"/>
                    <a:pt x="10821" y="1765"/>
                    <a:pt x="10194" y="1451"/>
                  </a:cubicBezTo>
                  <a:cubicBezTo>
                    <a:pt x="9826" y="1267"/>
                    <a:pt x="9469" y="1224"/>
                    <a:pt x="9112" y="1224"/>
                  </a:cubicBezTo>
                  <a:cubicBezTo>
                    <a:pt x="8527" y="1224"/>
                    <a:pt x="8116" y="1408"/>
                    <a:pt x="7802" y="1678"/>
                  </a:cubicBezTo>
                  <a:cubicBezTo>
                    <a:pt x="7759" y="1353"/>
                    <a:pt x="7618" y="1040"/>
                    <a:pt x="7391" y="726"/>
                  </a:cubicBezTo>
                  <a:cubicBezTo>
                    <a:pt x="7034" y="228"/>
                    <a:pt x="6450" y="1"/>
                    <a:pt x="563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1" name="Google Shape;1256;p33"/>
            <p:cNvSpPr/>
            <p:nvPr/>
          </p:nvSpPr>
          <p:spPr>
            <a:xfrm>
              <a:off x="3853422" y="3496112"/>
              <a:ext cx="62533" cy="212457"/>
            </a:xfrm>
            <a:custGeom>
              <a:avLst/>
              <a:gdLst/>
              <a:ahLst/>
              <a:cxnLst/>
              <a:rect l="l" t="t" r="r" b="b"/>
              <a:pathLst>
                <a:path w="1776" h="6034" extrusionOk="0">
                  <a:moveTo>
                    <a:pt x="1667" y="1"/>
                  </a:moveTo>
                  <a:cubicBezTo>
                    <a:pt x="1627" y="1"/>
                    <a:pt x="1591" y="25"/>
                    <a:pt x="1591" y="87"/>
                  </a:cubicBezTo>
                  <a:cubicBezTo>
                    <a:pt x="1461" y="2067"/>
                    <a:pt x="920" y="4004"/>
                    <a:pt x="66" y="5811"/>
                  </a:cubicBezTo>
                  <a:cubicBezTo>
                    <a:pt x="0" y="5934"/>
                    <a:pt x="81" y="6033"/>
                    <a:pt x="154" y="6033"/>
                  </a:cubicBezTo>
                  <a:cubicBezTo>
                    <a:pt x="190" y="6033"/>
                    <a:pt x="224" y="6009"/>
                    <a:pt x="239" y="5952"/>
                  </a:cubicBezTo>
                  <a:cubicBezTo>
                    <a:pt x="1191" y="4102"/>
                    <a:pt x="1732" y="2165"/>
                    <a:pt x="1775" y="87"/>
                  </a:cubicBezTo>
                  <a:cubicBezTo>
                    <a:pt x="1775" y="39"/>
                    <a:pt x="1718" y="1"/>
                    <a:pt x="166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2" name="Google Shape;1257;p33"/>
            <p:cNvSpPr/>
            <p:nvPr/>
          </p:nvSpPr>
          <p:spPr>
            <a:xfrm>
              <a:off x="3684274" y="3566743"/>
              <a:ext cx="28168" cy="130101"/>
            </a:xfrm>
            <a:custGeom>
              <a:avLst/>
              <a:gdLst/>
              <a:ahLst/>
              <a:cxnLst/>
              <a:rect l="l" t="t" r="r" b="b"/>
              <a:pathLst>
                <a:path w="800" h="3695" extrusionOk="0">
                  <a:moveTo>
                    <a:pt x="734" y="0"/>
                  </a:moveTo>
                  <a:cubicBezTo>
                    <a:pt x="723" y="0"/>
                    <a:pt x="715" y="5"/>
                    <a:pt x="715" y="18"/>
                  </a:cubicBezTo>
                  <a:cubicBezTo>
                    <a:pt x="271" y="1187"/>
                    <a:pt x="0" y="2409"/>
                    <a:pt x="130" y="3621"/>
                  </a:cubicBezTo>
                  <a:cubicBezTo>
                    <a:pt x="130" y="3670"/>
                    <a:pt x="155" y="3694"/>
                    <a:pt x="179" y="3694"/>
                  </a:cubicBezTo>
                  <a:cubicBezTo>
                    <a:pt x="203" y="3694"/>
                    <a:pt x="228" y="3670"/>
                    <a:pt x="228" y="3621"/>
                  </a:cubicBezTo>
                  <a:cubicBezTo>
                    <a:pt x="314" y="2409"/>
                    <a:pt x="401" y="1241"/>
                    <a:pt x="769" y="61"/>
                  </a:cubicBezTo>
                  <a:cubicBezTo>
                    <a:pt x="799" y="31"/>
                    <a:pt x="760" y="0"/>
                    <a:pt x="73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3" name="Google Shape;1258;p33"/>
            <p:cNvSpPr/>
            <p:nvPr/>
          </p:nvSpPr>
          <p:spPr>
            <a:xfrm>
              <a:off x="3723145" y="3437029"/>
              <a:ext cx="47815" cy="140664"/>
            </a:xfrm>
            <a:custGeom>
              <a:avLst/>
              <a:gdLst/>
              <a:ahLst/>
              <a:cxnLst/>
              <a:rect l="l" t="t" r="r" b="b"/>
              <a:pathLst>
                <a:path w="1358" h="3995" extrusionOk="0">
                  <a:moveTo>
                    <a:pt x="1303" y="1"/>
                  </a:moveTo>
                  <a:cubicBezTo>
                    <a:pt x="1281" y="1"/>
                    <a:pt x="1255" y="17"/>
                    <a:pt x="1234" y="56"/>
                  </a:cubicBezTo>
                  <a:cubicBezTo>
                    <a:pt x="649" y="1267"/>
                    <a:pt x="206" y="2533"/>
                    <a:pt x="22" y="3929"/>
                  </a:cubicBezTo>
                  <a:cubicBezTo>
                    <a:pt x="0" y="3973"/>
                    <a:pt x="33" y="3994"/>
                    <a:pt x="70" y="3994"/>
                  </a:cubicBezTo>
                  <a:cubicBezTo>
                    <a:pt x="108" y="3994"/>
                    <a:pt x="152" y="3973"/>
                    <a:pt x="152" y="3929"/>
                  </a:cubicBezTo>
                  <a:cubicBezTo>
                    <a:pt x="476" y="2620"/>
                    <a:pt x="833" y="1311"/>
                    <a:pt x="1331" y="99"/>
                  </a:cubicBezTo>
                  <a:cubicBezTo>
                    <a:pt x="1357" y="40"/>
                    <a:pt x="1336" y="1"/>
                    <a:pt x="130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4" name="Google Shape;1259;p33"/>
            <p:cNvSpPr/>
            <p:nvPr/>
          </p:nvSpPr>
          <p:spPr>
            <a:xfrm>
              <a:off x="3614170" y="3678605"/>
              <a:ext cx="325763" cy="141368"/>
            </a:xfrm>
            <a:custGeom>
              <a:avLst/>
              <a:gdLst/>
              <a:ahLst/>
              <a:cxnLst/>
              <a:rect l="l" t="t" r="r" b="b"/>
              <a:pathLst>
                <a:path w="9252" h="4015" extrusionOk="0">
                  <a:moveTo>
                    <a:pt x="1137" y="1"/>
                  </a:moveTo>
                  <a:cubicBezTo>
                    <a:pt x="769" y="1"/>
                    <a:pt x="455" y="174"/>
                    <a:pt x="325" y="498"/>
                  </a:cubicBezTo>
                  <a:lnTo>
                    <a:pt x="98" y="985"/>
                  </a:lnTo>
                  <a:cubicBezTo>
                    <a:pt x="1" y="1169"/>
                    <a:pt x="1" y="1396"/>
                    <a:pt x="98" y="1624"/>
                  </a:cubicBezTo>
                  <a:cubicBezTo>
                    <a:pt x="184" y="1851"/>
                    <a:pt x="368" y="2024"/>
                    <a:pt x="596" y="2121"/>
                  </a:cubicBezTo>
                  <a:cubicBezTo>
                    <a:pt x="1808" y="2608"/>
                    <a:pt x="3073" y="3063"/>
                    <a:pt x="4329" y="3376"/>
                  </a:cubicBezTo>
                  <a:cubicBezTo>
                    <a:pt x="5595" y="3690"/>
                    <a:pt x="6904" y="3874"/>
                    <a:pt x="8213" y="4015"/>
                  </a:cubicBezTo>
                  <a:lnTo>
                    <a:pt x="8300" y="4015"/>
                  </a:lnTo>
                  <a:cubicBezTo>
                    <a:pt x="8527" y="4015"/>
                    <a:pt x="8754" y="3917"/>
                    <a:pt x="8884" y="3788"/>
                  </a:cubicBezTo>
                  <a:cubicBezTo>
                    <a:pt x="9068" y="3647"/>
                    <a:pt x="9154" y="3420"/>
                    <a:pt x="9198" y="3247"/>
                  </a:cubicBezTo>
                  <a:lnTo>
                    <a:pt x="9252" y="2706"/>
                  </a:lnTo>
                  <a:cubicBezTo>
                    <a:pt x="9252" y="2294"/>
                    <a:pt x="8981" y="1894"/>
                    <a:pt x="8570" y="1797"/>
                  </a:cubicBezTo>
                  <a:cubicBezTo>
                    <a:pt x="8527" y="1797"/>
                    <a:pt x="8484" y="1797"/>
                    <a:pt x="8440" y="1753"/>
                  </a:cubicBezTo>
                  <a:cubicBezTo>
                    <a:pt x="7218" y="1667"/>
                    <a:pt x="6049" y="1483"/>
                    <a:pt x="4870" y="1169"/>
                  </a:cubicBezTo>
                  <a:cubicBezTo>
                    <a:pt x="3701" y="899"/>
                    <a:pt x="2576" y="498"/>
                    <a:pt x="1450" y="44"/>
                  </a:cubicBezTo>
                  <a:cubicBezTo>
                    <a:pt x="1407" y="44"/>
                    <a:pt x="1353" y="44"/>
                    <a:pt x="1310" y="1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5" name="Google Shape;1260;p33"/>
            <p:cNvSpPr/>
            <p:nvPr/>
          </p:nvSpPr>
          <p:spPr>
            <a:xfrm>
              <a:off x="3608079" y="3672126"/>
              <a:ext cx="337946" cy="153938"/>
            </a:xfrm>
            <a:custGeom>
              <a:avLst/>
              <a:gdLst/>
              <a:ahLst/>
              <a:cxnLst/>
              <a:rect l="l" t="t" r="r" b="b"/>
              <a:pathLst>
                <a:path w="9598" h="4372" extrusionOk="0">
                  <a:moveTo>
                    <a:pt x="1440" y="358"/>
                  </a:moveTo>
                  <a:cubicBezTo>
                    <a:pt x="1483" y="358"/>
                    <a:pt x="1526" y="412"/>
                    <a:pt x="1580" y="412"/>
                  </a:cubicBezTo>
                  <a:cubicBezTo>
                    <a:pt x="2662" y="855"/>
                    <a:pt x="3831" y="1267"/>
                    <a:pt x="4999" y="1537"/>
                  </a:cubicBezTo>
                  <a:cubicBezTo>
                    <a:pt x="6179" y="1851"/>
                    <a:pt x="7391" y="2035"/>
                    <a:pt x="8613" y="2121"/>
                  </a:cubicBezTo>
                  <a:cubicBezTo>
                    <a:pt x="8613" y="2165"/>
                    <a:pt x="8657" y="2165"/>
                    <a:pt x="8700" y="2165"/>
                  </a:cubicBezTo>
                  <a:cubicBezTo>
                    <a:pt x="9014" y="2251"/>
                    <a:pt x="9241" y="2522"/>
                    <a:pt x="9241" y="2890"/>
                  </a:cubicBezTo>
                  <a:lnTo>
                    <a:pt x="9198" y="3387"/>
                  </a:lnTo>
                  <a:cubicBezTo>
                    <a:pt x="9198" y="3560"/>
                    <a:pt x="9100" y="3744"/>
                    <a:pt x="8970" y="3831"/>
                  </a:cubicBezTo>
                  <a:cubicBezTo>
                    <a:pt x="8830" y="3972"/>
                    <a:pt x="8657" y="4015"/>
                    <a:pt x="8473" y="4015"/>
                  </a:cubicBezTo>
                  <a:lnTo>
                    <a:pt x="8429" y="4015"/>
                  </a:lnTo>
                  <a:cubicBezTo>
                    <a:pt x="7120" y="3874"/>
                    <a:pt x="5811" y="3701"/>
                    <a:pt x="4556" y="3387"/>
                  </a:cubicBezTo>
                  <a:cubicBezTo>
                    <a:pt x="3290" y="3063"/>
                    <a:pt x="2024" y="2662"/>
                    <a:pt x="855" y="2121"/>
                  </a:cubicBezTo>
                  <a:cubicBezTo>
                    <a:pt x="671" y="2078"/>
                    <a:pt x="498" y="1937"/>
                    <a:pt x="444" y="1764"/>
                  </a:cubicBezTo>
                  <a:cubicBezTo>
                    <a:pt x="357" y="1580"/>
                    <a:pt x="357" y="1396"/>
                    <a:pt x="444" y="1223"/>
                  </a:cubicBezTo>
                  <a:lnTo>
                    <a:pt x="671" y="769"/>
                  </a:lnTo>
                  <a:cubicBezTo>
                    <a:pt x="769" y="498"/>
                    <a:pt x="1039" y="358"/>
                    <a:pt x="1310" y="358"/>
                  </a:cubicBezTo>
                  <a:close/>
                  <a:moveTo>
                    <a:pt x="1310" y="1"/>
                  </a:moveTo>
                  <a:cubicBezTo>
                    <a:pt x="855" y="1"/>
                    <a:pt x="498" y="228"/>
                    <a:pt x="314" y="585"/>
                  </a:cubicBezTo>
                  <a:lnTo>
                    <a:pt x="130" y="1083"/>
                  </a:lnTo>
                  <a:cubicBezTo>
                    <a:pt x="0" y="1353"/>
                    <a:pt x="0" y="1624"/>
                    <a:pt x="87" y="1894"/>
                  </a:cubicBezTo>
                  <a:cubicBezTo>
                    <a:pt x="228" y="2165"/>
                    <a:pt x="444" y="2349"/>
                    <a:pt x="715" y="2478"/>
                  </a:cubicBezTo>
                  <a:cubicBezTo>
                    <a:pt x="1937" y="2976"/>
                    <a:pt x="3203" y="3387"/>
                    <a:pt x="4458" y="3701"/>
                  </a:cubicBezTo>
                  <a:cubicBezTo>
                    <a:pt x="5768" y="4015"/>
                    <a:pt x="7077" y="4242"/>
                    <a:pt x="8386" y="4372"/>
                  </a:cubicBezTo>
                  <a:lnTo>
                    <a:pt x="8473" y="4372"/>
                  </a:lnTo>
                  <a:cubicBezTo>
                    <a:pt x="8743" y="4372"/>
                    <a:pt x="9014" y="4285"/>
                    <a:pt x="9198" y="4101"/>
                  </a:cubicBezTo>
                  <a:cubicBezTo>
                    <a:pt x="9425" y="3928"/>
                    <a:pt x="9511" y="3701"/>
                    <a:pt x="9555" y="3431"/>
                  </a:cubicBezTo>
                  <a:lnTo>
                    <a:pt x="9598" y="2890"/>
                  </a:lnTo>
                  <a:cubicBezTo>
                    <a:pt x="9598" y="2392"/>
                    <a:pt x="9284" y="1937"/>
                    <a:pt x="8786" y="1808"/>
                  </a:cubicBezTo>
                  <a:lnTo>
                    <a:pt x="8613" y="1808"/>
                  </a:lnTo>
                  <a:cubicBezTo>
                    <a:pt x="7434" y="1667"/>
                    <a:pt x="6265" y="1494"/>
                    <a:pt x="5097" y="1169"/>
                  </a:cubicBezTo>
                  <a:cubicBezTo>
                    <a:pt x="3917" y="899"/>
                    <a:pt x="2792" y="542"/>
                    <a:pt x="1710" y="87"/>
                  </a:cubicBezTo>
                  <a:cubicBezTo>
                    <a:pt x="1667" y="44"/>
                    <a:pt x="1580" y="44"/>
                    <a:pt x="152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6" name="Google Shape;1261;p33"/>
            <p:cNvSpPr/>
            <p:nvPr/>
          </p:nvSpPr>
          <p:spPr>
            <a:xfrm>
              <a:off x="3630684" y="3703534"/>
              <a:ext cx="64681" cy="25774"/>
            </a:xfrm>
            <a:custGeom>
              <a:avLst/>
              <a:gdLst/>
              <a:ahLst/>
              <a:cxnLst/>
              <a:rect l="l" t="t" r="r" b="b"/>
              <a:pathLst>
                <a:path w="1837" h="732" extrusionOk="0">
                  <a:moveTo>
                    <a:pt x="185" y="0"/>
                  </a:moveTo>
                  <a:cubicBezTo>
                    <a:pt x="100" y="0"/>
                    <a:pt x="1" y="152"/>
                    <a:pt x="127" y="191"/>
                  </a:cubicBezTo>
                  <a:cubicBezTo>
                    <a:pt x="614" y="461"/>
                    <a:pt x="1155" y="645"/>
                    <a:pt x="1696" y="732"/>
                  </a:cubicBezTo>
                  <a:cubicBezTo>
                    <a:pt x="1836" y="732"/>
                    <a:pt x="1836" y="548"/>
                    <a:pt x="1750" y="548"/>
                  </a:cubicBezTo>
                  <a:cubicBezTo>
                    <a:pt x="1209" y="461"/>
                    <a:pt x="711" y="277"/>
                    <a:pt x="213" y="7"/>
                  </a:cubicBezTo>
                  <a:cubicBezTo>
                    <a:pt x="204" y="2"/>
                    <a:pt x="195" y="0"/>
                    <a:pt x="18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7" name="Google Shape;1262;p33"/>
            <p:cNvSpPr/>
            <p:nvPr/>
          </p:nvSpPr>
          <p:spPr>
            <a:xfrm>
              <a:off x="3847718" y="3764341"/>
              <a:ext cx="79258" cy="16795"/>
            </a:xfrm>
            <a:custGeom>
              <a:avLst/>
              <a:gdLst/>
              <a:ahLst/>
              <a:cxnLst/>
              <a:rect l="l" t="t" r="r" b="b"/>
              <a:pathLst>
                <a:path w="2251" h="477" extrusionOk="0">
                  <a:moveTo>
                    <a:pt x="184" y="0"/>
                  </a:moveTo>
                  <a:cubicBezTo>
                    <a:pt x="44" y="0"/>
                    <a:pt x="0" y="227"/>
                    <a:pt x="130" y="271"/>
                  </a:cubicBezTo>
                  <a:cubicBezTo>
                    <a:pt x="620" y="370"/>
                    <a:pt x="1154" y="476"/>
                    <a:pt x="1684" y="476"/>
                  </a:cubicBezTo>
                  <a:cubicBezTo>
                    <a:pt x="1845" y="476"/>
                    <a:pt x="2006" y="466"/>
                    <a:pt x="2164" y="444"/>
                  </a:cubicBezTo>
                  <a:cubicBezTo>
                    <a:pt x="2251" y="444"/>
                    <a:pt x="2251" y="314"/>
                    <a:pt x="2164" y="314"/>
                  </a:cubicBezTo>
                  <a:cubicBezTo>
                    <a:pt x="1483" y="173"/>
                    <a:pt x="855" y="130"/>
                    <a:pt x="18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8" name="Google Shape;1263;p33"/>
            <p:cNvSpPr/>
            <p:nvPr/>
          </p:nvSpPr>
          <p:spPr>
            <a:xfrm>
              <a:off x="3771524" y="3113238"/>
              <a:ext cx="57181" cy="61371"/>
            </a:xfrm>
            <a:custGeom>
              <a:avLst/>
              <a:gdLst/>
              <a:ahLst/>
              <a:cxnLst/>
              <a:rect l="l" t="t" r="r" b="b"/>
              <a:pathLst>
                <a:path w="1624" h="1743" extrusionOk="0">
                  <a:moveTo>
                    <a:pt x="1537" y="0"/>
                  </a:moveTo>
                  <a:cubicBezTo>
                    <a:pt x="671" y="98"/>
                    <a:pt x="0" y="812"/>
                    <a:pt x="0" y="1678"/>
                  </a:cubicBezTo>
                  <a:cubicBezTo>
                    <a:pt x="0" y="1721"/>
                    <a:pt x="22" y="1742"/>
                    <a:pt x="44" y="1742"/>
                  </a:cubicBezTo>
                  <a:cubicBezTo>
                    <a:pt x="65" y="1742"/>
                    <a:pt x="87" y="1721"/>
                    <a:pt x="87" y="1678"/>
                  </a:cubicBezTo>
                  <a:cubicBezTo>
                    <a:pt x="184" y="866"/>
                    <a:pt x="769" y="228"/>
                    <a:pt x="1537" y="98"/>
                  </a:cubicBezTo>
                  <a:cubicBezTo>
                    <a:pt x="1623" y="98"/>
                    <a:pt x="1580" y="0"/>
                    <a:pt x="15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9" name="Google Shape;1264;p33"/>
            <p:cNvSpPr/>
            <p:nvPr/>
          </p:nvSpPr>
          <p:spPr>
            <a:xfrm>
              <a:off x="3711315" y="3193130"/>
              <a:ext cx="15668" cy="43872"/>
            </a:xfrm>
            <a:custGeom>
              <a:avLst/>
              <a:gdLst/>
              <a:ahLst/>
              <a:cxnLst/>
              <a:rect l="l" t="t" r="r" b="b"/>
              <a:pathLst>
                <a:path w="445" h="1246" extrusionOk="0">
                  <a:moveTo>
                    <a:pt x="360" y="0"/>
                  </a:moveTo>
                  <a:cubicBezTo>
                    <a:pt x="344" y="0"/>
                    <a:pt x="327" y="11"/>
                    <a:pt x="314" y="36"/>
                  </a:cubicBezTo>
                  <a:cubicBezTo>
                    <a:pt x="1" y="350"/>
                    <a:pt x="1" y="848"/>
                    <a:pt x="271" y="1205"/>
                  </a:cubicBezTo>
                  <a:cubicBezTo>
                    <a:pt x="284" y="1234"/>
                    <a:pt x="301" y="1245"/>
                    <a:pt x="318" y="1245"/>
                  </a:cubicBezTo>
                  <a:cubicBezTo>
                    <a:pt x="358" y="1245"/>
                    <a:pt x="401" y="1179"/>
                    <a:pt x="401" y="1118"/>
                  </a:cubicBezTo>
                  <a:cubicBezTo>
                    <a:pt x="217" y="804"/>
                    <a:pt x="271" y="436"/>
                    <a:pt x="444" y="123"/>
                  </a:cubicBezTo>
                  <a:cubicBezTo>
                    <a:pt x="444" y="61"/>
                    <a:pt x="401" y="0"/>
                    <a:pt x="36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0" name="Google Shape;1265;p33"/>
            <p:cNvSpPr/>
            <p:nvPr/>
          </p:nvSpPr>
          <p:spPr>
            <a:xfrm>
              <a:off x="3671316" y="3258057"/>
              <a:ext cx="23133" cy="54223"/>
            </a:xfrm>
            <a:custGeom>
              <a:avLst/>
              <a:gdLst/>
              <a:ahLst/>
              <a:cxnLst/>
              <a:rect l="l" t="t" r="r" b="b"/>
              <a:pathLst>
                <a:path w="657" h="1540" extrusionOk="0">
                  <a:moveTo>
                    <a:pt x="288" y="1"/>
                  </a:moveTo>
                  <a:cubicBezTo>
                    <a:pt x="264" y="1"/>
                    <a:pt x="241" y="12"/>
                    <a:pt x="228" y="42"/>
                  </a:cubicBezTo>
                  <a:cubicBezTo>
                    <a:pt x="1" y="540"/>
                    <a:pt x="55" y="1124"/>
                    <a:pt x="455" y="1481"/>
                  </a:cubicBezTo>
                  <a:cubicBezTo>
                    <a:pt x="481" y="1523"/>
                    <a:pt x="511" y="1540"/>
                    <a:pt x="539" y="1540"/>
                  </a:cubicBezTo>
                  <a:cubicBezTo>
                    <a:pt x="605" y="1540"/>
                    <a:pt x="657" y="1443"/>
                    <a:pt x="596" y="1352"/>
                  </a:cubicBezTo>
                  <a:cubicBezTo>
                    <a:pt x="271" y="1027"/>
                    <a:pt x="185" y="540"/>
                    <a:pt x="368" y="86"/>
                  </a:cubicBezTo>
                  <a:cubicBezTo>
                    <a:pt x="398" y="56"/>
                    <a:pt x="341" y="1"/>
                    <a:pt x="2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1" name="Google Shape;1266;p33"/>
            <p:cNvSpPr/>
            <p:nvPr/>
          </p:nvSpPr>
          <p:spPr>
            <a:xfrm>
              <a:off x="4017959" y="3256085"/>
              <a:ext cx="45808" cy="49963"/>
            </a:xfrm>
            <a:custGeom>
              <a:avLst/>
              <a:gdLst/>
              <a:ahLst/>
              <a:cxnLst/>
              <a:rect l="l" t="t" r="r" b="b"/>
              <a:pathLst>
                <a:path w="1301" h="1419" extrusionOk="0">
                  <a:moveTo>
                    <a:pt x="367" y="0"/>
                  </a:moveTo>
                  <a:cubicBezTo>
                    <a:pt x="269" y="0"/>
                    <a:pt x="172" y="18"/>
                    <a:pt x="78" y="55"/>
                  </a:cubicBezTo>
                  <a:cubicBezTo>
                    <a:pt x="0" y="94"/>
                    <a:pt x="27" y="280"/>
                    <a:pt x="126" y="280"/>
                  </a:cubicBezTo>
                  <a:cubicBezTo>
                    <a:pt x="138" y="280"/>
                    <a:pt x="151" y="277"/>
                    <a:pt x="164" y="271"/>
                  </a:cubicBezTo>
                  <a:cubicBezTo>
                    <a:pt x="222" y="262"/>
                    <a:pt x="280" y="257"/>
                    <a:pt x="336" y="257"/>
                  </a:cubicBezTo>
                  <a:cubicBezTo>
                    <a:pt x="544" y="257"/>
                    <a:pt x="735" y="329"/>
                    <a:pt x="846" y="542"/>
                  </a:cubicBezTo>
                  <a:cubicBezTo>
                    <a:pt x="976" y="769"/>
                    <a:pt x="889" y="1040"/>
                    <a:pt x="759" y="1267"/>
                  </a:cubicBezTo>
                  <a:cubicBezTo>
                    <a:pt x="678" y="1339"/>
                    <a:pt x="792" y="1418"/>
                    <a:pt x="882" y="1418"/>
                  </a:cubicBezTo>
                  <a:cubicBezTo>
                    <a:pt x="900" y="1418"/>
                    <a:pt x="918" y="1415"/>
                    <a:pt x="932" y="1408"/>
                  </a:cubicBezTo>
                  <a:cubicBezTo>
                    <a:pt x="1246" y="1137"/>
                    <a:pt x="1300" y="683"/>
                    <a:pt x="1073" y="369"/>
                  </a:cubicBezTo>
                  <a:cubicBezTo>
                    <a:pt x="906" y="138"/>
                    <a:pt x="639" y="0"/>
                    <a:pt x="36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2" name="Google Shape;1267;p33"/>
            <p:cNvSpPr/>
            <p:nvPr/>
          </p:nvSpPr>
          <p:spPr>
            <a:xfrm>
              <a:off x="3933420" y="3155384"/>
              <a:ext cx="66723" cy="39646"/>
            </a:xfrm>
            <a:custGeom>
              <a:avLst/>
              <a:gdLst/>
              <a:ahLst/>
              <a:cxnLst/>
              <a:rect l="l" t="t" r="r" b="b"/>
              <a:pathLst>
                <a:path w="1895" h="1126" extrusionOk="0">
                  <a:moveTo>
                    <a:pt x="858" y="1"/>
                  </a:moveTo>
                  <a:cubicBezTo>
                    <a:pt x="529" y="1"/>
                    <a:pt x="149" y="149"/>
                    <a:pt x="1" y="481"/>
                  </a:cubicBezTo>
                  <a:cubicBezTo>
                    <a:pt x="1" y="511"/>
                    <a:pt x="22" y="542"/>
                    <a:pt x="50" y="542"/>
                  </a:cubicBezTo>
                  <a:cubicBezTo>
                    <a:pt x="62" y="542"/>
                    <a:pt x="75" y="536"/>
                    <a:pt x="87" y="524"/>
                  </a:cubicBezTo>
                  <a:cubicBezTo>
                    <a:pt x="325" y="352"/>
                    <a:pt x="538" y="204"/>
                    <a:pt x="806" y="204"/>
                  </a:cubicBezTo>
                  <a:cubicBezTo>
                    <a:pt x="892" y="204"/>
                    <a:pt x="983" y="219"/>
                    <a:pt x="1083" y="253"/>
                  </a:cubicBezTo>
                  <a:cubicBezTo>
                    <a:pt x="1440" y="340"/>
                    <a:pt x="1624" y="697"/>
                    <a:pt x="1710" y="1065"/>
                  </a:cubicBezTo>
                  <a:cubicBezTo>
                    <a:pt x="1710" y="1104"/>
                    <a:pt x="1748" y="1125"/>
                    <a:pt x="1789" y="1125"/>
                  </a:cubicBezTo>
                  <a:cubicBezTo>
                    <a:pt x="1839" y="1125"/>
                    <a:pt x="1894" y="1093"/>
                    <a:pt x="1894" y="1022"/>
                  </a:cubicBezTo>
                  <a:cubicBezTo>
                    <a:pt x="1894" y="567"/>
                    <a:pt x="1581" y="113"/>
                    <a:pt x="1083" y="26"/>
                  </a:cubicBezTo>
                  <a:cubicBezTo>
                    <a:pt x="1013" y="9"/>
                    <a:pt x="937" y="1"/>
                    <a:pt x="85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3" name="Google Shape;1268;p33"/>
            <p:cNvSpPr/>
            <p:nvPr/>
          </p:nvSpPr>
          <p:spPr>
            <a:xfrm>
              <a:off x="3840571" y="3324815"/>
              <a:ext cx="58625" cy="39963"/>
            </a:xfrm>
            <a:custGeom>
              <a:avLst/>
              <a:gdLst/>
              <a:ahLst/>
              <a:cxnLst/>
              <a:rect l="l" t="t" r="r" b="b"/>
              <a:pathLst>
                <a:path w="1665" h="1135" extrusionOk="0">
                  <a:moveTo>
                    <a:pt x="276" y="0"/>
                  </a:moveTo>
                  <a:cubicBezTo>
                    <a:pt x="227" y="0"/>
                    <a:pt x="178" y="25"/>
                    <a:pt x="160" y="83"/>
                  </a:cubicBezTo>
                  <a:cubicBezTo>
                    <a:pt x="0" y="655"/>
                    <a:pt x="489" y="1135"/>
                    <a:pt x="996" y="1135"/>
                  </a:cubicBezTo>
                  <a:cubicBezTo>
                    <a:pt x="1210" y="1135"/>
                    <a:pt x="1426" y="1050"/>
                    <a:pt x="1599" y="851"/>
                  </a:cubicBezTo>
                  <a:cubicBezTo>
                    <a:pt x="1664" y="746"/>
                    <a:pt x="1607" y="622"/>
                    <a:pt x="1515" y="622"/>
                  </a:cubicBezTo>
                  <a:cubicBezTo>
                    <a:pt x="1484" y="622"/>
                    <a:pt x="1450" y="635"/>
                    <a:pt x="1415" y="667"/>
                  </a:cubicBezTo>
                  <a:cubicBezTo>
                    <a:pt x="1284" y="789"/>
                    <a:pt x="1132" y="842"/>
                    <a:pt x="986" y="842"/>
                  </a:cubicBezTo>
                  <a:cubicBezTo>
                    <a:pt x="637" y="842"/>
                    <a:pt x="319" y="538"/>
                    <a:pt x="387" y="126"/>
                  </a:cubicBezTo>
                  <a:cubicBezTo>
                    <a:pt x="413" y="50"/>
                    <a:pt x="345" y="0"/>
                    <a:pt x="27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4" name="Google Shape;1269;p33"/>
            <p:cNvSpPr/>
            <p:nvPr/>
          </p:nvSpPr>
          <p:spPr>
            <a:xfrm>
              <a:off x="3712829" y="3331927"/>
              <a:ext cx="55315" cy="58378"/>
            </a:xfrm>
            <a:custGeom>
              <a:avLst/>
              <a:gdLst/>
              <a:ahLst/>
              <a:cxnLst/>
              <a:rect l="l" t="t" r="r" b="b"/>
              <a:pathLst>
                <a:path w="1571" h="1658" extrusionOk="0">
                  <a:moveTo>
                    <a:pt x="451" y="0"/>
                  </a:moveTo>
                  <a:cubicBezTo>
                    <a:pt x="435" y="0"/>
                    <a:pt x="418" y="3"/>
                    <a:pt x="401" y="11"/>
                  </a:cubicBezTo>
                  <a:cubicBezTo>
                    <a:pt x="88" y="336"/>
                    <a:pt x="1" y="877"/>
                    <a:pt x="271" y="1277"/>
                  </a:cubicBezTo>
                  <a:cubicBezTo>
                    <a:pt x="452" y="1516"/>
                    <a:pt x="754" y="1658"/>
                    <a:pt x="1054" y="1658"/>
                  </a:cubicBezTo>
                  <a:cubicBezTo>
                    <a:pt x="1202" y="1658"/>
                    <a:pt x="1351" y="1623"/>
                    <a:pt x="1483" y="1547"/>
                  </a:cubicBezTo>
                  <a:cubicBezTo>
                    <a:pt x="1571" y="1509"/>
                    <a:pt x="1536" y="1357"/>
                    <a:pt x="1466" y="1357"/>
                  </a:cubicBezTo>
                  <a:cubicBezTo>
                    <a:pt x="1458" y="1357"/>
                    <a:pt x="1449" y="1359"/>
                    <a:pt x="1440" y="1364"/>
                  </a:cubicBezTo>
                  <a:cubicBezTo>
                    <a:pt x="1340" y="1399"/>
                    <a:pt x="1242" y="1415"/>
                    <a:pt x="1148" y="1415"/>
                  </a:cubicBezTo>
                  <a:cubicBezTo>
                    <a:pt x="518" y="1415"/>
                    <a:pt x="71" y="692"/>
                    <a:pt x="542" y="108"/>
                  </a:cubicBezTo>
                  <a:cubicBezTo>
                    <a:pt x="578" y="73"/>
                    <a:pt x="525" y="0"/>
                    <a:pt x="4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5" name="Google Shape;1270;p33"/>
            <p:cNvSpPr/>
            <p:nvPr/>
          </p:nvSpPr>
          <p:spPr>
            <a:xfrm>
              <a:off x="3758954" y="3222776"/>
              <a:ext cx="36125" cy="49611"/>
            </a:xfrm>
            <a:custGeom>
              <a:avLst/>
              <a:gdLst/>
              <a:ahLst/>
              <a:cxnLst/>
              <a:rect l="l" t="t" r="r" b="b"/>
              <a:pathLst>
                <a:path w="1026" h="1409" extrusionOk="0">
                  <a:moveTo>
                    <a:pt x="844" y="0"/>
                  </a:moveTo>
                  <a:cubicBezTo>
                    <a:pt x="477" y="0"/>
                    <a:pt x="127" y="222"/>
                    <a:pt x="87" y="590"/>
                  </a:cubicBezTo>
                  <a:cubicBezTo>
                    <a:pt x="0" y="1001"/>
                    <a:pt x="314" y="1401"/>
                    <a:pt x="714" y="1401"/>
                  </a:cubicBezTo>
                  <a:cubicBezTo>
                    <a:pt x="725" y="1406"/>
                    <a:pt x="735" y="1408"/>
                    <a:pt x="744" y="1408"/>
                  </a:cubicBezTo>
                  <a:cubicBezTo>
                    <a:pt x="819" y="1408"/>
                    <a:pt x="844" y="1266"/>
                    <a:pt x="758" y="1217"/>
                  </a:cubicBezTo>
                  <a:cubicBezTo>
                    <a:pt x="487" y="1131"/>
                    <a:pt x="314" y="904"/>
                    <a:pt x="314" y="633"/>
                  </a:cubicBezTo>
                  <a:cubicBezTo>
                    <a:pt x="357" y="319"/>
                    <a:pt x="671" y="135"/>
                    <a:pt x="942" y="135"/>
                  </a:cubicBezTo>
                  <a:cubicBezTo>
                    <a:pt x="955" y="144"/>
                    <a:pt x="967" y="148"/>
                    <a:pt x="976" y="148"/>
                  </a:cubicBezTo>
                  <a:cubicBezTo>
                    <a:pt x="1026" y="148"/>
                    <a:pt x="1014" y="42"/>
                    <a:pt x="942" y="6"/>
                  </a:cubicBezTo>
                  <a:cubicBezTo>
                    <a:pt x="909" y="2"/>
                    <a:pt x="876" y="0"/>
                    <a:pt x="84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6" name="Google Shape;1271;p33"/>
            <p:cNvSpPr/>
            <p:nvPr/>
          </p:nvSpPr>
          <p:spPr>
            <a:xfrm>
              <a:off x="3819903" y="3198517"/>
              <a:ext cx="99081" cy="78096"/>
            </a:xfrm>
            <a:custGeom>
              <a:avLst/>
              <a:gdLst/>
              <a:ahLst/>
              <a:cxnLst/>
              <a:rect l="l" t="t" r="r" b="b"/>
              <a:pathLst>
                <a:path w="2814" h="2218" extrusionOk="0">
                  <a:moveTo>
                    <a:pt x="1054" y="1"/>
                  </a:moveTo>
                  <a:cubicBezTo>
                    <a:pt x="553" y="1"/>
                    <a:pt x="78" y="242"/>
                    <a:pt x="22" y="824"/>
                  </a:cubicBezTo>
                  <a:cubicBezTo>
                    <a:pt x="0" y="895"/>
                    <a:pt x="46" y="930"/>
                    <a:pt x="98" y="930"/>
                  </a:cubicBezTo>
                  <a:cubicBezTo>
                    <a:pt x="149" y="930"/>
                    <a:pt x="206" y="895"/>
                    <a:pt x="206" y="824"/>
                  </a:cubicBezTo>
                  <a:cubicBezTo>
                    <a:pt x="275" y="421"/>
                    <a:pt x="614" y="270"/>
                    <a:pt x="984" y="270"/>
                  </a:cubicBezTo>
                  <a:cubicBezTo>
                    <a:pt x="1310" y="270"/>
                    <a:pt x="1660" y="387"/>
                    <a:pt x="1872" y="554"/>
                  </a:cubicBezTo>
                  <a:cubicBezTo>
                    <a:pt x="2327" y="922"/>
                    <a:pt x="2457" y="1593"/>
                    <a:pt x="2100" y="2090"/>
                  </a:cubicBezTo>
                  <a:cubicBezTo>
                    <a:pt x="2069" y="2151"/>
                    <a:pt x="2124" y="2218"/>
                    <a:pt x="2175" y="2218"/>
                  </a:cubicBezTo>
                  <a:cubicBezTo>
                    <a:pt x="2196" y="2218"/>
                    <a:pt x="2217" y="2206"/>
                    <a:pt x="2229" y="2177"/>
                  </a:cubicBezTo>
                  <a:cubicBezTo>
                    <a:pt x="2814" y="1549"/>
                    <a:pt x="2597" y="608"/>
                    <a:pt x="1829" y="197"/>
                  </a:cubicBezTo>
                  <a:cubicBezTo>
                    <a:pt x="1605" y="71"/>
                    <a:pt x="1326" y="1"/>
                    <a:pt x="105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7" name="Google Shape;1272;p33"/>
            <p:cNvSpPr/>
            <p:nvPr/>
          </p:nvSpPr>
          <p:spPr>
            <a:xfrm>
              <a:off x="3954017" y="3235346"/>
              <a:ext cx="39646" cy="47991"/>
            </a:xfrm>
            <a:custGeom>
              <a:avLst/>
              <a:gdLst/>
              <a:ahLst/>
              <a:cxnLst/>
              <a:rect l="l" t="t" r="r" b="b"/>
              <a:pathLst>
                <a:path w="1126" h="1363" extrusionOk="0">
                  <a:moveTo>
                    <a:pt x="122" y="0"/>
                  </a:moveTo>
                  <a:cubicBezTo>
                    <a:pt x="96" y="0"/>
                    <a:pt x="70" y="2"/>
                    <a:pt x="43" y="6"/>
                  </a:cubicBezTo>
                  <a:cubicBezTo>
                    <a:pt x="0" y="6"/>
                    <a:pt x="0" y="103"/>
                    <a:pt x="43" y="103"/>
                  </a:cubicBezTo>
                  <a:cubicBezTo>
                    <a:pt x="314" y="233"/>
                    <a:pt x="498" y="276"/>
                    <a:pt x="682" y="503"/>
                  </a:cubicBezTo>
                  <a:cubicBezTo>
                    <a:pt x="855" y="731"/>
                    <a:pt x="952" y="1001"/>
                    <a:pt x="898" y="1272"/>
                  </a:cubicBezTo>
                  <a:cubicBezTo>
                    <a:pt x="898" y="1325"/>
                    <a:pt x="952" y="1362"/>
                    <a:pt x="993" y="1362"/>
                  </a:cubicBezTo>
                  <a:cubicBezTo>
                    <a:pt x="1018" y="1362"/>
                    <a:pt x="1039" y="1348"/>
                    <a:pt x="1039" y="1315"/>
                  </a:cubicBezTo>
                  <a:cubicBezTo>
                    <a:pt x="1125" y="1001"/>
                    <a:pt x="1039" y="687"/>
                    <a:pt x="855" y="417"/>
                  </a:cubicBezTo>
                  <a:cubicBezTo>
                    <a:pt x="696" y="209"/>
                    <a:pt x="410" y="0"/>
                    <a:pt x="1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8" name="Google Shape;1273;p33"/>
            <p:cNvSpPr/>
            <p:nvPr/>
          </p:nvSpPr>
          <p:spPr>
            <a:xfrm>
              <a:off x="3751384" y="3644909"/>
              <a:ext cx="14753" cy="9894"/>
            </a:xfrm>
            <a:custGeom>
              <a:avLst/>
              <a:gdLst/>
              <a:ahLst/>
              <a:cxnLst/>
              <a:rect l="l" t="t" r="r" b="b"/>
              <a:pathLst>
                <a:path w="419" h="281" extrusionOk="0">
                  <a:moveTo>
                    <a:pt x="219" y="1"/>
                  </a:moveTo>
                  <a:cubicBezTo>
                    <a:pt x="63" y="1"/>
                    <a:pt x="1" y="236"/>
                    <a:pt x="161" y="276"/>
                  </a:cubicBezTo>
                  <a:cubicBezTo>
                    <a:pt x="175" y="279"/>
                    <a:pt x="188" y="281"/>
                    <a:pt x="200" y="281"/>
                  </a:cubicBezTo>
                  <a:cubicBezTo>
                    <a:pt x="356" y="281"/>
                    <a:pt x="419" y="45"/>
                    <a:pt x="258" y="5"/>
                  </a:cubicBez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9" name="Google Shape;1274;p33"/>
            <p:cNvSpPr/>
            <p:nvPr/>
          </p:nvSpPr>
          <p:spPr>
            <a:xfrm>
              <a:off x="3798565" y="3522906"/>
              <a:ext cx="20598" cy="15915"/>
            </a:xfrm>
            <a:custGeom>
              <a:avLst/>
              <a:gdLst/>
              <a:ahLst/>
              <a:cxnLst/>
              <a:rect l="l" t="t" r="r" b="b"/>
              <a:pathLst>
                <a:path w="585" h="452" extrusionOk="0">
                  <a:moveTo>
                    <a:pt x="255" y="1"/>
                  </a:moveTo>
                  <a:cubicBezTo>
                    <a:pt x="161" y="1"/>
                    <a:pt x="72" y="61"/>
                    <a:pt x="44" y="181"/>
                  </a:cubicBezTo>
                  <a:cubicBezTo>
                    <a:pt x="1" y="365"/>
                    <a:pt x="174" y="452"/>
                    <a:pt x="314" y="452"/>
                  </a:cubicBezTo>
                  <a:cubicBezTo>
                    <a:pt x="358" y="452"/>
                    <a:pt x="401" y="452"/>
                    <a:pt x="401" y="408"/>
                  </a:cubicBezTo>
                  <a:cubicBezTo>
                    <a:pt x="498" y="365"/>
                    <a:pt x="585" y="224"/>
                    <a:pt x="498" y="138"/>
                  </a:cubicBezTo>
                  <a:cubicBezTo>
                    <a:pt x="498" y="94"/>
                    <a:pt x="444" y="51"/>
                    <a:pt x="401" y="51"/>
                  </a:cubicBezTo>
                  <a:cubicBezTo>
                    <a:pt x="356" y="17"/>
                    <a:pt x="304" y="1"/>
                    <a:pt x="25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0" name="Google Shape;1275;p33"/>
            <p:cNvSpPr/>
            <p:nvPr/>
          </p:nvSpPr>
          <p:spPr>
            <a:xfrm>
              <a:off x="3800924" y="3606495"/>
              <a:ext cx="19330" cy="13591"/>
            </a:xfrm>
            <a:custGeom>
              <a:avLst/>
              <a:gdLst/>
              <a:ahLst/>
              <a:cxnLst/>
              <a:rect l="l" t="t" r="r" b="b"/>
              <a:pathLst>
                <a:path w="549" h="386" extrusionOk="0">
                  <a:moveTo>
                    <a:pt x="265" y="1"/>
                  </a:moveTo>
                  <a:cubicBezTo>
                    <a:pt x="83" y="1"/>
                    <a:pt x="1" y="295"/>
                    <a:pt x="204" y="382"/>
                  </a:cubicBezTo>
                  <a:cubicBezTo>
                    <a:pt x="219" y="385"/>
                    <a:pt x="233" y="386"/>
                    <a:pt x="247" y="386"/>
                  </a:cubicBezTo>
                  <a:cubicBezTo>
                    <a:pt x="483" y="386"/>
                    <a:pt x="548" y="55"/>
                    <a:pt x="334" y="14"/>
                  </a:cubicBezTo>
                  <a:cubicBezTo>
                    <a:pt x="310" y="5"/>
                    <a:pt x="287" y="1"/>
                    <a:pt x="26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1" name="Google Shape;1276;p33"/>
            <p:cNvSpPr/>
            <p:nvPr/>
          </p:nvSpPr>
          <p:spPr>
            <a:xfrm>
              <a:off x="3811663" y="3449881"/>
              <a:ext cx="16619" cy="11373"/>
            </a:xfrm>
            <a:custGeom>
              <a:avLst/>
              <a:gdLst/>
              <a:ahLst/>
              <a:cxnLst/>
              <a:rect l="l" t="t" r="r" b="b"/>
              <a:pathLst>
                <a:path w="472" h="323" extrusionOk="0">
                  <a:moveTo>
                    <a:pt x="257" y="0"/>
                  </a:moveTo>
                  <a:cubicBezTo>
                    <a:pt x="62" y="0"/>
                    <a:pt x="0" y="278"/>
                    <a:pt x="213" y="318"/>
                  </a:cubicBezTo>
                  <a:cubicBezTo>
                    <a:pt x="225" y="321"/>
                    <a:pt x="236" y="322"/>
                    <a:pt x="247" y="322"/>
                  </a:cubicBezTo>
                  <a:cubicBezTo>
                    <a:pt x="407" y="322"/>
                    <a:pt x="471" y="45"/>
                    <a:pt x="299" y="4"/>
                  </a:cubicBezTo>
                  <a:cubicBezTo>
                    <a:pt x="285" y="2"/>
                    <a:pt x="271" y="0"/>
                    <a:pt x="25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2" name="Google Shape;1277;p33"/>
            <p:cNvSpPr/>
            <p:nvPr/>
          </p:nvSpPr>
          <p:spPr>
            <a:xfrm>
              <a:off x="3762510" y="3541709"/>
              <a:ext cx="18063" cy="11725"/>
            </a:xfrm>
            <a:custGeom>
              <a:avLst/>
              <a:gdLst/>
              <a:ahLst/>
              <a:cxnLst/>
              <a:rect l="l" t="t" r="r" b="b"/>
              <a:pathLst>
                <a:path w="513" h="333" extrusionOk="0">
                  <a:moveTo>
                    <a:pt x="258" y="0"/>
                  </a:moveTo>
                  <a:cubicBezTo>
                    <a:pt x="63" y="0"/>
                    <a:pt x="0" y="278"/>
                    <a:pt x="213" y="329"/>
                  </a:cubicBezTo>
                  <a:cubicBezTo>
                    <a:pt x="224" y="331"/>
                    <a:pt x="235" y="333"/>
                    <a:pt x="246" y="333"/>
                  </a:cubicBezTo>
                  <a:cubicBezTo>
                    <a:pt x="403" y="333"/>
                    <a:pt x="512" y="55"/>
                    <a:pt x="300" y="4"/>
                  </a:cubicBezTo>
                  <a:cubicBezTo>
                    <a:pt x="285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3" name="Google Shape;1278;p33"/>
            <p:cNvSpPr/>
            <p:nvPr/>
          </p:nvSpPr>
          <p:spPr>
            <a:xfrm>
              <a:off x="3787509" y="3471922"/>
              <a:ext cx="20211" cy="16232"/>
            </a:xfrm>
            <a:custGeom>
              <a:avLst/>
              <a:gdLst/>
              <a:ahLst/>
              <a:cxnLst/>
              <a:rect l="l" t="t" r="r" b="b"/>
              <a:pathLst>
                <a:path w="574" h="461" extrusionOk="0">
                  <a:moveTo>
                    <a:pt x="305" y="1"/>
                  </a:moveTo>
                  <a:cubicBezTo>
                    <a:pt x="294" y="1"/>
                    <a:pt x="282" y="2"/>
                    <a:pt x="271" y="6"/>
                  </a:cubicBezTo>
                  <a:cubicBezTo>
                    <a:pt x="174" y="6"/>
                    <a:pt x="131" y="49"/>
                    <a:pt x="44" y="147"/>
                  </a:cubicBezTo>
                  <a:cubicBezTo>
                    <a:pt x="1" y="190"/>
                    <a:pt x="1" y="320"/>
                    <a:pt x="44" y="363"/>
                  </a:cubicBezTo>
                  <a:cubicBezTo>
                    <a:pt x="87" y="460"/>
                    <a:pt x="174" y="460"/>
                    <a:pt x="271" y="460"/>
                  </a:cubicBezTo>
                  <a:cubicBezTo>
                    <a:pt x="358" y="417"/>
                    <a:pt x="401" y="363"/>
                    <a:pt x="444" y="320"/>
                  </a:cubicBezTo>
                  <a:cubicBezTo>
                    <a:pt x="573" y="201"/>
                    <a:pt x="430" y="1"/>
                    <a:pt x="30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4" name="Google Shape;1279;p33"/>
            <p:cNvSpPr/>
            <p:nvPr/>
          </p:nvSpPr>
          <p:spPr>
            <a:xfrm>
              <a:off x="3773461" y="3570264"/>
              <a:ext cx="15211" cy="11760"/>
            </a:xfrm>
            <a:custGeom>
              <a:avLst/>
              <a:gdLst/>
              <a:ahLst/>
              <a:cxnLst/>
              <a:rect l="l" t="t" r="r" b="b"/>
              <a:pathLst>
                <a:path w="432" h="334" extrusionOk="0">
                  <a:moveTo>
                    <a:pt x="225" y="1"/>
                  </a:moveTo>
                  <a:cubicBezTo>
                    <a:pt x="65" y="1"/>
                    <a:pt x="0" y="279"/>
                    <a:pt x="172" y="329"/>
                  </a:cubicBezTo>
                  <a:cubicBezTo>
                    <a:pt x="184" y="332"/>
                    <a:pt x="194" y="333"/>
                    <a:pt x="205" y="333"/>
                  </a:cubicBezTo>
                  <a:cubicBezTo>
                    <a:pt x="357" y="333"/>
                    <a:pt x="431" y="55"/>
                    <a:pt x="259" y="5"/>
                  </a:cubicBezTo>
                  <a:cubicBezTo>
                    <a:pt x="247" y="2"/>
                    <a:pt x="236" y="1"/>
                    <a:pt x="22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5" name="Google Shape;1280;p33"/>
            <p:cNvSpPr/>
            <p:nvPr/>
          </p:nvSpPr>
          <p:spPr>
            <a:xfrm>
              <a:off x="3936483" y="3410903"/>
              <a:ext cx="77744" cy="29330"/>
            </a:xfrm>
            <a:custGeom>
              <a:avLst/>
              <a:gdLst/>
              <a:ahLst/>
              <a:cxnLst/>
              <a:rect l="l" t="t" r="r" b="b"/>
              <a:pathLst>
                <a:path w="2208" h="833" extrusionOk="0">
                  <a:moveTo>
                    <a:pt x="2126" y="1"/>
                  </a:moveTo>
                  <a:cubicBezTo>
                    <a:pt x="2100" y="1"/>
                    <a:pt x="2078" y="11"/>
                    <a:pt x="2078" y="29"/>
                  </a:cubicBezTo>
                  <a:cubicBezTo>
                    <a:pt x="1918" y="487"/>
                    <a:pt x="1581" y="630"/>
                    <a:pt x="1200" y="630"/>
                  </a:cubicBezTo>
                  <a:cubicBezTo>
                    <a:pt x="834" y="630"/>
                    <a:pt x="427" y="498"/>
                    <a:pt x="98" y="386"/>
                  </a:cubicBezTo>
                  <a:cubicBezTo>
                    <a:pt x="44" y="386"/>
                    <a:pt x="0" y="473"/>
                    <a:pt x="44" y="473"/>
                  </a:cubicBezTo>
                  <a:cubicBezTo>
                    <a:pt x="358" y="654"/>
                    <a:pt x="857" y="833"/>
                    <a:pt x="1297" y="833"/>
                  </a:cubicBezTo>
                  <a:cubicBezTo>
                    <a:pt x="1750" y="833"/>
                    <a:pt x="2142" y="644"/>
                    <a:pt x="2208" y="73"/>
                  </a:cubicBezTo>
                  <a:cubicBezTo>
                    <a:pt x="2208" y="22"/>
                    <a:pt x="2163" y="1"/>
                    <a:pt x="212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6" name="Google Shape;1281;p33"/>
            <p:cNvSpPr/>
            <p:nvPr/>
          </p:nvSpPr>
          <p:spPr>
            <a:xfrm>
              <a:off x="3754482" y="3318019"/>
              <a:ext cx="15528" cy="11267"/>
            </a:xfrm>
            <a:custGeom>
              <a:avLst/>
              <a:gdLst/>
              <a:ahLst/>
              <a:cxnLst/>
              <a:rect l="l" t="t" r="r" b="b"/>
              <a:pathLst>
                <a:path w="441" h="320" extrusionOk="0">
                  <a:moveTo>
                    <a:pt x="175" y="1"/>
                  </a:moveTo>
                  <a:cubicBezTo>
                    <a:pt x="25" y="1"/>
                    <a:pt x="0" y="236"/>
                    <a:pt x="170" y="276"/>
                  </a:cubicBezTo>
                  <a:cubicBezTo>
                    <a:pt x="170" y="276"/>
                    <a:pt x="170" y="319"/>
                    <a:pt x="214" y="319"/>
                  </a:cubicBezTo>
                  <a:cubicBezTo>
                    <a:pt x="257" y="319"/>
                    <a:pt x="300" y="319"/>
                    <a:pt x="344" y="276"/>
                  </a:cubicBezTo>
                  <a:lnTo>
                    <a:pt x="398" y="276"/>
                  </a:lnTo>
                  <a:cubicBezTo>
                    <a:pt x="441" y="233"/>
                    <a:pt x="441" y="135"/>
                    <a:pt x="398" y="92"/>
                  </a:cubicBezTo>
                  <a:cubicBezTo>
                    <a:pt x="398" y="6"/>
                    <a:pt x="300" y="6"/>
                    <a:pt x="257" y="6"/>
                  </a:cubicBezTo>
                  <a:lnTo>
                    <a:pt x="214" y="6"/>
                  </a:lnTo>
                  <a:cubicBezTo>
                    <a:pt x="200" y="2"/>
                    <a:pt x="187" y="1"/>
                    <a:pt x="17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7" name="Google Shape;1282;p33"/>
            <p:cNvSpPr/>
            <p:nvPr/>
          </p:nvSpPr>
          <p:spPr>
            <a:xfrm>
              <a:off x="3873774" y="3301999"/>
              <a:ext cx="11655" cy="8415"/>
            </a:xfrm>
            <a:custGeom>
              <a:avLst/>
              <a:gdLst/>
              <a:ahLst/>
              <a:cxnLst/>
              <a:rect l="l" t="t" r="r" b="b"/>
              <a:pathLst>
                <a:path w="331" h="239" extrusionOk="0">
                  <a:moveTo>
                    <a:pt x="169" y="1"/>
                  </a:moveTo>
                  <a:cubicBezTo>
                    <a:pt x="59" y="1"/>
                    <a:pt x="0" y="194"/>
                    <a:pt x="158" y="233"/>
                  </a:cubicBezTo>
                  <a:cubicBezTo>
                    <a:pt x="171" y="237"/>
                    <a:pt x="182" y="239"/>
                    <a:pt x="193" y="239"/>
                  </a:cubicBezTo>
                  <a:cubicBezTo>
                    <a:pt x="305" y="239"/>
                    <a:pt x="330" y="46"/>
                    <a:pt x="202" y="6"/>
                  </a:cubicBezTo>
                  <a:cubicBezTo>
                    <a:pt x="190" y="2"/>
                    <a:pt x="180" y="1"/>
                    <a:pt x="16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8" name="Google Shape;1283;p33"/>
            <p:cNvSpPr/>
            <p:nvPr/>
          </p:nvSpPr>
          <p:spPr>
            <a:xfrm>
              <a:off x="3934969" y="3300978"/>
              <a:ext cx="8908" cy="12605"/>
            </a:xfrm>
            <a:custGeom>
              <a:avLst/>
              <a:gdLst/>
              <a:ahLst/>
              <a:cxnLst/>
              <a:rect l="l" t="t" r="r" b="b"/>
              <a:pathLst>
                <a:path w="253" h="358" extrusionOk="0">
                  <a:moveTo>
                    <a:pt x="116" y="1"/>
                  </a:moveTo>
                  <a:cubicBezTo>
                    <a:pt x="67" y="1"/>
                    <a:pt x="18" y="25"/>
                    <a:pt x="0" y="78"/>
                  </a:cubicBezTo>
                  <a:lnTo>
                    <a:pt x="0" y="262"/>
                  </a:lnTo>
                  <a:cubicBezTo>
                    <a:pt x="0" y="316"/>
                    <a:pt x="34" y="358"/>
                    <a:pt x="72" y="358"/>
                  </a:cubicBezTo>
                  <a:cubicBezTo>
                    <a:pt x="95" y="358"/>
                    <a:pt x="120" y="342"/>
                    <a:pt x="141" y="306"/>
                  </a:cubicBezTo>
                  <a:cubicBezTo>
                    <a:pt x="184" y="262"/>
                    <a:pt x="227" y="219"/>
                    <a:pt x="227" y="133"/>
                  </a:cubicBezTo>
                  <a:cubicBezTo>
                    <a:pt x="253" y="50"/>
                    <a:pt x="185" y="1"/>
                    <a:pt x="11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9" name="Google Shape;1284;p33"/>
            <p:cNvSpPr/>
            <p:nvPr/>
          </p:nvSpPr>
          <p:spPr>
            <a:xfrm>
              <a:off x="3823705" y="3153237"/>
              <a:ext cx="11478" cy="6127"/>
            </a:xfrm>
            <a:custGeom>
              <a:avLst/>
              <a:gdLst/>
              <a:ahLst/>
              <a:cxnLst/>
              <a:rect l="l" t="t" r="r" b="b"/>
              <a:pathLst>
                <a:path w="326" h="174" extrusionOk="0">
                  <a:moveTo>
                    <a:pt x="185" y="1"/>
                  </a:moveTo>
                  <a:cubicBezTo>
                    <a:pt x="55" y="1"/>
                    <a:pt x="1" y="130"/>
                    <a:pt x="98" y="174"/>
                  </a:cubicBezTo>
                  <a:lnTo>
                    <a:pt x="271" y="174"/>
                  </a:lnTo>
                  <a:cubicBezTo>
                    <a:pt x="271" y="130"/>
                    <a:pt x="325" y="87"/>
                    <a:pt x="271" y="87"/>
                  </a:cubicBezTo>
                  <a:cubicBezTo>
                    <a:pt x="228" y="44"/>
                    <a:pt x="228" y="44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0" name="Google Shape;1285;p33"/>
            <p:cNvSpPr/>
            <p:nvPr/>
          </p:nvSpPr>
          <p:spPr>
            <a:xfrm>
              <a:off x="3990988" y="3318019"/>
              <a:ext cx="15633" cy="9753"/>
            </a:xfrm>
            <a:custGeom>
              <a:avLst/>
              <a:gdLst/>
              <a:ahLst/>
              <a:cxnLst/>
              <a:rect l="l" t="t" r="r" b="b"/>
              <a:pathLst>
                <a:path w="444" h="277" extrusionOk="0">
                  <a:moveTo>
                    <a:pt x="139" y="0"/>
                  </a:moveTo>
                  <a:cubicBezTo>
                    <a:pt x="26" y="0"/>
                    <a:pt x="0" y="193"/>
                    <a:pt x="119" y="233"/>
                  </a:cubicBezTo>
                  <a:cubicBezTo>
                    <a:pt x="173" y="276"/>
                    <a:pt x="216" y="276"/>
                    <a:pt x="259" y="276"/>
                  </a:cubicBezTo>
                  <a:cubicBezTo>
                    <a:pt x="389" y="276"/>
                    <a:pt x="443" y="92"/>
                    <a:pt x="303" y="49"/>
                  </a:cubicBezTo>
                  <a:cubicBezTo>
                    <a:pt x="259" y="6"/>
                    <a:pt x="216" y="6"/>
                    <a:pt x="173" y="6"/>
                  </a:cubicBezTo>
                  <a:cubicBezTo>
                    <a:pt x="161" y="2"/>
                    <a:pt x="149" y="0"/>
                    <a:pt x="1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1" name="Google Shape;1286;p33"/>
            <p:cNvSpPr/>
            <p:nvPr/>
          </p:nvSpPr>
          <p:spPr>
            <a:xfrm>
              <a:off x="3951482" y="3197249"/>
              <a:ext cx="13063" cy="8415"/>
            </a:xfrm>
            <a:custGeom>
              <a:avLst/>
              <a:gdLst/>
              <a:ahLst/>
              <a:cxnLst/>
              <a:rect l="l" t="t" r="r" b="b"/>
              <a:pathLst>
                <a:path w="371" h="239" extrusionOk="0">
                  <a:moveTo>
                    <a:pt x="178" y="0"/>
                  </a:moveTo>
                  <a:cubicBezTo>
                    <a:pt x="59" y="0"/>
                    <a:pt x="1" y="193"/>
                    <a:pt x="159" y="233"/>
                  </a:cubicBezTo>
                  <a:cubicBezTo>
                    <a:pt x="171" y="237"/>
                    <a:pt x="183" y="238"/>
                    <a:pt x="194" y="238"/>
                  </a:cubicBezTo>
                  <a:cubicBezTo>
                    <a:pt x="312" y="238"/>
                    <a:pt x="371" y="45"/>
                    <a:pt x="213" y="6"/>
                  </a:cubicBezTo>
                  <a:cubicBezTo>
                    <a:pt x="201" y="2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2" name="Google Shape;1287;p33"/>
            <p:cNvSpPr/>
            <p:nvPr/>
          </p:nvSpPr>
          <p:spPr>
            <a:xfrm>
              <a:off x="3854725" y="3248268"/>
              <a:ext cx="13591" cy="12816"/>
            </a:xfrm>
            <a:custGeom>
              <a:avLst/>
              <a:gdLst/>
              <a:ahLst/>
              <a:cxnLst/>
              <a:rect l="l" t="t" r="r" b="b"/>
              <a:pathLst>
                <a:path w="386" h="364" extrusionOk="0">
                  <a:moveTo>
                    <a:pt x="137" y="0"/>
                  </a:moveTo>
                  <a:cubicBezTo>
                    <a:pt x="63" y="0"/>
                    <a:pt x="1" y="52"/>
                    <a:pt x="29" y="136"/>
                  </a:cubicBezTo>
                  <a:cubicBezTo>
                    <a:pt x="72" y="223"/>
                    <a:pt x="72" y="277"/>
                    <a:pt x="115" y="320"/>
                  </a:cubicBezTo>
                  <a:cubicBezTo>
                    <a:pt x="144" y="349"/>
                    <a:pt x="183" y="363"/>
                    <a:pt x="222" y="363"/>
                  </a:cubicBezTo>
                  <a:cubicBezTo>
                    <a:pt x="303" y="363"/>
                    <a:pt x="386" y="303"/>
                    <a:pt x="386" y="180"/>
                  </a:cubicBezTo>
                  <a:cubicBezTo>
                    <a:pt x="342" y="136"/>
                    <a:pt x="299" y="93"/>
                    <a:pt x="256" y="50"/>
                  </a:cubicBezTo>
                  <a:cubicBezTo>
                    <a:pt x="221" y="16"/>
                    <a:pt x="178" y="0"/>
                    <a:pt x="1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3" name="Google Shape;1288;p33"/>
            <p:cNvSpPr/>
            <p:nvPr/>
          </p:nvSpPr>
          <p:spPr>
            <a:xfrm>
              <a:off x="3709414" y="3257106"/>
              <a:ext cx="14507" cy="15035"/>
            </a:xfrm>
            <a:custGeom>
              <a:avLst/>
              <a:gdLst/>
              <a:ahLst/>
              <a:cxnLst/>
              <a:rect l="l" t="t" r="r" b="b"/>
              <a:pathLst>
                <a:path w="412" h="427" extrusionOk="0">
                  <a:moveTo>
                    <a:pt x="224" y="0"/>
                  </a:moveTo>
                  <a:cubicBezTo>
                    <a:pt x="188" y="0"/>
                    <a:pt x="156" y="20"/>
                    <a:pt x="141" y="69"/>
                  </a:cubicBezTo>
                  <a:cubicBezTo>
                    <a:pt x="98" y="113"/>
                    <a:pt x="55" y="156"/>
                    <a:pt x="55" y="199"/>
                  </a:cubicBezTo>
                  <a:cubicBezTo>
                    <a:pt x="1" y="297"/>
                    <a:pt x="55" y="426"/>
                    <a:pt x="185" y="426"/>
                  </a:cubicBezTo>
                  <a:cubicBezTo>
                    <a:pt x="271" y="426"/>
                    <a:pt x="368" y="383"/>
                    <a:pt x="368" y="242"/>
                  </a:cubicBezTo>
                  <a:cubicBezTo>
                    <a:pt x="412" y="199"/>
                    <a:pt x="412" y="199"/>
                    <a:pt x="368" y="156"/>
                  </a:cubicBezTo>
                  <a:cubicBezTo>
                    <a:pt x="368" y="71"/>
                    <a:pt x="290" y="0"/>
                    <a:pt x="22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4" name="Google Shape;1289;p33"/>
            <p:cNvSpPr/>
            <p:nvPr/>
          </p:nvSpPr>
          <p:spPr>
            <a:xfrm>
              <a:off x="3952820" y="3650543"/>
              <a:ext cx="45245" cy="16302"/>
            </a:xfrm>
            <a:custGeom>
              <a:avLst/>
              <a:gdLst/>
              <a:ahLst/>
              <a:cxnLst/>
              <a:rect l="l" t="t" r="r" b="b"/>
              <a:pathLst>
                <a:path w="1285" h="463" extrusionOk="0">
                  <a:moveTo>
                    <a:pt x="110" y="1"/>
                  </a:moveTo>
                  <a:cubicBezTo>
                    <a:pt x="44" y="1"/>
                    <a:pt x="1" y="93"/>
                    <a:pt x="34" y="159"/>
                  </a:cubicBezTo>
                  <a:cubicBezTo>
                    <a:pt x="238" y="370"/>
                    <a:pt x="483" y="462"/>
                    <a:pt x="728" y="462"/>
                  </a:cubicBezTo>
                  <a:cubicBezTo>
                    <a:pt x="860" y="462"/>
                    <a:pt x="991" y="436"/>
                    <a:pt x="1116" y="386"/>
                  </a:cubicBezTo>
                  <a:cubicBezTo>
                    <a:pt x="1284" y="307"/>
                    <a:pt x="1181" y="110"/>
                    <a:pt x="1063" y="110"/>
                  </a:cubicBezTo>
                  <a:cubicBezTo>
                    <a:pt x="1052" y="110"/>
                    <a:pt x="1041" y="112"/>
                    <a:pt x="1030" y="116"/>
                  </a:cubicBezTo>
                  <a:cubicBezTo>
                    <a:pt x="936" y="165"/>
                    <a:pt x="836" y="185"/>
                    <a:pt x="735" y="185"/>
                  </a:cubicBezTo>
                  <a:cubicBezTo>
                    <a:pt x="546" y="185"/>
                    <a:pt x="351" y="114"/>
                    <a:pt x="175" y="29"/>
                  </a:cubicBezTo>
                  <a:cubicBezTo>
                    <a:pt x="152" y="9"/>
                    <a:pt x="130" y="1"/>
                    <a:pt x="11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290;p33"/>
          <p:cNvGrpSpPr/>
          <p:nvPr/>
        </p:nvGrpSpPr>
        <p:grpSpPr>
          <a:xfrm rot="-1542445">
            <a:off x="8190386" y="518599"/>
            <a:ext cx="679416" cy="796953"/>
            <a:chOff x="7535191" y="1145492"/>
            <a:chExt cx="392063" cy="459878"/>
          </a:xfrm>
        </p:grpSpPr>
        <p:sp>
          <p:nvSpPr>
            <p:cNvPr id="1048855" name="Google Shape;1291;p33"/>
            <p:cNvSpPr/>
            <p:nvPr/>
          </p:nvSpPr>
          <p:spPr>
            <a:xfrm>
              <a:off x="7535191" y="1145492"/>
              <a:ext cx="392063" cy="459878"/>
            </a:xfrm>
            <a:custGeom>
              <a:avLst/>
              <a:gdLst/>
              <a:ahLst/>
              <a:cxnLst/>
              <a:rect l="l" t="t" r="r" b="b"/>
              <a:pathLst>
                <a:path w="11135" h="13061" extrusionOk="0">
                  <a:moveTo>
                    <a:pt x="5545" y="0"/>
                  </a:moveTo>
                  <a:cubicBezTo>
                    <a:pt x="5458" y="0"/>
                    <a:pt x="5370" y="11"/>
                    <a:pt x="5281" y="33"/>
                  </a:cubicBezTo>
                  <a:cubicBezTo>
                    <a:pt x="5011" y="33"/>
                    <a:pt x="4740" y="163"/>
                    <a:pt x="4556" y="390"/>
                  </a:cubicBezTo>
                  <a:cubicBezTo>
                    <a:pt x="4058" y="974"/>
                    <a:pt x="3604" y="1786"/>
                    <a:pt x="3388" y="2651"/>
                  </a:cubicBezTo>
                  <a:cubicBezTo>
                    <a:pt x="3117" y="2511"/>
                    <a:pt x="2792" y="2424"/>
                    <a:pt x="2522" y="2381"/>
                  </a:cubicBezTo>
                  <a:lnTo>
                    <a:pt x="2349" y="2327"/>
                  </a:lnTo>
                  <a:cubicBezTo>
                    <a:pt x="2035" y="2327"/>
                    <a:pt x="1764" y="2467"/>
                    <a:pt x="1581" y="2651"/>
                  </a:cubicBezTo>
                  <a:cubicBezTo>
                    <a:pt x="1353" y="2824"/>
                    <a:pt x="1223" y="3095"/>
                    <a:pt x="1169" y="3365"/>
                  </a:cubicBezTo>
                  <a:cubicBezTo>
                    <a:pt x="1126" y="3776"/>
                    <a:pt x="1083" y="4220"/>
                    <a:pt x="1126" y="4675"/>
                  </a:cubicBezTo>
                  <a:cubicBezTo>
                    <a:pt x="899" y="4718"/>
                    <a:pt x="726" y="4815"/>
                    <a:pt x="542" y="4988"/>
                  </a:cubicBezTo>
                  <a:cubicBezTo>
                    <a:pt x="315" y="5172"/>
                    <a:pt x="185" y="5399"/>
                    <a:pt x="141" y="5713"/>
                  </a:cubicBezTo>
                  <a:cubicBezTo>
                    <a:pt x="1" y="6752"/>
                    <a:pt x="141" y="8332"/>
                    <a:pt x="1083" y="9360"/>
                  </a:cubicBezTo>
                  <a:cubicBezTo>
                    <a:pt x="1440" y="9814"/>
                    <a:pt x="1894" y="10085"/>
                    <a:pt x="2435" y="10225"/>
                  </a:cubicBezTo>
                  <a:cubicBezTo>
                    <a:pt x="2305" y="10853"/>
                    <a:pt x="2251" y="11480"/>
                    <a:pt x="2251" y="12119"/>
                  </a:cubicBezTo>
                  <a:cubicBezTo>
                    <a:pt x="2251" y="12660"/>
                    <a:pt x="2663" y="13060"/>
                    <a:pt x="3160" y="13060"/>
                  </a:cubicBezTo>
                  <a:cubicBezTo>
                    <a:pt x="3701" y="13060"/>
                    <a:pt x="4145" y="12606"/>
                    <a:pt x="4145" y="12119"/>
                  </a:cubicBezTo>
                  <a:lnTo>
                    <a:pt x="4145" y="11892"/>
                  </a:lnTo>
                  <a:cubicBezTo>
                    <a:pt x="4599" y="12065"/>
                    <a:pt x="5097" y="12162"/>
                    <a:pt x="5638" y="12162"/>
                  </a:cubicBezTo>
                  <a:cubicBezTo>
                    <a:pt x="6450" y="12162"/>
                    <a:pt x="7304" y="11978"/>
                    <a:pt x="8029" y="11578"/>
                  </a:cubicBezTo>
                  <a:cubicBezTo>
                    <a:pt x="8300" y="11437"/>
                    <a:pt x="8473" y="11253"/>
                    <a:pt x="8570" y="10983"/>
                  </a:cubicBezTo>
                  <a:cubicBezTo>
                    <a:pt x="8743" y="10669"/>
                    <a:pt x="8700" y="10312"/>
                    <a:pt x="8527" y="9998"/>
                  </a:cubicBezTo>
                  <a:cubicBezTo>
                    <a:pt x="8473" y="9857"/>
                    <a:pt x="8386" y="9771"/>
                    <a:pt x="8343" y="9630"/>
                  </a:cubicBezTo>
                  <a:cubicBezTo>
                    <a:pt x="8570" y="9587"/>
                    <a:pt x="8798" y="9457"/>
                    <a:pt x="9014" y="9360"/>
                  </a:cubicBezTo>
                  <a:cubicBezTo>
                    <a:pt x="9284" y="9230"/>
                    <a:pt x="9468" y="9003"/>
                    <a:pt x="9555" y="8732"/>
                  </a:cubicBezTo>
                  <a:cubicBezTo>
                    <a:pt x="9696" y="8418"/>
                    <a:pt x="9696" y="8061"/>
                    <a:pt x="9512" y="7737"/>
                  </a:cubicBezTo>
                  <a:lnTo>
                    <a:pt x="9512" y="7693"/>
                  </a:lnTo>
                  <a:cubicBezTo>
                    <a:pt x="9739" y="7607"/>
                    <a:pt x="10009" y="7520"/>
                    <a:pt x="10193" y="7423"/>
                  </a:cubicBezTo>
                  <a:cubicBezTo>
                    <a:pt x="10464" y="7293"/>
                    <a:pt x="10637" y="7066"/>
                    <a:pt x="10734" y="6795"/>
                  </a:cubicBezTo>
                  <a:cubicBezTo>
                    <a:pt x="10908" y="6482"/>
                    <a:pt x="10908" y="6114"/>
                    <a:pt x="10734" y="5800"/>
                  </a:cubicBezTo>
                  <a:cubicBezTo>
                    <a:pt x="10464" y="5399"/>
                    <a:pt x="10096" y="4945"/>
                    <a:pt x="9652" y="4631"/>
                  </a:cubicBezTo>
                  <a:cubicBezTo>
                    <a:pt x="10421" y="3863"/>
                    <a:pt x="10962" y="2781"/>
                    <a:pt x="11091" y="1926"/>
                  </a:cubicBezTo>
                  <a:cubicBezTo>
                    <a:pt x="11135" y="1569"/>
                    <a:pt x="11005" y="1245"/>
                    <a:pt x="10734" y="1028"/>
                  </a:cubicBezTo>
                  <a:cubicBezTo>
                    <a:pt x="10550" y="801"/>
                    <a:pt x="10280" y="660"/>
                    <a:pt x="10009" y="660"/>
                  </a:cubicBezTo>
                  <a:cubicBezTo>
                    <a:pt x="9880" y="660"/>
                    <a:pt x="9739" y="617"/>
                    <a:pt x="9609" y="617"/>
                  </a:cubicBezTo>
                  <a:cubicBezTo>
                    <a:pt x="8798" y="617"/>
                    <a:pt x="7802" y="844"/>
                    <a:pt x="6991" y="1342"/>
                  </a:cubicBezTo>
                  <a:cubicBezTo>
                    <a:pt x="6763" y="931"/>
                    <a:pt x="6536" y="574"/>
                    <a:pt x="6222" y="303"/>
                  </a:cubicBezTo>
                  <a:cubicBezTo>
                    <a:pt x="6052" y="100"/>
                    <a:pt x="5807" y="0"/>
                    <a:pt x="5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6" name="Google Shape;1292;p33"/>
            <p:cNvSpPr/>
            <p:nvPr/>
          </p:nvSpPr>
          <p:spPr>
            <a:xfrm>
              <a:off x="7643004" y="1293902"/>
              <a:ext cx="135805" cy="283722"/>
            </a:xfrm>
            <a:custGeom>
              <a:avLst/>
              <a:gdLst/>
              <a:ahLst/>
              <a:cxnLst/>
              <a:rect l="l" t="t" r="r" b="b"/>
              <a:pathLst>
                <a:path w="3857" h="8058" extrusionOk="0">
                  <a:moveTo>
                    <a:pt x="3707" y="1"/>
                  </a:moveTo>
                  <a:cubicBezTo>
                    <a:pt x="3674" y="1"/>
                    <a:pt x="3640" y="18"/>
                    <a:pt x="3615" y="59"/>
                  </a:cubicBezTo>
                  <a:cubicBezTo>
                    <a:pt x="1537" y="2169"/>
                    <a:pt x="1" y="4874"/>
                    <a:pt x="1" y="7947"/>
                  </a:cubicBezTo>
                  <a:cubicBezTo>
                    <a:pt x="1" y="8023"/>
                    <a:pt x="53" y="8057"/>
                    <a:pt x="111" y="8057"/>
                  </a:cubicBezTo>
                  <a:cubicBezTo>
                    <a:pt x="186" y="8057"/>
                    <a:pt x="271" y="8001"/>
                    <a:pt x="271" y="7904"/>
                  </a:cubicBezTo>
                  <a:cubicBezTo>
                    <a:pt x="326" y="4928"/>
                    <a:pt x="1894" y="2396"/>
                    <a:pt x="3788" y="189"/>
                  </a:cubicBezTo>
                  <a:cubicBezTo>
                    <a:pt x="3857" y="98"/>
                    <a:pt x="3785" y="1"/>
                    <a:pt x="370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7" name="Google Shape;1293;p33"/>
            <p:cNvSpPr/>
            <p:nvPr/>
          </p:nvSpPr>
          <p:spPr>
            <a:xfrm>
              <a:off x="7660539" y="1181688"/>
              <a:ext cx="127284" cy="151297"/>
            </a:xfrm>
            <a:custGeom>
              <a:avLst/>
              <a:gdLst/>
              <a:ahLst/>
              <a:cxnLst/>
              <a:rect l="l" t="t" r="r" b="b"/>
              <a:pathLst>
                <a:path w="3615" h="4297" extrusionOk="0">
                  <a:moveTo>
                    <a:pt x="1894" y="0"/>
                  </a:moveTo>
                  <a:cubicBezTo>
                    <a:pt x="1851" y="0"/>
                    <a:pt x="1764" y="0"/>
                    <a:pt x="1764" y="43"/>
                  </a:cubicBezTo>
                  <a:cubicBezTo>
                    <a:pt x="726" y="1212"/>
                    <a:pt x="1" y="3560"/>
                    <a:pt x="1937" y="4231"/>
                  </a:cubicBezTo>
                  <a:lnTo>
                    <a:pt x="1992" y="4231"/>
                  </a:lnTo>
                  <a:cubicBezTo>
                    <a:pt x="1992" y="4261"/>
                    <a:pt x="2013" y="4297"/>
                    <a:pt x="2055" y="4297"/>
                  </a:cubicBezTo>
                  <a:cubicBezTo>
                    <a:pt x="2073" y="4297"/>
                    <a:pt x="2095" y="4290"/>
                    <a:pt x="2121" y="4274"/>
                  </a:cubicBezTo>
                  <a:cubicBezTo>
                    <a:pt x="3615" y="3517"/>
                    <a:pt x="2976" y="942"/>
                    <a:pt x="199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8" name="Google Shape;1294;p33"/>
            <p:cNvSpPr/>
            <p:nvPr/>
          </p:nvSpPr>
          <p:spPr>
            <a:xfrm>
              <a:off x="7671595" y="1175209"/>
              <a:ext cx="106722" cy="163480"/>
            </a:xfrm>
            <a:custGeom>
              <a:avLst/>
              <a:gdLst/>
              <a:ahLst/>
              <a:cxnLst/>
              <a:rect l="l" t="t" r="r" b="b"/>
              <a:pathLst>
                <a:path w="3031" h="4643" extrusionOk="0">
                  <a:moveTo>
                    <a:pt x="1537" y="357"/>
                  </a:moveTo>
                  <a:lnTo>
                    <a:pt x="1580" y="401"/>
                  </a:lnTo>
                  <a:lnTo>
                    <a:pt x="1623" y="401"/>
                  </a:lnTo>
                  <a:cubicBezTo>
                    <a:pt x="2164" y="942"/>
                    <a:pt x="2619" y="2121"/>
                    <a:pt x="2489" y="3160"/>
                  </a:cubicBezTo>
                  <a:cubicBezTo>
                    <a:pt x="2392" y="3647"/>
                    <a:pt x="2164" y="4058"/>
                    <a:pt x="1764" y="4285"/>
                  </a:cubicBezTo>
                  <a:lnTo>
                    <a:pt x="1721" y="4242"/>
                  </a:lnTo>
                  <a:lnTo>
                    <a:pt x="1678" y="4242"/>
                  </a:lnTo>
                  <a:cubicBezTo>
                    <a:pt x="1137" y="4058"/>
                    <a:pt x="769" y="3701"/>
                    <a:pt x="639" y="3203"/>
                  </a:cubicBezTo>
                  <a:cubicBezTo>
                    <a:pt x="412" y="2294"/>
                    <a:pt x="909" y="1126"/>
                    <a:pt x="1537" y="357"/>
                  </a:cubicBezTo>
                  <a:close/>
                  <a:moveTo>
                    <a:pt x="1537" y="0"/>
                  </a:moveTo>
                  <a:cubicBezTo>
                    <a:pt x="1450" y="0"/>
                    <a:pt x="1353" y="43"/>
                    <a:pt x="1310" y="130"/>
                  </a:cubicBezTo>
                  <a:cubicBezTo>
                    <a:pt x="639" y="898"/>
                    <a:pt x="0" y="2208"/>
                    <a:pt x="325" y="3290"/>
                  </a:cubicBezTo>
                  <a:cubicBezTo>
                    <a:pt x="455" y="3917"/>
                    <a:pt x="909" y="4372"/>
                    <a:pt x="1580" y="4599"/>
                  </a:cubicBezTo>
                  <a:cubicBezTo>
                    <a:pt x="1623" y="4642"/>
                    <a:pt x="1678" y="4642"/>
                    <a:pt x="1721" y="4642"/>
                  </a:cubicBezTo>
                  <a:lnTo>
                    <a:pt x="1851" y="4642"/>
                  </a:lnTo>
                  <a:cubicBezTo>
                    <a:pt x="2392" y="4372"/>
                    <a:pt x="2760" y="3874"/>
                    <a:pt x="2846" y="3203"/>
                  </a:cubicBezTo>
                  <a:cubicBezTo>
                    <a:pt x="3030" y="2024"/>
                    <a:pt x="2435" y="671"/>
                    <a:pt x="1807" y="43"/>
                  </a:cubicBezTo>
                  <a:cubicBezTo>
                    <a:pt x="1721" y="0"/>
                    <a:pt x="1623" y="0"/>
                    <a:pt x="15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9" name="Google Shape;1295;p33"/>
            <p:cNvSpPr/>
            <p:nvPr/>
          </p:nvSpPr>
          <p:spPr>
            <a:xfrm>
              <a:off x="7695608" y="1253235"/>
              <a:ext cx="44259" cy="74610"/>
            </a:xfrm>
            <a:custGeom>
              <a:avLst/>
              <a:gdLst/>
              <a:ahLst/>
              <a:cxnLst/>
              <a:rect l="l" t="t" r="r" b="b"/>
              <a:pathLst>
                <a:path w="1257" h="2119" extrusionOk="0">
                  <a:moveTo>
                    <a:pt x="282" y="0"/>
                  </a:moveTo>
                  <a:cubicBezTo>
                    <a:pt x="242" y="0"/>
                    <a:pt x="202" y="25"/>
                    <a:pt x="184" y="78"/>
                  </a:cubicBezTo>
                  <a:cubicBezTo>
                    <a:pt x="0" y="846"/>
                    <a:pt x="314" y="1755"/>
                    <a:pt x="1039" y="2112"/>
                  </a:cubicBezTo>
                  <a:cubicBezTo>
                    <a:pt x="1052" y="2117"/>
                    <a:pt x="1065" y="2119"/>
                    <a:pt x="1078" y="2119"/>
                  </a:cubicBezTo>
                  <a:cubicBezTo>
                    <a:pt x="1187" y="2119"/>
                    <a:pt x="1256" y="1963"/>
                    <a:pt x="1169" y="1885"/>
                  </a:cubicBezTo>
                  <a:cubicBezTo>
                    <a:pt x="584" y="1485"/>
                    <a:pt x="271" y="846"/>
                    <a:pt x="400" y="132"/>
                  </a:cubicBezTo>
                  <a:cubicBezTo>
                    <a:pt x="400" y="49"/>
                    <a:pt x="341" y="0"/>
                    <a:pt x="2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0" name="Google Shape;1296;p33"/>
            <p:cNvSpPr/>
            <p:nvPr/>
          </p:nvSpPr>
          <p:spPr>
            <a:xfrm>
              <a:off x="7604062" y="1263974"/>
              <a:ext cx="128129" cy="129185"/>
            </a:xfrm>
            <a:custGeom>
              <a:avLst/>
              <a:gdLst/>
              <a:ahLst/>
              <a:cxnLst/>
              <a:rect l="l" t="t" r="r" b="b"/>
              <a:pathLst>
                <a:path w="3639" h="3669" extrusionOk="0">
                  <a:moveTo>
                    <a:pt x="393" y="0"/>
                  </a:moveTo>
                  <a:cubicBezTo>
                    <a:pt x="349" y="0"/>
                    <a:pt x="295" y="0"/>
                    <a:pt x="295" y="44"/>
                  </a:cubicBezTo>
                  <a:cubicBezTo>
                    <a:pt x="252" y="98"/>
                    <a:pt x="209" y="98"/>
                    <a:pt x="209" y="184"/>
                  </a:cubicBezTo>
                  <a:cubicBezTo>
                    <a:pt x="0" y="1544"/>
                    <a:pt x="520" y="3668"/>
                    <a:pt x="2169" y="3668"/>
                  </a:cubicBezTo>
                  <a:cubicBezTo>
                    <a:pt x="2318" y="3668"/>
                    <a:pt x="2476" y="3651"/>
                    <a:pt x="2643" y="3614"/>
                  </a:cubicBezTo>
                  <a:lnTo>
                    <a:pt x="2643" y="3560"/>
                  </a:lnTo>
                  <a:cubicBezTo>
                    <a:pt x="2656" y="3576"/>
                    <a:pt x="2669" y="3583"/>
                    <a:pt x="2683" y="3583"/>
                  </a:cubicBezTo>
                  <a:cubicBezTo>
                    <a:pt x="2714" y="3583"/>
                    <a:pt x="2746" y="3547"/>
                    <a:pt x="2784" y="3517"/>
                  </a:cubicBezTo>
                  <a:cubicBezTo>
                    <a:pt x="3639" y="2078"/>
                    <a:pt x="1702" y="271"/>
                    <a:pt x="39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1" name="Google Shape;1297;p33"/>
            <p:cNvSpPr/>
            <p:nvPr/>
          </p:nvSpPr>
          <p:spPr>
            <a:xfrm>
              <a:off x="7600365" y="1257882"/>
              <a:ext cx="118869" cy="140981"/>
            </a:xfrm>
            <a:custGeom>
              <a:avLst/>
              <a:gdLst/>
              <a:ahLst/>
              <a:cxnLst/>
              <a:rect l="l" t="t" r="r" b="b"/>
              <a:pathLst>
                <a:path w="3376" h="4004" extrusionOk="0">
                  <a:moveTo>
                    <a:pt x="541" y="357"/>
                  </a:moveTo>
                  <a:cubicBezTo>
                    <a:pt x="1309" y="541"/>
                    <a:pt x="2348" y="1299"/>
                    <a:pt x="2748" y="2207"/>
                  </a:cubicBezTo>
                  <a:cubicBezTo>
                    <a:pt x="2976" y="2705"/>
                    <a:pt x="2976" y="3149"/>
                    <a:pt x="2748" y="3560"/>
                  </a:cubicBezTo>
                  <a:lnTo>
                    <a:pt x="2705" y="3603"/>
                  </a:lnTo>
                  <a:lnTo>
                    <a:pt x="2662" y="3603"/>
                  </a:lnTo>
                  <a:cubicBezTo>
                    <a:pt x="2524" y="3631"/>
                    <a:pt x="2393" y="3645"/>
                    <a:pt x="2269" y="3645"/>
                  </a:cubicBezTo>
                  <a:cubicBezTo>
                    <a:pt x="1817" y="3645"/>
                    <a:pt x="1448" y="3462"/>
                    <a:pt x="1125" y="3106"/>
                  </a:cubicBezTo>
                  <a:cubicBezTo>
                    <a:pt x="541" y="2435"/>
                    <a:pt x="357" y="1255"/>
                    <a:pt x="498" y="401"/>
                  </a:cubicBezTo>
                  <a:lnTo>
                    <a:pt x="541" y="401"/>
                  </a:lnTo>
                  <a:lnTo>
                    <a:pt x="541" y="357"/>
                  </a:lnTo>
                  <a:close/>
                  <a:moveTo>
                    <a:pt x="498" y="0"/>
                  </a:moveTo>
                  <a:cubicBezTo>
                    <a:pt x="400" y="0"/>
                    <a:pt x="314" y="43"/>
                    <a:pt x="271" y="87"/>
                  </a:cubicBezTo>
                  <a:cubicBezTo>
                    <a:pt x="184" y="130"/>
                    <a:pt x="130" y="217"/>
                    <a:pt x="130" y="314"/>
                  </a:cubicBezTo>
                  <a:cubicBezTo>
                    <a:pt x="0" y="1255"/>
                    <a:pt x="184" y="2565"/>
                    <a:pt x="855" y="3376"/>
                  </a:cubicBezTo>
                  <a:cubicBezTo>
                    <a:pt x="1212" y="3787"/>
                    <a:pt x="1710" y="4004"/>
                    <a:pt x="2251" y="4004"/>
                  </a:cubicBezTo>
                  <a:cubicBezTo>
                    <a:pt x="2391" y="4004"/>
                    <a:pt x="2564" y="3960"/>
                    <a:pt x="2792" y="3960"/>
                  </a:cubicBezTo>
                  <a:cubicBezTo>
                    <a:pt x="2889" y="3960"/>
                    <a:pt x="2976" y="3917"/>
                    <a:pt x="3019" y="3787"/>
                  </a:cubicBezTo>
                  <a:cubicBezTo>
                    <a:pt x="3333" y="3290"/>
                    <a:pt x="3376" y="2705"/>
                    <a:pt x="3062" y="2067"/>
                  </a:cubicBezTo>
                  <a:cubicBezTo>
                    <a:pt x="2619" y="985"/>
                    <a:pt x="1396" y="173"/>
                    <a:pt x="54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2" name="Google Shape;1298;p33"/>
            <p:cNvSpPr/>
            <p:nvPr/>
          </p:nvSpPr>
          <p:spPr>
            <a:xfrm>
              <a:off x="7632512" y="1337070"/>
              <a:ext cx="69575" cy="49540"/>
            </a:xfrm>
            <a:custGeom>
              <a:avLst/>
              <a:gdLst/>
              <a:ahLst/>
              <a:cxnLst/>
              <a:rect l="l" t="t" r="r" b="b"/>
              <a:pathLst>
                <a:path w="1976" h="1407" extrusionOk="0">
                  <a:moveTo>
                    <a:pt x="130" y="0"/>
                  </a:moveTo>
                  <a:cubicBezTo>
                    <a:pt x="67" y="0"/>
                    <a:pt x="0" y="48"/>
                    <a:pt x="28" y="132"/>
                  </a:cubicBezTo>
                  <a:cubicBezTo>
                    <a:pt x="241" y="849"/>
                    <a:pt x="925" y="1406"/>
                    <a:pt x="1675" y="1406"/>
                  </a:cubicBezTo>
                  <a:cubicBezTo>
                    <a:pt x="1728" y="1406"/>
                    <a:pt x="1782" y="1403"/>
                    <a:pt x="1835" y="1398"/>
                  </a:cubicBezTo>
                  <a:cubicBezTo>
                    <a:pt x="1976" y="1354"/>
                    <a:pt x="1976" y="1127"/>
                    <a:pt x="1835" y="1127"/>
                  </a:cubicBezTo>
                  <a:cubicBezTo>
                    <a:pt x="1110" y="1084"/>
                    <a:pt x="483" y="727"/>
                    <a:pt x="212" y="45"/>
                  </a:cubicBezTo>
                  <a:cubicBezTo>
                    <a:pt x="197" y="14"/>
                    <a:pt x="164" y="0"/>
                    <a:pt x="13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3" name="Google Shape;1299;p33"/>
            <p:cNvSpPr/>
            <p:nvPr/>
          </p:nvSpPr>
          <p:spPr>
            <a:xfrm>
              <a:off x="7567549" y="1346013"/>
              <a:ext cx="129608" cy="128376"/>
            </a:xfrm>
            <a:custGeom>
              <a:avLst/>
              <a:gdLst/>
              <a:ahLst/>
              <a:cxnLst/>
              <a:rect l="l" t="t" r="r" b="b"/>
              <a:pathLst>
                <a:path w="3681" h="3646" extrusionOk="0">
                  <a:moveTo>
                    <a:pt x="362" y="0"/>
                  </a:moveTo>
                  <a:cubicBezTo>
                    <a:pt x="344" y="0"/>
                    <a:pt x="335" y="31"/>
                    <a:pt x="304" y="62"/>
                  </a:cubicBezTo>
                  <a:cubicBezTo>
                    <a:pt x="250" y="62"/>
                    <a:pt x="207" y="105"/>
                    <a:pt x="207" y="148"/>
                  </a:cubicBezTo>
                  <a:cubicBezTo>
                    <a:pt x="1" y="1544"/>
                    <a:pt x="509" y="3645"/>
                    <a:pt x="2120" y="3645"/>
                  </a:cubicBezTo>
                  <a:cubicBezTo>
                    <a:pt x="2283" y="3645"/>
                    <a:pt x="2456" y="3624"/>
                    <a:pt x="2642" y="3578"/>
                  </a:cubicBezTo>
                  <a:lnTo>
                    <a:pt x="2685" y="3578"/>
                  </a:lnTo>
                  <a:cubicBezTo>
                    <a:pt x="2739" y="3578"/>
                    <a:pt x="2782" y="3578"/>
                    <a:pt x="2782" y="3535"/>
                  </a:cubicBezTo>
                  <a:cubicBezTo>
                    <a:pt x="3680" y="2096"/>
                    <a:pt x="1744" y="246"/>
                    <a:pt x="391" y="18"/>
                  </a:cubicBezTo>
                  <a:cubicBezTo>
                    <a:pt x="378" y="6"/>
                    <a:pt x="369" y="0"/>
                    <a:pt x="36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4" name="Google Shape;1300;p33"/>
            <p:cNvSpPr/>
            <p:nvPr/>
          </p:nvSpPr>
          <p:spPr>
            <a:xfrm>
              <a:off x="7563782" y="1340168"/>
              <a:ext cx="119256" cy="141368"/>
            </a:xfrm>
            <a:custGeom>
              <a:avLst/>
              <a:gdLst/>
              <a:ahLst/>
              <a:cxnLst/>
              <a:rect l="l" t="t" r="r" b="b"/>
              <a:pathLst>
                <a:path w="3387" h="4015" extrusionOk="0">
                  <a:moveTo>
                    <a:pt x="541" y="368"/>
                  </a:moveTo>
                  <a:cubicBezTo>
                    <a:pt x="1310" y="541"/>
                    <a:pt x="2348" y="1266"/>
                    <a:pt x="2749" y="2208"/>
                  </a:cubicBezTo>
                  <a:cubicBezTo>
                    <a:pt x="2976" y="2705"/>
                    <a:pt x="2976" y="3160"/>
                    <a:pt x="2749" y="3560"/>
                  </a:cubicBezTo>
                  <a:lnTo>
                    <a:pt x="2705" y="3560"/>
                  </a:lnTo>
                  <a:cubicBezTo>
                    <a:pt x="2542" y="3608"/>
                    <a:pt x="2385" y="3631"/>
                    <a:pt x="2234" y="3631"/>
                  </a:cubicBezTo>
                  <a:cubicBezTo>
                    <a:pt x="1805" y="3631"/>
                    <a:pt x="1430" y="3445"/>
                    <a:pt x="1126" y="3117"/>
                  </a:cubicBezTo>
                  <a:cubicBezTo>
                    <a:pt x="541" y="2435"/>
                    <a:pt x="411" y="1223"/>
                    <a:pt x="498" y="412"/>
                  </a:cubicBezTo>
                  <a:lnTo>
                    <a:pt x="541" y="368"/>
                  </a:lnTo>
                  <a:close/>
                  <a:moveTo>
                    <a:pt x="498" y="0"/>
                  </a:moveTo>
                  <a:cubicBezTo>
                    <a:pt x="411" y="0"/>
                    <a:pt x="314" y="0"/>
                    <a:pt x="271" y="98"/>
                  </a:cubicBezTo>
                  <a:cubicBezTo>
                    <a:pt x="228" y="141"/>
                    <a:pt x="184" y="228"/>
                    <a:pt x="141" y="314"/>
                  </a:cubicBezTo>
                  <a:cubicBezTo>
                    <a:pt x="0" y="1266"/>
                    <a:pt x="184" y="2576"/>
                    <a:pt x="855" y="3344"/>
                  </a:cubicBezTo>
                  <a:cubicBezTo>
                    <a:pt x="1223" y="3787"/>
                    <a:pt x="1710" y="4015"/>
                    <a:pt x="2251" y="4015"/>
                  </a:cubicBezTo>
                  <a:cubicBezTo>
                    <a:pt x="2435" y="4015"/>
                    <a:pt x="2619" y="3971"/>
                    <a:pt x="2792" y="3928"/>
                  </a:cubicBezTo>
                  <a:cubicBezTo>
                    <a:pt x="2889" y="3928"/>
                    <a:pt x="3019" y="3885"/>
                    <a:pt x="3062" y="3787"/>
                  </a:cubicBezTo>
                  <a:cubicBezTo>
                    <a:pt x="3387" y="3290"/>
                    <a:pt x="3387" y="2662"/>
                    <a:pt x="3117" y="2078"/>
                  </a:cubicBezTo>
                  <a:cubicBezTo>
                    <a:pt x="2619" y="996"/>
                    <a:pt x="1396" y="141"/>
                    <a:pt x="54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5" name="Google Shape;1301;p33"/>
            <p:cNvSpPr/>
            <p:nvPr/>
          </p:nvSpPr>
          <p:spPr>
            <a:xfrm>
              <a:off x="7596105" y="1418827"/>
              <a:ext cx="69434" cy="48907"/>
            </a:xfrm>
            <a:custGeom>
              <a:avLst/>
              <a:gdLst/>
              <a:ahLst/>
              <a:cxnLst/>
              <a:rect l="l" t="t" r="r" b="b"/>
              <a:pathLst>
                <a:path w="1972" h="1389" extrusionOk="0">
                  <a:moveTo>
                    <a:pt x="122" y="0"/>
                  </a:moveTo>
                  <a:cubicBezTo>
                    <a:pt x="62" y="0"/>
                    <a:pt x="0" y="59"/>
                    <a:pt x="34" y="114"/>
                  </a:cubicBezTo>
                  <a:cubicBezTo>
                    <a:pt x="287" y="832"/>
                    <a:pt x="927" y="1389"/>
                    <a:pt x="1671" y="1389"/>
                  </a:cubicBezTo>
                  <a:cubicBezTo>
                    <a:pt x="1724" y="1389"/>
                    <a:pt x="1777" y="1386"/>
                    <a:pt x="1831" y="1380"/>
                  </a:cubicBezTo>
                  <a:cubicBezTo>
                    <a:pt x="1971" y="1380"/>
                    <a:pt x="1971" y="1153"/>
                    <a:pt x="1831" y="1153"/>
                  </a:cubicBezTo>
                  <a:cubicBezTo>
                    <a:pt x="1160" y="1056"/>
                    <a:pt x="521" y="742"/>
                    <a:pt x="208" y="71"/>
                  </a:cubicBezTo>
                  <a:cubicBezTo>
                    <a:pt x="192" y="20"/>
                    <a:pt x="157" y="0"/>
                    <a:pt x="1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6" name="Google Shape;1302;p33"/>
            <p:cNvSpPr/>
            <p:nvPr/>
          </p:nvSpPr>
          <p:spPr>
            <a:xfrm>
              <a:off x="7735219" y="1309571"/>
              <a:ext cx="147847" cy="83518"/>
            </a:xfrm>
            <a:custGeom>
              <a:avLst/>
              <a:gdLst/>
              <a:ahLst/>
              <a:cxnLst/>
              <a:rect l="l" t="t" r="r" b="b"/>
              <a:pathLst>
                <a:path w="4199" h="2372" extrusionOk="0">
                  <a:moveTo>
                    <a:pt x="1296" y="0"/>
                  </a:moveTo>
                  <a:cubicBezTo>
                    <a:pt x="815" y="0"/>
                    <a:pt x="370" y="161"/>
                    <a:pt x="44" y="556"/>
                  </a:cubicBezTo>
                  <a:cubicBezTo>
                    <a:pt x="0" y="599"/>
                    <a:pt x="0" y="642"/>
                    <a:pt x="44" y="696"/>
                  </a:cubicBezTo>
                  <a:cubicBezTo>
                    <a:pt x="180" y="1938"/>
                    <a:pt x="1114" y="2371"/>
                    <a:pt x="2131" y="2371"/>
                  </a:cubicBezTo>
                  <a:cubicBezTo>
                    <a:pt x="2806" y="2371"/>
                    <a:pt x="3518" y="2180"/>
                    <a:pt x="4058" y="1908"/>
                  </a:cubicBezTo>
                  <a:cubicBezTo>
                    <a:pt x="4145" y="1865"/>
                    <a:pt x="4145" y="1822"/>
                    <a:pt x="4145" y="1778"/>
                  </a:cubicBezTo>
                  <a:cubicBezTo>
                    <a:pt x="4199" y="1724"/>
                    <a:pt x="4199" y="1681"/>
                    <a:pt x="4199" y="1681"/>
                  </a:cubicBezTo>
                  <a:cubicBezTo>
                    <a:pt x="3722" y="864"/>
                    <a:pt x="2412" y="0"/>
                    <a:pt x="1296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7" name="Google Shape;1303;p33"/>
            <p:cNvSpPr/>
            <p:nvPr/>
          </p:nvSpPr>
          <p:spPr>
            <a:xfrm>
              <a:off x="7728741" y="1303585"/>
              <a:ext cx="160417" cy="95278"/>
            </a:xfrm>
            <a:custGeom>
              <a:avLst/>
              <a:gdLst/>
              <a:ahLst/>
              <a:cxnLst/>
              <a:rect l="l" t="t" r="r" b="b"/>
              <a:pathLst>
                <a:path w="4556" h="2706" extrusionOk="0">
                  <a:moveTo>
                    <a:pt x="1494" y="368"/>
                  </a:moveTo>
                  <a:cubicBezTo>
                    <a:pt x="2532" y="368"/>
                    <a:pt x="3701" y="1137"/>
                    <a:pt x="4155" y="1851"/>
                  </a:cubicBezTo>
                  <a:lnTo>
                    <a:pt x="4155" y="1894"/>
                  </a:lnTo>
                  <a:cubicBezTo>
                    <a:pt x="3614" y="2219"/>
                    <a:pt x="2889" y="2349"/>
                    <a:pt x="2305" y="2349"/>
                  </a:cubicBezTo>
                  <a:cubicBezTo>
                    <a:pt x="1678" y="2349"/>
                    <a:pt x="541" y="2165"/>
                    <a:pt x="412" y="866"/>
                  </a:cubicBezTo>
                  <a:lnTo>
                    <a:pt x="412" y="812"/>
                  </a:lnTo>
                  <a:cubicBezTo>
                    <a:pt x="682" y="498"/>
                    <a:pt x="1039" y="368"/>
                    <a:pt x="1494" y="368"/>
                  </a:cubicBezTo>
                  <a:close/>
                  <a:moveTo>
                    <a:pt x="1494" y="1"/>
                  </a:moveTo>
                  <a:cubicBezTo>
                    <a:pt x="909" y="1"/>
                    <a:pt x="455" y="185"/>
                    <a:pt x="98" y="596"/>
                  </a:cubicBezTo>
                  <a:cubicBezTo>
                    <a:pt x="55" y="682"/>
                    <a:pt x="0" y="812"/>
                    <a:pt x="55" y="909"/>
                  </a:cubicBezTo>
                  <a:cubicBezTo>
                    <a:pt x="184" y="2078"/>
                    <a:pt x="996" y="2706"/>
                    <a:pt x="2305" y="2706"/>
                  </a:cubicBezTo>
                  <a:cubicBezTo>
                    <a:pt x="2976" y="2706"/>
                    <a:pt x="3744" y="2533"/>
                    <a:pt x="4329" y="2219"/>
                  </a:cubicBezTo>
                  <a:cubicBezTo>
                    <a:pt x="4426" y="2165"/>
                    <a:pt x="4469" y="2121"/>
                    <a:pt x="4512" y="2035"/>
                  </a:cubicBezTo>
                  <a:cubicBezTo>
                    <a:pt x="4556" y="1948"/>
                    <a:pt x="4556" y="1851"/>
                    <a:pt x="4512" y="1764"/>
                  </a:cubicBezTo>
                  <a:cubicBezTo>
                    <a:pt x="4015" y="909"/>
                    <a:pt x="2705" y="1"/>
                    <a:pt x="14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8" name="Google Shape;1304;p33"/>
            <p:cNvSpPr/>
            <p:nvPr/>
          </p:nvSpPr>
          <p:spPr>
            <a:xfrm>
              <a:off x="7740818" y="1327880"/>
              <a:ext cx="67568" cy="50491"/>
            </a:xfrm>
            <a:custGeom>
              <a:avLst/>
              <a:gdLst/>
              <a:ahLst/>
              <a:cxnLst/>
              <a:rect l="l" t="t" r="r" b="b"/>
              <a:pathLst>
                <a:path w="1919" h="1434" extrusionOk="0">
                  <a:moveTo>
                    <a:pt x="130" y="0"/>
                  </a:moveTo>
                  <a:cubicBezTo>
                    <a:pt x="63" y="0"/>
                    <a:pt x="0" y="47"/>
                    <a:pt x="25" y="122"/>
                  </a:cubicBezTo>
                  <a:cubicBezTo>
                    <a:pt x="192" y="903"/>
                    <a:pt x="910" y="1434"/>
                    <a:pt x="1687" y="1434"/>
                  </a:cubicBezTo>
                  <a:cubicBezTo>
                    <a:pt x="1718" y="1434"/>
                    <a:pt x="1748" y="1433"/>
                    <a:pt x="1778" y="1431"/>
                  </a:cubicBezTo>
                  <a:cubicBezTo>
                    <a:pt x="1919" y="1431"/>
                    <a:pt x="1919" y="1258"/>
                    <a:pt x="1778" y="1258"/>
                  </a:cubicBezTo>
                  <a:cubicBezTo>
                    <a:pt x="1064" y="1161"/>
                    <a:pt x="523" y="717"/>
                    <a:pt x="253" y="79"/>
                  </a:cubicBezTo>
                  <a:cubicBezTo>
                    <a:pt x="230" y="24"/>
                    <a:pt x="179" y="0"/>
                    <a:pt x="13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9" name="Google Shape;1305;p33"/>
            <p:cNvSpPr/>
            <p:nvPr/>
          </p:nvSpPr>
          <p:spPr>
            <a:xfrm>
              <a:off x="7694059" y="1378617"/>
              <a:ext cx="147495" cy="83412"/>
            </a:xfrm>
            <a:custGeom>
              <a:avLst/>
              <a:gdLst/>
              <a:ahLst/>
              <a:cxnLst/>
              <a:rect l="l" t="t" r="r" b="b"/>
              <a:pathLst>
                <a:path w="4189" h="2369" extrusionOk="0">
                  <a:moveTo>
                    <a:pt x="1281" y="0"/>
                  </a:moveTo>
                  <a:cubicBezTo>
                    <a:pt x="808" y="0"/>
                    <a:pt x="369" y="155"/>
                    <a:pt x="44" y="531"/>
                  </a:cubicBezTo>
                  <a:cubicBezTo>
                    <a:pt x="1" y="575"/>
                    <a:pt x="1" y="629"/>
                    <a:pt x="44" y="672"/>
                  </a:cubicBezTo>
                  <a:lnTo>
                    <a:pt x="44" y="715"/>
                  </a:lnTo>
                  <a:cubicBezTo>
                    <a:pt x="154" y="1930"/>
                    <a:pt x="1091" y="2368"/>
                    <a:pt x="2115" y="2368"/>
                  </a:cubicBezTo>
                  <a:cubicBezTo>
                    <a:pt x="2797" y="2368"/>
                    <a:pt x="3518" y="2174"/>
                    <a:pt x="4058" y="1884"/>
                  </a:cubicBezTo>
                  <a:cubicBezTo>
                    <a:pt x="4102" y="1841"/>
                    <a:pt x="4145" y="1797"/>
                    <a:pt x="4145" y="1754"/>
                  </a:cubicBezTo>
                  <a:cubicBezTo>
                    <a:pt x="4145" y="1754"/>
                    <a:pt x="4188" y="1711"/>
                    <a:pt x="4145" y="1657"/>
                  </a:cubicBezTo>
                  <a:cubicBezTo>
                    <a:pt x="3676" y="839"/>
                    <a:pt x="2385" y="0"/>
                    <a:pt x="128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0" name="Google Shape;1306;p33"/>
            <p:cNvSpPr/>
            <p:nvPr/>
          </p:nvSpPr>
          <p:spPr>
            <a:xfrm>
              <a:off x="7687580" y="1372174"/>
              <a:ext cx="160452" cy="96792"/>
            </a:xfrm>
            <a:custGeom>
              <a:avLst/>
              <a:gdLst/>
              <a:ahLst/>
              <a:cxnLst/>
              <a:rect l="l" t="t" r="r" b="b"/>
              <a:pathLst>
                <a:path w="4557" h="2749" extrusionOk="0">
                  <a:moveTo>
                    <a:pt x="1494" y="357"/>
                  </a:moveTo>
                  <a:cubicBezTo>
                    <a:pt x="2479" y="357"/>
                    <a:pt x="3658" y="1126"/>
                    <a:pt x="4145" y="1840"/>
                  </a:cubicBezTo>
                  <a:lnTo>
                    <a:pt x="4102" y="1840"/>
                  </a:lnTo>
                  <a:lnTo>
                    <a:pt x="4102" y="1937"/>
                  </a:lnTo>
                  <a:cubicBezTo>
                    <a:pt x="3561" y="2208"/>
                    <a:pt x="2890" y="2381"/>
                    <a:pt x="2251" y="2381"/>
                  </a:cubicBezTo>
                  <a:cubicBezTo>
                    <a:pt x="1624" y="2381"/>
                    <a:pt x="542" y="2164"/>
                    <a:pt x="412" y="898"/>
                  </a:cubicBezTo>
                  <a:lnTo>
                    <a:pt x="412" y="812"/>
                  </a:lnTo>
                  <a:cubicBezTo>
                    <a:pt x="683" y="487"/>
                    <a:pt x="1040" y="357"/>
                    <a:pt x="1494" y="357"/>
                  </a:cubicBezTo>
                  <a:close/>
                  <a:moveTo>
                    <a:pt x="1494" y="0"/>
                  </a:moveTo>
                  <a:cubicBezTo>
                    <a:pt x="899" y="0"/>
                    <a:pt x="412" y="217"/>
                    <a:pt x="87" y="628"/>
                  </a:cubicBezTo>
                  <a:cubicBezTo>
                    <a:pt x="1" y="714"/>
                    <a:pt x="1" y="812"/>
                    <a:pt x="44" y="898"/>
                  </a:cubicBezTo>
                  <a:cubicBezTo>
                    <a:pt x="142" y="2067"/>
                    <a:pt x="996" y="2749"/>
                    <a:pt x="2251" y="2749"/>
                  </a:cubicBezTo>
                  <a:cubicBezTo>
                    <a:pt x="2933" y="2749"/>
                    <a:pt x="3701" y="2521"/>
                    <a:pt x="4329" y="2251"/>
                  </a:cubicBezTo>
                  <a:cubicBezTo>
                    <a:pt x="4415" y="2208"/>
                    <a:pt x="4470" y="2110"/>
                    <a:pt x="4470" y="2024"/>
                  </a:cubicBezTo>
                  <a:cubicBezTo>
                    <a:pt x="4556" y="1937"/>
                    <a:pt x="4556" y="1840"/>
                    <a:pt x="4513" y="1753"/>
                  </a:cubicBezTo>
                  <a:cubicBezTo>
                    <a:pt x="4015" y="898"/>
                    <a:pt x="2663" y="0"/>
                    <a:pt x="149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1" name="Google Shape;1307;p33"/>
            <p:cNvSpPr/>
            <p:nvPr/>
          </p:nvSpPr>
          <p:spPr>
            <a:xfrm>
              <a:off x="7698636" y="1396575"/>
              <a:ext cx="68237" cy="50033"/>
            </a:xfrm>
            <a:custGeom>
              <a:avLst/>
              <a:gdLst/>
              <a:ahLst/>
              <a:cxnLst/>
              <a:rect l="l" t="t" r="r" b="b"/>
              <a:pathLst>
                <a:path w="1938" h="1421" extrusionOk="0">
                  <a:moveTo>
                    <a:pt x="159" y="1"/>
                  </a:moveTo>
                  <a:cubicBezTo>
                    <a:pt x="80" y="1"/>
                    <a:pt x="1" y="70"/>
                    <a:pt x="1" y="162"/>
                  </a:cubicBezTo>
                  <a:cubicBezTo>
                    <a:pt x="217" y="895"/>
                    <a:pt x="926" y="1421"/>
                    <a:pt x="1696" y="1421"/>
                  </a:cubicBezTo>
                  <a:cubicBezTo>
                    <a:pt x="1733" y="1421"/>
                    <a:pt x="1770" y="1420"/>
                    <a:pt x="1808" y="1417"/>
                  </a:cubicBezTo>
                  <a:cubicBezTo>
                    <a:pt x="1894" y="1417"/>
                    <a:pt x="1937" y="1244"/>
                    <a:pt x="1808" y="1244"/>
                  </a:cubicBezTo>
                  <a:cubicBezTo>
                    <a:pt x="1083" y="1201"/>
                    <a:pt x="542" y="703"/>
                    <a:pt x="271" y="65"/>
                  </a:cubicBezTo>
                  <a:cubicBezTo>
                    <a:pt x="241" y="20"/>
                    <a:pt x="200" y="1"/>
                    <a:pt x="15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2" name="Google Shape;1308;p33"/>
            <p:cNvSpPr/>
            <p:nvPr/>
          </p:nvSpPr>
          <p:spPr>
            <a:xfrm>
              <a:off x="7659025" y="1456960"/>
              <a:ext cx="147847" cy="83342"/>
            </a:xfrm>
            <a:custGeom>
              <a:avLst/>
              <a:gdLst/>
              <a:ahLst/>
              <a:cxnLst/>
              <a:rect l="l" t="t" r="r" b="b"/>
              <a:pathLst>
                <a:path w="4199" h="2367" extrusionOk="0">
                  <a:moveTo>
                    <a:pt x="1316" y="1"/>
                  </a:moveTo>
                  <a:cubicBezTo>
                    <a:pt x="829" y="1"/>
                    <a:pt x="376" y="165"/>
                    <a:pt x="44" y="568"/>
                  </a:cubicBezTo>
                  <a:cubicBezTo>
                    <a:pt x="0" y="611"/>
                    <a:pt x="0" y="654"/>
                    <a:pt x="44" y="698"/>
                  </a:cubicBezTo>
                  <a:cubicBezTo>
                    <a:pt x="178" y="1930"/>
                    <a:pt x="1090" y="2367"/>
                    <a:pt x="2091" y="2367"/>
                  </a:cubicBezTo>
                  <a:cubicBezTo>
                    <a:pt x="2778" y="2367"/>
                    <a:pt x="3508" y="2161"/>
                    <a:pt x="4058" y="1866"/>
                  </a:cubicBezTo>
                  <a:cubicBezTo>
                    <a:pt x="4101" y="1866"/>
                    <a:pt x="4144" y="1823"/>
                    <a:pt x="4144" y="1780"/>
                  </a:cubicBezTo>
                  <a:cubicBezTo>
                    <a:pt x="4199" y="1736"/>
                    <a:pt x="4199" y="1693"/>
                    <a:pt x="4144" y="1650"/>
                  </a:cubicBezTo>
                  <a:cubicBezTo>
                    <a:pt x="3680" y="833"/>
                    <a:pt x="2411" y="1"/>
                    <a:pt x="1316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3" name="Google Shape;1309;p33"/>
            <p:cNvSpPr/>
            <p:nvPr/>
          </p:nvSpPr>
          <p:spPr>
            <a:xfrm>
              <a:off x="7652546" y="1451397"/>
              <a:ext cx="160417" cy="95278"/>
            </a:xfrm>
            <a:custGeom>
              <a:avLst/>
              <a:gdLst/>
              <a:ahLst/>
              <a:cxnLst/>
              <a:rect l="l" t="t" r="r" b="b"/>
              <a:pathLst>
                <a:path w="4556" h="2706" extrusionOk="0">
                  <a:moveTo>
                    <a:pt x="1494" y="358"/>
                  </a:moveTo>
                  <a:cubicBezTo>
                    <a:pt x="2532" y="358"/>
                    <a:pt x="3701" y="1126"/>
                    <a:pt x="4155" y="1851"/>
                  </a:cubicBezTo>
                  <a:lnTo>
                    <a:pt x="4155" y="1894"/>
                  </a:lnTo>
                  <a:cubicBezTo>
                    <a:pt x="3571" y="2165"/>
                    <a:pt x="2889" y="2349"/>
                    <a:pt x="2305" y="2349"/>
                  </a:cubicBezTo>
                  <a:cubicBezTo>
                    <a:pt x="1623" y="2349"/>
                    <a:pt x="541" y="2165"/>
                    <a:pt x="412" y="856"/>
                  </a:cubicBezTo>
                  <a:lnTo>
                    <a:pt x="412" y="812"/>
                  </a:lnTo>
                  <a:cubicBezTo>
                    <a:pt x="682" y="499"/>
                    <a:pt x="1039" y="358"/>
                    <a:pt x="1494" y="358"/>
                  </a:cubicBezTo>
                  <a:close/>
                  <a:moveTo>
                    <a:pt x="1494" y="1"/>
                  </a:moveTo>
                  <a:cubicBezTo>
                    <a:pt x="909" y="1"/>
                    <a:pt x="455" y="185"/>
                    <a:pt x="98" y="585"/>
                  </a:cubicBezTo>
                  <a:cubicBezTo>
                    <a:pt x="0" y="672"/>
                    <a:pt x="0" y="812"/>
                    <a:pt x="55" y="899"/>
                  </a:cubicBezTo>
                  <a:cubicBezTo>
                    <a:pt x="184" y="2024"/>
                    <a:pt x="996" y="2706"/>
                    <a:pt x="2305" y="2706"/>
                  </a:cubicBezTo>
                  <a:cubicBezTo>
                    <a:pt x="2976" y="2706"/>
                    <a:pt x="3744" y="2522"/>
                    <a:pt x="4328" y="2208"/>
                  </a:cubicBezTo>
                  <a:cubicBezTo>
                    <a:pt x="4426" y="2165"/>
                    <a:pt x="4469" y="2078"/>
                    <a:pt x="4512" y="1981"/>
                  </a:cubicBezTo>
                  <a:cubicBezTo>
                    <a:pt x="4556" y="1938"/>
                    <a:pt x="4556" y="1808"/>
                    <a:pt x="4512" y="1710"/>
                  </a:cubicBezTo>
                  <a:cubicBezTo>
                    <a:pt x="4015" y="899"/>
                    <a:pt x="2705" y="1"/>
                    <a:pt x="14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4" name="Google Shape;1310;p33"/>
            <p:cNvSpPr/>
            <p:nvPr/>
          </p:nvSpPr>
          <p:spPr>
            <a:xfrm>
              <a:off x="7664518" y="1475093"/>
              <a:ext cx="67674" cy="51019"/>
            </a:xfrm>
            <a:custGeom>
              <a:avLst/>
              <a:gdLst/>
              <a:ahLst/>
              <a:cxnLst/>
              <a:rect l="l" t="t" r="r" b="b"/>
              <a:pathLst>
                <a:path w="1922" h="1449" extrusionOk="0">
                  <a:moveTo>
                    <a:pt x="151" y="0"/>
                  </a:moveTo>
                  <a:cubicBezTo>
                    <a:pt x="78" y="0"/>
                    <a:pt x="1" y="50"/>
                    <a:pt x="28" y="139"/>
                  </a:cubicBezTo>
                  <a:cubicBezTo>
                    <a:pt x="201" y="951"/>
                    <a:pt x="970" y="1449"/>
                    <a:pt x="1781" y="1449"/>
                  </a:cubicBezTo>
                  <a:cubicBezTo>
                    <a:pt x="1922" y="1449"/>
                    <a:pt x="1922" y="1265"/>
                    <a:pt x="1781" y="1221"/>
                  </a:cubicBezTo>
                  <a:cubicBezTo>
                    <a:pt x="1067" y="1178"/>
                    <a:pt x="526" y="724"/>
                    <a:pt x="256" y="53"/>
                  </a:cubicBezTo>
                  <a:cubicBezTo>
                    <a:pt x="236" y="17"/>
                    <a:pt x="194" y="0"/>
                    <a:pt x="1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5" name="Google Shape;1311;p33"/>
            <p:cNvSpPr/>
            <p:nvPr/>
          </p:nvSpPr>
          <p:spPr>
            <a:xfrm>
              <a:off x="7748916" y="1203553"/>
              <a:ext cx="141755" cy="104503"/>
            </a:xfrm>
            <a:custGeom>
              <a:avLst/>
              <a:gdLst/>
              <a:ahLst/>
              <a:cxnLst/>
              <a:rect l="l" t="t" r="r" b="b"/>
              <a:pathLst>
                <a:path w="4026" h="2968" extrusionOk="0">
                  <a:moveTo>
                    <a:pt x="3613" y="0"/>
                  </a:moveTo>
                  <a:cubicBezTo>
                    <a:pt x="2086" y="0"/>
                    <a:pt x="1" y="778"/>
                    <a:pt x="607" y="2668"/>
                  </a:cubicBezTo>
                  <a:lnTo>
                    <a:pt x="607" y="2712"/>
                  </a:lnTo>
                  <a:cubicBezTo>
                    <a:pt x="607" y="2755"/>
                    <a:pt x="607" y="2798"/>
                    <a:pt x="650" y="2798"/>
                  </a:cubicBezTo>
                  <a:cubicBezTo>
                    <a:pt x="884" y="2915"/>
                    <a:pt x="1120" y="2967"/>
                    <a:pt x="1354" y="2967"/>
                  </a:cubicBezTo>
                  <a:cubicBezTo>
                    <a:pt x="2658" y="2967"/>
                    <a:pt x="3879" y="1338"/>
                    <a:pt x="4026" y="191"/>
                  </a:cubicBezTo>
                  <a:cubicBezTo>
                    <a:pt x="4026" y="137"/>
                    <a:pt x="3983" y="93"/>
                    <a:pt x="3939" y="93"/>
                  </a:cubicBezTo>
                  <a:cubicBezTo>
                    <a:pt x="3939" y="50"/>
                    <a:pt x="3896" y="7"/>
                    <a:pt x="3853" y="7"/>
                  </a:cubicBezTo>
                  <a:cubicBezTo>
                    <a:pt x="3775" y="2"/>
                    <a:pt x="3695" y="0"/>
                    <a:pt x="361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6" name="Google Shape;1312;p33"/>
            <p:cNvSpPr/>
            <p:nvPr/>
          </p:nvSpPr>
          <p:spPr>
            <a:xfrm>
              <a:off x="7757296" y="1197286"/>
              <a:ext cx="139854" cy="117777"/>
            </a:xfrm>
            <a:custGeom>
              <a:avLst/>
              <a:gdLst/>
              <a:ahLst/>
              <a:cxnLst/>
              <a:rect l="l" t="t" r="r" b="b"/>
              <a:pathLst>
                <a:path w="3972" h="3345" extrusionOk="0">
                  <a:moveTo>
                    <a:pt x="3572" y="369"/>
                  </a:moveTo>
                  <a:lnTo>
                    <a:pt x="3572" y="455"/>
                  </a:lnTo>
                  <a:lnTo>
                    <a:pt x="3615" y="455"/>
                  </a:lnTo>
                  <a:cubicBezTo>
                    <a:pt x="3431" y="1494"/>
                    <a:pt x="2262" y="2976"/>
                    <a:pt x="1083" y="2976"/>
                  </a:cubicBezTo>
                  <a:cubicBezTo>
                    <a:pt x="910" y="2976"/>
                    <a:pt x="726" y="2933"/>
                    <a:pt x="542" y="2846"/>
                  </a:cubicBezTo>
                  <a:lnTo>
                    <a:pt x="542" y="2803"/>
                  </a:lnTo>
                  <a:lnTo>
                    <a:pt x="499" y="2803"/>
                  </a:lnTo>
                  <a:cubicBezTo>
                    <a:pt x="369" y="2262"/>
                    <a:pt x="412" y="1764"/>
                    <a:pt x="726" y="1397"/>
                  </a:cubicBezTo>
                  <a:cubicBezTo>
                    <a:pt x="1224" y="682"/>
                    <a:pt x="2392" y="369"/>
                    <a:pt x="3301" y="369"/>
                  </a:cubicBezTo>
                  <a:close/>
                  <a:moveTo>
                    <a:pt x="3301" y="1"/>
                  </a:moveTo>
                  <a:cubicBezTo>
                    <a:pt x="2392" y="1"/>
                    <a:pt x="1083" y="315"/>
                    <a:pt x="412" y="1180"/>
                  </a:cubicBezTo>
                  <a:cubicBezTo>
                    <a:pt x="55" y="1667"/>
                    <a:pt x="1" y="2262"/>
                    <a:pt x="185" y="2890"/>
                  </a:cubicBezTo>
                  <a:cubicBezTo>
                    <a:pt x="185" y="3020"/>
                    <a:pt x="228" y="3117"/>
                    <a:pt x="326" y="3160"/>
                  </a:cubicBezTo>
                  <a:cubicBezTo>
                    <a:pt x="596" y="3290"/>
                    <a:pt x="867" y="3344"/>
                    <a:pt x="1083" y="3344"/>
                  </a:cubicBezTo>
                  <a:cubicBezTo>
                    <a:pt x="2576" y="3344"/>
                    <a:pt x="3842" y="1581"/>
                    <a:pt x="3972" y="412"/>
                  </a:cubicBezTo>
                  <a:cubicBezTo>
                    <a:pt x="3972" y="271"/>
                    <a:pt x="3929" y="185"/>
                    <a:pt x="3842" y="141"/>
                  </a:cubicBezTo>
                  <a:cubicBezTo>
                    <a:pt x="3788" y="98"/>
                    <a:pt x="3701" y="44"/>
                    <a:pt x="361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7" name="Google Shape;1313;p33"/>
            <p:cNvSpPr/>
            <p:nvPr/>
          </p:nvSpPr>
          <p:spPr>
            <a:xfrm>
              <a:off x="7755782" y="1257319"/>
              <a:ext cx="104503" cy="50104"/>
            </a:xfrm>
            <a:custGeom>
              <a:avLst/>
              <a:gdLst/>
              <a:ahLst/>
              <a:cxnLst/>
              <a:rect l="l" t="t" r="r" b="b"/>
              <a:pathLst>
                <a:path w="2968" h="1423" extrusionOk="0">
                  <a:moveTo>
                    <a:pt x="2877" y="0"/>
                  </a:moveTo>
                  <a:cubicBezTo>
                    <a:pt x="2866" y="0"/>
                    <a:pt x="2855" y="5"/>
                    <a:pt x="2846" y="16"/>
                  </a:cubicBezTo>
                  <a:cubicBezTo>
                    <a:pt x="2533" y="330"/>
                    <a:pt x="2165" y="644"/>
                    <a:pt x="1764" y="828"/>
                  </a:cubicBezTo>
                  <a:cubicBezTo>
                    <a:pt x="1417" y="1029"/>
                    <a:pt x="1087" y="1101"/>
                    <a:pt x="753" y="1101"/>
                  </a:cubicBezTo>
                  <a:cubicBezTo>
                    <a:pt x="566" y="1101"/>
                    <a:pt x="378" y="1079"/>
                    <a:pt x="185" y="1044"/>
                  </a:cubicBezTo>
                  <a:cubicBezTo>
                    <a:pt x="44" y="1044"/>
                    <a:pt x="1" y="1185"/>
                    <a:pt x="98" y="1228"/>
                  </a:cubicBezTo>
                  <a:cubicBezTo>
                    <a:pt x="322" y="1365"/>
                    <a:pt x="552" y="1423"/>
                    <a:pt x="783" y="1423"/>
                  </a:cubicBezTo>
                  <a:cubicBezTo>
                    <a:pt x="1613" y="1423"/>
                    <a:pt x="2442" y="670"/>
                    <a:pt x="2933" y="103"/>
                  </a:cubicBezTo>
                  <a:cubicBezTo>
                    <a:pt x="2967" y="68"/>
                    <a:pt x="2920" y="0"/>
                    <a:pt x="287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8" name="Google Shape;1314;p33"/>
            <p:cNvSpPr/>
            <p:nvPr/>
          </p:nvSpPr>
          <p:spPr>
            <a:xfrm>
              <a:off x="7645223" y="1292142"/>
              <a:ext cx="38907" cy="47146"/>
            </a:xfrm>
            <a:custGeom>
              <a:avLst/>
              <a:gdLst/>
              <a:ahLst/>
              <a:cxnLst/>
              <a:rect l="l" t="t" r="r" b="b"/>
              <a:pathLst>
                <a:path w="1105" h="1339" extrusionOk="0">
                  <a:moveTo>
                    <a:pt x="94" y="0"/>
                  </a:moveTo>
                  <a:cubicBezTo>
                    <a:pt x="50" y="0"/>
                    <a:pt x="0" y="65"/>
                    <a:pt x="35" y="109"/>
                  </a:cubicBezTo>
                  <a:cubicBezTo>
                    <a:pt x="436" y="466"/>
                    <a:pt x="749" y="867"/>
                    <a:pt x="977" y="1321"/>
                  </a:cubicBezTo>
                  <a:cubicBezTo>
                    <a:pt x="989" y="1334"/>
                    <a:pt x="1007" y="1339"/>
                    <a:pt x="1024" y="1339"/>
                  </a:cubicBezTo>
                  <a:cubicBezTo>
                    <a:pt x="1065" y="1339"/>
                    <a:pt x="1105" y="1308"/>
                    <a:pt x="1074" y="1278"/>
                  </a:cubicBezTo>
                  <a:cubicBezTo>
                    <a:pt x="847" y="780"/>
                    <a:pt x="533" y="380"/>
                    <a:pt x="122" y="12"/>
                  </a:cubicBezTo>
                  <a:cubicBezTo>
                    <a:pt x="114" y="4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9" name="Google Shape;1315;p33"/>
            <p:cNvSpPr/>
            <p:nvPr/>
          </p:nvSpPr>
          <p:spPr>
            <a:xfrm>
              <a:off x="7716171" y="1235278"/>
              <a:ext cx="21584" cy="78835"/>
            </a:xfrm>
            <a:custGeom>
              <a:avLst/>
              <a:gdLst/>
              <a:ahLst/>
              <a:cxnLst/>
              <a:rect l="l" t="t" r="r" b="b"/>
              <a:pathLst>
                <a:path w="613" h="2239" extrusionOk="0">
                  <a:moveTo>
                    <a:pt x="225" y="0"/>
                  </a:moveTo>
                  <a:cubicBezTo>
                    <a:pt x="202" y="0"/>
                    <a:pt x="184" y="15"/>
                    <a:pt x="184" y="47"/>
                  </a:cubicBezTo>
                  <a:cubicBezTo>
                    <a:pt x="0" y="815"/>
                    <a:pt x="87" y="1540"/>
                    <a:pt x="412" y="2168"/>
                  </a:cubicBezTo>
                  <a:cubicBezTo>
                    <a:pt x="443" y="2219"/>
                    <a:pt x="481" y="2239"/>
                    <a:pt x="513" y="2239"/>
                  </a:cubicBezTo>
                  <a:cubicBezTo>
                    <a:pt x="570" y="2239"/>
                    <a:pt x="612" y="2179"/>
                    <a:pt x="585" y="2125"/>
                  </a:cubicBezTo>
                  <a:cubicBezTo>
                    <a:pt x="314" y="1497"/>
                    <a:pt x="184" y="815"/>
                    <a:pt x="314" y="101"/>
                  </a:cubicBezTo>
                  <a:cubicBezTo>
                    <a:pt x="314" y="40"/>
                    <a:pt x="263" y="0"/>
                    <a:pt x="22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0" name="Google Shape;1316;p33"/>
            <p:cNvSpPr/>
            <p:nvPr/>
          </p:nvSpPr>
          <p:spPr>
            <a:xfrm>
              <a:off x="7780182" y="1349393"/>
              <a:ext cx="70244" cy="14999"/>
            </a:xfrm>
            <a:custGeom>
              <a:avLst/>
              <a:gdLst/>
              <a:ahLst/>
              <a:cxnLst/>
              <a:rect l="l" t="t" r="r" b="b"/>
              <a:pathLst>
                <a:path w="1995" h="426" extrusionOk="0">
                  <a:moveTo>
                    <a:pt x="88" y="1"/>
                  </a:moveTo>
                  <a:cubicBezTo>
                    <a:pt x="24" y="1"/>
                    <a:pt x="1" y="112"/>
                    <a:pt x="76" y="150"/>
                  </a:cubicBezTo>
                  <a:cubicBezTo>
                    <a:pt x="372" y="321"/>
                    <a:pt x="724" y="425"/>
                    <a:pt x="1077" y="425"/>
                  </a:cubicBezTo>
                  <a:cubicBezTo>
                    <a:pt x="1369" y="425"/>
                    <a:pt x="1662" y="354"/>
                    <a:pt x="1926" y="193"/>
                  </a:cubicBezTo>
                  <a:cubicBezTo>
                    <a:pt x="1995" y="159"/>
                    <a:pt x="1955" y="90"/>
                    <a:pt x="1914" y="90"/>
                  </a:cubicBezTo>
                  <a:cubicBezTo>
                    <a:pt x="1903" y="90"/>
                    <a:pt x="1892" y="95"/>
                    <a:pt x="1883" y="106"/>
                  </a:cubicBezTo>
                  <a:cubicBezTo>
                    <a:pt x="1608" y="162"/>
                    <a:pt x="1351" y="194"/>
                    <a:pt x="1101" y="194"/>
                  </a:cubicBezTo>
                  <a:cubicBezTo>
                    <a:pt x="771" y="194"/>
                    <a:pt x="452" y="138"/>
                    <a:pt x="119" y="9"/>
                  </a:cubicBezTo>
                  <a:cubicBezTo>
                    <a:pt x="108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1" name="Google Shape;1317;p33"/>
            <p:cNvSpPr/>
            <p:nvPr/>
          </p:nvSpPr>
          <p:spPr>
            <a:xfrm>
              <a:off x="7594344" y="1380906"/>
              <a:ext cx="59646" cy="70843"/>
            </a:xfrm>
            <a:custGeom>
              <a:avLst/>
              <a:gdLst/>
              <a:ahLst/>
              <a:cxnLst/>
              <a:rect l="l" t="t" r="r" b="b"/>
              <a:pathLst>
                <a:path w="1694" h="2012" extrusionOk="0">
                  <a:moveTo>
                    <a:pt x="65" y="0"/>
                  </a:moveTo>
                  <a:cubicBezTo>
                    <a:pt x="39" y="0"/>
                    <a:pt x="0" y="36"/>
                    <a:pt x="30" y="66"/>
                  </a:cubicBezTo>
                  <a:cubicBezTo>
                    <a:pt x="214" y="878"/>
                    <a:pt x="755" y="1646"/>
                    <a:pt x="1567" y="2003"/>
                  </a:cubicBezTo>
                  <a:cubicBezTo>
                    <a:pt x="1579" y="2009"/>
                    <a:pt x="1590" y="2012"/>
                    <a:pt x="1601" y="2012"/>
                  </a:cubicBezTo>
                  <a:cubicBezTo>
                    <a:pt x="1666" y="2012"/>
                    <a:pt x="1694" y="1909"/>
                    <a:pt x="1610" y="1862"/>
                  </a:cubicBezTo>
                  <a:cubicBezTo>
                    <a:pt x="896" y="1462"/>
                    <a:pt x="355" y="878"/>
                    <a:pt x="84" y="23"/>
                  </a:cubicBezTo>
                  <a:cubicBezTo>
                    <a:pt x="84" y="7"/>
                    <a:pt x="76" y="0"/>
                    <a:pt x="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2" name="Google Shape;1318;p33"/>
            <p:cNvSpPr/>
            <p:nvPr/>
          </p:nvSpPr>
          <p:spPr>
            <a:xfrm>
              <a:off x="7747789" y="1400729"/>
              <a:ext cx="58801" cy="25492"/>
            </a:xfrm>
            <a:custGeom>
              <a:avLst/>
              <a:gdLst/>
              <a:ahLst/>
              <a:cxnLst/>
              <a:rect l="l" t="t" r="r" b="b"/>
              <a:pathLst>
                <a:path w="1670" h="724" extrusionOk="0">
                  <a:moveTo>
                    <a:pt x="141" y="1"/>
                  </a:moveTo>
                  <a:cubicBezTo>
                    <a:pt x="55" y="1"/>
                    <a:pt x="0" y="131"/>
                    <a:pt x="98" y="131"/>
                  </a:cubicBezTo>
                  <a:cubicBezTo>
                    <a:pt x="639" y="271"/>
                    <a:pt x="1082" y="444"/>
                    <a:pt x="1537" y="715"/>
                  </a:cubicBezTo>
                  <a:cubicBezTo>
                    <a:pt x="1543" y="721"/>
                    <a:pt x="1550" y="724"/>
                    <a:pt x="1558" y="724"/>
                  </a:cubicBezTo>
                  <a:cubicBezTo>
                    <a:pt x="1605" y="724"/>
                    <a:pt x="1670" y="628"/>
                    <a:pt x="1623" y="628"/>
                  </a:cubicBezTo>
                  <a:cubicBezTo>
                    <a:pt x="1180" y="271"/>
                    <a:pt x="682" y="44"/>
                    <a:pt x="14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3" name="Google Shape;1319;p33"/>
            <p:cNvSpPr/>
            <p:nvPr/>
          </p:nvSpPr>
          <p:spPr>
            <a:xfrm>
              <a:off x="7725677" y="1475022"/>
              <a:ext cx="52216" cy="29189"/>
            </a:xfrm>
            <a:custGeom>
              <a:avLst/>
              <a:gdLst/>
              <a:ahLst/>
              <a:cxnLst/>
              <a:rect l="l" t="t" r="r" b="b"/>
              <a:pathLst>
                <a:path w="1483" h="829" extrusionOk="0">
                  <a:moveTo>
                    <a:pt x="87" y="1"/>
                  </a:moveTo>
                  <a:cubicBezTo>
                    <a:pt x="44" y="1"/>
                    <a:pt x="1" y="98"/>
                    <a:pt x="87" y="98"/>
                  </a:cubicBezTo>
                  <a:cubicBezTo>
                    <a:pt x="542" y="271"/>
                    <a:pt x="996" y="455"/>
                    <a:pt x="1397" y="812"/>
                  </a:cubicBezTo>
                  <a:cubicBezTo>
                    <a:pt x="1406" y="823"/>
                    <a:pt x="1415" y="828"/>
                    <a:pt x="1424" y="828"/>
                  </a:cubicBezTo>
                  <a:cubicBezTo>
                    <a:pt x="1458" y="828"/>
                    <a:pt x="1483" y="760"/>
                    <a:pt x="1440" y="726"/>
                  </a:cubicBezTo>
                  <a:cubicBezTo>
                    <a:pt x="1083" y="412"/>
                    <a:pt x="628" y="98"/>
                    <a:pt x="8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4" name="Google Shape;1320;p33"/>
            <p:cNvSpPr/>
            <p:nvPr/>
          </p:nvSpPr>
          <p:spPr>
            <a:xfrm>
              <a:off x="7783422" y="1238376"/>
              <a:ext cx="42182" cy="46512"/>
            </a:xfrm>
            <a:custGeom>
              <a:avLst/>
              <a:gdLst/>
              <a:ahLst/>
              <a:cxnLst/>
              <a:rect l="l" t="t" r="r" b="b"/>
              <a:pathLst>
                <a:path w="1198" h="1321" extrusionOk="0">
                  <a:moveTo>
                    <a:pt x="1090" y="1"/>
                  </a:moveTo>
                  <a:cubicBezTo>
                    <a:pt x="1081" y="1"/>
                    <a:pt x="1073" y="4"/>
                    <a:pt x="1066" y="13"/>
                  </a:cubicBezTo>
                  <a:cubicBezTo>
                    <a:pt x="611" y="327"/>
                    <a:pt x="211" y="727"/>
                    <a:pt x="27" y="1225"/>
                  </a:cubicBezTo>
                  <a:cubicBezTo>
                    <a:pt x="0" y="1279"/>
                    <a:pt x="24" y="1320"/>
                    <a:pt x="58" y="1320"/>
                  </a:cubicBezTo>
                  <a:cubicBezTo>
                    <a:pt x="79" y="1320"/>
                    <a:pt x="104" y="1305"/>
                    <a:pt x="125" y="1268"/>
                  </a:cubicBezTo>
                  <a:cubicBezTo>
                    <a:pt x="395" y="825"/>
                    <a:pt x="709" y="414"/>
                    <a:pt x="1152" y="100"/>
                  </a:cubicBezTo>
                  <a:cubicBezTo>
                    <a:pt x="1198" y="100"/>
                    <a:pt x="1137" y="1"/>
                    <a:pt x="109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85" name="Google Shape;1321;p33"/>
          <p:cNvSpPr txBox="1">
            <a:spLocks noGrp="1"/>
          </p:cNvSpPr>
          <p:nvPr>
            <p:ph type="body" idx="1"/>
          </p:nvPr>
        </p:nvSpPr>
        <p:spPr>
          <a:xfrm>
            <a:off x="1695787" y="1453966"/>
            <a:ext cx="6338897" cy="2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Ardian</a:t>
            </a:r>
            <a:r>
              <a:rPr lang="en-US" dirty="0"/>
              <a:t> Tri </a:t>
            </a:r>
            <a:r>
              <a:rPr lang="en-US" dirty="0" err="1"/>
              <a:t>Fanandi</a:t>
            </a:r>
            <a:r>
              <a:rPr lang="en-US" dirty="0"/>
              <a:t> 	 2113053296</a:t>
            </a:r>
            <a:endParaRPr lang="id-ID" dirty="0"/>
          </a:p>
          <a:p>
            <a:pPr lvl="0"/>
            <a:r>
              <a:rPr lang="en-US" dirty="0"/>
              <a:t>Billy </a:t>
            </a:r>
            <a:r>
              <a:rPr lang="en-US" dirty="0" err="1"/>
              <a:t>Fario</a:t>
            </a:r>
            <a:r>
              <a:rPr lang="en-US" dirty="0"/>
              <a:t> 		 2163053003</a:t>
            </a:r>
            <a:endParaRPr lang="id-ID" dirty="0"/>
          </a:p>
          <a:p>
            <a:pPr lvl="0"/>
            <a:r>
              <a:rPr lang="en-US" dirty="0"/>
              <a:t>Ica </a:t>
            </a:r>
            <a:r>
              <a:rPr lang="en-US" dirty="0" err="1"/>
              <a:t>Fardila</a:t>
            </a:r>
            <a:r>
              <a:rPr lang="en-US" dirty="0"/>
              <a:t>		 2113053047</a:t>
            </a:r>
            <a:endParaRPr lang="id-ID" dirty="0"/>
          </a:p>
          <a:p>
            <a:pPr lvl="0"/>
            <a:r>
              <a:rPr lang="en-US" dirty="0" err="1"/>
              <a:t>Putri</a:t>
            </a:r>
            <a:r>
              <a:rPr lang="en-US" dirty="0"/>
              <a:t> </a:t>
            </a:r>
            <a:r>
              <a:rPr lang="en-US" dirty="0" err="1"/>
              <a:t>Yasmin</a:t>
            </a:r>
            <a:r>
              <a:rPr lang="en-US" dirty="0"/>
              <a:t> Al-</a:t>
            </a:r>
            <a:r>
              <a:rPr lang="en-US" dirty="0" err="1"/>
              <a:t>nafi</a:t>
            </a:r>
            <a:r>
              <a:rPr lang="en-US" dirty="0"/>
              <a:t> 	 2163053001</a:t>
            </a:r>
            <a:endParaRPr lang="id-ID" dirty="0"/>
          </a:p>
          <a:p>
            <a:pPr lvl="0"/>
            <a:r>
              <a:rPr lang="en-US" dirty="0" err="1"/>
              <a:t>Virda</a:t>
            </a:r>
            <a:r>
              <a:rPr lang="en-US" dirty="0"/>
              <a:t> </a:t>
            </a:r>
            <a:r>
              <a:rPr lang="en-US" dirty="0" err="1"/>
              <a:t>sani</a:t>
            </a:r>
            <a:r>
              <a:rPr lang="en-US" dirty="0"/>
              <a:t> </a:t>
            </a:r>
            <a:r>
              <a:rPr lang="en-US" dirty="0" err="1"/>
              <a:t>aulia</a:t>
            </a:r>
            <a:r>
              <a:rPr lang="en-US" dirty="0"/>
              <a:t> 		 2113053201</a:t>
            </a:r>
            <a:endParaRPr 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11064">
            <a:off x="1019298" y="3179467"/>
            <a:ext cx="738187" cy="993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3440" y="3490736"/>
            <a:ext cx="1530350" cy="1231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5282" y="3168059"/>
            <a:ext cx="231775" cy="2381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822" y="4492941"/>
            <a:ext cx="231775" cy="2381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6567" y="3531718"/>
            <a:ext cx="128587" cy="1285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649" y="2511665"/>
            <a:ext cx="128587" cy="1285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697" y="2754923"/>
            <a:ext cx="128587" cy="1333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1" grpId="0"/>
      <p:bldP spid="10488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Google Shape;634;p29"/>
          <p:cNvSpPr txBox="1">
            <a:spLocks noGrp="1"/>
          </p:cNvSpPr>
          <p:nvPr>
            <p:ph type="title"/>
          </p:nvPr>
        </p:nvSpPr>
        <p:spPr>
          <a:xfrm>
            <a:off x="736692" y="7071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</a:rPr>
              <a:t>RISCOX SKUY “</a:t>
            </a:r>
            <a:r>
              <a:rPr lang="en-GB" dirty="0" err="1">
                <a:solidFill>
                  <a:schemeClr val="lt1"/>
                </a:solidFill>
              </a:rPr>
              <a:t>Risol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Coklat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Lumer</a:t>
            </a:r>
            <a:r>
              <a:rPr lang="en-GB" dirty="0">
                <a:solidFill>
                  <a:schemeClr val="lt1"/>
                </a:solidFill>
              </a:rPr>
              <a:t>”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8894" name="Google Shape;636;p29"/>
          <p:cNvSpPr txBox="1"/>
          <p:nvPr/>
        </p:nvSpPr>
        <p:spPr>
          <a:xfrm>
            <a:off x="720000" y="1459522"/>
            <a:ext cx="7704000" cy="295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/>
            <a:r>
              <a:rPr lang="en-US" dirty="0" err="1">
                <a:latin typeface="Lato"/>
              </a:rPr>
              <a:t>Bisnis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kuliner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menjadi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salah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satu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bentuk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bisnis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menjanjikan</a:t>
            </a:r>
            <a:r>
              <a:rPr lang="en-US" dirty="0">
                <a:latin typeface="Lato"/>
              </a:rPr>
              <a:t>. </a:t>
            </a:r>
            <a:r>
              <a:rPr lang="en-US" dirty="0" err="1">
                <a:latin typeface="Lato"/>
              </a:rPr>
              <a:t>Berbagai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macam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jenis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makanan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bermunculan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dengan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ragam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kreatifitas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menarik</a:t>
            </a:r>
            <a:r>
              <a:rPr lang="en-US" dirty="0">
                <a:latin typeface="Lato"/>
              </a:rPr>
              <a:t>. Salah </a:t>
            </a:r>
            <a:r>
              <a:rPr lang="en-US" dirty="0" err="1">
                <a:latin typeface="Lato"/>
              </a:rPr>
              <a:t>satu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makanan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biasa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sering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kita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temui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adalah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risoles</a:t>
            </a:r>
            <a:r>
              <a:rPr lang="en-US" dirty="0">
                <a:latin typeface="Lato"/>
              </a:rPr>
              <a:t>, </a:t>
            </a:r>
            <a:r>
              <a:rPr lang="en-US" dirty="0" err="1">
                <a:latin typeface="Lato"/>
              </a:rPr>
              <a:t>jajanan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kue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basah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memiliki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bentuk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lonjong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dengan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warna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coklat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muda</a:t>
            </a:r>
            <a:r>
              <a:rPr lang="en-US" dirty="0">
                <a:latin typeface="Lato"/>
              </a:rPr>
              <a:t>. </a:t>
            </a:r>
            <a:r>
              <a:rPr lang="en-US" dirty="0" err="1">
                <a:latin typeface="Lato"/>
              </a:rPr>
              <a:t>Bisnis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ini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dibangun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guna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memenuhi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tugas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mata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kuliah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kewirausahaan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serta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melatih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kemampuan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dalam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berwirausaha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dengan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mengedepankan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kejujuran</a:t>
            </a:r>
            <a:r>
              <a:rPr lang="en-US" dirty="0">
                <a:latin typeface="Lato"/>
              </a:rPr>
              <a:t>, </a:t>
            </a:r>
            <a:r>
              <a:rPr lang="en-US" dirty="0" err="1">
                <a:latin typeface="Lato"/>
              </a:rPr>
              <a:t>amanah</a:t>
            </a:r>
            <a:r>
              <a:rPr lang="en-US" dirty="0">
                <a:latin typeface="Lato"/>
              </a:rPr>
              <a:t>, </a:t>
            </a:r>
            <a:r>
              <a:rPr lang="en-US" dirty="0" err="1">
                <a:latin typeface="Lato"/>
              </a:rPr>
              <a:t>dan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kekompakan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dalam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pengelolaannya</a:t>
            </a:r>
            <a:r>
              <a:rPr lang="en-US" dirty="0">
                <a:latin typeface="Lato"/>
              </a:rPr>
              <a:t>. </a:t>
            </a:r>
            <a:r>
              <a:rPr lang="en-US" dirty="0" err="1">
                <a:latin typeface="Lato"/>
              </a:rPr>
              <a:t>Keunggulan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usaha</a:t>
            </a:r>
            <a:r>
              <a:rPr lang="en-US" dirty="0">
                <a:latin typeface="Lato"/>
              </a:rPr>
              <a:t> kami </a:t>
            </a:r>
            <a:r>
              <a:rPr lang="en-US" dirty="0" err="1">
                <a:latin typeface="Lato"/>
              </a:rPr>
              <a:t>yaitu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produk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ini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memiliki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peluang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bisnis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cukup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menjanjikan</a:t>
            </a:r>
            <a:r>
              <a:rPr lang="en-US" dirty="0">
                <a:latin typeface="Lato"/>
              </a:rPr>
              <a:t>. </a:t>
            </a:r>
            <a:r>
              <a:rPr lang="en-US" dirty="0" err="1">
                <a:latin typeface="Lato"/>
              </a:rPr>
              <a:t>Karena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makanan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ini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sangat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dikenal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harganya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ekonomis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serta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dapat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dinikmati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oleh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semua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kalangan</a:t>
            </a:r>
            <a:r>
              <a:rPr lang="en-US" dirty="0"/>
              <a:t>.</a:t>
            </a:r>
            <a:endParaRPr lang="en-US" dirty="0">
              <a:latin typeface="+mj-lt"/>
            </a:endParaRPr>
          </a:p>
          <a:p>
            <a:pPr lvl="0"/>
            <a:endParaRPr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048895" name="Google Shape;641;p29"/>
          <p:cNvSpPr/>
          <p:nvPr/>
        </p:nvSpPr>
        <p:spPr>
          <a:xfrm>
            <a:off x="8128341" y="754663"/>
            <a:ext cx="107700" cy="10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6" name="Google Shape;643;p29"/>
          <p:cNvSpPr/>
          <p:nvPr/>
        </p:nvSpPr>
        <p:spPr>
          <a:xfrm>
            <a:off x="8074650" y="966638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7" name="Google Shape;644;p29"/>
          <p:cNvSpPr/>
          <p:nvPr/>
        </p:nvSpPr>
        <p:spPr>
          <a:xfrm>
            <a:off x="7970925" y="814600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645;p29"/>
          <p:cNvGrpSpPr/>
          <p:nvPr/>
        </p:nvGrpSpPr>
        <p:grpSpPr>
          <a:xfrm>
            <a:off x="8277071" y="4256645"/>
            <a:ext cx="561709" cy="658867"/>
            <a:chOff x="7535191" y="1145492"/>
            <a:chExt cx="392063" cy="459878"/>
          </a:xfrm>
        </p:grpSpPr>
        <p:sp>
          <p:nvSpPr>
            <p:cNvPr id="1048898" name="Google Shape;646;p29"/>
            <p:cNvSpPr/>
            <p:nvPr/>
          </p:nvSpPr>
          <p:spPr>
            <a:xfrm>
              <a:off x="7535191" y="1145492"/>
              <a:ext cx="392063" cy="459878"/>
            </a:xfrm>
            <a:custGeom>
              <a:avLst/>
              <a:gdLst/>
              <a:ahLst/>
              <a:cxnLst/>
              <a:rect l="l" t="t" r="r" b="b"/>
              <a:pathLst>
                <a:path w="11135" h="13061" extrusionOk="0">
                  <a:moveTo>
                    <a:pt x="5545" y="0"/>
                  </a:moveTo>
                  <a:cubicBezTo>
                    <a:pt x="5458" y="0"/>
                    <a:pt x="5370" y="11"/>
                    <a:pt x="5281" y="33"/>
                  </a:cubicBezTo>
                  <a:cubicBezTo>
                    <a:pt x="5011" y="33"/>
                    <a:pt x="4740" y="163"/>
                    <a:pt x="4556" y="390"/>
                  </a:cubicBezTo>
                  <a:cubicBezTo>
                    <a:pt x="4058" y="974"/>
                    <a:pt x="3604" y="1786"/>
                    <a:pt x="3388" y="2651"/>
                  </a:cubicBezTo>
                  <a:cubicBezTo>
                    <a:pt x="3117" y="2511"/>
                    <a:pt x="2792" y="2424"/>
                    <a:pt x="2522" y="2381"/>
                  </a:cubicBezTo>
                  <a:lnTo>
                    <a:pt x="2349" y="2327"/>
                  </a:lnTo>
                  <a:cubicBezTo>
                    <a:pt x="2035" y="2327"/>
                    <a:pt x="1764" y="2467"/>
                    <a:pt x="1581" y="2651"/>
                  </a:cubicBezTo>
                  <a:cubicBezTo>
                    <a:pt x="1353" y="2824"/>
                    <a:pt x="1223" y="3095"/>
                    <a:pt x="1169" y="3365"/>
                  </a:cubicBezTo>
                  <a:cubicBezTo>
                    <a:pt x="1126" y="3776"/>
                    <a:pt x="1083" y="4220"/>
                    <a:pt x="1126" y="4675"/>
                  </a:cubicBezTo>
                  <a:cubicBezTo>
                    <a:pt x="899" y="4718"/>
                    <a:pt x="726" y="4815"/>
                    <a:pt x="542" y="4988"/>
                  </a:cubicBezTo>
                  <a:cubicBezTo>
                    <a:pt x="315" y="5172"/>
                    <a:pt x="185" y="5399"/>
                    <a:pt x="141" y="5713"/>
                  </a:cubicBezTo>
                  <a:cubicBezTo>
                    <a:pt x="1" y="6752"/>
                    <a:pt x="141" y="8332"/>
                    <a:pt x="1083" y="9360"/>
                  </a:cubicBezTo>
                  <a:cubicBezTo>
                    <a:pt x="1440" y="9814"/>
                    <a:pt x="1894" y="10085"/>
                    <a:pt x="2435" y="10225"/>
                  </a:cubicBezTo>
                  <a:cubicBezTo>
                    <a:pt x="2305" y="10853"/>
                    <a:pt x="2251" y="11480"/>
                    <a:pt x="2251" y="12119"/>
                  </a:cubicBezTo>
                  <a:cubicBezTo>
                    <a:pt x="2251" y="12660"/>
                    <a:pt x="2663" y="13060"/>
                    <a:pt x="3160" y="13060"/>
                  </a:cubicBezTo>
                  <a:cubicBezTo>
                    <a:pt x="3701" y="13060"/>
                    <a:pt x="4145" y="12606"/>
                    <a:pt x="4145" y="12119"/>
                  </a:cubicBezTo>
                  <a:lnTo>
                    <a:pt x="4145" y="11892"/>
                  </a:lnTo>
                  <a:cubicBezTo>
                    <a:pt x="4599" y="12065"/>
                    <a:pt x="5097" y="12162"/>
                    <a:pt x="5638" y="12162"/>
                  </a:cubicBezTo>
                  <a:cubicBezTo>
                    <a:pt x="6450" y="12162"/>
                    <a:pt x="7304" y="11978"/>
                    <a:pt x="8029" y="11578"/>
                  </a:cubicBezTo>
                  <a:cubicBezTo>
                    <a:pt x="8300" y="11437"/>
                    <a:pt x="8473" y="11253"/>
                    <a:pt x="8570" y="10983"/>
                  </a:cubicBezTo>
                  <a:cubicBezTo>
                    <a:pt x="8743" y="10669"/>
                    <a:pt x="8700" y="10312"/>
                    <a:pt x="8527" y="9998"/>
                  </a:cubicBezTo>
                  <a:cubicBezTo>
                    <a:pt x="8473" y="9857"/>
                    <a:pt x="8386" y="9771"/>
                    <a:pt x="8343" y="9630"/>
                  </a:cubicBezTo>
                  <a:cubicBezTo>
                    <a:pt x="8570" y="9587"/>
                    <a:pt x="8798" y="9457"/>
                    <a:pt x="9014" y="9360"/>
                  </a:cubicBezTo>
                  <a:cubicBezTo>
                    <a:pt x="9284" y="9230"/>
                    <a:pt x="9468" y="9003"/>
                    <a:pt x="9555" y="8732"/>
                  </a:cubicBezTo>
                  <a:cubicBezTo>
                    <a:pt x="9696" y="8418"/>
                    <a:pt x="9696" y="8061"/>
                    <a:pt x="9512" y="7737"/>
                  </a:cubicBezTo>
                  <a:lnTo>
                    <a:pt x="9512" y="7693"/>
                  </a:lnTo>
                  <a:cubicBezTo>
                    <a:pt x="9739" y="7607"/>
                    <a:pt x="10009" y="7520"/>
                    <a:pt x="10193" y="7423"/>
                  </a:cubicBezTo>
                  <a:cubicBezTo>
                    <a:pt x="10464" y="7293"/>
                    <a:pt x="10637" y="7066"/>
                    <a:pt x="10734" y="6795"/>
                  </a:cubicBezTo>
                  <a:cubicBezTo>
                    <a:pt x="10908" y="6482"/>
                    <a:pt x="10908" y="6114"/>
                    <a:pt x="10734" y="5800"/>
                  </a:cubicBezTo>
                  <a:cubicBezTo>
                    <a:pt x="10464" y="5399"/>
                    <a:pt x="10096" y="4945"/>
                    <a:pt x="9652" y="4631"/>
                  </a:cubicBezTo>
                  <a:cubicBezTo>
                    <a:pt x="10421" y="3863"/>
                    <a:pt x="10962" y="2781"/>
                    <a:pt x="11091" y="1926"/>
                  </a:cubicBezTo>
                  <a:cubicBezTo>
                    <a:pt x="11135" y="1569"/>
                    <a:pt x="11005" y="1245"/>
                    <a:pt x="10734" y="1028"/>
                  </a:cubicBezTo>
                  <a:cubicBezTo>
                    <a:pt x="10550" y="801"/>
                    <a:pt x="10280" y="660"/>
                    <a:pt x="10009" y="660"/>
                  </a:cubicBezTo>
                  <a:cubicBezTo>
                    <a:pt x="9880" y="660"/>
                    <a:pt x="9739" y="617"/>
                    <a:pt x="9609" y="617"/>
                  </a:cubicBezTo>
                  <a:cubicBezTo>
                    <a:pt x="8798" y="617"/>
                    <a:pt x="7802" y="844"/>
                    <a:pt x="6991" y="1342"/>
                  </a:cubicBezTo>
                  <a:cubicBezTo>
                    <a:pt x="6763" y="931"/>
                    <a:pt x="6536" y="574"/>
                    <a:pt x="6222" y="303"/>
                  </a:cubicBezTo>
                  <a:cubicBezTo>
                    <a:pt x="6052" y="100"/>
                    <a:pt x="5807" y="0"/>
                    <a:pt x="5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9" name="Google Shape;647;p29"/>
            <p:cNvSpPr/>
            <p:nvPr/>
          </p:nvSpPr>
          <p:spPr>
            <a:xfrm>
              <a:off x="7643004" y="1293902"/>
              <a:ext cx="135805" cy="283722"/>
            </a:xfrm>
            <a:custGeom>
              <a:avLst/>
              <a:gdLst/>
              <a:ahLst/>
              <a:cxnLst/>
              <a:rect l="l" t="t" r="r" b="b"/>
              <a:pathLst>
                <a:path w="3857" h="8058" extrusionOk="0">
                  <a:moveTo>
                    <a:pt x="3707" y="1"/>
                  </a:moveTo>
                  <a:cubicBezTo>
                    <a:pt x="3674" y="1"/>
                    <a:pt x="3640" y="18"/>
                    <a:pt x="3615" y="59"/>
                  </a:cubicBezTo>
                  <a:cubicBezTo>
                    <a:pt x="1537" y="2169"/>
                    <a:pt x="1" y="4874"/>
                    <a:pt x="1" y="7947"/>
                  </a:cubicBezTo>
                  <a:cubicBezTo>
                    <a:pt x="1" y="8023"/>
                    <a:pt x="53" y="8057"/>
                    <a:pt x="111" y="8057"/>
                  </a:cubicBezTo>
                  <a:cubicBezTo>
                    <a:pt x="186" y="8057"/>
                    <a:pt x="271" y="8001"/>
                    <a:pt x="271" y="7904"/>
                  </a:cubicBezTo>
                  <a:cubicBezTo>
                    <a:pt x="326" y="4928"/>
                    <a:pt x="1894" y="2396"/>
                    <a:pt x="3788" y="189"/>
                  </a:cubicBezTo>
                  <a:cubicBezTo>
                    <a:pt x="3857" y="98"/>
                    <a:pt x="3785" y="1"/>
                    <a:pt x="370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0" name="Google Shape;648;p29"/>
            <p:cNvSpPr/>
            <p:nvPr/>
          </p:nvSpPr>
          <p:spPr>
            <a:xfrm>
              <a:off x="7660539" y="1181688"/>
              <a:ext cx="127284" cy="151297"/>
            </a:xfrm>
            <a:custGeom>
              <a:avLst/>
              <a:gdLst/>
              <a:ahLst/>
              <a:cxnLst/>
              <a:rect l="l" t="t" r="r" b="b"/>
              <a:pathLst>
                <a:path w="3615" h="4297" extrusionOk="0">
                  <a:moveTo>
                    <a:pt x="1894" y="0"/>
                  </a:moveTo>
                  <a:cubicBezTo>
                    <a:pt x="1851" y="0"/>
                    <a:pt x="1764" y="0"/>
                    <a:pt x="1764" y="43"/>
                  </a:cubicBezTo>
                  <a:cubicBezTo>
                    <a:pt x="726" y="1212"/>
                    <a:pt x="1" y="3560"/>
                    <a:pt x="1937" y="4231"/>
                  </a:cubicBezTo>
                  <a:lnTo>
                    <a:pt x="1992" y="4231"/>
                  </a:lnTo>
                  <a:cubicBezTo>
                    <a:pt x="1992" y="4261"/>
                    <a:pt x="2013" y="4297"/>
                    <a:pt x="2055" y="4297"/>
                  </a:cubicBezTo>
                  <a:cubicBezTo>
                    <a:pt x="2073" y="4297"/>
                    <a:pt x="2095" y="4290"/>
                    <a:pt x="2121" y="4274"/>
                  </a:cubicBezTo>
                  <a:cubicBezTo>
                    <a:pt x="3615" y="3517"/>
                    <a:pt x="2976" y="942"/>
                    <a:pt x="199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1" name="Google Shape;649;p29"/>
            <p:cNvSpPr/>
            <p:nvPr/>
          </p:nvSpPr>
          <p:spPr>
            <a:xfrm>
              <a:off x="7671595" y="1175209"/>
              <a:ext cx="106722" cy="163480"/>
            </a:xfrm>
            <a:custGeom>
              <a:avLst/>
              <a:gdLst/>
              <a:ahLst/>
              <a:cxnLst/>
              <a:rect l="l" t="t" r="r" b="b"/>
              <a:pathLst>
                <a:path w="3031" h="4643" extrusionOk="0">
                  <a:moveTo>
                    <a:pt x="1537" y="357"/>
                  </a:moveTo>
                  <a:lnTo>
                    <a:pt x="1580" y="401"/>
                  </a:lnTo>
                  <a:lnTo>
                    <a:pt x="1623" y="401"/>
                  </a:lnTo>
                  <a:cubicBezTo>
                    <a:pt x="2164" y="942"/>
                    <a:pt x="2619" y="2121"/>
                    <a:pt x="2489" y="3160"/>
                  </a:cubicBezTo>
                  <a:cubicBezTo>
                    <a:pt x="2392" y="3647"/>
                    <a:pt x="2164" y="4058"/>
                    <a:pt x="1764" y="4285"/>
                  </a:cubicBezTo>
                  <a:lnTo>
                    <a:pt x="1721" y="4242"/>
                  </a:lnTo>
                  <a:lnTo>
                    <a:pt x="1678" y="4242"/>
                  </a:lnTo>
                  <a:cubicBezTo>
                    <a:pt x="1137" y="4058"/>
                    <a:pt x="769" y="3701"/>
                    <a:pt x="639" y="3203"/>
                  </a:cubicBezTo>
                  <a:cubicBezTo>
                    <a:pt x="412" y="2294"/>
                    <a:pt x="909" y="1126"/>
                    <a:pt x="1537" y="357"/>
                  </a:cubicBezTo>
                  <a:close/>
                  <a:moveTo>
                    <a:pt x="1537" y="0"/>
                  </a:moveTo>
                  <a:cubicBezTo>
                    <a:pt x="1450" y="0"/>
                    <a:pt x="1353" y="43"/>
                    <a:pt x="1310" y="130"/>
                  </a:cubicBezTo>
                  <a:cubicBezTo>
                    <a:pt x="639" y="898"/>
                    <a:pt x="0" y="2208"/>
                    <a:pt x="325" y="3290"/>
                  </a:cubicBezTo>
                  <a:cubicBezTo>
                    <a:pt x="455" y="3917"/>
                    <a:pt x="909" y="4372"/>
                    <a:pt x="1580" y="4599"/>
                  </a:cubicBezTo>
                  <a:cubicBezTo>
                    <a:pt x="1623" y="4642"/>
                    <a:pt x="1678" y="4642"/>
                    <a:pt x="1721" y="4642"/>
                  </a:cubicBezTo>
                  <a:lnTo>
                    <a:pt x="1851" y="4642"/>
                  </a:lnTo>
                  <a:cubicBezTo>
                    <a:pt x="2392" y="4372"/>
                    <a:pt x="2760" y="3874"/>
                    <a:pt x="2846" y="3203"/>
                  </a:cubicBezTo>
                  <a:cubicBezTo>
                    <a:pt x="3030" y="2024"/>
                    <a:pt x="2435" y="671"/>
                    <a:pt x="1807" y="43"/>
                  </a:cubicBezTo>
                  <a:cubicBezTo>
                    <a:pt x="1721" y="0"/>
                    <a:pt x="1623" y="0"/>
                    <a:pt x="15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2" name="Google Shape;650;p29"/>
            <p:cNvSpPr/>
            <p:nvPr/>
          </p:nvSpPr>
          <p:spPr>
            <a:xfrm>
              <a:off x="7695608" y="1253235"/>
              <a:ext cx="44259" cy="74610"/>
            </a:xfrm>
            <a:custGeom>
              <a:avLst/>
              <a:gdLst/>
              <a:ahLst/>
              <a:cxnLst/>
              <a:rect l="l" t="t" r="r" b="b"/>
              <a:pathLst>
                <a:path w="1257" h="2119" extrusionOk="0">
                  <a:moveTo>
                    <a:pt x="282" y="0"/>
                  </a:moveTo>
                  <a:cubicBezTo>
                    <a:pt x="242" y="0"/>
                    <a:pt x="202" y="25"/>
                    <a:pt x="184" y="78"/>
                  </a:cubicBezTo>
                  <a:cubicBezTo>
                    <a:pt x="0" y="846"/>
                    <a:pt x="314" y="1755"/>
                    <a:pt x="1039" y="2112"/>
                  </a:cubicBezTo>
                  <a:cubicBezTo>
                    <a:pt x="1052" y="2117"/>
                    <a:pt x="1065" y="2119"/>
                    <a:pt x="1078" y="2119"/>
                  </a:cubicBezTo>
                  <a:cubicBezTo>
                    <a:pt x="1187" y="2119"/>
                    <a:pt x="1256" y="1963"/>
                    <a:pt x="1169" y="1885"/>
                  </a:cubicBezTo>
                  <a:cubicBezTo>
                    <a:pt x="584" y="1485"/>
                    <a:pt x="271" y="846"/>
                    <a:pt x="400" y="132"/>
                  </a:cubicBezTo>
                  <a:cubicBezTo>
                    <a:pt x="400" y="49"/>
                    <a:pt x="341" y="0"/>
                    <a:pt x="2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3" name="Google Shape;651;p29"/>
            <p:cNvSpPr/>
            <p:nvPr/>
          </p:nvSpPr>
          <p:spPr>
            <a:xfrm>
              <a:off x="7604062" y="1263974"/>
              <a:ext cx="128129" cy="129185"/>
            </a:xfrm>
            <a:custGeom>
              <a:avLst/>
              <a:gdLst/>
              <a:ahLst/>
              <a:cxnLst/>
              <a:rect l="l" t="t" r="r" b="b"/>
              <a:pathLst>
                <a:path w="3639" h="3669" extrusionOk="0">
                  <a:moveTo>
                    <a:pt x="393" y="0"/>
                  </a:moveTo>
                  <a:cubicBezTo>
                    <a:pt x="349" y="0"/>
                    <a:pt x="295" y="0"/>
                    <a:pt x="295" y="44"/>
                  </a:cubicBezTo>
                  <a:cubicBezTo>
                    <a:pt x="252" y="98"/>
                    <a:pt x="209" y="98"/>
                    <a:pt x="209" y="184"/>
                  </a:cubicBezTo>
                  <a:cubicBezTo>
                    <a:pt x="0" y="1544"/>
                    <a:pt x="520" y="3668"/>
                    <a:pt x="2169" y="3668"/>
                  </a:cubicBezTo>
                  <a:cubicBezTo>
                    <a:pt x="2318" y="3668"/>
                    <a:pt x="2476" y="3651"/>
                    <a:pt x="2643" y="3614"/>
                  </a:cubicBezTo>
                  <a:lnTo>
                    <a:pt x="2643" y="3560"/>
                  </a:lnTo>
                  <a:cubicBezTo>
                    <a:pt x="2656" y="3576"/>
                    <a:pt x="2669" y="3583"/>
                    <a:pt x="2683" y="3583"/>
                  </a:cubicBezTo>
                  <a:cubicBezTo>
                    <a:pt x="2714" y="3583"/>
                    <a:pt x="2746" y="3547"/>
                    <a:pt x="2784" y="3517"/>
                  </a:cubicBezTo>
                  <a:cubicBezTo>
                    <a:pt x="3639" y="2078"/>
                    <a:pt x="1702" y="271"/>
                    <a:pt x="39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4" name="Google Shape;652;p29"/>
            <p:cNvSpPr/>
            <p:nvPr/>
          </p:nvSpPr>
          <p:spPr>
            <a:xfrm>
              <a:off x="7600365" y="1257882"/>
              <a:ext cx="118869" cy="140981"/>
            </a:xfrm>
            <a:custGeom>
              <a:avLst/>
              <a:gdLst/>
              <a:ahLst/>
              <a:cxnLst/>
              <a:rect l="l" t="t" r="r" b="b"/>
              <a:pathLst>
                <a:path w="3376" h="4004" extrusionOk="0">
                  <a:moveTo>
                    <a:pt x="541" y="357"/>
                  </a:moveTo>
                  <a:cubicBezTo>
                    <a:pt x="1309" y="541"/>
                    <a:pt x="2348" y="1299"/>
                    <a:pt x="2748" y="2207"/>
                  </a:cubicBezTo>
                  <a:cubicBezTo>
                    <a:pt x="2976" y="2705"/>
                    <a:pt x="2976" y="3149"/>
                    <a:pt x="2748" y="3560"/>
                  </a:cubicBezTo>
                  <a:lnTo>
                    <a:pt x="2705" y="3603"/>
                  </a:lnTo>
                  <a:lnTo>
                    <a:pt x="2662" y="3603"/>
                  </a:lnTo>
                  <a:cubicBezTo>
                    <a:pt x="2524" y="3631"/>
                    <a:pt x="2393" y="3645"/>
                    <a:pt x="2269" y="3645"/>
                  </a:cubicBezTo>
                  <a:cubicBezTo>
                    <a:pt x="1817" y="3645"/>
                    <a:pt x="1448" y="3462"/>
                    <a:pt x="1125" y="3106"/>
                  </a:cubicBezTo>
                  <a:cubicBezTo>
                    <a:pt x="541" y="2435"/>
                    <a:pt x="357" y="1255"/>
                    <a:pt x="498" y="401"/>
                  </a:cubicBezTo>
                  <a:lnTo>
                    <a:pt x="541" y="401"/>
                  </a:lnTo>
                  <a:lnTo>
                    <a:pt x="541" y="357"/>
                  </a:lnTo>
                  <a:close/>
                  <a:moveTo>
                    <a:pt x="498" y="0"/>
                  </a:moveTo>
                  <a:cubicBezTo>
                    <a:pt x="400" y="0"/>
                    <a:pt x="314" y="43"/>
                    <a:pt x="271" y="87"/>
                  </a:cubicBezTo>
                  <a:cubicBezTo>
                    <a:pt x="184" y="130"/>
                    <a:pt x="130" y="217"/>
                    <a:pt x="130" y="314"/>
                  </a:cubicBezTo>
                  <a:cubicBezTo>
                    <a:pt x="0" y="1255"/>
                    <a:pt x="184" y="2565"/>
                    <a:pt x="855" y="3376"/>
                  </a:cubicBezTo>
                  <a:cubicBezTo>
                    <a:pt x="1212" y="3787"/>
                    <a:pt x="1710" y="4004"/>
                    <a:pt x="2251" y="4004"/>
                  </a:cubicBezTo>
                  <a:cubicBezTo>
                    <a:pt x="2391" y="4004"/>
                    <a:pt x="2564" y="3960"/>
                    <a:pt x="2792" y="3960"/>
                  </a:cubicBezTo>
                  <a:cubicBezTo>
                    <a:pt x="2889" y="3960"/>
                    <a:pt x="2976" y="3917"/>
                    <a:pt x="3019" y="3787"/>
                  </a:cubicBezTo>
                  <a:cubicBezTo>
                    <a:pt x="3333" y="3290"/>
                    <a:pt x="3376" y="2705"/>
                    <a:pt x="3062" y="2067"/>
                  </a:cubicBezTo>
                  <a:cubicBezTo>
                    <a:pt x="2619" y="985"/>
                    <a:pt x="1396" y="173"/>
                    <a:pt x="54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5" name="Google Shape;653;p29"/>
            <p:cNvSpPr/>
            <p:nvPr/>
          </p:nvSpPr>
          <p:spPr>
            <a:xfrm>
              <a:off x="7632512" y="1337070"/>
              <a:ext cx="69575" cy="49540"/>
            </a:xfrm>
            <a:custGeom>
              <a:avLst/>
              <a:gdLst/>
              <a:ahLst/>
              <a:cxnLst/>
              <a:rect l="l" t="t" r="r" b="b"/>
              <a:pathLst>
                <a:path w="1976" h="1407" extrusionOk="0">
                  <a:moveTo>
                    <a:pt x="130" y="0"/>
                  </a:moveTo>
                  <a:cubicBezTo>
                    <a:pt x="67" y="0"/>
                    <a:pt x="0" y="48"/>
                    <a:pt x="28" y="132"/>
                  </a:cubicBezTo>
                  <a:cubicBezTo>
                    <a:pt x="241" y="849"/>
                    <a:pt x="925" y="1406"/>
                    <a:pt x="1675" y="1406"/>
                  </a:cubicBezTo>
                  <a:cubicBezTo>
                    <a:pt x="1728" y="1406"/>
                    <a:pt x="1782" y="1403"/>
                    <a:pt x="1835" y="1398"/>
                  </a:cubicBezTo>
                  <a:cubicBezTo>
                    <a:pt x="1976" y="1354"/>
                    <a:pt x="1976" y="1127"/>
                    <a:pt x="1835" y="1127"/>
                  </a:cubicBezTo>
                  <a:cubicBezTo>
                    <a:pt x="1110" y="1084"/>
                    <a:pt x="483" y="727"/>
                    <a:pt x="212" y="45"/>
                  </a:cubicBezTo>
                  <a:cubicBezTo>
                    <a:pt x="197" y="14"/>
                    <a:pt x="164" y="0"/>
                    <a:pt x="13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6" name="Google Shape;654;p29"/>
            <p:cNvSpPr/>
            <p:nvPr/>
          </p:nvSpPr>
          <p:spPr>
            <a:xfrm>
              <a:off x="7567549" y="1346013"/>
              <a:ext cx="129608" cy="128376"/>
            </a:xfrm>
            <a:custGeom>
              <a:avLst/>
              <a:gdLst/>
              <a:ahLst/>
              <a:cxnLst/>
              <a:rect l="l" t="t" r="r" b="b"/>
              <a:pathLst>
                <a:path w="3681" h="3646" extrusionOk="0">
                  <a:moveTo>
                    <a:pt x="362" y="0"/>
                  </a:moveTo>
                  <a:cubicBezTo>
                    <a:pt x="344" y="0"/>
                    <a:pt x="335" y="31"/>
                    <a:pt x="304" y="62"/>
                  </a:cubicBezTo>
                  <a:cubicBezTo>
                    <a:pt x="250" y="62"/>
                    <a:pt x="207" y="105"/>
                    <a:pt x="207" y="148"/>
                  </a:cubicBezTo>
                  <a:cubicBezTo>
                    <a:pt x="1" y="1544"/>
                    <a:pt x="509" y="3645"/>
                    <a:pt x="2120" y="3645"/>
                  </a:cubicBezTo>
                  <a:cubicBezTo>
                    <a:pt x="2283" y="3645"/>
                    <a:pt x="2456" y="3624"/>
                    <a:pt x="2642" y="3578"/>
                  </a:cubicBezTo>
                  <a:lnTo>
                    <a:pt x="2685" y="3578"/>
                  </a:lnTo>
                  <a:cubicBezTo>
                    <a:pt x="2739" y="3578"/>
                    <a:pt x="2782" y="3578"/>
                    <a:pt x="2782" y="3535"/>
                  </a:cubicBezTo>
                  <a:cubicBezTo>
                    <a:pt x="3680" y="2096"/>
                    <a:pt x="1744" y="246"/>
                    <a:pt x="391" y="18"/>
                  </a:cubicBezTo>
                  <a:cubicBezTo>
                    <a:pt x="378" y="6"/>
                    <a:pt x="369" y="0"/>
                    <a:pt x="36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7" name="Google Shape;655;p29"/>
            <p:cNvSpPr/>
            <p:nvPr/>
          </p:nvSpPr>
          <p:spPr>
            <a:xfrm>
              <a:off x="7563782" y="1340168"/>
              <a:ext cx="119256" cy="141368"/>
            </a:xfrm>
            <a:custGeom>
              <a:avLst/>
              <a:gdLst/>
              <a:ahLst/>
              <a:cxnLst/>
              <a:rect l="l" t="t" r="r" b="b"/>
              <a:pathLst>
                <a:path w="3387" h="4015" extrusionOk="0">
                  <a:moveTo>
                    <a:pt x="541" y="368"/>
                  </a:moveTo>
                  <a:cubicBezTo>
                    <a:pt x="1310" y="541"/>
                    <a:pt x="2348" y="1266"/>
                    <a:pt x="2749" y="2208"/>
                  </a:cubicBezTo>
                  <a:cubicBezTo>
                    <a:pt x="2976" y="2705"/>
                    <a:pt x="2976" y="3160"/>
                    <a:pt x="2749" y="3560"/>
                  </a:cubicBezTo>
                  <a:lnTo>
                    <a:pt x="2705" y="3560"/>
                  </a:lnTo>
                  <a:cubicBezTo>
                    <a:pt x="2542" y="3608"/>
                    <a:pt x="2385" y="3631"/>
                    <a:pt x="2234" y="3631"/>
                  </a:cubicBezTo>
                  <a:cubicBezTo>
                    <a:pt x="1805" y="3631"/>
                    <a:pt x="1430" y="3445"/>
                    <a:pt x="1126" y="3117"/>
                  </a:cubicBezTo>
                  <a:cubicBezTo>
                    <a:pt x="541" y="2435"/>
                    <a:pt x="411" y="1223"/>
                    <a:pt x="498" y="412"/>
                  </a:cubicBezTo>
                  <a:lnTo>
                    <a:pt x="541" y="368"/>
                  </a:lnTo>
                  <a:close/>
                  <a:moveTo>
                    <a:pt x="498" y="0"/>
                  </a:moveTo>
                  <a:cubicBezTo>
                    <a:pt x="411" y="0"/>
                    <a:pt x="314" y="0"/>
                    <a:pt x="271" y="98"/>
                  </a:cubicBezTo>
                  <a:cubicBezTo>
                    <a:pt x="228" y="141"/>
                    <a:pt x="184" y="228"/>
                    <a:pt x="141" y="314"/>
                  </a:cubicBezTo>
                  <a:cubicBezTo>
                    <a:pt x="0" y="1266"/>
                    <a:pt x="184" y="2576"/>
                    <a:pt x="855" y="3344"/>
                  </a:cubicBezTo>
                  <a:cubicBezTo>
                    <a:pt x="1223" y="3787"/>
                    <a:pt x="1710" y="4015"/>
                    <a:pt x="2251" y="4015"/>
                  </a:cubicBezTo>
                  <a:cubicBezTo>
                    <a:pt x="2435" y="4015"/>
                    <a:pt x="2619" y="3971"/>
                    <a:pt x="2792" y="3928"/>
                  </a:cubicBezTo>
                  <a:cubicBezTo>
                    <a:pt x="2889" y="3928"/>
                    <a:pt x="3019" y="3885"/>
                    <a:pt x="3062" y="3787"/>
                  </a:cubicBezTo>
                  <a:cubicBezTo>
                    <a:pt x="3387" y="3290"/>
                    <a:pt x="3387" y="2662"/>
                    <a:pt x="3117" y="2078"/>
                  </a:cubicBezTo>
                  <a:cubicBezTo>
                    <a:pt x="2619" y="996"/>
                    <a:pt x="1396" y="141"/>
                    <a:pt x="54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8" name="Google Shape;656;p29"/>
            <p:cNvSpPr/>
            <p:nvPr/>
          </p:nvSpPr>
          <p:spPr>
            <a:xfrm>
              <a:off x="7596105" y="1418827"/>
              <a:ext cx="69434" cy="48907"/>
            </a:xfrm>
            <a:custGeom>
              <a:avLst/>
              <a:gdLst/>
              <a:ahLst/>
              <a:cxnLst/>
              <a:rect l="l" t="t" r="r" b="b"/>
              <a:pathLst>
                <a:path w="1972" h="1389" extrusionOk="0">
                  <a:moveTo>
                    <a:pt x="122" y="0"/>
                  </a:moveTo>
                  <a:cubicBezTo>
                    <a:pt x="62" y="0"/>
                    <a:pt x="0" y="59"/>
                    <a:pt x="34" y="114"/>
                  </a:cubicBezTo>
                  <a:cubicBezTo>
                    <a:pt x="287" y="832"/>
                    <a:pt x="927" y="1389"/>
                    <a:pt x="1671" y="1389"/>
                  </a:cubicBezTo>
                  <a:cubicBezTo>
                    <a:pt x="1724" y="1389"/>
                    <a:pt x="1777" y="1386"/>
                    <a:pt x="1831" y="1380"/>
                  </a:cubicBezTo>
                  <a:cubicBezTo>
                    <a:pt x="1971" y="1380"/>
                    <a:pt x="1971" y="1153"/>
                    <a:pt x="1831" y="1153"/>
                  </a:cubicBezTo>
                  <a:cubicBezTo>
                    <a:pt x="1160" y="1056"/>
                    <a:pt x="521" y="742"/>
                    <a:pt x="208" y="71"/>
                  </a:cubicBezTo>
                  <a:cubicBezTo>
                    <a:pt x="192" y="20"/>
                    <a:pt x="157" y="0"/>
                    <a:pt x="1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9" name="Google Shape;657;p29"/>
            <p:cNvSpPr/>
            <p:nvPr/>
          </p:nvSpPr>
          <p:spPr>
            <a:xfrm>
              <a:off x="7735219" y="1309571"/>
              <a:ext cx="147847" cy="83518"/>
            </a:xfrm>
            <a:custGeom>
              <a:avLst/>
              <a:gdLst/>
              <a:ahLst/>
              <a:cxnLst/>
              <a:rect l="l" t="t" r="r" b="b"/>
              <a:pathLst>
                <a:path w="4199" h="2372" extrusionOk="0">
                  <a:moveTo>
                    <a:pt x="1296" y="0"/>
                  </a:moveTo>
                  <a:cubicBezTo>
                    <a:pt x="815" y="0"/>
                    <a:pt x="370" y="161"/>
                    <a:pt x="44" y="556"/>
                  </a:cubicBezTo>
                  <a:cubicBezTo>
                    <a:pt x="0" y="599"/>
                    <a:pt x="0" y="642"/>
                    <a:pt x="44" y="696"/>
                  </a:cubicBezTo>
                  <a:cubicBezTo>
                    <a:pt x="180" y="1938"/>
                    <a:pt x="1114" y="2371"/>
                    <a:pt x="2131" y="2371"/>
                  </a:cubicBezTo>
                  <a:cubicBezTo>
                    <a:pt x="2806" y="2371"/>
                    <a:pt x="3518" y="2180"/>
                    <a:pt x="4058" y="1908"/>
                  </a:cubicBezTo>
                  <a:cubicBezTo>
                    <a:pt x="4145" y="1865"/>
                    <a:pt x="4145" y="1822"/>
                    <a:pt x="4145" y="1778"/>
                  </a:cubicBezTo>
                  <a:cubicBezTo>
                    <a:pt x="4199" y="1724"/>
                    <a:pt x="4199" y="1681"/>
                    <a:pt x="4199" y="1681"/>
                  </a:cubicBezTo>
                  <a:cubicBezTo>
                    <a:pt x="3722" y="864"/>
                    <a:pt x="2412" y="0"/>
                    <a:pt x="1296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0" name="Google Shape;658;p29"/>
            <p:cNvSpPr/>
            <p:nvPr/>
          </p:nvSpPr>
          <p:spPr>
            <a:xfrm>
              <a:off x="7728741" y="1303585"/>
              <a:ext cx="160417" cy="95278"/>
            </a:xfrm>
            <a:custGeom>
              <a:avLst/>
              <a:gdLst/>
              <a:ahLst/>
              <a:cxnLst/>
              <a:rect l="l" t="t" r="r" b="b"/>
              <a:pathLst>
                <a:path w="4556" h="2706" extrusionOk="0">
                  <a:moveTo>
                    <a:pt x="1494" y="368"/>
                  </a:moveTo>
                  <a:cubicBezTo>
                    <a:pt x="2532" y="368"/>
                    <a:pt x="3701" y="1137"/>
                    <a:pt x="4155" y="1851"/>
                  </a:cubicBezTo>
                  <a:lnTo>
                    <a:pt x="4155" y="1894"/>
                  </a:lnTo>
                  <a:cubicBezTo>
                    <a:pt x="3614" y="2219"/>
                    <a:pt x="2889" y="2349"/>
                    <a:pt x="2305" y="2349"/>
                  </a:cubicBezTo>
                  <a:cubicBezTo>
                    <a:pt x="1678" y="2349"/>
                    <a:pt x="541" y="2165"/>
                    <a:pt x="412" y="866"/>
                  </a:cubicBezTo>
                  <a:lnTo>
                    <a:pt x="412" y="812"/>
                  </a:lnTo>
                  <a:cubicBezTo>
                    <a:pt x="682" y="498"/>
                    <a:pt x="1039" y="368"/>
                    <a:pt x="1494" y="368"/>
                  </a:cubicBezTo>
                  <a:close/>
                  <a:moveTo>
                    <a:pt x="1494" y="1"/>
                  </a:moveTo>
                  <a:cubicBezTo>
                    <a:pt x="909" y="1"/>
                    <a:pt x="455" y="185"/>
                    <a:pt x="98" y="596"/>
                  </a:cubicBezTo>
                  <a:cubicBezTo>
                    <a:pt x="55" y="682"/>
                    <a:pt x="0" y="812"/>
                    <a:pt x="55" y="909"/>
                  </a:cubicBezTo>
                  <a:cubicBezTo>
                    <a:pt x="184" y="2078"/>
                    <a:pt x="996" y="2706"/>
                    <a:pt x="2305" y="2706"/>
                  </a:cubicBezTo>
                  <a:cubicBezTo>
                    <a:pt x="2976" y="2706"/>
                    <a:pt x="3744" y="2533"/>
                    <a:pt x="4329" y="2219"/>
                  </a:cubicBezTo>
                  <a:cubicBezTo>
                    <a:pt x="4426" y="2165"/>
                    <a:pt x="4469" y="2121"/>
                    <a:pt x="4512" y="2035"/>
                  </a:cubicBezTo>
                  <a:cubicBezTo>
                    <a:pt x="4556" y="1948"/>
                    <a:pt x="4556" y="1851"/>
                    <a:pt x="4512" y="1764"/>
                  </a:cubicBezTo>
                  <a:cubicBezTo>
                    <a:pt x="4015" y="909"/>
                    <a:pt x="2705" y="1"/>
                    <a:pt x="14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1" name="Google Shape;659;p29"/>
            <p:cNvSpPr/>
            <p:nvPr/>
          </p:nvSpPr>
          <p:spPr>
            <a:xfrm>
              <a:off x="7740818" y="1327880"/>
              <a:ext cx="67568" cy="50491"/>
            </a:xfrm>
            <a:custGeom>
              <a:avLst/>
              <a:gdLst/>
              <a:ahLst/>
              <a:cxnLst/>
              <a:rect l="l" t="t" r="r" b="b"/>
              <a:pathLst>
                <a:path w="1919" h="1434" extrusionOk="0">
                  <a:moveTo>
                    <a:pt x="130" y="0"/>
                  </a:moveTo>
                  <a:cubicBezTo>
                    <a:pt x="63" y="0"/>
                    <a:pt x="0" y="47"/>
                    <a:pt x="25" y="122"/>
                  </a:cubicBezTo>
                  <a:cubicBezTo>
                    <a:pt x="192" y="903"/>
                    <a:pt x="910" y="1434"/>
                    <a:pt x="1687" y="1434"/>
                  </a:cubicBezTo>
                  <a:cubicBezTo>
                    <a:pt x="1718" y="1434"/>
                    <a:pt x="1748" y="1433"/>
                    <a:pt x="1778" y="1431"/>
                  </a:cubicBezTo>
                  <a:cubicBezTo>
                    <a:pt x="1919" y="1431"/>
                    <a:pt x="1919" y="1258"/>
                    <a:pt x="1778" y="1258"/>
                  </a:cubicBezTo>
                  <a:cubicBezTo>
                    <a:pt x="1064" y="1161"/>
                    <a:pt x="523" y="717"/>
                    <a:pt x="253" y="79"/>
                  </a:cubicBezTo>
                  <a:cubicBezTo>
                    <a:pt x="230" y="24"/>
                    <a:pt x="179" y="0"/>
                    <a:pt x="13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2" name="Google Shape;660;p29"/>
            <p:cNvSpPr/>
            <p:nvPr/>
          </p:nvSpPr>
          <p:spPr>
            <a:xfrm>
              <a:off x="7694059" y="1378617"/>
              <a:ext cx="147495" cy="83412"/>
            </a:xfrm>
            <a:custGeom>
              <a:avLst/>
              <a:gdLst/>
              <a:ahLst/>
              <a:cxnLst/>
              <a:rect l="l" t="t" r="r" b="b"/>
              <a:pathLst>
                <a:path w="4189" h="2369" extrusionOk="0">
                  <a:moveTo>
                    <a:pt x="1281" y="0"/>
                  </a:moveTo>
                  <a:cubicBezTo>
                    <a:pt x="808" y="0"/>
                    <a:pt x="369" y="155"/>
                    <a:pt x="44" y="531"/>
                  </a:cubicBezTo>
                  <a:cubicBezTo>
                    <a:pt x="1" y="575"/>
                    <a:pt x="1" y="629"/>
                    <a:pt x="44" y="672"/>
                  </a:cubicBezTo>
                  <a:lnTo>
                    <a:pt x="44" y="715"/>
                  </a:lnTo>
                  <a:cubicBezTo>
                    <a:pt x="154" y="1930"/>
                    <a:pt x="1091" y="2368"/>
                    <a:pt x="2115" y="2368"/>
                  </a:cubicBezTo>
                  <a:cubicBezTo>
                    <a:pt x="2797" y="2368"/>
                    <a:pt x="3518" y="2174"/>
                    <a:pt x="4058" y="1884"/>
                  </a:cubicBezTo>
                  <a:cubicBezTo>
                    <a:pt x="4102" y="1841"/>
                    <a:pt x="4145" y="1797"/>
                    <a:pt x="4145" y="1754"/>
                  </a:cubicBezTo>
                  <a:cubicBezTo>
                    <a:pt x="4145" y="1754"/>
                    <a:pt x="4188" y="1711"/>
                    <a:pt x="4145" y="1657"/>
                  </a:cubicBezTo>
                  <a:cubicBezTo>
                    <a:pt x="3676" y="839"/>
                    <a:pt x="2385" y="0"/>
                    <a:pt x="128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3" name="Google Shape;661;p29"/>
            <p:cNvSpPr/>
            <p:nvPr/>
          </p:nvSpPr>
          <p:spPr>
            <a:xfrm>
              <a:off x="7687580" y="1372174"/>
              <a:ext cx="160452" cy="96792"/>
            </a:xfrm>
            <a:custGeom>
              <a:avLst/>
              <a:gdLst/>
              <a:ahLst/>
              <a:cxnLst/>
              <a:rect l="l" t="t" r="r" b="b"/>
              <a:pathLst>
                <a:path w="4557" h="2749" extrusionOk="0">
                  <a:moveTo>
                    <a:pt x="1494" y="357"/>
                  </a:moveTo>
                  <a:cubicBezTo>
                    <a:pt x="2479" y="357"/>
                    <a:pt x="3658" y="1126"/>
                    <a:pt x="4145" y="1840"/>
                  </a:cubicBezTo>
                  <a:lnTo>
                    <a:pt x="4102" y="1840"/>
                  </a:lnTo>
                  <a:lnTo>
                    <a:pt x="4102" y="1937"/>
                  </a:lnTo>
                  <a:cubicBezTo>
                    <a:pt x="3561" y="2208"/>
                    <a:pt x="2890" y="2381"/>
                    <a:pt x="2251" y="2381"/>
                  </a:cubicBezTo>
                  <a:cubicBezTo>
                    <a:pt x="1624" y="2381"/>
                    <a:pt x="542" y="2164"/>
                    <a:pt x="412" y="898"/>
                  </a:cubicBezTo>
                  <a:lnTo>
                    <a:pt x="412" y="812"/>
                  </a:lnTo>
                  <a:cubicBezTo>
                    <a:pt x="683" y="487"/>
                    <a:pt x="1040" y="357"/>
                    <a:pt x="1494" y="357"/>
                  </a:cubicBezTo>
                  <a:close/>
                  <a:moveTo>
                    <a:pt x="1494" y="0"/>
                  </a:moveTo>
                  <a:cubicBezTo>
                    <a:pt x="899" y="0"/>
                    <a:pt x="412" y="217"/>
                    <a:pt x="87" y="628"/>
                  </a:cubicBezTo>
                  <a:cubicBezTo>
                    <a:pt x="1" y="714"/>
                    <a:pt x="1" y="812"/>
                    <a:pt x="44" y="898"/>
                  </a:cubicBezTo>
                  <a:cubicBezTo>
                    <a:pt x="142" y="2067"/>
                    <a:pt x="996" y="2749"/>
                    <a:pt x="2251" y="2749"/>
                  </a:cubicBezTo>
                  <a:cubicBezTo>
                    <a:pt x="2933" y="2749"/>
                    <a:pt x="3701" y="2521"/>
                    <a:pt x="4329" y="2251"/>
                  </a:cubicBezTo>
                  <a:cubicBezTo>
                    <a:pt x="4415" y="2208"/>
                    <a:pt x="4470" y="2110"/>
                    <a:pt x="4470" y="2024"/>
                  </a:cubicBezTo>
                  <a:cubicBezTo>
                    <a:pt x="4556" y="1937"/>
                    <a:pt x="4556" y="1840"/>
                    <a:pt x="4513" y="1753"/>
                  </a:cubicBezTo>
                  <a:cubicBezTo>
                    <a:pt x="4015" y="898"/>
                    <a:pt x="2663" y="0"/>
                    <a:pt x="149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4" name="Google Shape;662;p29"/>
            <p:cNvSpPr/>
            <p:nvPr/>
          </p:nvSpPr>
          <p:spPr>
            <a:xfrm>
              <a:off x="7698636" y="1396575"/>
              <a:ext cx="68237" cy="50033"/>
            </a:xfrm>
            <a:custGeom>
              <a:avLst/>
              <a:gdLst/>
              <a:ahLst/>
              <a:cxnLst/>
              <a:rect l="l" t="t" r="r" b="b"/>
              <a:pathLst>
                <a:path w="1938" h="1421" extrusionOk="0">
                  <a:moveTo>
                    <a:pt x="159" y="1"/>
                  </a:moveTo>
                  <a:cubicBezTo>
                    <a:pt x="80" y="1"/>
                    <a:pt x="1" y="70"/>
                    <a:pt x="1" y="162"/>
                  </a:cubicBezTo>
                  <a:cubicBezTo>
                    <a:pt x="217" y="895"/>
                    <a:pt x="926" y="1421"/>
                    <a:pt x="1696" y="1421"/>
                  </a:cubicBezTo>
                  <a:cubicBezTo>
                    <a:pt x="1733" y="1421"/>
                    <a:pt x="1770" y="1420"/>
                    <a:pt x="1808" y="1417"/>
                  </a:cubicBezTo>
                  <a:cubicBezTo>
                    <a:pt x="1894" y="1417"/>
                    <a:pt x="1937" y="1244"/>
                    <a:pt x="1808" y="1244"/>
                  </a:cubicBezTo>
                  <a:cubicBezTo>
                    <a:pt x="1083" y="1201"/>
                    <a:pt x="542" y="703"/>
                    <a:pt x="271" y="65"/>
                  </a:cubicBezTo>
                  <a:cubicBezTo>
                    <a:pt x="241" y="20"/>
                    <a:pt x="200" y="1"/>
                    <a:pt x="15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5" name="Google Shape;663;p29"/>
            <p:cNvSpPr/>
            <p:nvPr/>
          </p:nvSpPr>
          <p:spPr>
            <a:xfrm>
              <a:off x="7659025" y="1456960"/>
              <a:ext cx="147847" cy="83342"/>
            </a:xfrm>
            <a:custGeom>
              <a:avLst/>
              <a:gdLst/>
              <a:ahLst/>
              <a:cxnLst/>
              <a:rect l="l" t="t" r="r" b="b"/>
              <a:pathLst>
                <a:path w="4199" h="2367" extrusionOk="0">
                  <a:moveTo>
                    <a:pt x="1316" y="1"/>
                  </a:moveTo>
                  <a:cubicBezTo>
                    <a:pt x="829" y="1"/>
                    <a:pt x="376" y="165"/>
                    <a:pt x="44" y="568"/>
                  </a:cubicBezTo>
                  <a:cubicBezTo>
                    <a:pt x="0" y="611"/>
                    <a:pt x="0" y="654"/>
                    <a:pt x="44" y="698"/>
                  </a:cubicBezTo>
                  <a:cubicBezTo>
                    <a:pt x="178" y="1930"/>
                    <a:pt x="1090" y="2367"/>
                    <a:pt x="2091" y="2367"/>
                  </a:cubicBezTo>
                  <a:cubicBezTo>
                    <a:pt x="2778" y="2367"/>
                    <a:pt x="3508" y="2161"/>
                    <a:pt x="4058" y="1866"/>
                  </a:cubicBezTo>
                  <a:cubicBezTo>
                    <a:pt x="4101" y="1866"/>
                    <a:pt x="4144" y="1823"/>
                    <a:pt x="4144" y="1780"/>
                  </a:cubicBezTo>
                  <a:cubicBezTo>
                    <a:pt x="4199" y="1736"/>
                    <a:pt x="4199" y="1693"/>
                    <a:pt x="4144" y="1650"/>
                  </a:cubicBezTo>
                  <a:cubicBezTo>
                    <a:pt x="3680" y="833"/>
                    <a:pt x="2411" y="1"/>
                    <a:pt x="1316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6" name="Google Shape;664;p29"/>
            <p:cNvSpPr/>
            <p:nvPr/>
          </p:nvSpPr>
          <p:spPr>
            <a:xfrm>
              <a:off x="7652546" y="1451397"/>
              <a:ext cx="160417" cy="95278"/>
            </a:xfrm>
            <a:custGeom>
              <a:avLst/>
              <a:gdLst/>
              <a:ahLst/>
              <a:cxnLst/>
              <a:rect l="l" t="t" r="r" b="b"/>
              <a:pathLst>
                <a:path w="4556" h="2706" extrusionOk="0">
                  <a:moveTo>
                    <a:pt x="1494" y="358"/>
                  </a:moveTo>
                  <a:cubicBezTo>
                    <a:pt x="2532" y="358"/>
                    <a:pt x="3701" y="1126"/>
                    <a:pt x="4155" y="1851"/>
                  </a:cubicBezTo>
                  <a:lnTo>
                    <a:pt x="4155" y="1894"/>
                  </a:lnTo>
                  <a:cubicBezTo>
                    <a:pt x="3571" y="2165"/>
                    <a:pt x="2889" y="2349"/>
                    <a:pt x="2305" y="2349"/>
                  </a:cubicBezTo>
                  <a:cubicBezTo>
                    <a:pt x="1623" y="2349"/>
                    <a:pt x="541" y="2165"/>
                    <a:pt x="412" y="856"/>
                  </a:cubicBezTo>
                  <a:lnTo>
                    <a:pt x="412" y="812"/>
                  </a:lnTo>
                  <a:cubicBezTo>
                    <a:pt x="682" y="499"/>
                    <a:pt x="1039" y="358"/>
                    <a:pt x="1494" y="358"/>
                  </a:cubicBezTo>
                  <a:close/>
                  <a:moveTo>
                    <a:pt x="1494" y="1"/>
                  </a:moveTo>
                  <a:cubicBezTo>
                    <a:pt x="909" y="1"/>
                    <a:pt x="455" y="185"/>
                    <a:pt x="98" y="585"/>
                  </a:cubicBezTo>
                  <a:cubicBezTo>
                    <a:pt x="0" y="672"/>
                    <a:pt x="0" y="812"/>
                    <a:pt x="55" y="899"/>
                  </a:cubicBezTo>
                  <a:cubicBezTo>
                    <a:pt x="184" y="2024"/>
                    <a:pt x="996" y="2706"/>
                    <a:pt x="2305" y="2706"/>
                  </a:cubicBezTo>
                  <a:cubicBezTo>
                    <a:pt x="2976" y="2706"/>
                    <a:pt x="3744" y="2522"/>
                    <a:pt x="4328" y="2208"/>
                  </a:cubicBezTo>
                  <a:cubicBezTo>
                    <a:pt x="4426" y="2165"/>
                    <a:pt x="4469" y="2078"/>
                    <a:pt x="4512" y="1981"/>
                  </a:cubicBezTo>
                  <a:cubicBezTo>
                    <a:pt x="4556" y="1938"/>
                    <a:pt x="4556" y="1808"/>
                    <a:pt x="4512" y="1710"/>
                  </a:cubicBezTo>
                  <a:cubicBezTo>
                    <a:pt x="4015" y="899"/>
                    <a:pt x="2705" y="1"/>
                    <a:pt x="14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7" name="Google Shape;665;p29"/>
            <p:cNvSpPr/>
            <p:nvPr/>
          </p:nvSpPr>
          <p:spPr>
            <a:xfrm>
              <a:off x="7664518" y="1475093"/>
              <a:ext cx="67674" cy="51019"/>
            </a:xfrm>
            <a:custGeom>
              <a:avLst/>
              <a:gdLst/>
              <a:ahLst/>
              <a:cxnLst/>
              <a:rect l="l" t="t" r="r" b="b"/>
              <a:pathLst>
                <a:path w="1922" h="1449" extrusionOk="0">
                  <a:moveTo>
                    <a:pt x="151" y="0"/>
                  </a:moveTo>
                  <a:cubicBezTo>
                    <a:pt x="78" y="0"/>
                    <a:pt x="1" y="50"/>
                    <a:pt x="28" y="139"/>
                  </a:cubicBezTo>
                  <a:cubicBezTo>
                    <a:pt x="201" y="951"/>
                    <a:pt x="970" y="1449"/>
                    <a:pt x="1781" y="1449"/>
                  </a:cubicBezTo>
                  <a:cubicBezTo>
                    <a:pt x="1922" y="1449"/>
                    <a:pt x="1922" y="1265"/>
                    <a:pt x="1781" y="1221"/>
                  </a:cubicBezTo>
                  <a:cubicBezTo>
                    <a:pt x="1067" y="1178"/>
                    <a:pt x="526" y="724"/>
                    <a:pt x="256" y="53"/>
                  </a:cubicBezTo>
                  <a:cubicBezTo>
                    <a:pt x="236" y="17"/>
                    <a:pt x="194" y="0"/>
                    <a:pt x="1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8" name="Google Shape;666;p29"/>
            <p:cNvSpPr/>
            <p:nvPr/>
          </p:nvSpPr>
          <p:spPr>
            <a:xfrm>
              <a:off x="7748916" y="1203553"/>
              <a:ext cx="141755" cy="104503"/>
            </a:xfrm>
            <a:custGeom>
              <a:avLst/>
              <a:gdLst/>
              <a:ahLst/>
              <a:cxnLst/>
              <a:rect l="l" t="t" r="r" b="b"/>
              <a:pathLst>
                <a:path w="4026" h="2968" extrusionOk="0">
                  <a:moveTo>
                    <a:pt x="3613" y="0"/>
                  </a:moveTo>
                  <a:cubicBezTo>
                    <a:pt x="2086" y="0"/>
                    <a:pt x="1" y="778"/>
                    <a:pt x="607" y="2668"/>
                  </a:cubicBezTo>
                  <a:lnTo>
                    <a:pt x="607" y="2712"/>
                  </a:lnTo>
                  <a:cubicBezTo>
                    <a:pt x="607" y="2755"/>
                    <a:pt x="607" y="2798"/>
                    <a:pt x="650" y="2798"/>
                  </a:cubicBezTo>
                  <a:cubicBezTo>
                    <a:pt x="884" y="2915"/>
                    <a:pt x="1120" y="2967"/>
                    <a:pt x="1354" y="2967"/>
                  </a:cubicBezTo>
                  <a:cubicBezTo>
                    <a:pt x="2658" y="2967"/>
                    <a:pt x="3879" y="1338"/>
                    <a:pt x="4026" y="191"/>
                  </a:cubicBezTo>
                  <a:cubicBezTo>
                    <a:pt x="4026" y="137"/>
                    <a:pt x="3983" y="93"/>
                    <a:pt x="3939" y="93"/>
                  </a:cubicBezTo>
                  <a:cubicBezTo>
                    <a:pt x="3939" y="50"/>
                    <a:pt x="3896" y="7"/>
                    <a:pt x="3853" y="7"/>
                  </a:cubicBezTo>
                  <a:cubicBezTo>
                    <a:pt x="3775" y="2"/>
                    <a:pt x="3695" y="0"/>
                    <a:pt x="361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9" name="Google Shape;667;p29"/>
            <p:cNvSpPr/>
            <p:nvPr/>
          </p:nvSpPr>
          <p:spPr>
            <a:xfrm>
              <a:off x="7757296" y="1197286"/>
              <a:ext cx="139854" cy="117777"/>
            </a:xfrm>
            <a:custGeom>
              <a:avLst/>
              <a:gdLst/>
              <a:ahLst/>
              <a:cxnLst/>
              <a:rect l="l" t="t" r="r" b="b"/>
              <a:pathLst>
                <a:path w="3972" h="3345" extrusionOk="0">
                  <a:moveTo>
                    <a:pt x="3572" y="369"/>
                  </a:moveTo>
                  <a:lnTo>
                    <a:pt x="3572" y="455"/>
                  </a:lnTo>
                  <a:lnTo>
                    <a:pt x="3615" y="455"/>
                  </a:lnTo>
                  <a:cubicBezTo>
                    <a:pt x="3431" y="1494"/>
                    <a:pt x="2262" y="2976"/>
                    <a:pt x="1083" y="2976"/>
                  </a:cubicBezTo>
                  <a:cubicBezTo>
                    <a:pt x="910" y="2976"/>
                    <a:pt x="726" y="2933"/>
                    <a:pt x="542" y="2846"/>
                  </a:cubicBezTo>
                  <a:lnTo>
                    <a:pt x="542" y="2803"/>
                  </a:lnTo>
                  <a:lnTo>
                    <a:pt x="499" y="2803"/>
                  </a:lnTo>
                  <a:cubicBezTo>
                    <a:pt x="369" y="2262"/>
                    <a:pt x="412" y="1764"/>
                    <a:pt x="726" y="1397"/>
                  </a:cubicBezTo>
                  <a:cubicBezTo>
                    <a:pt x="1224" y="682"/>
                    <a:pt x="2392" y="369"/>
                    <a:pt x="3301" y="369"/>
                  </a:cubicBezTo>
                  <a:close/>
                  <a:moveTo>
                    <a:pt x="3301" y="1"/>
                  </a:moveTo>
                  <a:cubicBezTo>
                    <a:pt x="2392" y="1"/>
                    <a:pt x="1083" y="315"/>
                    <a:pt x="412" y="1180"/>
                  </a:cubicBezTo>
                  <a:cubicBezTo>
                    <a:pt x="55" y="1667"/>
                    <a:pt x="1" y="2262"/>
                    <a:pt x="185" y="2890"/>
                  </a:cubicBezTo>
                  <a:cubicBezTo>
                    <a:pt x="185" y="3020"/>
                    <a:pt x="228" y="3117"/>
                    <a:pt x="326" y="3160"/>
                  </a:cubicBezTo>
                  <a:cubicBezTo>
                    <a:pt x="596" y="3290"/>
                    <a:pt x="867" y="3344"/>
                    <a:pt x="1083" y="3344"/>
                  </a:cubicBezTo>
                  <a:cubicBezTo>
                    <a:pt x="2576" y="3344"/>
                    <a:pt x="3842" y="1581"/>
                    <a:pt x="3972" y="412"/>
                  </a:cubicBezTo>
                  <a:cubicBezTo>
                    <a:pt x="3972" y="271"/>
                    <a:pt x="3929" y="185"/>
                    <a:pt x="3842" y="141"/>
                  </a:cubicBezTo>
                  <a:cubicBezTo>
                    <a:pt x="3788" y="98"/>
                    <a:pt x="3701" y="44"/>
                    <a:pt x="361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0" name="Google Shape;668;p29"/>
            <p:cNvSpPr/>
            <p:nvPr/>
          </p:nvSpPr>
          <p:spPr>
            <a:xfrm>
              <a:off x="7755782" y="1257319"/>
              <a:ext cx="104503" cy="50104"/>
            </a:xfrm>
            <a:custGeom>
              <a:avLst/>
              <a:gdLst/>
              <a:ahLst/>
              <a:cxnLst/>
              <a:rect l="l" t="t" r="r" b="b"/>
              <a:pathLst>
                <a:path w="2968" h="1423" extrusionOk="0">
                  <a:moveTo>
                    <a:pt x="2877" y="0"/>
                  </a:moveTo>
                  <a:cubicBezTo>
                    <a:pt x="2866" y="0"/>
                    <a:pt x="2855" y="5"/>
                    <a:pt x="2846" y="16"/>
                  </a:cubicBezTo>
                  <a:cubicBezTo>
                    <a:pt x="2533" y="330"/>
                    <a:pt x="2165" y="644"/>
                    <a:pt x="1764" y="828"/>
                  </a:cubicBezTo>
                  <a:cubicBezTo>
                    <a:pt x="1417" y="1029"/>
                    <a:pt x="1087" y="1101"/>
                    <a:pt x="753" y="1101"/>
                  </a:cubicBezTo>
                  <a:cubicBezTo>
                    <a:pt x="566" y="1101"/>
                    <a:pt x="378" y="1079"/>
                    <a:pt x="185" y="1044"/>
                  </a:cubicBezTo>
                  <a:cubicBezTo>
                    <a:pt x="44" y="1044"/>
                    <a:pt x="1" y="1185"/>
                    <a:pt x="98" y="1228"/>
                  </a:cubicBezTo>
                  <a:cubicBezTo>
                    <a:pt x="322" y="1365"/>
                    <a:pt x="552" y="1423"/>
                    <a:pt x="783" y="1423"/>
                  </a:cubicBezTo>
                  <a:cubicBezTo>
                    <a:pt x="1613" y="1423"/>
                    <a:pt x="2442" y="670"/>
                    <a:pt x="2933" y="103"/>
                  </a:cubicBezTo>
                  <a:cubicBezTo>
                    <a:pt x="2967" y="68"/>
                    <a:pt x="2920" y="0"/>
                    <a:pt x="287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1" name="Google Shape;669;p29"/>
            <p:cNvSpPr/>
            <p:nvPr/>
          </p:nvSpPr>
          <p:spPr>
            <a:xfrm>
              <a:off x="7645223" y="1292142"/>
              <a:ext cx="38907" cy="47146"/>
            </a:xfrm>
            <a:custGeom>
              <a:avLst/>
              <a:gdLst/>
              <a:ahLst/>
              <a:cxnLst/>
              <a:rect l="l" t="t" r="r" b="b"/>
              <a:pathLst>
                <a:path w="1105" h="1339" extrusionOk="0">
                  <a:moveTo>
                    <a:pt x="94" y="0"/>
                  </a:moveTo>
                  <a:cubicBezTo>
                    <a:pt x="50" y="0"/>
                    <a:pt x="0" y="65"/>
                    <a:pt x="35" y="109"/>
                  </a:cubicBezTo>
                  <a:cubicBezTo>
                    <a:pt x="436" y="466"/>
                    <a:pt x="749" y="867"/>
                    <a:pt x="977" y="1321"/>
                  </a:cubicBezTo>
                  <a:cubicBezTo>
                    <a:pt x="989" y="1334"/>
                    <a:pt x="1007" y="1339"/>
                    <a:pt x="1024" y="1339"/>
                  </a:cubicBezTo>
                  <a:cubicBezTo>
                    <a:pt x="1065" y="1339"/>
                    <a:pt x="1105" y="1308"/>
                    <a:pt x="1074" y="1278"/>
                  </a:cubicBezTo>
                  <a:cubicBezTo>
                    <a:pt x="847" y="780"/>
                    <a:pt x="533" y="380"/>
                    <a:pt x="122" y="12"/>
                  </a:cubicBezTo>
                  <a:cubicBezTo>
                    <a:pt x="114" y="4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2" name="Google Shape;670;p29"/>
            <p:cNvSpPr/>
            <p:nvPr/>
          </p:nvSpPr>
          <p:spPr>
            <a:xfrm>
              <a:off x="7716171" y="1235278"/>
              <a:ext cx="21584" cy="78835"/>
            </a:xfrm>
            <a:custGeom>
              <a:avLst/>
              <a:gdLst/>
              <a:ahLst/>
              <a:cxnLst/>
              <a:rect l="l" t="t" r="r" b="b"/>
              <a:pathLst>
                <a:path w="613" h="2239" extrusionOk="0">
                  <a:moveTo>
                    <a:pt x="225" y="0"/>
                  </a:moveTo>
                  <a:cubicBezTo>
                    <a:pt x="202" y="0"/>
                    <a:pt x="184" y="15"/>
                    <a:pt x="184" y="47"/>
                  </a:cubicBezTo>
                  <a:cubicBezTo>
                    <a:pt x="0" y="815"/>
                    <a:pt x="87" y="1540"/>
                    <a:pt x="412" y="2168"/>
                  </a:cubicBezTo>
                  <a:cubicBezTo>
                    <a:pt x="443" y="2219"/>
                    <a:pt x="481" y="2239"/>
                    <a:pt x="513" y="2239"/>
                  </a:cubicBezTo>
                  <a:cubicBezTo>
                    <a:pt x="570" y="2239"/>
                    <a:pt x="612" y="2179"/>
                    <a:pt x="585" y="2125"/>
                  </a:cubicBezTo>
                  <a:cubicBezTo>
                    <a:pt x="314" y="1497"/>
                    <a:pt x="184" y="815"/>
                    <a:pt x="314" y="101"/>
                  </a:cubicBezTo>
                  <a:cubicBezTo>
                    <a:pt x="314" y="40"/>
                    <a:pt x="263" y="0"/>
                    <a:pt x="22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3" name="Google Shape;671;p29"/>
            <p:cNvSpPr/>
            <p:nvPr/>
          </p:nvSpPr>
          <p:spPr>
            <a:xfrm>
              <a:off x="7780182" y="1349393"/>
              <a:ext cx="70244" cy="14999"/>
            </a:xfrm>
            <a:custGeom>
              <a:avLst/>
              <a:gdLst/>
              <a:ahLst/>
              <a:cxnLst/>
              <a:rect l="l" t="t" r="r" b="b"/>
              <a:pathLst>
                <a:path w="1995" h="426" extrusionOk="0">
                  <a:moveTo>
                    <a:pt x="88" y="1"/>
                  </a:moveTo>
                  <a:cubicBezTo>
                    <a:pt x="24" y="1"/>
                    <a:pt x="1" y="112"/>
                    <a:pt x="76" y="150"/>
                  </a:cubicBezTo>
                  <a:cubicBezTo>
                    <a:pt x="372" y="321"/>
                    <a:pt x="724" y="425"/>
                    <a:pt x="1077" y="425"/>
                  </a:cubicBezTo>
                  <a:cubicBezTo>
                    <a:pt x="1369" y="425"/>
                    <a:pt x="1662" y="354"/>
                    <a:pt x="1926" y="193"/>
                  </a:cubicBezTo>
                  <a:cubicBezTo>
                    <a:pt x="1995" y="159"/>
                    <a:pt x="1955" y="90"/>
                    <a:pt x="1914" y="90"/>
                  </a:cubicBezTo>
                  <a:cubicBezTo>
                    <a:pt x="1903" y="90"/>
                    <a:pt x="1892" y="95"/>
                    <a:pt x="1883" y="106"/>
                  </a:cubicBezTo>
                  <a:cubicBezTo>
                    <a:pt x="1608" y="162"/>
                    <a:pt x="1351" y="194"/>
                    <a:pt x="1101" y="194"/>
                  </a:cubicBezTo>
                  <a:cubicBezTo>
                    <a:pt x="771" y="194"/>
                    <a:pt x="452" y="138"/>
                    <a:pt x="119" y="9"/>
                  </a:cubicBezTo>
                  <a:cubicBezTo>
                    <a:pt x="108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4" name="Google Shape;672;p29"/>
            <p:cNvSpPr/>
            <p:nvPr/>
          </p:nvSpPr>
          <p:spPr>
            <a:xfrm>
              <a:off x="7594344" y="1380906"/>
              <a:ext cx="59646" cy="70843"/>
            </a:xfrm>
            <a:custGeom>
              <a:avLst/>
              <a:gdLst/>
              <a:ahLst/>
              <a:cxnLst/>
              <a:rect l="l" t="t" r="r" b="b"/>
              <a:pathLst>
                <a:path w="1694" h="2012" extrusionOk="0">
                  <a:moveTo>
                    <a:pt x="65" y="0"/>
                  </a:moveTo>
                  <a:cubicBezTo>
                    <a:pt x="39" y="0"/>
                    <a:pt x="0" y="36"/>
                    <a:pt x="30" y="66"/>
                  </a:cubicBezTo>
                  <a:cubicBezTo>
                    <a:pt x="214" y="878"/>
                    <a:pt x="755" y="1646"/>
                    <a:pt x="1567" y="2003"/>
                  </a:cubicBezTo>
                  <a:cubicBezTo>
                    <a:pt x="1579" y="2009"/>
                    <a:pt x="1590" y="2012"/>
                    <a:pt x="1601" y="2012"/>
                  </a:cubicBezTo>
                  <a:cubicBezTo>
                    <a:pt x="1666" y="2012"/>
                    <a:pt x="1694" y="1909"/>
                    <a:pt x="1610" y="1862"/>
                  </a:cubicBezTo>
                  <a:cubicBezTo>
                    <a:pt x="896" y="1462"/>
                    <a:pt x="355" y="878"/>
                    <a:pt x="84" y="23"/>
                  </a:cubicBezTo>
                  <a:cubicBezTo>
                    <a:pt x="84" y="7"/>
                    <a:pt x="76" y="0"/>
                    <a:pt x="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5" name="Google Shape;673;p29"/>
            <p:cNvSpPr/>
            <p:nvPr/>
          </p:nvSpPr>
          <p:spPr>
            <a:xfrm>
              <a:off x="7747789" y="1400729"/>
              <a:ext cx="58801" cy="25492"/>
            </a:xfrm>
            <a:custGeom>
              <a:avLst/>
              <a:gdLst/>
              <a:ahLst/>
              <a:cxnLst/>
              <a:rect l="l" t="t" r="r" b="b"/>
              <a:pathLst>
                <a:path w="1670" h="724" extrusionOk="0">
                  <a:moveTo>
                    <a:pt x="141" y="1"/>
                  </a:moveTo>
                  <a:cubicBezTo>
                    <a:pt x="55" y="1"/>
                    <a:pt x="0" y="131"/>
                    <a:pt x="98" y="131"/>
                  </a:cubicBezTo>
                  <a:cubicBezTo>
                    <a:pt x="639" y="271"/>
                    <a:pt x="1082" y="444"/>
                    <a:pt x="1537" y="715"/>
                  </a:cubicBezTo>
                  <a:cubicBezTo>
                    <a:pt x="1543" y="721"/>
                    <a:pt x="1550" y="724"/>
                    <a:pt x="1558" y="724"/>
                  </a:cubicBezTo>
                  <a:cubicBezTo>
                    <a:pt x="1605" y="724"/>
                    <a:pt x="1670" y="628"/>
                    <a:pt x="1623" y="628"/>
                  </a:cubicBezTo>
                  <a:cubicBezTo>
                    <a:pt x="1180" y="271"/>
                    <a:pt x="682" y="44"/>
                    <a:pt x="14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6" name="Google Shape;674;p29"/>
            <p:cNvSpPr/>
            <p:nvPr/>
          </p:nvSpPr>
          <p:spPr>
            <a:xfrm>
              <a:off x="7725677" y="1475022"/>
              <a:ext cx="52216" cy="29189"/>
            </a:xfrm>
            <a:custGeom>
              <a:avLst/>
              <a:gdLst/>
              <a:ahLst/>
              <a:cxnLst/>
              <a:rect l="l" t="t" r="r" b="b"/>
              <a:pathLst>
                <a:path w="1483" h="829" extrusionOk="0">
                  <a:moveTo>
                    <a:pt x="87" y="1"/>
                  </a:moveTo>
                  <a:cubicBezTo>
                    <a:pt x="44" y="1"/>
                    <a:pt x="1" y="98"/>
                    <a:pt x="87" y="98"/>
                  </a:cubicBezTo>
                  <a:cubicBezTo>
                    <a:pt x="542" y="271"/>
                    <a:pt x="996" y="455"/>
                    <a:pt x="1397" y="812"/>
                  </a:cubicBezTo>
                  <a:cubicBezTo>
                    <a:pt x="1406" y="823"/>
                    <a:pt x="1415" y="828"/>
                    <a:pt x="1424" y="828"/>
                  </a:cubicBezTo>
                  <a:cubicBezTo>
                    <a:pt x="1458" y="828"/>
                    <a:pt x="1483" y="760"/>
                    <a:pt x="1440" y="726"/>
                  </a:cubicBezTo>
                  <a:cubicBezTo>
                    <a:pt x="1083" y="412"/>
                    <a:pt x="628" y="98"/>
                    <a:pt x="8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7" name="Google Shape;675;p29"/>
            <p:cNvSpPr/>
            <p:nvPr/>
          </p:nvSpPr>
          <p:spPr>
            <a:xfrm>
              <a:off x="7783422" y="1238376"/>
              <a:ext cx="42182" cy="46512"/>
            </a:xfrm>
            <a:custGeom>
              <a:avLst/>
              <a:gdLst/>
              <a:ahLst/>
              <a:cxnLst/>
              <a:rect l="l" t="t" r="r" b="b"/>
              <a:pathLst>
                <a:path w="1198" h="1321" extrusionOk="0">
                  <a:moveTo>
                    <a:pt x="1090" y="1"/>
                  </a:moveTo>
                  <a:cubicBezTo>
                    <a:pt x="1081" y="1"/>
                    <a:pt x="1073" y="4"/>
                    <a:pt x="1066" y="13"/>
                  </a:cubicBezTo>
                  <a:cubicBezTo>
                    <a:pt x="611" y="327"/>
                    <a:pt x="211" y="727"/>
                    <a:pt x="27" y="1225"/>
                  </a:cubicBezTo>
                  <a:cubicBezTo>
                    <a:pt x="0" y="1279"/>
                    <a:pt x="24" y="1320"/>
                    <a:pt x="58" y="1320"/>
                  </a:cubicBezTo>
                  <a:cubicBezTo>
                    <a:pt x="79" y="1320"/>
                    <a:pt x="104" y="1305"/>
                    <a:pt x="125" y="1268"/>
                  </a:cubicBezTo>
                  <a:cubicBezTo>
                    <a:pt x="395" y="825"/>
                    <a:pt x="709" y="414"/>
                    <a:pt x="1152" y="100"/>
                  </a:cubicBezTo>
                  <a:cubicBezTo>
                    <a:pt x="1198" y="100"/>
                    <a:pt x="1137" y="1"/>
                    <a:pt x="109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676;p29"/>
          <p:cNvGrpSpPr/>
          <p:nvPr/>
        </p:nvGrpSpPr>
        <p:grpSpPr>
          <a:xfrm>
            <a:off x="375352" y="4147809"/>
            <a:ext cx="673042" cy="700383"/>
            <a:chOff x="4874829" y="1116514"/>
            <a:chExt cx="469772" cy="488856"/>
          </a:xfrm>
        </p:grpSpPr>
        <p:sp>
          <p:nvSpPr>
            <p:cNvPr id="1048928" name="Google Shape;677;p29"/>
            <p:cNvSpPr/>
            <p:nvPr/>
          </p:nvSpPr>
          <p:spPr>
            <a:xfrm>
              <a:off x="4874829" y="1116514"/>
              <a:ext cx="469772" cy="488856"/>
            </a:xfrm>
            <a:custGeom>
              <a:avLst/>
              <a:gdLst/>
              <a:ahLst/>
              <a:cxnLst/>
              <a:rect l="l" t="t" r="r" b="b"/>
              <a:pathLst>
                <a:path w="13342" h="13884" extrusionOk="0">
                  <a:moveTo>
                    <a:pt x="6666" y="1"/>
                  </a:moveTo>
                  <a:cubicBezTo>
                    <a:pt x="6493" y="1"/>
                    <a:pt x="5140" y="44"/>
                    <a:pt x="4285" y="1851"/>
                  </a:cubicBezTo>
                  <a:cubicBezTo>
                    <a:pt x="4009" y="1728"/>
                    <a:pt x="3738" y="1668"/>
                    <a:pt x="3465" y="1668"/>
                  </a:cubicBezTo>
                  <a:cubicBezTo>
                    <a:pt x="3332" y="1668"/>
                    <a:pt x="3198" y="1682"/>
                    <a:pt x="3063" y="1710"/>
                  </a:cubicBezTo>
                  <a:cubicBezTo>
                    <a:pt x="2121" y="1851"/>
                    <a:pt x="1310" y="2793"/>
                    <a:pt x="1212" y="3875"/>
                  </a:cubicBezTo>
                  <a:lnTo>
                    <a:pt x="1212" y="4188"/>
                  </a:lnTo>
                  <a:cubicBezTo>
                    <a:pt x="542" y="4502"/>
                    <a:pt x="130" y="5140"/>
                    <a:pt x="87" y="5909"/>
                  </a:cubicBezTo>
                  <a:cubicBezTo>
                    <a:pt x="0" y="6580"/>
                    <a:pt x="87" y="7121"/>
                    <a:pt x="271" y="7575"/>
                  </a:cubicBezTo>
                  <a:cubicBezTo>
                    <a:pt x="130" y="7846"/>
                    <a:pt x="87" y="8116"/>
                    <a:pt x="44" y="8430"/>
                  </a:cubicBezTo>
                  <a:cubicBezTo>
                    <a:pt x="44" y="8928"/>
                    <a:pt x="228" y="9371"/>
                    <a:pt x="628" y="9739"/>
                  </a:cubicBezTo>
                  <a:cubicBezTo>
                    <a:pt x="542" y="10010"/>
                    <a:pt x="542" y="10280"/>
                    <a:pt x="542" y="10507"/>
                  </a:cubicBezTo>
                  <a:cubicBezTo>
                    <a:pt x="628" y="10951"/>
                    <a:pt x="855" y="11362"/>
                    <a:pt x="1212" y="11633"/>
                  </a:cubicBezTo>
                  <a:cubicBezTo>
                    <a:pt x="1353" y="11762"/>
                    <a:pt x="1526" y="11860"/>
                    <a:pt x="1667" y="11903"/>
                  </a:cubicBezTo>
                  <a:cubicBezTo>
                    <a:pt x="1894" y="12531"/>
                    <a:pt x="2392" y="13212"/>
                    <a:pt x="3376" y="13753"/>
                  </a:cubicBezTo>
                  <a:cubicBezTo>
                    <a:pt x="3560" y="13840"/>
                    <a:pt x="3744" y="13883"/>
                    <a:pt x="3917" y="13883"/>
                  </a:cubicBezTo>
                  <a:cubicBezTo>
                    <a:pt x="4145" y="13883"/>
                    <a:pt x="4372" y="13840"/>
                    <a:pt x="4556" y="13753"/>
                  </a:cubicBezTo>
                  <a:cubicBezTo>
                    <a:pt x="4870" y="13526"/>
                    <a:pt x="5097" y="13115"/>
                    <a:pt x="5097" y="12715"/>
                  </a:cubicBezTo>
                  <a:cubicBezTo>
                    <a:pt x="5097" y="12617"/>
                    <a:pt x="5140" y="12531"/>
                    <a:pt x="5140" y="12444"/>
                  </a:cubicBezTo>
                  <a:cubicBezTo>
                    <a:pt x="5367" y="12401"/>
                    <a:pt x="5681" y="12260"/>
                    <a:pt x="6038" y="11990"/>
                  </a:cubicBezTo>
                  <a:cubicBezTo>
                    <a:pt x="6222" y="11762"/>
                    <a:pt x="6395" y="11589"/>
                    <a:pt x="6493" y="11405"/>
                  </a:cubicBezTo>
                  <a:cubicBezTo>
                    <a:pt x="6493" y="11405"/>
                    <a:pt x="6536" y="11405"/>
                    <a:pt x="6579" y="11362"/>
                  </a:cubicBezTo>
                  <a:cubicBezTo>
                    <a:pt x="6806" y="11492"/>
                    <a:pt x="7034" y="11589"/>
                    <a:pt x="7304" y="11633"/>
                  </a:cubicBezTo>
                  <a:cubicBezTo>
                    <a:pt x="7434" y="11860"/>
                    <a:pt x="7575" y="12076"/>
                    <a:pt x="7704" y="12260"/>
                  </a:cubicBezTo>
                  <a:cubicBezTo>
                    <a:pt x="8018" y="12574"/>
                    <a:pt x="8473" y="12758"/>
                    <a:pt x="8927" y="12758"/>
                  </a:cubicBezTo>
                  <a:cubicBezTo>
                    <a:pt x="9154" y="12758"/>
                    <a:pt x="9327" y="12715"/>
                    <a:pt x="9468" y="12671"/>
                  </a:cubicBezTo>
                  <a:cubicBezTo>
                    <a:pt x="10002" y="12971"/>
                    <a:pt x="10621" y="13125"/>
                    <a:pt x="11274" y="13125"/>
                  </a:cubicBezTo>
                  <a:cubicBezTo>
                    <a:pt x="11495" y="13125"/>
                    <a:pt x="11719" y="13107"/>
                    <a:pt x="11946" y="13072"/>
                  </a:cubicBezTo>
                  <a:cubicBezTo>
                    <a:pt x="12346" y="12985"/>
                    <a:pt x="12714" y="12715"/>
                    <a:pt x="12844" y="12347"/>
                  </a:cubicBezTo>
                  <a:cubicBezTo>
                    <a:pt x="12985" y="11946"/>
                    <a:pt x="12941" y="11535"/>
                    <a:pt x="12671" y="11178"/>
                  </a:cubicBezTo>
                  <a:cubicBezTo>
                    <a:pt x="12617" y="11135"/>
                    <a:pt x="12574" y="11048"/>
                    <a:pt x="12530" y="10951"/>
                  </a:cubicBezTo>
                  <a:cubicBezTo>
                    <a:pt x="12714" y="10724"/>
                    <a:pt x="12844" y="10410"/>
                    <a:pt x="12941" y="10053"/>
                  </a:cubicBezTo>
                  <a:cubicBezTo>
                    <a:pt x="12985" y="9782"/>
                    <a:pt x="12985" y="9512"/>
                    <a:pt x="12941" y="9328"/>
                  </a:cubicBezTo>
                  <a:cubicBezTo>
                    <a:pt x="13255" y="8884"/>
                    <a:pt x="13342" y="8387"/>
                    <a:pt x="13255" y="7846"/>
                  </a:cubicBezTo>
                  <a:cubicBezTo>
                    <a:pt x="13255" y="7575"/>
                    <a:pt x="13158" y="7391"/>
                    <a:pt x="13071" y="7164"/>
                  </a:cubicBezTo>
                  <a:cubicBezTo>
                    <a:pt x="13255" y="6720"/>
                    <a:pt x="13255" y="6179"/>
                    <a:pt x="13071" y="5638"/>
                  </a:cubicBezTo>
                  <a:cubicBezTo>
                    <a:pt x="12941" y="5184"/>
                    <a:pt x="12714" y="4827"/>
                    <a:pt x="12487" y="4556"/>
                  </a:cubicBezTo>
                  <a:cubicBezTo>
                    <a:pt x="12574" y="4058"/>
                    <a:pt x="12444" y="3517"/>
                    <a:pt x="12130" y="3063"/>
                  </a:cubicBezTo>
                  <a:cubicBezTo>
                    <a:pt x="11762" y="2522"/>
                    <a:pt x="11134" y="2165"/>
                    <a:pt x="10453" y="2122"/>
                  </a:cubicBezTo>
                  <a:cubicBezTo>
                    <a:pt x="10019" y="1616"/>
                    <a:pt x="9413" y="1336"/>
                    <a:pt x="8740" y="1336"/>
                  </a:cubicBezTo>
                  <a:cubicBezTo>
                    <a:pt x="8506" y="1336"/>
                    <a:pt x="8264" y="1370"/>
                    <a:pt x="8018" y="1440"/>
                  </a:cubicBezTo>
                  <a:cubicBezTo>
                    <a:pt x="7748" y="1527"/>
                    <a:pt x="7477" y="1667"/>
                    <a:pt x="7304" y="1797"/>
                  </a:cubicBezTo>
                  <a:cubicBezTo>
                    <a:pt x="7304" y="1754"/>
                    <a:pt x="7347" y="1710"/>
                    <a:pt x="7347" y="1710"/>
                  </a:cubicBezTo>
                  <a:lnTo>
                    <a:pt x="7391" y="1667"/>
                  </a:lnTo>
                  <a:lnTo>
                    <a:pt x="7434" y="1624"/>
                  </a:lnTo>
                  <a:cubicBezTo>
                    <a:pt x="7434" y="1624"/>
                    <a:pt x="7434" y="1581"/>
                    <a:pt x="7477" y="1581"/>
                  </a:cubicBezTo>
                  <a:cubicBezTo>
                    <a:pt x="7477" y="1527"/>
                    <a:pt x="7531" y="1483"/>
                    <a:pt x="7575" y="1397"/>
                  </a:cubicBezTo>
                  <a:cubicBezTo>
                    <a:pt x="7618" y="1353"/>
                    <a:pt x="7618" y="1256"/>
                    <a:pt x="7618" y="1256"/>
                  </a:cubicBezTo>
                  <a:cubicBezTo>
                    <a:pt x="7618" y="1213"/>
                    <a:pt x="7618" y="1213"/>
                    <a:pt x="7661" y="1169"/>
                  </a:cubicBezTo>
                  <a:lnTo>
                    <a:pt x="7661" y="1083"/>
                  </a:lnTo>
                  <a:lnTo>
                    <a:pt x="7661" y="986"/>
                  </a:lnTo>
                  <a:lnTo>
                    <a:pt x="7661" y="812"/>
                  </a:lnTo>
                  <a:cubicBezTo>
                    <a:pt x="7618" y="769"/>
                    <a:pt x="7618" y="715"/>
                    <a:pt x="7618" y="672"/>
                  </a:cubicBezTo>
                  <a:cubicBezTo>
                    <a:pt x="7575" y="585"/>
                    <a:pt x="7575" y="542"/>
                    <a:pt x="7531" y="499"/>
                  </a:cubicBezTo>
                  <a:cubicBezTo>
                    <a:pt x="7531" y="499"/>
                    <a:pt x="7531" y="445"/>
                    <a:pt x="7477" y="445"/>
                  </a:cubicBezTo>
                  <a:lnTo>
                    <a:pt x="68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9" name="Google Shape;678;p29"/>
            <p:cNvSpPr/>
            <p:nvPr/>
          </p:nvSpPr>
          <p:spPr>
            <a:xfrm>
              <a:off x="5038274" y="1198835"/>
              <a:ext cx="273194" cy="346326"/>
            </a:xfrm>
            <a:custGeom>
              <a:avLst/>
              <a:gdLst/>
              <a:ahLst/>
              <a:cxnLst/>
              <a:rect l="l" t="t" r="r" b="b"/>
              <a:pathLst>
                <a:path w="7759" h="9836" extrusionOk="0">
                  <a:moveTo>
                    <a:pt x="4144" y="0"/>
                  </a:moveTo>
                  <a:cubicBezTo>
                    <a:pt x="4015" y="0"/>
                    <a:pt x="3831" y="54"/>
                    <a:pt x="3701" y="97"/>
                  </a:cubicBezTo>
                  <a:cubicBezTo>
                    <a:pt x="3106" y="271"/>
                    <a:pt x="2835" y="595"/>
                    <a:pt x="2705" y="909"/>
                  </a:cubicBezTo>
                  <a:cubicBezTo>
                    <a:pt x="2662" y="866"/>
                    <a:pt x="2619" y="866"/>
                    <a:pt x="2521" y="866"/>
                  </a:cubicBezTo>
                  <a:lnTo>
                    <a:pt x="2392" y="866"/>
                  </a:lnTo>
                  <a:cubicBezTo>
                    <a:pt x="2251" y="909"/>
                    <a:pt x="2164" y="996"/>
                    <a:pt x="2078" y="1082"/>
                  </a:cubicBezTo>
                  <a:cubicBezTo>
                    <a:pt x="1980" y="1309"/>
                    <a:pt x="1937" y="1580"/>
                    <a:pt x="1980" y="1807"/>
                  </a:cubicBezTo>
                  <a:cubicBezTo>
                    <a:pt x="1807" y="1764"/>
                    <a:pt x="1580" y="1720"/>
                    <a:pt x="1353" y="1720"/>
                  </a:cubicBezTo>
                  <a:cubicBezTo>
                    <a:pt x="942" y="1720"/>
                    <a:pt x="585" y="1850"/>
                    <a:pt x="357" y="2121"/>
                  </a:cubicBezTo>
                  <a:cubicBezTo>
                    <a:pt x="44" y="2435"/>
                    <a:pt x="0" y="3030"/>
                    <a:pt x="228" y="3571"/>
                  </a:cubicBezTo>
                  <a:cubicBezTo>
                    <a:pt x="401" y="3971"/>
                    <a:pt x="725" y="4242"/>
                    <a:pt x="1126" y="4328"/>
                  </a:cubicBezTo>
                  <a:cubicBezTo>
                    <a:pt x="855" y="4555"/>
                    <a:pt x="628" y="4783"/>
                    <a:pt x="541" y="5096"/>
                  </a:cubicBezTo>
                  <a:cubicBezTo>
                    <a:pt x="455" y="5410"/>
                    <a:pt x="498" y="5778"/>
                    <a:pt x="725" y="6092"/>
                  </a:cubicBezTo>
                  <a:cubicBezTo>
                    <a:pt x="1082" y="6676"/>
                    <a:pt x="1439" y="6990"/>
                    <a:pt x="1807" y="6990"/>
                  </a:cubicBezTo>
                  <a:cubicBezTo>
                    <a:pt x="1894" y="6990"/>
                    <a:pt x="1937" y="6947"/>
                    <a:pt x="1980" y="6947"/>
                  </a:cubicBezTo>
                  <a:cubicBezTo>
                    <a:pt x="1980" y="7260"/>
                    <a:pt x="1980" y="7715"/>
                    <a:pt x="2208" y="7985"/>
                  </a:cubicBezTo>
                  <a:cubicBezTo>
                    <a:pt x="2348" y="8213"/>
                    <a:pt x="2521" y="8299"/>
                    <a:pt x="2792" y="8342"/>
                  </a:cubicBezTo>
                  <a:lnTo>
                    <a:pt x="2976" y="8342"/>
                  </a:lnTo>
                  <a:cubicBezTo>
                    <a:pt x="3160" y="8342"/>
                    <a:pt x="3333" y="8299"/>
                    <a:pt x="3430" y="8256"/>
                  </a:cubicBezTo>
                  <a:cubicBezTo>
                    <a:pt x="3474" y="8613"/>
                    <a:pt x="3560" y="8981"/>
                    <a:pt x="3787" y="9251"/>
                  </a:cubicBezTo>
                  <a:cubicBezTo>
                    <a:pt x="3917" y="9381"/>
                    <a:pt x="4101" y="9424"/>
                    <a:pt x="4285" y="9424"/>
                  </a:cubicBezTo>
                  <a:cubicBezTo>
                    <a:pt x="4599" y="9424"/>
                    <a:pt x="4783" y="9338"/>
                    <a:pt x="4913" y="9197"/>
                  </a:cubicBezTo>
                  <a:lnTo>
                    <a:pt x="4913" y="9154"/>
                  </a:lnTo>
                  <a:cubicBezTo>
                    <a:pt x="5226" y="9468"/>
                    <a:pt x="5724" y="9836"/>
                    <a:pt x="6579" y="9836"/>
                  </a:cubicBezTo>
                  <a:cubicBezTo>
                    <a:pt x="6763" y="9836"/>
                    <a:pt x="6947" y="9836"/>
                    <a:pt x="7163" y="9792"/>
                  </a:cubicBezTo>
                  <a:cubicBezTo>
                    <a:pt x="7217" y="9792"/>
                    <a:pt x="7261" y="9738"/>
                    <a:pt x="7304" y="9652"/>
                  </a:cubicBezTo>
                  <a:cubicBezTo>
                    <a:pt x="7304" y="9608"/>
                    <a:pt x="7304" y="9565"/>
                    <a:pt x="7261" y="9468"/>
                  </a:cubicBezTo>
                  <a:cubicBezTo>
                    <a:pt x="7077" y="9251"/>
                    <a:pt x="6622" y="8570"/>
                    <a:pt x="6622" y="8072"/>
                  </a:cubicBezTo>
                  <a:lnTo>
                    <a:pt x="6806" y="8072"/>
                  </a:lnTo>
                  <a:cubicBezTo>
                    <a:pt x="6990" y="8072"/>
                    <a:pt x="7217" y="8029"/>
                    <a:pt x="7304" y="7531"/>
                  </a:cubicBezTo>
                  <a:cubicBezTo>
                    <a:pt x="7391" y="7260"/>
                    <a:pt x="7347" y="7033"/>
                    <a:pt x="7217" y="6860"/>
                  </a:cubicBezTo>
                  <a:cubicBezTo>
                    <a:pt x="7163" y="6817"/>
                    <a:pt x="7120" y="6817"/>
                    <a:pt x="7077" y="6763"/>
                  </a:cubicBezTo>
                  <a:cubicBezTo>
                    <a:pt x="7434" y="6590"/>
                    <a:pt x="7758" y="6222"/>
                    <a:pt x="7661" y="5681"/>
                  </a:cubicBezTo>
                  <a:cubicBezTo>
                    <a:pt x="7574" y="5237"/>
                    <a:pt x="7391" y="5010"/>
                    <a:pt x="7163" y="4923"/>
                  </a:cubicBezTo>
                  <a:cubicBezTo>
                    <a:pt x="7304" y="4826"/>
                    <a:pt x="7391" y="4739"/>
                    <a:pt x="7488" y="4555"/>
                  </a:cubicBezTo>
                  <a:cubicBezTo>
                    <a:pt x="7618" y="4285"/>
                    <a:pt x="7618" y="3971"/>
                    <a:pt x="7488" y="3657"/>
                  </a:cubicBezTo>
                  <a:cubicBezTo>
                    <a:pt x="7261" y="2976"/>
                    <a:pt x="6893" y="2705"/>
                    <a:pt x="6622" y="2575"/>
                  </a:cubicBezTo>
                  <a:cubicBezTo>
                    <a:pt x="6850" y="2261"/>
                    <a:pt x="7033" y="1807"/>
                    <a:pt x="6676" y="1353"/>
                  </a:cubicBezTo>
                  <a:cubicBezTo>
                    <a:pt x="6352" y="866"/>
                    <a:pt x="5865" y="768"/>
                    <a:pt x="5497" y="768"/>
                  </a:cubicBezTo>
                  <a:cubicBezTo>
                    <a:pt x="5410" y="768"/>
                    <a:pt x="5324" y="768"/>
                    <a:pt x="5226" y="812"/>
                  </a:cubicBezTo>
                  <a:cubicBezTo>
                    <a:pt x="5097" y="455"/>
                    <a:pt x="4783" y="0"/>
                    <a:pt x="4144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0" name="Google Shape;679;p29"/>
            <p:cNvSpPr/>
            <p:nvPr/>
          </p:nvSpPr>
          <p:spPr>
            <a:xfrm>
              <a:off x="5031795" y="1192709"/>
              <a:ext cx="285764" cy="358543"/>
            </a:xfrm>
            <a:custGeom>
              <a:avLst/>
              <a:gdLst/>
              <a:ahLst/>
              <a:cxnLst/>
              <a:rect l="l" t="t" r="r" b="b"/>
              <a:pathLst>
                <a:path w="8116" h="10183" extrusionOk="0">
                  <a:moveTo>
                    <a:pt x="3019" y="1483"/>
                  </a:moveTo>
                  <a:cubicBezTo>
                    <a:pt x="2976" y="1624"/>
                    <a:pt x="3019" y="1754"/>
                    <a:pt x="3019" y="1754"/>
                  </a:cubicBezTo>
                  <a:lnTo>
                    <a:pt x="3019" y="1483"/>
                  </a:lnTo>
                  <a:close/>
                  <a:moveTo>
                    <a:pt x="4328" y="358"/>
                  </a:moveTo>
                  <a:cubicBezTo>
                    <a:pt x="5140" y="358"/>
                    <a:pt x="5324" y="1170"/>
                    <a:pt x="5324" y="1170"/>
                  </a:cubicBezTo>
                  <a:cubicBezTo>
                    <a:pt x="5324" y="1170"/>
                    <a:pt x="5454" y="1126"/>
                    <a:pt x="5681" y="1126"/>
                  </a:cubicBezTo>
                  <a:cubicBezTo>
                    <a:pt x="5995" y="1126"/>
                    <a:pt x="6449" y="1213"/>
                    <a:pt x="6720" y="1624"/>
                  </a:cubicBezTo>
                  <a:cubicBezTo>
                    <a:pt x="7217" y="2295"/>
                    <a:pt x="6449" y="2836"/>
                    <a:pt x="6449" y="2836"/>
                  </a:cubicBezTo>
                  <a:cubicBezTo>
                    <a:pt x="6590" y="2836"/>
                    <a:pt x="7174" y="2879"/>
                    <a:pt x="7531" y="3875"/>
                  </a:cubicBezTo>
                  <a:cubicBezTo>
                    <a:pt x="7845" y="4870"/>
                    <a:pt x="6904" y="5184"/>
                    <a:pt x="6806" y="5184"/>
                  </a:cubicBezTo>
                  <a:lnTo>
                    <a:pt x="6990" y="5184"/>
                  </a:lnTo>
                  <a:cubicBezTo>
                    <a:pt x="7217" y="5184"/>
                    <a:pt x="7575" y="5270"/>
                    <a:pt x="7672" y="5909"/>
                  </a:cubicBezTo>
                  <a:cubicBezTo>
                    <a:pt x="7802" y="6764"/>
                    <a:pt x="6676" y="6991"/>
                    <a:pt x="6676" y="6991"/>
                  </a:cubicBezTo>
                  <a:lnTo>
                    <a:pt x="6763" y="6991"/>
                  </a:lnTo>
                  <a:cubicBezTo>
                    <a:pt x="6990" y="6991"/>
                    <a:pt x="7445" y="7034"/>
                    <a:pt x="7304" y="7705"/>
                  </a:cubicBezTo>
                  <a:cubicBezTo>
                    <a:pt x="7261" y="8019"/>
                    <a:pt x="7131" y="8073"/>
                    <a:pt x="6990" y="8073"/>
                  </a:cubicBezTo>
                  <a:cubicBezTo>
                    <a:pt x="6806" y="8073"/>
                    <a:pt x="6633" y="7932"/>
                    <a:pt x="6633" y="7932"/>
                  </a:cubicBezTo>
                  <a:lnTo>
                    <a:pt x="6633" y="7932"/>
                  </a:lnTo>
                  <a:cubicBezTo>
                    <a:pt x="6449" y="8700"/>
                    <a:pt x="7304" y="9782"/>
                    <a:pt x="7304" y="9782"/>
                  </a:cubicBezTo>
                  <a:cubicBezTo>
                    <a:pt x="7131" y="9826"/>
                    <a:pt x="6947" y="9826"/>
                    <a:pt x="6763" y="9826"/>
                  </a:cubicBezTo>
                  <a:cubicBezTo>
                    <a:pt x="5551" y="9826"/>
                    <a:pt x="5053" y="9057"/>
                    <a:pt x="4913" y="8830"/>
                  </a:cubicBezTo>
                  <a:lnTo>
                    <a:pt x="4913" y="8830"/>
                  </a:lnTo>
                  <a:cubicBezTo>
                    <a:pt x="5010" y="9014"/>
                    <a:pt x="5140" y="9425"/>
                    <a:pt x="4469" y="9425"/>
                  </a:cubicBezTo>
                  <a:cubicBezTo>
                    <a:pt x="3787" y="9425"/>
                    <a:pt x="3744" y="8387"/>
                    <a:pt x="3787" y="7975"/>
                  </a:cubicBezTo>
                  <a:lnTo>
                    <a:pt x="3787" y="7975"/>
                  </a:lnTo>
                  <a:cubicBezTo>
                    <a:pt x="3744" y="8116"/>
                    <a:pt x="3614" y="8343"/>
                    <a:pt x="3160" y="8343"/>
                  </a:cubicBezTo>
                  <a:lnTo>
                    <a:pt x="2976" y="8343"/>
                  </a:lnTo>
                  <a:cubicBezTo>
                    <a:pt x="2078" y="8246"/>
                    <a:pt x="2392" y="6764"/>
                    <a:pt x="2392" y="6764"/>
                  </a:cubicBezTo>
                  <a:lnTo>
                    <a:pt x="2392" y="6764"/>
                  </a:lnTo>
                  <a:cubicBezTo>
                    <a:pt x="2392" y="6764"/>
                    <a:pt x="2262" y="6991"/>
                    <a:pt x="1991" y="6991"/>
                  </a:cubicBezTo>
                  <a:cubicBezTo>
                    <a:pt x="1764" y="6991"/>
                    <a:pt x="1450" y="6807"/>
                    <a:pt x="1039" y="6179"/>
                  </a:cubicBezTo>
                  <a:cubicBezTo>
                    <a:pt x="314" y="5000"/>
                    <a:pt x="1991" y="4329"/>
                    <a:pt x="1991" y="4329"/>
                  </a:cubicBezTo>
                  <a:lnTo>
                    <a:pt x="1991" y="4329"/>
                  </a:lnTo>
                  <a:cubicBezTo>
                    <a:pt x="1851" y="4372"/>
                    <a:pt x="1721" y="4372"/>
                    <a:pt x="1623" y="4372"/>
                  </a:cubicBezTo>
                  <a:cubicBezTo>
                    <a:pt x="585" y="4372"/>
                    <a:pt x="184" y="2976"/>
                    <a:pt x="682" y="2435"/>
                  </a:cubicBezTo>
                  <a:cubicBezTo>
                    <a:pt x="909" y="2165"/>
                    <a:pt x="1223" y="2068"/>
                    <a:pt x="1537" y="2068"/>
                  </a:cubicBezTo>
                  <a:cubicBezTo>
                    <a:pt x="1991" y="2068"/>
                    <a:pt x="2392" y="2252"/>
                    <a:pt x="2392" y="2252"/>
                  </a:cubicBezTo>
                  <a:cubicBezTo>
                    <a:pt x="2392" y="2252"/>
                    <a:pt x="2164" y="1353"/>
                    <a:pt x="2619" y="1213"/>
                  </a:cubicBezTo>
                  <a:lnTo>
                    <a:pt x="2705" y="1213"/>
                  </a:lnTo>
                  <a:cubicBezTo>
                    <a:pt x="2889" y="1213"/>
                    <a:pt x="2976" y="1353"/>
                    <a:pt x="3019" y="1483"/>
                  </a:cubicBezTo>
                  <a:cubicBezTo>
                    <a:pt x="3019" y="1170"/>
                    <a:pt x="3160" y="672"/>
                    <a:pt x="3928" y="445"/>
                  </a:cubicBezTo>
                  <a:cubicBezTo>
                    <a:pt x="4058" y="401"/>
                    <a:pt x="4199" y="358"/>
                    <a:pt x="4328" y="358"/>
                  </a:cubicBezTo>
                  <a:close/>
                  <a:moveTo>
                    <a:pt x="4328" y="1"/>
                  </a:moveTo>
                  <a:cubicBezTo>
                    <a:pt x="4199" y="1"/>
                    <a:pt x="4015" y="44"/>
                    <a:pt x="3831" y="87"/>
                  </a:cubicBezTo>
                  <a:cubicBezTo>
                    <a:pt x="3246" y="271"/>
                    <a:pt x="2933" y="585"/>
                    <a:pt x="2803" y="856"/>
                  </a:cubicBezTo>
                  <a:lnTo>
                    <a:pt x="2705" y="856"/>
                  </a:lnTo>
                  <a:cubicBezTo>
                    <a:pt x="2662" y="856"/>
                    <a:pt x="2619" y="856"/>
                    <a:pt x="2532" y="899"/>
                  </a:cubicBezTo>
                  <a:cubicBezTo>
                    <a:pt x="2348" y="899"/>
                    <a:pt x="2208" y="1040"/>
                    <a:pt x="2121" y="1170"/>
                  </a:cubicBezTo>
                  <a:cubicBezTo>
                    <a:pt x="2035" y="1353"/>
                    <a:pt x="1991" y="1581"/>
                    <a:pt x="1991" y="1754"/>
                  </a:cubicBezTo>
                  <a:cubicBezTo>
                    <a:pt x="1851" y="1754"/>
                    <a:pt x="1667" y="1711"/>
                    <a:pt x="1537" y="1711"/>
                  </a:cubicBezTo>
                  <a:cubicBezTo>
                    <a:pt x="1082" y="1711"/>
                    <a:pt x="682" y="1894"/>
                    <a:pt x="412" y="2165"/>
                  </a:cubicBezTo>
                  <a:cubicBezTo>
                    <a:pt x="44" y="2565"/>
                    <a:pt x="0" y="3204"/>
                    <a:pt x="271" y="3831"/>
                  </a:cubicBezTo>
                  <a:cubicBezTo>
                    <a:pt x="412" y="4145"/>
                    <a:pt x="682" y="4416"/>
                    <a:pt x="953" y="4600"/>
                  </a:cubicBezTo>
                  <a:cubicBezTo>
                    <a:pt x="769" y="4773"/>
                    <a:pt x="639" y="4957"/>
                    <a:pt x="541" y="5227"/>
                  </a:cubicBezTo>
                  <a:cubicBezTo>
                    <a:pt x="455" y="5498"/>
                    <a:pt x="455" y="5909"/>
                    <a:pt x="725" y="6352"/>
                  </a:cubicBezTo>
                  <a:cubicBezTo>
                    <a:pt x="1180" y="6991"/>
                    <a:pt x="1537" y="7305"/>
                    <a:pt x="1991" y="7348"/>
                  </a:cubicBezTo>
                  <a:cubicBezTo>
                    <a:pt x="1991" y="7662"/>
                    <a:pt x="2035" y="8019"/>
                    <a:pt x="2262" y="8289"/>
                  </a:cubicBezTo>
                  <a:cubicBezTo>
                    <a:pt x="2392" y="8516"/>
                    <a:pt x="2662" y="8657"/>
                    <a:pt x="2933" y="8700"/>
                  </a:cubicBezTo>
                  <a:lnTo>
                    <a:pt x="3160" y="8700"/>
                  </a:lnTo>
                  <a:cubicBezTo>
                    <a:pt x="3290" y="8700"/>
                    <a:pt x="3387" y="8700"/>
                    <a:pt x="3474" y="8657"/>
                  </a:cubicBezTo>
                  <a:cubicBezTo>
                    <a:pt x="3517" y="9014"/>
                    <a:pt x="3614" y="9328"/>
                    <a:pt x="3831" y="9512"/>
                  </a:cubicBezTo>
                  <a:cubicBezTo>
                    <a:pt x="4015" y="9696"/>
                    <a:pt x="4242" y="9782"/>
                    <a:pt x="4469" y="9782"/>
                  </a:cubicBezTo>
                  <a:cubicBezTo>
                    <a:pt x="4740" y="9782"/>
                    <a:pt x="4967" y="9739"/>
                    <a:pt x="5097" y="9598"/>
                  </a:cubicBezTo>
                  <a:cubicBezTo>
                    <a:pt x="5454" y="9912"/>
                    <a:pt x="5995" y="10183"/>
                    <a:pt x="6763" y="10183"/>
                  </a:cubicBezTo>
                  <a:cubicBezTo>
                    <a:pt x="6947" y="10183"/>
                    <a:pt x="7174" y="10183"/>
                    <a:pt x="7347" y="10139"/>
                  </a:cubicBezTo>
                  <a:cubicBezTo>
                    <a:pt x="7488" y="10096"/>
                    <a:pt x="7575" y="10010"/>
                    <a:pt x="7618" y="9912"/>
                  </a:cubicBezTo>
                  <a:cubicBezTo>
                    <a:pt x="7672" y="9782"/>
                    <a:pt x="7672" y="9642"/>
                    <a:pt x="7575" y="9555"/>
                  </a:cubicBezTo>
                  <a:cubicBezTo>
                    <a:pt x="7401" y="9285"/>
                    <a:pt x="7131" y="8830"/>
                    <a:pt x="6990" y="8430"/>
                  </a:cubicBezTo>
                  <a:cubicBezTo>
                    <a:pt x="7174" y="8430"/>
                    <a:pt x="7575" y="8387"/>
                    <a:pt x="7672" y="7748"/>
                  </a:cubicBezTo>
                  <a:cubicBezTo>
                    <a:pt x="7758" y="7434"/>
                    <a:pt x="7715" y="7164"/>
                    <a:pt x="7575" y="6991"/>
                  </a:cubicBezTo>
                  <a:cubicBezTo>
                    <a:pt x="7845" y="6720"/>
                    <a:pt x="8116" y="6352"/>
                    <a:pt x="8029" y="5811"/>
                  </a:cubicBezTo>
                  <a:cubicBezTo>
                    <a:pt x="7942" y="5454"/>
                    <a:pt x="7802" y="5227"/>
                    <a:pt x="7672" y="5097"/>
                  </a:cubicBezTo>
                  <a:cubicBezTo>
                    <a:pt x="7715" y="5000"/>
                    <a:pt x="7758" y="4913"/>
                    <a:pt x="7802" y="4827"/>
                  </a:cubicBezTo>
                  <a:cubicBezTo>
                    <a:pt x="7986" y="4502"/>
                    <a:pt x="7986" y="4145"/>
                    <a:pt x="7845" y="3745"/>
                  </a:cubicBezTo>
                  <a:cubicBezTo>
                    <a:pt x="7672" y="3150"/>
                    <a:pt x="7347" y="2836"/>
                    <a:pt x="7077" y="2706"/>
                  </a:cubicBezTo>
                  <a:cubicBezTo>
                    <a:pt x="7261" y="2338"/>
                    <a:pt x="7347" y="1851"/>
                    <a:pt x="7034" y="1397"/>
                  </a:cubicBezTo>
                  <a:cubicBezTo>
                    <a:pt x="6720" y="986"/>
                    <a:pt x="6265" y="769"/>
                    <a:pt x="5681" y="769"/>
                  </a:cubicBezTo>
                  <a:lnTo>
                    <a:pt x="5551" y="769"/>
                  </a:lnTo>
                  <a:cubicBezTo>
                    <a:pt x="5367" y="401"/>
                    <a:pt x="4967" y="1"/>
                    <a:pt x="43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1" name="Google Shape;680;p29"/>
            <p:cNvSpPr/>
            <p:nvPr/>
          </p:nvSpPr>
          <p:spPr>
            <a:xfrm>
              <a:off x="5061900" y="1145633"/>
              <a:ext cx="62110" cy="132847"/>
            </a:xfrm>
            <a:custGeom>
              <a:avLst/>
              <a:gdLst/>
              <a:ahLst/>
              <a:cxnLst/>
              <a:rect l="l" t="t" r="r" b="b"/>
              <a:pathLst>
                <a:path w="1764" h="3773" extrusionOk="0">
                  <a:moveTo>
                    <a:pt x="1356" y="0"/>
                  </a:moveTo>
                  <a:cubicBezTo>
                    <a:pt x="1319" y="0"/>
                    <a:pt x="1284" y="11"/>
                    <a:pt x="1266" y="29"/>
                  </a:cubicBezTo>
                  <a:cubicBezTo>
                    <a:pt x="1180" y="72"/>
                    <a:pt x="0" y="1067"/>
                    <a:pt x="1353" y="3675"/>
                  </a:cubicBezTo>
                  <a:cubicBezTo>
                    <a:pt x="1407" y="3729"/>
                    <a:pt x="1450" y="3772"/>
                    <a:pt x="1537" y="3772"/>
                  </a:cubicBezTo>
                  <a:lnTo>
                    <a:pt x="1623" y="3772"/>
                  </a:lnTo>
                  <a:cubicBezTo>
                    <a:pt x="1721" y="3729"/>
                    <a:pt x="1764" y="3589"/>
                    <a:pt x="1677" y="3502"/>
                  </a:cubicBezTo>
                  <a:cubicBezTo>
                    <a:pt x="498" y="1154"/>
                    <a:pt x="1450" y="342"/>
                    <a:pt x="1450" y="299"/>
                  </a:cubicBezTo>
                  <a:cubicBezTo>
                    <a:pt x="1537" y="256"/>
                    <a:pt x="1580" y="159"/>
                    <a:pt x="1493" y="72"/>
                  </a:cubicBezTo>
                  <a:cubicBezTo>
                    <a:pt x="1468" y="21"/>
                    <a:pt x="1409" y="0"/>
                    <a:pt x="135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2" name="Google Shape;681;p29"/>
            <p:cNvSpPr/>
            <p:nvPr/>
          </p:nvSpPr>
          <p:spPr>
            <a:xfrm>
              <a:off x="5124574" y="1265206"/>
              <a:ext cx="108517" cy="215239"/>
            </a:xfrm>
            <a:custGeom>
              <a:avLst/>
              <a:gdLst/>
              <a:ahLst/>
              <a:cxnLst/>
              <a:rect l="l" t="t" r="r" b="b"/>
              <a:pathLst>
                <a:path w="3082" h="6113" extrusionOk="0">
                  <a:moveTo>
                    <a:pt x="1370" y="0"/>
                  </a:moveTo>
                  <a:cubicBezTo>
                    <a:pt x="1359" y="0"/>
                    <a:pt x="1348" y="3"/>
                    <a:pt x="1336" y="9"/>
                  </a:cubicBezTo>
                  <a:cubicBezTo>
                    <a:pt x="795" y="333"/>
                    <a:pt x="341" y="874"/>
                    <a:pt x="211" y="1458"/>
                  </a:cubicBezTo>
                  <a:cubicBezTo>
                    <a:pt x="168" y="1415"/>
                    <a:pt x="168" y="1361"/>
                    <a:pt x="114" y="1318"/>
                  </a:cubicBezTo>
                  <a:cubicBezTo>
                    <a:pt x="114" y="1285"/>
                    <a:pt x="95" y="1271"/>
                    <a:pt x="74" y="1271"/>
                  </a:cubicBezTo>
                  <a:cubicBezTo>
                    <a:pt x="40" y="1271"/>
                    <a:pt x="0" y="1308"/>
                    <a:pt x="27" y="1361"/>
                  </a:cubicBezTo>
                  <a:cubicBezTo>
                    <a:pt x="655" y="3082"/>
                    <a:pt x="1607" y="4791"/>
                    <a:pt x="2959" y="6100"/>
                  </a:cubicBezTo>
                  <a:cubicBezTo>
                    <a:pt x="2968" y="6109"/>
                    <a:pt x="2978" y="6112"/>
                    <a:pt x="2988" y="6112"/>
                  </a:cubicBezTo>
                  <a:cubicBezTo>
                    <a:pt x="3031" y="6112"/>
                    <a:pt x="3081" y="6049"/>
                    <a:pt x="3046" y="6014"/>
                  </a:cubicBezTo>
                  <a:cubicBezTo>
                    <a:pt x="1964" y="4564"/>
                    <a:pt x="925" y="3211"/>
                    <a:pt x="211" y="1545"/>
                  </a:cubicBezTo>
                  <a:lnTo>
                    <a:pt x="298" y="1545"/>
                  </a:lnTo>
                  <a:cubicBezTo>
                    <a:pt x="525" y="917"/>
                    <a:pt x="882" y="463"/>
                    <a:pt x="1423" y="149"/>
                  </a:cubicBezTo>
                  <a:cubicBezTo>
                    <a:pt x="1508" y="112"/>
                    <a:pt x="1445" y="0"/>
                    <a:pt x="137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3" name="Google Shape;682;p29"/>
            <p:cNvSpPr/>
            <p:nvPr/>
          </p:nvSpPr>
          <p:spPr>
            <a:xfrm>
              <a:off x="5109504" y="1393863"/>
              <a:ext cx="47076" cy="75878"/>
            </a:xfrm>
            <a:custGeom>
              <a:avLst/>
              <a:gdLst/>
              <a:ahLst/>
              <a:cxnLst/>
              <a:rect l="l" t="t" r="r" b="b"/>
              <a:pathLst>
                <a:path w="1337" h="2155" extrusionOk="0">
                  <a:moveTo>
                    <a:pt x="1251" y="0"/>
                  </a:moveTo>
                  <a:cubicBezTo>
                    <a:pt x="1242" y="0"/>
                    <a:pt x="1232" y="4"/>
                    <a:pt x="1223" y="12"/>
                  </a:cubicBezTo>
                  <a:cubicBezTo>
                    <a:pt x="455" y="412"/>
                    <a:pt x="141" y="1278"/>
                    <a:pt x="1" y="2089"/>
                  </a:cubicBezTo>
                  <a:cubicBezTo>
                    <a:pt x="1" y="2133"/>
                    <a:pt x="36" y="2154"/>
                    <a:pt x="71" y="2154"/>
                  </a:cubicBezTo>
                  <a:cubicBezTo>
                    <a:pt x="106" y="2154"/>
                    <a:pt x="141" y="2133"/>
                    <a:pt x="141" y="2089"/>
                  </a:cubicBezTo>
                  <a:cubicBezTo>
                    <a:pt x="412" y="1364"/>
                    <a:pt x="542" y="553"/>
                    <a:pt x="1267" y="98"/>
                  </a:cubicBezTo>
                  <a:cubicBezTo>
                    <a:pt x="1337" y="63"/>
                    <a:pt x="1293" y="0"/>
                    <a:pt x="12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4" name="Google Shape;683;p29"/>
            <p:cNvSpPr/>
            <p:nvPr/>
          </p:nvSpPr>
          <p:spPr>
            <a:xfrm>
              <a:off x="5181508" y="1385589"/>
              <a:ext cx="75842" cy="13626"/>
            </a:xfrm>
            <a:custGeom>
              <a:avLst/>
              <a:gdLst/>
              <a:ahLst/>
              <a:cxnLst/>
              <a:rect l="l" t="t" r="r" b="b"/>
              <a:pathLst>
                <a:path w="2154" h="387" extrusionOk="0">
                  <a:moveTo>
                    <a:pt x="1243" y="0"/>
                  </a:moveTo>
                  <a:cubicBezTo>
                    <a:pt x="858" y="0"/>
                    <a:pt x="477" y="70"/>
                    <a:pt x="76" y="204"/>
                  </a:cubicBezTo>
                  <a:cubicBezTo>
                    <a:pt x="1" y="241"/>
                    <a:pt x="24" y="387"/>
                    <a:pt x="125" y="387"/>
                  </a:cubicBezTo>
                  <a:cubicBezTo>
                    <a:pt x="140" y="387"/>
                    <a:pt x="156" y="383"/>
                    <a:pt x="174" y="377"/>
                  </a:cubicBezTo>
                  <a:cubicBezTo>
                    <a:pt x="532" y="244"/>
                    <a:pt x="906" y="193"/>
                    <a:pt x="1286" y="193"/>
                  </a:cubicBezTo>
                  <a:cubicBezTo>
                    <a:pt x="1527" y="193"/>
                    <a:pt x="1770" y="213"/>
                    <a:pt x="2013" y="247"/>
                  </a:cubicBezTo>
                  <a:cubicBezTo>
                    <a:pt x="2111" y="247"/>
                    <a:pt x="2154" y="106"/>
                    <a:pt x="2067" y="106"/>
                  </a:cubicBezTo>
                  <a:cubicBezTo>
                    <a:pt x="1786" y="35"/>
                    <a:pt x="1514" y="0"/>
                    <a:pt x="124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5" name="Google Shape;684;p29"/>
            <p:cNvSpPr/>
            <p:nvPr/>
          </p:nvSpPr>
          <p:spPr>
            <a:xfrm>
              <a:off x="5146545" y="1295980"/>
              <a:ext cx="80737" cy="51336"/>
            </a:xfrm>
            <a:custGeom>
              <a:avLst/>
              <a:gdLst/>
              <a:ahLst/>
              <a:cxnLst/>
              <a:rect l="l" t="t" r="r" b="b"/>
              <a:pathLst>
                <a:path w="2293" h="1458" extrusionOk="0">
                  <a:moveTo>
                    <a:pt x="2195" y="0"/>
                  </a:moveTo>
                  <a:cubicBezTo>
                    <a:pt x="1340" y="173"/>
                    <a:pt x="528" y="628"/>
                    <a:pt x="31" y="1396"/>
                  </a:cubicBezTo>
                  <a:cubicBezTo>
                    <a:pt x="0" y="1427"/>
                    <a:pt x="40" y="1457"/>
                    <a:pt x="81" y="1457"/>
                  </a:cubicBezTo>
                  <a:cubicBezTo>
                    <a:pt x="98" y="1457"/>
                    <a:pt x="115" y="1452"/>
                    <a:pt x="128" y="1439"/>
                  </a:cubicBezTo>
                  <a:cubicBezTo>
                    <a:pt x="712" y="812"/>
                    <a:pt x="1383" y="357"/>
                    <a:pt x="2249" y="87"/>
                  </a:cubicBezTo>
                  <a:cubicBezTo>
                    <a:pt x="2292" y="87"/>
                    <a:pt x="2292" y="0"/>
                    <a:pt x="219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6" name="Google Shape;685;p29"/>
            <p:cNvSpPr/>
            <p:nvPr/>
          </p:nvSpPr>
          <p:spPr>
            <a:xfrm>
              <a:off x="5061900" y="1306683"/>
              <a:ext cx="58730" cy="18274"/>
            </a:xfrm>
            <a:custGeom>
              <a:avLst/>
              <a:gdLst/>
              <a:ahLst/>
              <a:cxnLst/>
              <a:rect l="l" t="t" r="r" b="b"/>
              <a:pathLst>
                <a:path w="1668" h="519" extrusionOk="0">
                  <a:moveTo>
                    <a:pt x="655" y="0"/>
                  </a:moveTo>
                  <a:cubicBezTo>
                    <a:pt x="464" y="0"/>
                    <a:pt x="273" y="45"/>
                    <a:pt x="98" y="140"/>
                  </a:cubicBezTo>
                  <a:cubicBezTo>
                    <a:pt x="0" y="140"/>
                    <a:pt x="54" y="280"/>
                    <a:pt x="141" y="280"/>
                  </a:cubicBezTo>
                  <a:cubicBezTo>
                    <a:pt x="315" y="231"/>
                    <a:pt x="489" y="205"/>
                    <a:pt x="659" y="205"/>
                  </a:cubicBezTo>
                  <a:cubicBezTo>
                    <a:pt x="975" y="205"/>
                    <a:pt x="1276" y="297"/>
                    <a:pt x="1537" y="508"/>
                  </a:cubicBezTo>
                  <a:cubicBezTo>
                    <a:pt x="1544" y="515"/>
                    <a:pt x="1553" y="519"/>
                    <a:pt x="1563" y="519"/>
                  </a:cubicBezTo>
                  <a:cubicBezTo>
                    <a:pt x="1609" y="519"/>
                    <a:pt x="1668" y="446"/>
                    <a:pt x="1623" y="410"/>
                  </a:cubicBezTo>
                  <a:cubicBezTo>
                    <a:pt x="1364" y="151"/>
                    <a:pt x="1009" y="0"/>
                    <a:pt x="65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7" name="Google Shape;686;p29"/>
            <p:cNvSpPr/>
            <p:nvPr/>
          </p:nvSpPr>
          <p:spPr>
            <a:xfrm>
              <a:off x="5135031" y="1409708"/>
              <a:ext cx="17253" cy="43907"/>
            </a:xfrm>
            <a:custGeom>
              <a:avLst/>
              <a:gdLst/>
              <a:ahLst/>
              <a:cxnLst/>
              <a:rect l="l" t="t" r="r" b="b"/>
              <a:pathLst>
                <a:path w="490" h="1247" extrusionOk="0">
                  <a:moveTo>
                    <a:pt x="438" y="0"/>
                  </a:moveTo>
                  <a:cubicBezTo>
                    <a:pt x="430" y="0"/>
                    <a:pt x="421" y="5"/>
                    <a:pt x="412" y="16"/>
                  </a:cubicBezTo>
                  <a:cubicBezTo>
                    <a:pt x="44" y="287"/>
                    <a:pt x="1" y="828"/>
                    <a:pt x="141" y="1228"/>
                  </a:cubicBezTo>
                  <a:cubicBezTo>
                    <a:pt x="154" y="1241"/>
                    <a:pt x="167" y="1246"/>
                    <a:pt x="178" y="1246"/>
                  </a:cubicBezTo>
                  <a:cubicBezTo>
                    <a:pt x="206" y="1246"/>
                    <a:pt x="228" y="1215"/>
                    <a:pt x="228" y="1185"/>
                  </a:cubicBezTo>
                  <a:cubicBezTo>
                    <a:pt x="87" y="828"/>
                    <a:pt x="228" y="417"/>
                    <a:pt x="455" y="103"/>
                  </a:cubicBezTo>
                  <a:cubicBezTo>
                    <a:pt x="489" y="69"/>
                    <a:pt x="469" y="0"/>
                    <a:pt x="4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8" name="Google Shape;687;p29"/>
            <p:cNvSpPr/>
            <p:nvPr/>
          </p:nvSpPr>
          <p:spPr>
            <a:xfrm>
              <a:off x="5178093" y="1452805"/>
              <a:ext cx="13556" cy="35985"/>
            </a:xfrm>
            <a:custGeom>
              <a:avLst/>
              <a:gdLst/>
              <a:ahLst/>
              <a:cxnLst/>
              <a:rect l="l" t="t" r="r" b="b"/>
              <a:pathLst>
                <a:path w="385" h="1022" extrusionOk="0">
                  <a:moveTo>
                    <a:pt x="298" y="0"/>
                  </a:moveTo>
                  <a:cubicBezTo>
                    <a:pt x="269" y="0"/>
                    <a:pt x="237" y="14"/>
                    <a:pt x="217" y="47"/>
                  </a:cubicBezTo>
                  <a:cubicBezTo>
                    <a:pt x="87" y="318"/>
                    <a:pt x="0" y="632"/>
                    <a:pt x="0" y="956"/>
                  </a:cubicBezTo>
                  <a:cubicBezTo>
                    <a:pt x="0" y="1000"/>
                    <a:pt x="33" y="1021"/>
                    <a:pt x="65" y="1021"/>
                  </a:cubicBezTo>
                  <a:cubicBezTo>
                    <a:pt x="98" y="1021"/>
                    <a:pt x="130" y="1000"/>
                    <a:pt x="130" y="956"/>
                  </a:cubicBezTo>
                  <a:cubicBezTo>
                    <a:pt x="130" y="686"/>
                    <a:pt x="217" y="361"/>
                    <a:pt x="357" y="91"/>
                  </a:cubicBezTo>
                  <a:cubicBezTo>
                    <a:pt x="384" y="37"/>
                    <a:pt x="345" y="0"/>
                    <a:pt x="29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9" name="Google Shape;688;p29"/>
            <p:cNvSpPr/>
            <p:nvPr/>
          </p:nvSpPr>
          <p:spPr>
            <a:xfrm>
              <a:off x="5078484" y="1368442"/>
              <a:ext cx="45139" cy="41900"/>
            </a:xfrm>
            <a:custGeom>
              <a:avLst/>
              <a:gdLst/>
              <a:ahLst/>
              <a:cxnLst/>
              <a:rect l="l" t="t" r="r" b="b"/>
              <a:pathLst>
                <a:path w="1282" h="1190" extrusionOk="0">
                  <a:moveTo>
                    <a:pt x="1188" y="1"/>
                  </a:moveTo>
                  <a:cubicBezTo>
                    <a:pt x="1177" y="1"/>
                    <a:pt x="1165" y="3"/>
                    <a:pt x="1152" y="9"/>
                  </a:cubicBezTo>
                  <a:cubicBezTo>
                    <a:pt x="611" y="150"/>
                    <a:pt x="211" y="593"/>
                    <a:pt x="27" y="1091"/>
                  </a:cubicBezTo>
                  <a:cubicBezTo>
                    <a:pt x="1" y="1150"/>
                    <a:pt x="22" y="1189"/>
                    <a:pt x="55" y="1189"/>
                  </a:cubicBezTo>
                  <a:cubicBezTo>
                    <a:pt x="77" y="1189"/>
                    <a:pt x="103" y="1173"/>
                    <a:pt x="124" y="1134"/>
                  </a:cubicBezTo>
                  <a:cubicBezTo>
                    <a:pt x="395" y="691"/>
                    <a:pt x="752" y="377"/>
                    <a:pt x="1206" y="106"/>
                  </a:cubicBezTo>
                  <a:cubicBezTo>
                    <a:pt x="1281" y="106"/>
                    <a:pt x="1259" y="1"/>
                    <a:pt x="11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0" name="Google Shape;689;p29"/>
            <p:cNvSpPr/>
            <p:nvPr/>
          </p:nvSpPr>
          <p:spPr>
            <a:xfrm>
              <a:off x="4909511" y="1211757"/>
              <a:ext cx="273194" cy="360445"/>
            </a:xfrm>
            <a:custGeom>
              <a:avLst/>
              <a:gdLst/>
              <a:ahLst/>
              <a:cxnLst/>
              <a:rect l="l" t="t" r="r" b="b"/>
              <a:pathLst>
                <a:path w="7759" h="10237" extrusionOk="0">
                  <a:moveTo>
                    <a:pt x="2262" y="1"/>
                  </a:moveTo>
                  <a:cubicBezTo>
                    <a:pt x="1721" y="88"/>
                    <a:pt x="1266" y="672"/>
                    <a:pt x="1223" y="1310"/>
                  </a:cubicBezTo>
                  <a:cubicBezTo>
                    <a:pt x="1180" y="1667"/>
                    <a:pt x="1266" y="1981"/>
                    <a:pt x="1450" y="2208"/>
                  </a:cubicBezTo>
                  <a:cubicBezTo>
                    <a:pt x="639" y="2208"/>
                    <a:pt x="141" y="2609"/>
                    <a:pt x="54" y="3334"/>
                  </a:cubicBezTo>
                  <a:cubicBezTo>
                    <a:pt x="0" y="3961"/>
                    <a:pt x="98" y="4372"/>
                    <a:pt x="325" y="4643"/>
                  </a:cubicBezTo>
                  <a:cubicBezTo>
                    <a:pt x="368" y="4686"/>
                    <a:pt x="455" y="4773"/>
                    <a:pt x="541" y="4773"/>
                  </a:cubicBezTo>
                  <a:cubicBezTo>
                    <a:pt x="325" y="5043"/>
                    <a:pt x="98" y="5411"/>
                    <a:pt x="54" y="5768"/>
                  </a:cubicBezTo>
                  <a:cubicBezTo>
                    <a:pt x="54" y="5995"/>
                    <a:pt x="141" y="6223"/>
                    <a:pt x="325" y="6352"/>
                  </a:cubicBezTo>
                  <a:cubicBezTo>
                    <a:pt x="498" y="6536"/>
                    <a:pt x="682" y="6666"/>
                    <a:pt x="866" y="6720"/>
                  </a:cubicBezTo>
                  <a:cubicBezTo>
                    <a:pt x="682" y="6991"/>
                    <a:pt x="498" y="7391"/>
                    <a:pt x="541" y="7705"/>
                  </a:cubicBezTo>
                  <a:cubicBezTo>
                    <a:pt x="595" y="7889"/>
                    <a:pt x="682" y="8073"/>
                    <a:pt x="812" y="8159"/>
                  </a:cubicBezTo>
                  <a:cubicBezTo>
                    <a:pt x="996" y="8343"/>
                    <a:pt x="1180" y="8387"/>
                    <a:pt x="1309" y="8387"/>
                  </a:cubicBezTo>
                  <a:cubicBezTo>
                    <a:pt x="1353" y="8387"/>
                    <a:pt x="1450" y="8387"/>
                    <a:pt x="1493" y="8343"/>
                  </a:cubicBezTo>
                  <a:cubicBezTo>
                    <a:pt x="1537" y="8884"/>
                    <a:pt x="1807" y="9642"/>
                    <a:pt x="2846" y="10183"/>
                  </a:cubicBezTo>
                  <a:cubicBezTo>
                    <a:pt x="2889" y="10237"/>
                    <a:pt x="2932" y="10237"/>
                    <a:pt x="2932" y="10237"/>
                  </a:cubicBezTo>
                  <a:cubicBezTo>
                    <a:pt x="2976" y="10237"/>
                    <a:pt x="3030" y="10237"/>
                    <a:pt x="3030" y="10183"/>
                  </a:cubicBezTo>
                  <a:cubicBezTo>
                    <a:pt x="3116" y="10183"/>
                    <a:pt x="3116" y="10096"/>
                    <a:pt x="3116" y="10053"/>
                  </a:cubicBezTo>
                  <a:cubicBezTo>
                    <a:pt x="3116" y="9739"/>
                    <a:pt x="3203" y="8971"/>
                    <a:pt x="3517" y="8516"/>
                  </a:cubicBezTo>
                  <a:cubicBezTo>
                    <a:pt x="3614" y="8657"/>
                    <a:pt x="3744" y="8787"/>
                    <a:pt x="3928" y="8787"/>
                  </a:cubicBezTo>
                  <a:cubicBezTo>
                    <a:pt x="4058" y="8787"/>
                    <a:pt x="4198" y="8700"/>
                    <a:pt x="4382" y="8560"/>
                  </a:cubicBezTo>
                  <a:cubicBezTo>
                    <a:pt x="4599" y="8343"/>
                    <a:pt x="4739" y="8116"/>
                    <a:pt x="4696" y="7889"/>
                  </a:cubicBezTo>
                  <a:lnTo>
                    <a:pt x="4696" y="7802"/>
                  </a:lnTo>
                  <a:cubicBezTo>
                    <a:pt x="4739" y="7802"/>
                    <a:pt x="4826" y="7846"/>
                    <a:pt x="4869" y="7846"/>
                  </a:cubicBezTo>
                  <a:cubicBezTo>
                    <a:pt x="5280" y="7846"/>
                    <a:pt x="5594" y="7618"/>
                    <a:pt x="5778" y="7305"/>
                  </a:cubicBezTo>
                  <a:cubicBezTo>
                    <a:pt x="5951" y="6991"/>
                    <a:pt x="6005" y="6720"/>
                    <a:pt x="5908" y="6450"/>
                  </a:cubicBezTo>
                  <a:lnTo>
                    <a:pt x="5908" y="6396"/>
                  </a:lnTo>
                  <a:cubicBezTo>
                    <a:pt x="6406" y="6396"/>
                    <a:pt x="6763" y="6125"/>
                    <a:pt x="6947" y="5584"/>
                  </a:cubicBezTo>
                  <a:cubicBezTo>
                    <a:pt x="7174" y="4913"/>
                    <a:pt x="7033" y="4459"/>
                    <a:pt x="6903" y="4188"/>
                  </a:cubicBezTo>
                  <a:cubicBezTo>
                    <a:pt x="7260" y="4102"/>
                    <a:pt x="7672" y="3831"/>
                    <a:pt x="7715" y="3290"/>
                  </a:cubicBezTo>
                  <a:cubicBezTo>
                    <a:pt x="7758" y="2522"/>
                    <a:pt x="7174" y="2122"/>
                    <a:pt x="6903" y="1981"/>
                  </a:cubicBezTo>
                  <a:cubicBezTo>
                    <a:pt x="6947" y="1754"/>
                    <a:pt x="6990" y="1440"/>
                    <a:pt x="6903" y="1126"/>
                  </a:cubicBezTo>
                  <a:cubicBezTo>
                    <a:pt x="6763" y="856"/>
                    <a:pt x="6492" y="585"/>
                    <a:pt x="6092" y="445"/>
                  </a:cubicBezTo>
                  <a:cubicBezTo>
                    <a:pt x="5908" y="358"/>
                    <a:pt x="5681" y="315"/>
                    <a:pt x="5464" y="315"/>
                  </a:cubicBezTo>
                  <a:cubicBezTo>
                    <a:pt x="5237" y="315"/>
                    <a:pt x="5010" y="401"/>
                    <a:pt x="4826" y="499"/>
                  </a:cubicBezTo>
                  <a:cubicBezTo>
                    <a:pt x="4783" y="401"/>
                    <a:pt x="4739" y="315"/>
                    <a:pt x="4599" y="271"/>
                  </a:cubicBezTo>
                  <a:cubicBezTo>
                    <a:pt x="4555" y="228"/>
                    <a:pt x="4469" y="228"/>
                    <a:pt x="4426" y="228"/>
                  </a:cubicBezTo>
                  <a:cubicBezTo>
                    <a:pt x="4112" y="228"/>
                    <a:pt x="3841" y="542"/>
                    <a:pt x="3701" y="769"/>
                  </a:cubicBezTo>
                  <a:cubicBezTo>
                    <a:pt x="3473" y="445"/>
                    <a:pt x="3030" y="1"/>
                    <a:pt x="2435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1" name="Google Shape;690;p29"/>
            <p:cNvSpPr/>
            <p:nvPr/>
          </p:nvSpPr>
          <p:spPr>
            <a:xfrm>
              <a:off x="4901871" y="1205279"/>
              <a:ext cx="287314" cy="373015"/>
            </a:xfrm>
            <a:custGeom>
              <a:avLst/>
              <a:gdLst/>
              <a:ahLst/>
              <a:cxnLst/>
              <a:rect l="l" t="t" r="r" b="b"/>
              <a:pathLst>
                <a:path w="8160" h="10594" extrusionOk="0">
                  <a:moveTo>
                    <a:pt x="4913" y="1040"/>
                  </a:moveTo>
                  <a:cubicBezTo>
                    <a:pt x="4816" y="1170"/>
                    <a:pt x="4729" y="1267"/>
                    <a:pt x="4729" y="1267"/>
                  </a:cubicBezTo>
                  <a:cubicBezTo>
                    <a:pt x="4729" y="1267"/>
                    <a:pt x="4870" y="1170"/>
                    <a:pt x="4913" y="1040"/>
                  </a:cubicBezTo>
                  <a:close/>
                  <a:moveTo>
                    <a:pt x="4415" y="7662"/>
                  </a:moveTo>
                  <a:cubicBezTo>
                    <a:pt x="4415" y="7662"/>
                    <a:pt x="4417" y="7663"/>
                    <a:pt x="4420" y="7664"/>
                  </a:cubicBezTo>
                  <a:lnTo>
                    <a:pt x="4420" y="7664"/>
                  </a:lnTo>
                  <a:cubicBezTo>
                    <a:pt x="4417" y="7662"/>
                    <a:pt x="4415" y="7662"/>
                    <a:pt x="4415" y="7662"/>
                  </a:cubicBezTo>
                  <a:close/>
                  <a:moveTo>
                    <a:pt x="2652" y="358"/>
                  </a:moveTo>
                  <a:cubicBezTo>
                    <a:pt x="3420" y="358"/>
                    <a:pt x="3918" y="1267"/>
                    <a:pt x="3918" y="1267"/>
                  </a:cubicBezTo>
                  <a:cubicBezTo>
                    <a:pt x="3918" y="1267"/>
                    <a:pt x="4231" y="585"/>
                    <a:pt x="4643" y="585"/>
                  </a:cubicBezTo>
                  <a:cubicBezTo>
                    <a:pt x="4686" y="585"/>
                    <a:pt x="4729" y="585"/>
                    <a:pt x="4772" y="629"/>
                  </a:cubicBezTo>
                  <a:cubicBezTo>
                    <a:pt x="4956" y="726"/>
                    <a:pt x="4956" y="899"/>
                    <a:pt x="4913" y="1040"/>
                  </a:cubicBezTo>
                  <a:cubicBezTo>
                    <a:pt x="5043" y="856"/>
                    <a:pt x="5313" y="683"/>
                    <a:pt x="5681" y="683"/>
                  </a:cubicBezTo>
                  <a:cubicBezTo>
                    <a:pt x="5854" y="683"/>
                    <a:pt x="6038" y="726"/>
                    <a:pt x="6266" y="813"/>
                  </a:cubicBezTo>
                  <a:cubicBezTo>
                    <a:pt x="7391" y="1224"/>
                    <a:pt x="6893" y="2208"/>
                    <a:pt x="6893" y="2208"/>
                  </a:cubicBezTo>
                  <a:cubicBezTo>
                    <a:pt x="6893" y="2208"/>
                    <a:pt x="7791" y="2619"/>
                    <a:pt x="7748" y="3431"/>
                  </a:cubicBezTo>
                  <a:cubicBezTo>
                    <a:pt x="7705" y="4243"/>
                    <a:pt x="6850" y="4243"/>
                    <a:pt x="6763" y="4243"/>
                  </a:cubicBezTo>
                  <a:cubicBezTo>
                    <a:pt x="6763" y="4243"/>
                    <a:pt x="7348" y="4643"/>
                    <a:pt x="6980" y="5725"/>
                  </a:cubicBezTo>
                  <a:cubicBezTo>
                    <a:pt x="6807" y="6266"/>
                    <a:pt x="6395" y="6407"/>
                    <a:pt x="6082" y="6407"/>
                  </a:cubicBezTo>
                  <a:cubicBezTo>
                    <a:pt x="5854" y="6407"/>
                    <a:pt x="5627" y="6309"/>
                    <a:pt x="5584" y="6309"/>
                  </a:cubicBezTo>
                  <a:cubicBezTo>
                    <a:pt x="5681" y="6363"/>
                    <a:pt x="6266" y="6634"/>
                    <a:pt x="5854" y="7391"/>
                  </a:cubicBezTo>
                  <a:cubicBezTo>
                    <a:pt x="5681" y="7716"/>
                    <a:pt x="5357" y="7846"/>
                    <a:pt x="5086" y="7846"/>
                  </a:cubicBezTo>
                  <a:cubicBezTo>
                    <a:pt x="4753" y="7846"/>
                    <a:pt x="4458" y="7686"/>
                    <a:pt x="4420" y="7664"/>
                  </a:cubicBezTo>
                  <a:lnTo>
                    <a:pt x="4420" y="7664"/>
                  </a:lnTo>
                  <a:cubicBezTo>
                    <a:pt x="4475" y="7696"/>
                    <a:pt x="5057" y="8057"/>
                    <a:pt x="4459" y="8614"/>
                  </a:cubicBezTo>
                  <a:cubicBezTo>
                    <a:pt x="4329" y="8744"/>
                    <a:pt x="4231" y="8798"/>
                    <a:pt x="4145" y="8798"/>
                  </a:cubicBezTo>
                  <a:cubicBezTo>
                    <a:pt x="3874" y="8798"/>
                    <a:pt x="3788" y="8387"/>
                    <a:pt x="3788" y="8387"/>
                  </a:cubicBezTo>
                  <a:cubicBezTo>
                    <a:pt x="3149" y="8884"/>
                    <a:pt x="3149" y="10237"/>
                    <a:pt x="3149" y="10237"/>
                  </a:cubicBezTo>
                  <a:cubicBezTo>
                    <a:pt x="1754" y="9469"/>
                    <a:pt x="1840" y="8343"/>
                    <a:pt x="1894" y="8030"/>
                  </a:cubicBezTo>
                  <a:lnTo>
                    <a:pt x="1894" y="8030"/>
                  </a:lnTo>
                  <a:cubicBezTo>
                    <a:pt x="1840" y="8159"/>
                    <a:pt x="1754" y="8387"/>
                    <a:pt x="1526" y="8387"/>
                  </a:cubicBezTo>
                  <a:cubicBezTo>
                    <a:pt x="1440" y="8387"/>
                    <a:pt x="1299" y="8343"/>
                    <a:pt x="1169" y="8203"/>
                  </a:cubicBezTo>
                  <a:cubicBezTo>
                    <a:pt x="628" y="7802"/>
                    <a:pt x="1256" y="6948"/>
                    <a:pt x="1483" y="6634"/>
                  </a:cubicBezTo>
                  <a:lnTo>
                    <a:pt x="1483" y="6634"/>
                  </a:lnTo>
                  <a:cubicBezTo>
                    <a:pt x="1440" y="6677"/>
                    <a:pt x="1353" y="6720"/>
                    <a:pt x="1256" y="6720"/>
                  </a:cubicBezTo>
                  <a:cubicBezTo>
                    <a:pt x="1126" y="6720"/>
                    <a:pt x="899" y="6677"/>
                    <a:pt x="672" y="6450"/>
                  </a:cubicBezTo>
                  <a:cubicBezTo>
                    <a:pt x="1" y="5822"/>
                    <a:pt x="1169" y="4827"/>
                    <a:pt x="1169" y="4827"/>
                  </a:cubicBezTo>
                  <a:lnTo>
                    <a:pt x="985" y="4827"/>
                  </a:lnTo>
                  <a:cubicBezTo>
                    <a:pt x="758" y="4827"/>
                    <a:pt x="358" y="4686"/>
                    <a:pt x="444" y="3518"/>
                  </a:cubicBezTo>
                  <a:cubicBezTo>
                    <a:pt x="542" y="2749"/>
                    <a:pt x="1169" y="2576"/>
                    <a:pt x="1667" y="2576"/>
                  </a:cubicBezTo>
                  <a:cubicBezTo>
                    <a:pt x="2024" y="2576"/>
                    <a:pt x="2338" y="2663"/>
                    <a:pt x="2338" y="2663"/>
                  </a:cubicBezTo>
                  <a:cubicBezTo>
                    <a:pt x="1083" y="2165"/>
                    <a:pt x="1667" y="499"/>
                    <a:pt x="2479" y="358"/>
                  </a:cubicBezTo>
                  <a:close/>
                  <a:moveTo>
                    <a:pt x="2435" y="1"/>
                  </a:moveTo>
                  <a:cubicBezTo>
                    <a:pt x="1840" y="88"/>
                    <a:pt x="1353" y="726"/>
                    <a:pt x="1256" y="1440"/>
                  </a:cubicBezTo>
                  <a:cubicBezTo>
                    <a:pt x="1213" y="1765"/>
                    <a:pt x="1256" y="1981"/>
                    <a:pt x="1353" y="2252"/>
                  </a:cubicBezTo>
                  <a:cubicBezTo>
                    <a:pt x="628" y="2349"/>
                    <a:pt x="174" y="2793"/>
                    <a:pt x="87" y="3518"/>
                  </a:cubicBezTo>
                  <a:cubicBezTo>
                    <a:pt x="44" y="4199"/>
                    <a:pt x="131" y="4643"/>
                    <a:pt x="401" y="4957"/>
                  </a:cubicBezTo>
                  <a:cubicBezTo>
                    <a:pt x="444" y="4957"/>
                    <a:pt x="444" y="5011"/>
                    <a:pt x="488" y="5011"/>
                  </a:cubicBezTo>
                  <a:cubicBezTo>
                    <a:pt x="315" y="5281"/>
                    <a:pt x="131" y="5595"/>
                    <a:pt x="87" y="5952"/>
                  </a:cubicBezTo>
                  <a:cubicBezTo>
                    <a:pt x="87" y="6223"/>
                    <a:pt x="217" y="6493"/>
                    <a:pt x="401" y="6677"/>
                  </a:cubicBezTo>
                  <a:cubicBezTo>
                    <a:pt x="542" y="6807"/>
                    <a:pt x="672" y="6904"/>
                    <a:pt x="812" y="6991"/>
                  </a:cubicBezTo>
                  <a:cubicBezTo>
                    <a:pt x="672" y="7261"/>
                    <a:pt x="542" y="7618"/>
                    <a:pt x="585" y="7889"/>
                  </a:cubicBezTo>
                  <a:cubicBezTo>
                    <a:pt x="628" y="8159"/>
                    <a:pt x="715" y="8343"/>
                    <a:pt x="942" y="8527"/>
                  </a:cubicBezTo>
                  <a:cubicBezTo>
                    <a:pt x="1126" y="8657"/>
                    <a:pt x="1353" y="8744"/>
                    <a:pt x="1526" y="8744"/>
                  </a:cubicBezTo>
                  <a:cubicBezTo>
                    <a:pt x="1667" y="9285"/>
                    <a:pt x="2024" y="10010"/>
                    <a:pt x="3020" y="10551"/>
                  </a:cubicBezTo>
                  <a:cubicBezTo>
                    <a:pt x="3063" y="10594"/>
                    <a:pt x="3106" y="10594"/>
                    <a:pt x="3149" y="10594"/>
                  </a:cubicBezTo>
                  <a:cubicBezTo>
                    <a:pt x="3247" y="10594"/>
                    <a:pt x="3290" y="10594"/>
                    <a:pt x="3333" y="10551"/>
                  </a:cubicBezTo>
                  <a:cubicBezTo>
                    <a:pt x="3463" y="10464"/>
                    <a:pt x="3517" y="10367"/>
                    <a:pt x="3517" y="10237"/>
                  </a:cubicBezTo>
                  <a:cubicBezTo>
                    <a:pt x="3517" y="9923"/>
                    <a:pt x="3604" y="9382"/>
                    <a:pt x="3734" y="9014"/>
                  </a:cubicBezTo>
                  <a:cubicBezTo>
                    <a:pt x="3874" y="9112"/>
                    <a:pt x="4004" y="9155"/>
                    <a:pt x="4145" y="9155"/>
                  </a:cubicBezTo>
                  <a:cubicBezTo>
                    <a:pt x="4329" y="9155"/>
                    <a:pt x="4502" y="9068"/>
                    <a:pt x="4729" y="8884"/>
                  </a:cubicBezTo>
                  <a:cubicBezTo>
                    <a:pt x="5000" y="8614"/>
                    <a:pt x="5086" y="8387"/>
                    <a:pt x="5086" y="8203"/>
                  </a:cubicBezTo>
                  <a:cubicBezTo>
                    <a:pt x="5584" y="8203"/>
                    <a:pt x="5952" y="7986"/>
                    <a:pt x="6168" y="7575"/>
                  </a:cubicBezTo>
                  <a:cubicBezTo>
                    <a:pt x="6309" y="7261"/>
                    <a:pt x="6395" y="6991"/>
                    <a:pt x="6352" y="6764"/>
                  </a:cubicBezTo>
                  <a:cubicBezTo>
                    <a:pt x="6666" y="6677"/>
                    <a:pt x="7120" y="6493"/>
                    <a:pt x="7348" y="5822"/>
                  </a:cubicBezTo>
                  <a:cubicBezTo>
                    <a:pt x="7521" y="5227"/>
                    <a:pt x="7477" y="4784"/>
                    <a:pt x="7348" y="4513"/>
                  </a:cubicBezTo>
                  <a:cubicBezTo>
                    <a:pt x="7705" y="4372"/>
                    <a:pt x="8062" y="4059"/>
                    <a:pt x="8116" y="3474"/>
                  </a:cubicBezTo>
                  <a:cubicBezTo>
                    <a:pt x="8159" y="2749"/>
                    <a:pt x="7661" y="2306"/>
                    <a:pt x="7348" y="2078"/>
                  </a:cubicBezTo>
                  <a:cubicBezTo>
                    <a:pt x="7391" y="1851"/>
                    <a:pt x="7391" y="1581"/>
                    <a:pt x="7250" y="1267"/>
                  </a:cubicBezTo>
                  <a:cubicBezTo>
                    <a:pt x="7120" y="899"/>
                    <a:pt x="6850" y="629"/>
                    <a:pt x="6395" y="455"/>
                  </a:cubicBezTo>
                  <a:cubicBezTo>
                    <a:pt x="6168" y="358"/>
                    <a:pt x="5898" y="315"/>
                    <a:pt x="5681" y="315"/>
                  </a:cubicBezTo>
                  <a:cubicBezTo>
                    <a:pt x="5497" y="315"/>
                    <a:pt x="5313" y="358"/>
                    <a:pt x="5140" y="455"/>
                  </a:cubicBezTo>
                  <a:cubicBezTo>
                    <a:pt x="5043" y="412"/>
                    <a:pt x="5000" y="315"/>
                    <a:pt x="4913" y="315"/>
                  </a:cubicBezTo>
                  <a:cubicBezTo>
                    <a:pt x="4816" y="272"/>
                    <a:pt x="4729" y="228"/>
                    <a:pt x="4643" y="228"/>
                  </a:cubicBezTo>
                  <a:cubicBezTo>
                    <a:pt x="4329" y="228"/>
                    <a:pt x="4102" y="412"/>
                    <a:pt x="3918" y="629"/>
                  </a:cubicBezTo>
                  <a:cubicBezTo>
                    <a:pt x="3647" y="315"/>
                    <a:pt x="3193" y="1"/>
                    <a:pt x="26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2" name="Google Shape;691;p29"/>
            <p:cNvSpPr/>
            <p:nvPr/>
          </p:nvSpPr>
          <p:spPr>
            <a:xfrm>
              <a:off x="5033310" y="1145105"/>
              <a:ext cx="82708" cy="110911"/>
            </a:xfrm>
            <a:custGeom>
              <a:avLst/>
              <a:gdLst/>
              <a:ahLst/>
              <a:cxnLst/>
              <a:rect l="l" t="t" r="r" b="b"/>
              <a:pathLst>
                <a:path w="2349" h="3150" extrusionOk="0">
                  <a:moveTo>
                    <a:pt x="2165" y="0"/>
                  </a:moveTo>
                  <a:cubicBezTo>
                    <a:pt x="2121" y="0"/>
                    <a:pt x="596" y="44"/>
                    <a:pt x="55" y="2976"/>
                  </a:cubicBezTo>
                  <a:cubicBezTo>
                    <a:pt x="1" y="3063"/>
                    <a:pt x="98" y="3149"/>
                    <a:pt x="185" y="3149"/>
                  </a:cubicBezTo>
                  <a:cubicBezTo>
                    <a:pt x="271" y="3149"/>
                    <a:pt x="369" y="3106"/>
                    <a:pt x="369" y="3019"/>
                  </a:cubicBezTo>
                  <a:cubicBezTo>
                    <a:pt x="866" y="444"/>
                    <a:pt x="2165" y="357"/>
                    <a:pt x="2165" y="357"/>
                  </a:cubicBezTo>
                  <a:cubicBezTo>
                    <a:pt x="2262" y="357"/>
                    <a:pt x="2349" y="314"/>
                    <a:pt x="2349" y="174"/>
                  </a:cubicBezTo>
                  <a:cubicBezTo>
                    <a:pt x="2349" y="87"/>
                    <a:pt x="2262" y="0"/>
                    <a:pt x="21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3" name="Google Shape;692;p29"/>
            <p:cNvSpPr/>
            <p:nvPr/>
          </p:nvSpPr>
          <p:spPr>
            <a:xfrm>
              <a:off x="4990635" y="1279079"/>
              <a:ext cx="101722" cy="205133"/>
            </a:xfrm>
            <a:custGeom>
              <a:avLst/>
              <a:gdLst/>
              <a:ahLst/>
              <a:cxnLst/>
              <a:rect l="l" t="t" r="r" b="b"/>
              <a:pathLst>
                <a:path w="2889" h="5826" extrusionOk="0">
                  <a:moveTo>
                    <a:pt x="2422" y="0"/>
                  </a:moveTo>
                  <a:cubicBezTo>
                    <a:pt x="1907" y="0"/>
                    <a:pt x="1389" y="149"/>
                    <a:pt x="996" y="480"/>
                  </a:cubicBezTo>
                  <a:cubicBezTo>
                    <a:pt x="996" y="383"/>
                    <a:pt x="996" y="340"/>
                    <a:pt x="1040" y="296"/>
                  </a:cubicBezTo>
                  <a:cubicBezTo>
                    <a:pt x="1040" y="246"/>
                    <a:pt x="1006" y="225"/>
                    <a:pt x="970" y="225"/>
                  </a:cubicBezTo>
                  <a:cubicBezTo>
                    <a:pt x="944" y="225"/>
                    <a:pt x="917" y="235"/>
                    <a:pt x="899" y="253"/>
                  </a:cubicBezTo>
                  <a:cubicBezTo>
                    <a:pt x="358" y="2006"/>
                    <a:pt x="1" y="3943"/>
                    <a:pt x="315" y="5793"/>
                  </a:cubicBezTo>
                  <a:cubicBezTo>
                    <a:pt x="315" y="5815"/>
                    <a:pt x="350" y="5825"/>
                    <a:pt x="385" y="5825"/>
                  </a:cubicBezTo>
                  <a:cubicBezTo>
                    <a:pt x="420" y="5825"/>
                    <a:pt x="455" y="5815"/>
                    <a:pt x="455" y="5793"/>
                  </a:cubicBezTo>
                  <a:cubicBezTo>
                    <a:pt x="455" y="3997"/>
                    <a:pt x="499" y="2276"/>
                    <a:pt x="942" y="567"/>
                  </a:cubicBezTo>
                  <a:lnTo>
                    <a:pt x="1040" y="567"/>
                  </a:lnTo>
                  <a:cubicBezTo>
                    <a:pt x="1517" y="290"/>
                    <a:pt x="1994" y="148"/>
                    <a:pt x="2530" y="148"/>
                  </a:cubicBezTo>
                  <a:cubicBezTo>
                    <a:pt x="2602" y="148"/>
                    <a:pt x="2675" y="150"/>
                    <a:pt x="2749" y="156"/>
                  </a:cubicBezTo>
                  <a:cubicBezTo>
                    <a:pt x="2767" y="163"/>
                    <a:pt x="2783" y="166"/>
                    <a:pt x="2796" y="166"/>
                  </a:cubicBezTo>
                  <a:cubicBezTo>
                    <a:pt x="2888" y="166"/>
                    <a:pt x="2877" y="26"/>
                    <a:pt x="2792" y="26"/>
                  </a:cubicBezTo>
                  <a:cubicBezTo>
                    <a:pt x="2670" y="9"/>
                    <a:pt x="2546" y="0"/>
                    <a:pt x="24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4" name="Google Shape;693;p29"/>
            <p:cNvSpPr/>
            <p:nvPr/>
          </p:nvSpPr>
          <p:spPr>
            <a:xfrm>
              <a:off x="4914757" y="1367491"/>
              <a:ext cx="82391" cy="36759"/>
            </a:xfrm>
            <a:custGeom>
              <a:avLst/>
              <a:gdLst/>
              <a:ahLst/>
              <a:cxnLst/>
              <a:rect l="l" t="t" r="r" b="b"/>
              <a:pathLst>
                <a:path w="2340" h="1044" extrusionOk="0">
                  <a:moveTo>
                    <a:pt x="1891" y="0"/>
                  </a:moveTo>
                  <a:cubicBezTo>
                    <a:pt x="1177" y="0"/>
                    <a:pt x="538" y="433"/>
                    <a:pt x="35" y="945"/>
                  </a:cubicBezTo>
                  <a:cubicBezTo>
                    <a:pt x="0" y="980"/>
                    <a:pt x="22" y="1043"/>
                    <a:pt x="77" y="1043"/>
                  </a:cubicBezTo>
                  <a:cubicBezTo>
                    <a:pt x="90" y="1043"/>
                    <a:pt x="105" y="1040"/>
                    <a:pt x="122" y="1031"/>
                  </a:cubicBezTo>
                  <a:cubicBezTo>
                    <a:pt x="705" y="616"/>
                    <a:pt x="1280" y="164"/>
                    <a:pt x="2027" y="164"/>
                  </a:cubicBezTo>
                  <a:cubicBezTo>
                    <a:pt x="2097" y="164"/>
                    <a:pt x="2169" y="168"/>
                    <a:pt x="2242" y="177"/>
                  </a:cubicBezTo>
                  <a:cubicBezTo>
                    <a:pt x="2340" y="177"/>
                    <a:pt x="2340" y="36"/>
                    <a:pt x="2242" y="36"/>
                  </a:cubicBezTo>
                  <a:cubicBezTo>
                    <a:pt x="2123" y="12"/>
                    <a:pt x="2006" y="0"/>
                    <a:pt x="189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5" name="Google Shape;694;p29"/>
            <p:cNvSpPr/>
            <p:nvPr/>
          </p:nvSpPr>
          <p:spPr>
            <a:xfrm>
              <a:off x="5014261" y="1387772"/>
              <a:ext cx="64293" cy="44365"/>
            </a:xfrm>
            <a:custGeom>
              <a:avLst/>
              <a:gdLst/>
              <a:ahLst/>
              <a:cxnLst/>
              <a:rect l="l" t="t" r="r" b="b"/>
              <a:pathLst>
                <a:path w="1826" h="1260" extrusionOk="0">
                  <a:moveTo>
                    <a:pt x="185" y="1"/>
                  </a:moveTo>
                  <a:cubicBezTo>
                    <a:pt x="55" y="1"/>
                    <a:pt x="1" y="142"/>
                    <a:pt x="98" y="185"/>
                  </a:cubicBezTo>
                  <a:cubicBezTo>
                    <a:pt x="726" y="412"/>
                    <a:pt x="1223" y="769"/>
                    <a:pt x="1678" y="1224"/>
                  </a:cubicBezTo>
                  <a:cubicBezTo>
                    <a:pt x="1690" y="1249"/>
                    <a:pt x="1710" y="1259"/>
                    <a:pt x="1730" y="1259"/>
                  </a:cubicBezTo>
                  <a:cubicBezTo>
                    <a:pt x="1778" y="1259"/>
                    <a:pt x="1826" y="1195"/>
                    <a:pt x="1764" y="1126"/>
                  </a:cubicBezTo>
                  <a:cubicBezTo>
                    <a:pt x="1353" y="585"/>
                    <a:pt x="812" y="228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6" name="Google Shape;695;p29"/>
            <p:cNvSpPr/>
            <p:nvPr/>
          </p:nvSpPr>
          <p:spPr>
            <a:xfrm>
              <a:off x="5019226" y="1322528"/>
              <a:ext cx="93694" cy="16549"/>
            </a:xfrm>
            <a:custGeom>
              <a:avLst/>
              <a:gdLst/>
              <a:ahLst/>
              <a:cxnLst/>
              <a:rect l="l" t="t" r="r" b="b"/>
              <a:pathLst>
                <a:path w="2661" h="470" extrusionOk="0">
                  <a:moveTo>
                    <a:pt x="993" y="0"/>
                  </a:moveTo>
                  <a:cubicBezTo>
                    <a:pt x="675" y="0"/>
                    <a:pt x="355" y="46"/>
                    <a:pt x="44" y="144"/>
                  </a:cubicBezTo>
                  <a:cubicBezTo>
                    <a:pt x="0" y="144"/>
                    <a:pt x="0" y="231"/>
                    <a:pt x="44" y="231"/>
                  </a:cubicBezTo>
                  <a:cubicBezTo>
                    <a:pt x="351" y="186"/>
                    <a:pt x="648" y="162"/>
                    <a:pt x="938" y="162"/>
                  </a:cubicBezTo>
                  <a:cubicBezTo>
                    <a:pt x="1497" y="162"/>
                    <a:pt x="2031" y="252"/>
                    <a:pt x="2565" y="458"/>
                  </a:cubicBezTo>
                  <a:cubicBezTo>
                    <a:pt x="2583" y="466"/>
                    <a:pt x="2598" y="470"/>
                    <a:pt x="2610" y="470"/>
                  </a:cubicBezTo>
                  <a:cubicBezTo>
                    <a:pt x="2661" y="470"/>
                    <a:pt x="2654" y="407"/>
                    <a:pt x="2619" y="371"/>
                  </a:cubicBezTo>
                  <a:cubicBezTo>
                    <a:pt x="2103" y="138"/>
                    <a:pt x="1549" y="0"/>
                    <a:pt x="99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7" name="Google Shape;696;p29"/>
            <p:cNvSpPr/>
            <p:nvPr/>
          </p:nvSpPr>
          <p:spPr>
            <a:xfrm>
              <a:off x="4971586" y="1249854"/>
              <a:ext cx="41196" cy="43484"/>
            </a:xfrm>
            <a:custGeom>
              <a:avLst/>
              <a:gdLst/>
              <a:ahLst/>
              <a:cxnLst/>
              <a:rect l="l" t="t" r="r" b="b"/>
              <a:pathLst>
                <a:path w="1170" h="1235" extrusionOk="0">
                  <a:moveTo>
                    <a:pt x="131" y="1"/>
                  </a:moveTo>
                  <a:cubicBezTo>
                    <a:pt x="44" y="1"/>
                    <a:pt x="1" y="88"/>
                    <a:pt x="87" y="131"/>
                  </a:cubicBezTo>
                  <a:cubicBezTo>
                    <a:pt x="585" y="315"/>
                    <a:pt x="899" y="672"/>
                    <a:pt x="1040" y="1170"/>
                  </a:cubicBezTo>
                  <a:cubicBezTo>
                    <a:pt x="1040" y="1213"/>
                    <a:pt x="1072" y="1234"/>
                    <a:pt x="1104" y="1234"/>
                  </a:cubicBezTo>
                  <a:cubicBezTo>
                    <a:pt x="1137" y="1234"/>
                    <a:pt x="1169" y="1213"/>
                    <a:pt x="1169" y="1170"/>
                  </a:cubicBezTo>
                  <a:cubicBezTo>
                    <a:pt x="1083" y="629"/>
                    <a:pt x="672" y="131"/>
                    <a:pt x="1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8" name="Google Shape;697;p29"/>
            <p:cNvSpPr/>
            <p:nvPr/>
          </p:nvSpPr>
          <p:spPr>
            <a:xfrm>
              <a:off x="4947608" y="1379779"/>
              <a:ext cx="36583" cy="30034"/>
            </a:xfrm>
            <a:custGeom>
              <a:avLst/>
              <a:gdLst/>
              <a:ahLst/>
              <a:cxnLst/>
              <a:rect l="l" t="t" r="r" b="b"/>
              <a:pathLst>
                <a:path w="1039" h="853" extrusionOk="0">
                  <a:moveTo>
                    <a:pt x="952" y="1"/>
                  </a:moveTo>
                  <a:cubicBezTo>
                    <a:pt x="498" y="1"/>
                    <a:pt x="141" y="369"/>
                    <a:pt x="0" y="812"/>
                  </a:cubicBezTo>
                  <a:cubicBezTo>
                    <a:pt x="0" y="839"/>
                    <a:pt x="24" y="853"/>
                    <a:pt x="49" y="853"/>
                  </a:cubicBezTo>
                  <a:cubicBezTo>
                    <a:pt x="73" y="853"/>
                    <a:pt x="98" y="839"/>
                    <a:pt x="98" y="812"/>
                  </a:cubicBezTo>
                  <a:cubicBezTo>
                    <a:pt x="227" y="412"/>
                    <a:pt x="595" y="185"/>
                    <a:pt x="952" y="98"/>
                  </a:cubicBezTo>
                  <a:cubicBezTo>
                    <a:pt x="996" y="55"/>
                    <a:pt x="1039" y="1"/>
                    <a:pt x="9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9" name="Google Shape;698;p29"/>
            <p:cNvSpPr/>
            <p:nvPr/>
          </p:nvSpPr>
          <p:spPr>
            <a:xfrm>
              <a:off x="4955883" y="1436644"/>
              <a:ext cx="32816" cy="24753"/>
            </a:xfrm>
            <a:custGeom>
              <a:avLst/>
              <a:gdLst/>
              <a:ahLst/>
              <a:cxnLst/>
              <a:rect l="l" t="t" r="r" b="b"/>
              <a:pathLst>
                <a:path w="932" h="703" extrusionOk="0">
                  <a:moveTo>
                    <a:pt x="839" y="0"/>
                  </a:moveTo>
                  <a:cubicBezTo>
                    <a:pt x="828" y="0"/>
                    <a:pt x="817" y="3"/>
                    <a:pt x="804" y="9"/>
                  </a:cubicBezTo>
                  <a:cubicBezTo>
                    <a:pt x="490" y="149"/>
                    <a:pt x="220" y="333"/>
                    <a:pt x="36" y="604"/>
                  </a:cubicBezTo>
                  <a:cubicBezTo>
                    <a:pt x="1" y="639"/>
                    <a:pt x="58" y="702"/>
                    <a:pt x="104" y="702"/>
                  </a:cubicBezTo>
                  <a:cubicBezTo>
                    <a:pt x="115" y="702"/>
                    <a:pt x="125" y="699"/>
                    <a:pt x="133" y="690"/>
                  </a:cubicBezTo>
                  <a:cubicBezTo>
                    <a:pt x="360" y="463"/>
                    <a:pt x="577" y="279"/>
                    <a:pt x="847" y="149"/>
                  </a:cubicBezTo>
                  <a:cubicBezTo>
                    <a:pt x="932" y="112"/>
                    <a:pt x="910" y="0"/>
                    <a:pt x="8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0" name="Google Shape;699;p29"/>
            <p:cNvSpPr/>
            <p:nvPr/>
          </p:nvSpPr>
          <p:spPr>
            <a:xfrm>
              <a:off x="4925497" y="1324253"/>
              <a:ext cx="60209" cy="14436"/>
            </a:xfrm>
            <a:custGeom>
              <a:avLst/>
              <a:gdLst/>
              <a:ahLst/>
              <a:cxnLst/>
              <a:rect l="l" t="t" r="r" b="b"/>
              <a:pathLst>
                <a:path w="1710" h="410" extrusionOk="0">
                  <a:moveTo>
                    <a:pt x="1100" y="1"/>
                  </a:moveTo>
                  <a:cubicBezTo>
                    <a:pt x="752" y="1"/>
                    <a:pt x="410" y="104"/>
                    <a:pt x="87" y="279"/>
                  </a:cubicBezTo>
                  <a:cubicBezTo>
                    <a:pt x="1" y="322"/>
                    <a:pt x="44" y="409"/>
                    <a:pt x="141" y="409"/>
                  </a:cubicBezTo>
                  <a:cubicBezTo>
                    <a:pt x="452" y="236"/>
                    <a:pt x="768" y="174"/>
                    <a:pt x="1085" y="174"/>
                  </a:cubicBezTo>
                  <a:cubicBezTo>
                    <a:pt x="1264" y="174"/>
                    <a:pt x="1444" y="194"/>
                    <a:pt x="1624" y="225"/>
                  </a:cubicBezTo>
                  <a:cubicBezTo>
                    <a:pt x="1637" y="234"/>
                    <a:pt x="1649" y="237"/>
                    <a:pt x="1658" y="237"/>
                  </a:cubicBezTo>
                  <a:cubicBezTo>
                    <a:pt x="1709" y="237"/>
                    <a:pt x="1703" y="132"/>
                    <a:pt x="1667" y="95"/>
                  </a:cubicBezTo>
                  <a:cubicBezTo>
                    <a:pt x="1477" y="31"/>
                    <a:pt x="1288" y="1"/>
                    <a:pt x="110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344" y="3253012"/>
            <a:ext cx="1465309" cy="146530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3" grpId="0"/>
      <p:bldP spid="10488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971;p32"/>
          <p:cNvGrpSpPr/>
          <p:nvPr/>
        </p:nvGrpSpPr>
        <p:grpSpPr>
          <a:xfrm>
            <a:off x="97310" y="1760508"/>
            <a:ext cx="1345355" cy="1874235"/>
            <a:chOff x="6252456" y="2555969"/>
            <a:chExt cx="808070" cy="1125734"/>
          </a:xfrm>
        </p:grpSpPr>
        <p:sp>
          <p:nvSpPr>
            <p:cNvPr id="1048959" name="Google Shape;972;p32"/>
            <p:cNvSpPr/>
            <p:nvPr/>
          </p:nvSpPr>
          <p:spPr>
            <a:xfrm>
              <a:off x="6252456" y="2555969"/>
              <a:ext cx="808070" cy="1125734"/>
            </a:xfrm>
            <a:custGeom>
              <a:avLst/>
              <a:gdLst/>
              <a:ahLst/>
              <a:cxnLst/>
              <a:rect l="l" t="t" r="r" b="b"/>
              <a:pathLst>
                <a:path w="22950" h="31972" extrusionOk="0">
                  <a:moveTo>
                    <a:pt x="7892" y="0"/>
                  </a:moveTo>
                  <a:cubicBezTo>
                    <a:pt x="7848" y="0"/>
                    <a:pt x="7803" y="3"/>
                    <a:pt x="7758" y="8"/>
                  </a:cubicBezTo>
                  <a:cubicBezTo>
                    <a:pt x="6904" y="138"/>
                    <a:pt x="5822" y="409"/>
                    <a:pt x="5280" y="1047"/>
                  </a:cubicBezTo>
                  <a:cubicBezTo>
                    <a:pt x="4599" y="1274"/>
                    <a:pt x="3701" y="1675"/>
                    <a:pt x="2705" y="2400"/>
                  </a:cubicBezTo>
                  <a:cubicBezTo>
                    <a:pt x="2435" y="2400"/>
                    <a:pt x="2121" y="2443"/>
                    <a:pt x="1851" y="2529"/>
                  </a:cubicBezTo>
                  <a:cubicBezTo>
                    <a:pt x="909" y="2897"/>
                    <a:pt x="0" y="3979"/>
                    <a:pt x="227" y="5105"/>
                  </a:cubicBezTo>
                  <a:cubicBezTo>
                    <a:pt x="271" y="5191"/>
                    <a:pt x="271" y="5278"/>
                    <a:pt x="325" y="5375"/>
                  </a:cubicBezTo>
                  <a:cubicBezTo>
                    <a:pt x="184" y="5689"/>
                    <a:pt x="98" y="6003"/>
                    <a:pt x="54" y="6316"/>
                  </a:cubicBezTo>
                  <a:cubicBezTo>
                    <a:pt x="0" y="7171"/>
                    <a:pt x="455" y="7939"/>
                    <a:pt x="1180" y="8394"/>
                  </a:cubicBezTo>
                  <a:cubicBezTo>
                    <a:pt x="1266" y="8578"/>
                    <a:pt x="1407" y="8708"/>
                    <a:pt x="1493" y="8794"/>
                  </a:cubicBezTo>
                  <a:cubicBezTo>
                    <a:pt x="1580" y="8848"/>
                    <a:pt x="1623" y="8935"/>
                    <a:pt x="1677" y="8978"/>
                  </a:cubicBezTo>
                  <a:cubicBezTo>
                    <a:pt x="1991" y="9205"/>
                    <a:pt x="2348" y="9389"/>
                    <a:pt x="2759" y="9433"/>
                  </a:cubicBezTo>
                  <a:cubicBezTo>
                    <a:pt x="2803" y="9476"/>
                    <a:pt x="2846" y="9476"/>
                    <a:pt x="2889" y="9476"/>
                  </a:cubicBezTo>
                  <a:cubicBezTo>
                    <a:pt x="2933" y="9519"/>
                    <a:pt x="3030" y="9606"/>
                    <a:pt x="3073" y="9660"/>
                  </a:cubicBezTo>
                  <a:cubicBezTo>
                    <a:pt x="3344" y="9930"/>
                    <a:pt x="3614" y="10017"/>
                    <a:pt x="3841" y="10104"/>
                  </a:cubicBezTo>
                  <a:cubicBezTo>
                    <a:pt x="4080" y="10165"/>
                    <a:pt x="4326" y="10200"/>
                    <a:pt x="4566" y="10200"/>
                  </a:cubicBezTo>
                  <a:cubicBezTo>
                    <a:pt x="4870" y="10200"/>
                    <a:pt x="5162" y="10144"/>
                    <a:pt x="5410" y="10017"/>
                  </a:cubicBezTo>
                  <a:cubicBezTo>
                    <a:pt x="5551" y="11229"/>
                    <a:pt x="5735" y="12181"/>
                    <a:pt x="5908" y="12949"/>
                  </a:cubicBezTo>
                  <a:cubicBezTo>
                    <a:pt x="3430" y="14659"/>
                    <a:pt x="1721" y="17818"/>
                    <a:pt x="768" y="22417"/>
                  </a:cubicBezTo>
                  <a:cubicBezTo>
                    <a:pt x="54" y="25977"/>
                    <a:pt x="54" y="29136"/>
                    <a:pt x="54" y="29266"/>
                  </a:cubicBezTo>
                  <a:cubicBezTo>
                    <a:pt x="54" y="29764"/>
                    <a:pt x="368" y="30218"/>
                    <a:pt x="866" y="30391"/>
                  </a:cubicBezTo>
                  <a:cubicBezTo>
                    <a:pt x="3841" y="31430"/>
                    <a:pt x="7174" y="31971"/>
                    <a:pt x="10777" y="31971"/>
                  </a:cubicBezTo>
                  <a:cubicBezTo>
                    <a:pt x="16501" y="31971"/>
                    <a:pt x="21013" y="30575"/>
                    <a:pt x="21056" y="30575"/>
                  </a:cubicBezTo>
                  <a:cubicBezTo>
                    <a:pt x="21554" y="30391"/>
                    <a:pt x="21868" y="29948"/>
                    <a:pt x="21868" y="29407"/>
                  </a:cubicBezTo>
                  <a:cubicBezTo>
                    <a:pt x="21781" y="23499"/>
                    <a:pt x="20202" y="19344"/>
                    <a:pt x="18892" y="16964"/>
                  </a:cubicBezTo>
                  <a:cubicBezTo>
                    <a:pt x="17994" y="15243"/>
                    <a:pt x="17042" y="14118"/>
                    <a:pt x="16501" y="13534"/>
                  </a:cubicBezTo>
                  <a:cubicBezTo>
                    <a:pt x="16685" y="12852"/>
                    <a:pt x="16912" y="11683"/>
                    <a:pt x="17139" y="9790"/>
                  </a:cubicBezTo>
                  <a:lnTo>
                    <a:pt x="17183" y="9790"/>
                  </a:lnTo>
                  <a:cubicBezTo>
                    <a:pt x="17496" y="10060"/>
                    <a:pt x="17951" y="10201"/>
                    <a:pt x="18395" y="10201"/>
                  </a:cubicBezTo>
                  <a:cubicBezTo>
                    <a:pt x="18665" y="10201"/>
                    <a:pt x="18892" y="10147"/>
                    <a:pt x="19120" y="10104"/>
                  </a:cubicBezTo>
                  <a:cubicBezTo>
                    <a:pt x="19347" y="10017"/>
                    <a:pt x="19617" y="9930"/>
                    <a:pt x="19888" y="9660"/>
                  </a:cubicBezTo>
                  <a:cubicBezTo>
                    <a:pt x="19974" y="9606"/>
                    <a:pt x="20018" y="9519"/>
                    <a:pt x="20072" y="9476"/>
                  </a:cubicBezTo>
                  <a:cubicBezTo>
                    <a:pt x="20115" y="9476"/>
                    <a:pt x="20202" y="9476"/>
                    <a:pt x="20245" y="9433"/>
                  </a:cubicBezTo>
                  <a:cubicBezTo>
                    <a:pt x="20613" y="9389"/>
                    <a:pt x="20970" y="9205"/>
                    <a:pt x="21284" y="8978"/>
                  </a:cubicBezTo>
                  <a:cubicBezTo>
                    <a:pt x="21327" y="8935"/>
                    <a:pt x="21424" y="8848"/>
                    <a:pt x="21467" y="8794"/>
                  </a:cubicBezTo>
                  <a:cubicBezTo>
                    <a:pt x="21554" y="8708"/>
                    <a:pt x="21695" y="8578"/>
                    <a:pt x="21825" y="8394"/>
                  </a:cubicBezTo>
                  <a:cubicBezTo>
                    <a:pt x="22506" y="7939"/>
                    <a:pt x="22950" y="7171"/>
                    <a:pt x="22907" y="6316"/>
                  </a:cubicBezTo>
                  <a:cubicBezTo>
                    <a:pt x="22863" y="6003"/>
                    <a:pt x="22820" y="5689"/>
                    <a:pt x="22679" y="5375"/>
                  </a:cubicBezTo>
                  <a:cubicBezTo>
                    <a:pt x="22679" y="5278"/>
                    <a:pt x="22723" y="5191"/>
                    <a:pt x="22723" y="5105"/>
                  </a:cubicBezTo>
                  <a:cubicBezTo>
                    <a:pt x="22950" y="3979"/>
                    <a:pt x="22052" y="2897"/>
                    <a:pt x="21100" y="2529"/>
                  </a:cubicBezTo>
                  <a:cubicBezTo>
                    <a:pt x="20829" y="2443"/>
                    <a:pt x="20515" y="2400"/>
                    <a:pt x="20245" y="2400"/>
                  </a:cubicBezTo>
                  <a:cubicBezTo>
                    <a:pt x="18936" y="1404"/>
                    <a:pt x="17767" y="1047"/>
                    <a:pt x="17096" y="906"/>
                  </a:cubicBezTo>
                  <a:cubicBezTo>
                    <a:pt x="16501" y="365"/>
                    <a:pt x="15560" y="138"/>
                    <a:pt x="14791" y="8"/>
                  </a:cubicBezTo>
                  <a:cubicBezTo>
                    <a:pt x="14434" y="8"/>
                    <a:pt x="14066" y="95"/>
                    <a:pt x="13796" y="365"/>
                  </a:cubicBezTo>
                  <a:cubicBezTo>
                    <a:pt x="13709" y="409"/>
                    <a:pt x="13666" y="549"/>
                    <a:pt x="13580" y="636"/>
                  </a:cubicBezTo>
                  <a:cubicBezTo>
                    <a:pt x="12768" y="1675"/>
                    <a:pt x="12000" y="2216"/>
                    <a:pt x="11275" y="2216"/>
                  </a:cubicBezTo>
                  <a:cubicBezTo>
                    <a:pt x="10150" y="2216"/>
                    <a:pt x="9197" y="1004"/>
                    <a:pt x="8981" y="679"/>
                  </a:cubicBezTo>
                  <a:cubicBezTo>
                    <a:pt x="8884" y="549"/>
                    <a:pt x="8797" y="463"/>
                    <a:pt x="8710" y="365"/>
                  </a:cubicBezTo>
                  <a:cubicBezTo>
                    <a:pt x="8474" y="129"/>
                    <a:pt x="8197" y="0"/>
                    <a:pt x="7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0" name="Google Shape;973;p32"/>
            <p:cNvSpPr/>
            <p:nvPr/>
          </p:nvSpPr>
          <p:spPr>
            <a:xfrm>
              <a:off x="6289004" y="2621390"/>
              <a:ext cx="236646" cy="260237"/>
            </a:xfrm>
            <a:custGeom>
              <a:avLst/>
              <a:gdLst/>
              <a:ahLst/>
              <a:cxnLst/>
              <a:rect l="l" t="t" r="r" b="b"/>
              <a:pathLst>
                <a:path w="6721" h="7391" extrusionOk="0">
                  <a:moveTo>
                    <a:pt x="5368" y="1"/>
                  </a:moveTo>
                  <a:cubicBezTo>
                    <a:pt x="5325" y="1"/>
                    <a:pt x="3745" y="130"/>
                    <a:pt x="1992" y="1580"/>
                  </a:cubicBezTo>
                  <a:lnTo>
                    <a:pt x="1624" y="1580"/>
                  </a:lnTo>
                  <a:cubicBezTo>
                    <a:pt x="1494" y="1580"/>
                    <a:pt x="1310" y="1580"/>
                    <a:pt x="1126" y="1624"/>
                  </a:cubicBezTo>
                  <a:cubicBezTo>
                    <a:pt x="585" y="1851"/>
                    <a:pt x="44" y="2522"/>
                    <a:pt x="185" y="3106"/>
                  </a:cubicBezTo>
                  <a:cubicBezTo>
                    <a:pt x="228" y="3290"/>
                    <a:pt x="271" y="3474"/>
                    <a:pt x="412" y="3647"/>
                  </a:cubicBezTo>
                  <a:cubicBezTo>
                    <a:pt x="185" y="3917"/>
                    <a:pt x="44" y="4188"/>
                    <a:pt x="1" y="4502"/>
                  </a:cubicBezTo>
                  <a:cubicBezTo>
                    <a:pt x="1" y="5097"/>
                    <a:pt x="369" y="5638"/>
                    <a:pt x="856" y="5811"/>
                  </a:cubicBezTo>
                  <a:cubicBezTo>
                    <a:pt x="910" y="5854"/>
                    <a:pt x="910" y="5952"/>
                    <a:pt x="996" y="6038"/>
                  </a:cubicBezTo>
                  <a:cubicBezTo>
                    <a:pt x="1040" y="6125"/>
                    <a:pt x="1083" y="6179"/>
                    <a:pt x="1180" y="6265"/>
                  </a:cubicBezTo>
                  <a:lnTo>
                    <a:pt x="1180" y="6309"/>
                  </a:lnTo>
                  <a:cubicBezTo>
                    <a:pt x="1224" y="6309"/>
                    <a:pt x="1224" y="6352"/>
                    <a:pt x="1267" y="6352"/>
                  </a:cubicBezTo>
                  <a:cubicBezTo>
                    <a:pt x="1451" y="6493"/>
                    <a:pt x="1667" y="6579"/>
                    <a:pt x="1895" y="6623"/>
                  </a:cubicBezTo>
                  <a:cubicBezTo>
                    <a:pt x="1938" y="6666"/>
                    <a:pt x="1992" y="6666"/>
                    <a:pt x="2078" y="6666"/>
                  </a:cubicBezTo>
                  <a:cubicBezTo>
                    <a:pt x="2165" y="6666"/>
                    <a:pt x="2262" y="6623"/>
                    <a:pt x="2349" y="6623"/>
                  </a:cubicBezTo>
                  <a:cubicBezTo>
                    <a:pt x="2392" y="6720"/>
                    <a:pt x="2436" y="6806"/>
                    <a:pt x="2479" y="6850"/>
                  </a:cubicBezTo>
                  <a:cubicBezTo>
                    <a:pt x="2576" y="6936"/>
                    <a:pt x="2619" y="7034"/>
                    <a:pt x="2706" y="7120"/>
                  </a:cubicBezTo>
                  <a:cubicBezTo>
                    <a:pt x="2847" y="7207"/>
                    <a:pt x="2977" y="7261"/>
                    <a:pt x="3117" y="7347"/>
                  </a:cubicBezTo>
                  <a:cubicBezTo>
                    <a:pt x="3247" y="7347"/>
                    <a:pt x="3388" y="7391"/>
                    <a:pt x="3518" y="7391"/>
                  </a:cubicBezTo>
                  <a:cubicBezTo>
                    <a:pt x="3788" y="7391"/>
                    <a:pt x="4015" y="7304"/>
                    <a:pt x="4156" y="7164"/>
                  </a:cubicBezTo>
                  <a:cubicBezTo>
                    <a:pt x="4286" y="7120"/>
                    <a:pt x="4372" y="6990"/>
                    <a:pt x="4470" y="6850"/>
                  </a:cubicBezTo>
                  <a:cubicBezTo>
                    <a:pt x="4470" y="6850"/>
                    <a:pt x="4513" y="6806"/>
                    <a:pt x="4513" y="6763"/>
                  </a:cubicBezTo>
                  <a:lnTo>
                    <a:pt x="4556" y="6720"/>
                  </a:lnTo>
                  <a:cubicBezTo>
                    <a:pt x="4556" y="6666"/>
                    <a:pt x="4600" y="6579"/>
                    <a:pt x="4600" y="6493"/>
                  </a:cubicBezTo>
                  <a:lnTo>
                    <a:pt x="6590" y="5768"/>
                  </a:lnTo>
                  <a:cubicBezTo>
                    <a:pt x="6677" y="5724"/>
                    <a:pt x="6720" y="5638"/>
                    <a:pt x="6677" y="5584"/>
                  </a:cubicBezTo>
                  <a:cubicBezTo>
                    <a:pt x="6677" y="5411"/>
                    <a:pt x="5995" y="1169"/>
                    <a:pt x="5552" y="87"/>
                  </a:cubicBezTo>
                  <a:cubicBezTo>
                    <a:pt x="5508" y="44"/>
                    <a:pt x="5454" y="1"/>
                    <a:pt x="5368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1" name="Google Shape;974;p32"/>
            <p:cNvSpPr/>
            <p:nvPr/>
          </p:nvSpPr>
          <p:spPr>
            <a:xfrm>
              <a:off x="6282912" y="2614911"/>
              <a:ext cx="249216" cy="273194"/>
            </a:xfrm>
            <a:custGeom>
              <a:avLst/>
              <a:gdLst/>
              <a:ahLst/>
              <a:cxnLst/>
              <a:rect l="l" t="t" r="r" b="b"/>
              <a:pathLst>
                <a:path w="7078" h="7759" extrusionOk="0">
                  <a:moveTo>
                    <a:pt x="5541" y="358"/>
                  </a:moveTo>
                  <a:cubicBezTo>
                    <a:pt x="6039" y="1396"/>
                    <a:pt x="6666" y="5768"/>
                    <a:pt x="6666" y="5768"/>
                  </a:cubicBezTo>
                  <a:lnTo>
                    <a:pt x="4599" y="6536"/>
                  </a:lnTo>
                  <a:lnTo>
                    <a:pt x="4599" y="6633"/>
                  </a:lnTo>
                  <a:cubicBezTo>
                    <a:pt x="4599" y="6720"/>
                    <a:pt x="4599" y="6763"/>
                    <a:pt x="4545" y="6807"/>
                  </a:cubicBezTo>
                  <a:lnTo>
                    <a:pt x="4545" y="6850"/>
                  </a:lnTo>
                  <a:cubicBezTo>
                    <a:pt x="4502" y="6904"/>
                    <a:pt x="4502" y="6904"/>
                    <a:pt x="4459" y="6947"/>
                  </a:cubicBezTo>
                  <a:cubicBezTo>
                    <a:pt x="4415" y="7077"/>
                    <a:pt x="4329" y="7174"/>
                    <a:pt x="4232" y="7218"/>
                  </a:cubicBezTo>
                  <a:cubicBezTo>
                    <a:pt x="4102" y="7348"/>
                    <a:pt x="3874" y="7391"/>
                    <a:pt x="3691" y="7391"/>
                  </a:cubicBezTo>
                  <a:cubicBezTo>
                    <a:pt x="3561" y="7391"/>
                    <a:pt x="3463" y="7348"/>
                    <a:pt x="3333" y="7348"/>
                  </a:cubicBezTo>
                  <a:cubicBezTo>
                    <a:pt x="3193" y="7304"/>
                    <a:pt x="3106" y="7261"/>
                    <a:pt x="3020" y="7174"/>
                  </a:cubicBezTo>
                  <a:cubicBezTo>
                    <a:pt x="2922" y="7077"/>
                    <a:pt x="2879" y="7034"/>
                    <a:pt x="2836" y="6947"/>
                  </a:cubicBezTo>
                  <a:cubicBezTo>
                    <a:pt x="2749" y="6850"/>
                    <a:pt x="2706" y="6720"/>
                    <a:pt x="2706" y="6579"/>
                  </a:cubicBezTo>
                  <a:cubicBezTo>
                    <a:pt x="2565" y="6633"/>
                    <a:pt x="2381" y="6677"/>
                    <a:pt x="2251" y="6677"/>
                  </a:cubicBezTo>
                  <a:cubicBezTo>
                    <a:pt x="2208" y="6677"/>
                    <a:pt x="2165" y="6677"/>
                    <a:pt x="2068" y="6633"/>
                  </a:cubicBezTo>
                  <a:cubicBezTo>
                    <a:pt x="1894" y="6633"/>
                    <a:pt x="1710" y="6536"/>
                    <a:pt x="1527" y="6406"/>
                  </a:cubicBezTo>
                  <a:cubicBezTo>
                    <a:pt x="1527" y="6406"/>
                    <a:pt x="1527" y="6363"/>
                    <a:pt x="1483" y="6363"/>
                  </a:cubicBezTo>
                  <a:cubicBezTo>
                    <a:pt x="1440" y="6265"/>
                    <a:pt x="1353" y="6222"/>
                    <a:pt x="1299" y="6136"/>
                  </a:cubicBezTo>
                  <a:cubicBezTo>
                    <a:pt x="1256" y="6038"/>
                    <a:pt x="1213" y="5952"/>
                    <a:pt x="1169" y="5822"/>
                  </a:cubicBezTo>
                  <a:cubicBezTo>
                    <a:pt x="672" y="5724"/>
                    <a:pt x="358" y="5227"/>
                    <a:pt x="358" y="4740"/>
                  </a:cubicBezTo>
                  <a:cubicBezTo>
                    <a:pt x="401" y="4372"/>
                    <a:pt x="585" y="4058"/>
                    <a:pt x="812" y="3831"/>
                  </a:cubicBezTo>
                  <a:cubicBezTo>
                    <a:pt x="672" y="3658"/>
                    <a:pt x="585" y="3474"/>
                    <a:pt x="542" y="3247"/>
                  </a:cubicBezTo>
                  <a:cubicBezTo>
                    <a:pt x="444" y="2749"/>
                    <a:pt x="899" y="2165"/>
                    <a:pt x="1397" y="1981"/>
                  </a:cubicBezTo>
                  <a:cubicBezTo>
                    <a:pt x="1527" y="1937"/>
                    <a:pt x="1667" y="1937"/>
                    <a:pt x="1797" y="1937"/>
                  </a:cubicBezTo>
                  <a:cubicBezTo>
                    <a:pt x="1938" y="1937"/>
                    <a:pt x="2068" y="1937"/>
                    <a:pt x="2208" y="1981"/>
                  </a:cubicBezTo>
                  <a:cubicBezTo>
                    <a:pt x="3961" y="498"/>
                    <a:pt x="5541" y="358"/>
                    <a:pt x="5541" y="358"/>
                  </a:cubicBezTo>
                  <a:close/>
                  <a:moveTo>
                    <a:pt x="5541" y="1"/>
                  </a:moveTo>
                  <a:cubicBezTo>
                    <a:pt x="5454" y="1"/>
                    <a:pt x="3874" y="141"/>
                    <a:pt x="2111" y="1580"/>
                  </a:cubicBezTo>
                  <a:lnTo>
                    <a:pt x="1797" y="1580"/>
                  </a:lnTo>
                  <a:cubicBezTo>
                    <a:pt x="1624" y="1580"/>
                    <a:pt x="1440" y="1580"/>
                    <a:pt x="1256" y="1667"/>
                  </a:cubicBezTo>
                  <a:cubicBezTo>
                    <a:pt x="628" y="1894"/>
                    <a:pt x="44" y="2619"/>
                    <a:pt x="174" y="3290"/>
                  </a:cubicBezTo>
                  <a:cubicBezTo>
                    <a:pt x="217" y="3474"/>
                    <a:pt x="271" y="3658"/>
                    <a:pt x="358" y="3788"/>
                  </a:cubicBezTo>
                  <a:cubicBezTo>
                    <a:pt x="131" y="4058"/>
                    <a:pt x="44" y="4372"/>
                    <a:pt x="1" y="4686"/>
                  </a:cubicBezTo>
                  <a:cubicBezTo>
                    <a:pt x="1" y="5324"/>
                    <a:pt x="358" y="5908"/>
                    <a:pt x="899" y="6136"/>
                  </a:cubicBezTo>
                  <a:cubicBezTo>
                    <a:pt x="942" y="6179"/>
                    <a:pt x="942" y="6222"/>
                    <a:pt x="986" y="6309"/>
                  </a:cubicBezTo>
                  <a:cubicBezTo>
                    <a:pt x="1029" y="6406"/>
                    <a:pt x="1126" y="6493"/>
                    <a:pt x="1213" y="6579"/>
                  </a:cubicBezTo>
                  <a:cubicBezTo>
                    <a:pt x="1256" y="6633"/>
                    <a:pt x="1299" y="6677"/>
                    <a:pt x="1299" y="6677"/>
                  </a:cubicBezTo>
                  <a:cubicBezTo>
                    <a:pt x="1527" y="6850"/>
                    <a:pt x="1754" y="6947"/>
                    <a:pt x="2024" y="6990"/>
                  </a:cubicBezTo>
                  <a:cubicBezTo>
                    <a:pt x="2111" y="7034"/>
                    <a:pt x="2165" y="7034"/>
                    <a:pt x="2251" y="7034"/>
                  </a:cubicBezTo>
                  <a:cubicBezTo>
                    <a:pt x="2295" y="7034"/>
                    <a:pt x="2381" y="7034"/>
                    <a:pt x="2435" y="6990"/>
                  </a:cubicBezTo>
                  <a:cubicBezTo>
                    <a:pt x="2479" y="7077"/>
                    <a:pt x="2479" y="7120"/>
                    <a:pt x="2522" y="7174"/>
                  </a:cubicBezTo>
                  <a:cubicBezTo>
                    <a:pt x="2609" y="7261"/>
                    <a:pt x="2652" y="7348"/>
                    <a:pt x="2749" y="7445"/>
                  </a:cubicBezTo>
                  <a:cubicBezTo>
                    <a:pt x="2922" y="7575"/>
                    <a:pt x="3063" y="7618"/>
                    <a:pt x="3247" y="7661"/>
                  </a:cubicBezTo>
                  <a:cubicBezTo>
                    <a:pt x="3377" y="7715"/>
                    <a:pt x="3561" y="7759"/>
                    <a:pt x="3691" y="7759"/>
                  </a:cubicBezTo>
                  <a:cubicBezTo>
                    <a:pt x="4004" y="7759"/>
                    <a:pt x="4232" y="7661"/>
                    <a:pt x="4459" y="7488"/>
                  </a:cubicBezTo>
                  <a:cubicBezTo>
                    <a:pt x="4599" y="7391"/>
                    <a:pt x="4686" y="7304"/>
                    <a:pt x="4773" y="7174"/>
                  </a:cubicBezTo>
                  <a:cubicBezTo>
                    <a:pt x="4816" y="7120"/>
                    <a:pt x="4816" y="7077"/>
                    <a:pt x="4870" y="6990"/>
                  </a:cubicBezTo>
                  <a:cubicBezTo>
                    <a:pt x="4913" y="6947"/>
                    <a:pt x="4913" y="6850"/>
                    <a:pt x="4957" y="6807"/>
                  </a:cubicBezTo>
                  <a:lnTo>
                    <a:pt x="6807" y="6136"/>
                  </a:lnTo>
                  <a:cubicBezTo>
                    <a:pt x="6980" y="6038"/>
                    <a:pt x="7077" y="5908"/>
                    <a:pt x="7034" y="5724"/>
                  </a:cubicBezTo>
                  <a:cubicBezTo>
                    <a:pt x="7034" y="5551"/>
                    <a:pt x="6352" y="1310"/>
                    <a:pt x="5898" y="228"/>
                  </a:cubicBezTo>
                  <a:cubicBezTo>
                    <a:pt x="5811" y="87"/>
                    <a:pt x="5725" y="1"/>
                    <a:pt x="554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2" name="Google Shape;975;p32"/>
            <p:cNvSpPr/>
            <p:nvPr/>
          </p:nvSpPr>
          <p:spPr>
            <a:xfrm>
              <a:off x="6789232" y="2621390"/>
              <a:ext cx="234745" cy="260237"/>
            </a:xfrm>
            <a:custGeom>
              <a:avLst/>
              <a:gdLst/>
              <a:ahLst/>
              <a:cxnLst/>
              <a:rect l="l" t="t" r="r" b="b"/>
              <a:pathLst>
                <a:path w="6667" h="7391" extrusionOk="0">
                  <a:moveTo>
                    <a:pt x="1310" y="1"/>
                  </a:moveTo>
                  <a:cubicBezTo>
                    <a:pt x="1213" y="1"/>
                    <a:pt x="1169" y="44"/>
                    <a:pt x="1126" y="87"/>
                  </a:cubicBezTo>
                  <a:cubicBezTo>
                    <a:pt x="672" y="1169"/>
                    <a:pt x="44" y="5411"/>
                    <a:pt x="1" y="5584"/>
                  </a:cubicBezTo>
                  <a:cubicBezTo>
                    <a:pt x="1" y="5638"/>
                    <a:pt x="44" y="5724"/>
                    <a:pt x="87" y="5768"/>
                  </a:cubicBezTo>
                  <a:lnTo>
                    <a:pt x="2068" y="6493"/>
                  </a:lnTo>
                  <a:cubicBezTo>
                    <a:pt x="2068" y="6579"/>
                    <a:pt x="2122" y="6666"/>
                    <a:pt x="2165" y="6720"/>
                  </a:cubicBezTo>
                  <a:lnTo>
                    <a:pt x="2165" y="6763"/>
                  </a:lnTo>
                  <a:cubicBezTo>
                    <a:pt x="2165" y="6806"/>
                    <a:pt x="2208" y="6850"/>
                    <a:pt x="2251" y="6850"/>
                  </a:cubicBezTo>
                  <a:cubicBezTo>
                    <a:pt x="2295" y="6990"/>
                    <a:pt x="2392" y="7120"/>
                    <a:pt x="2522" y="7164"/>
                  </a:cubicBezTo>
                  <a:cubicBezTo>
                    <a:pt x="2706" y="7304"/>
                    <a:pt x="2933" y="7391"/>
                    <a:pt x="3150" y="7391"/>
                  </a:cubicBezTo>
                  <a:cubicBezTo>
                    <a:pt x="3290" y="7391"/>
                    <a:pt x="3420" y="7347"/>
                    <a:pt x="3561" y="7347"/>
                  </a:cubicBezTo>
                  <a:cubicBezTo>
                    <a:pt x="3691" y="7261"/>
                    <a:pt x="3831" y="7207"/>
                    <a:pt x="3961" y="7120"/>
                  </a:cubicBezTo>
                  <a:cubicBezTo>
                    <a:pt x="4058" y="7034"/>
                    <a:pt x="4145" y="6936"/>
                    <a:pt x="4188" y="6850"/>
                  </a:cubicBezTo>
                  <a:cubicBezTo>
                    <a:pt x="4232" y="6806"/>
                    <a:pt x="4286" y="6720"/>
                    <a:pt x="4329" y="6623"/>
                  </a:cubicBezTo>
                  <a:cubicBezTo>
                    <a:pt x="4416" y="6623"/>
                    <a:pt x="4502" y="6666"/>
                    <a:pt x="4599" y="6666"/>
                  </a:cubicBezTo>
                  <a:cubicBezTo>
                    <a:pt x="4686" y="6666"/>
                    <a:pt x="4729" y="6666"/>
                    <a:pt x="4827" y="6623"/>
                  </a:cubicBezTo>
                  <a:cubicBezTo>
                    <a:pt x="5043" y="6579"/>
                    <a:pt x="5227" y="6493"/>
                    <a:pt x="5411" y="6352"/>
                  </a:cubicBezTo>
                  <a:cubicBezTo>
                    <a:pt x="5454" y="6352"/>
                    <a:pt x="5454" y="6309"/>
                    <a:pt x="5498" y="6309"/>
                  </a:cubicBezTo>
                  <a:lnTo>
                    <a:pt x="5541" y="6265"/>
                  </a:lnTo>
                  <a:cubicBezTo>
                    <a:pt x="5584" y="6179"/>
                    <a:pt x="5681" y="6125"/>
                    <a:pt x="5725" y="6038"/>
                  </a:cubicBezTo>
                  <a:cubicBezTo>
                    <a:pt x="5768" y="5952"/>
                    <a:pt x="5811" y="5854"/>
                    <a:pt x="5811" y="5811"/>
                  </a:cubicBezTo>
                  <a:cubicBezTo>
                    <a:pt x="6309" y="5638"/>
                    <a:pt x="6666" y="5097"/>
                    <a:pt x="6666" y="4502"/>
                  </a:cubicBezTo>
                  <a:cubicBezTo>
                    <a:pt x="6623" y="4188"/>
                    <a:pt x="6536" y="3917"/>
                    <a:pt x="6309" y="3647"/>
                  </a:cubicBezTo>
                  <a:cubicBezTo>
                    <a:pt x="6396" y="3474"/>
                    <a:pt x="6493" y="3290"/>
                    <a:pt x="6493" y="3106"/>
                  </a:cubicBezTo>
                  <a:cubicBezTo>
                    <a:pt x="6623" y="2522"/>
                    <a:pt x="6082" y="1851"/>
                    <a:pt x="5541" y="1624"/>
                  </a:cubicBezTo>
                  <a:cubicBezTo>
                    <a:pt x="5368" y="1580"/>
                    <a:pt x="5227" y="1580"/>
                    <a:pt x="5043" y="1580"/>
                  </a:cubicBezTo>
                  <a:lnTo>
                    <a:pt x="4729" y="1580"/>
                  </a:lnTo>
                  <a:cubicBezTo>
                    <a:pt x="2933" y="130"/>
                    <a:pt x="1397" y="1"/>
                    <a:pt x="1310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3" name="Google Shape;976;p32"/>
            <p:cNvSpPr/>
            <p:nvPr/>
          </p:nvSpPr>
          <p:spPr>
            <a:xfrm>
              <a:off x="6781240" y="2614911"/>
              <a:ext cx="250730" cy="273194"/>
            </a:xfrm>
            <a:custGeom>
              <a:avLst/>
              <a:gdLst/>
              <a:ahLst/>
              <a:cxnLst/>
              <a:rect l="l" t="t" r="r" b="b"/>
              <a:pathLst>
                <a:path w="7121" h="7759" extrusionOk="0">
                  <a:moveTo>
                    <a:pt x="1537" y="358"/>
                  </a:moveTo>
                  <a:cubicBezTo>
                    <a:pt x="1537" y="358"/>
                    <a:pt x="3106" y="498"/>
                    <a:pt x="4913" y="1981"/>
                  </a:cubicBezTo>
                  <a:cubicBezTo>
                    <a:pt x="5000" y="1937"/>
                    <a:pt x="5140" y="1937"/>
                    <a:pt x="5270" y="1937"/>
                  </a:cubicBezTo>
                  <a:cubicBezTo>
                    <a:pt x="5411" y="1937"/>
                    <a:pt x="5541" y="1937"/>
                    <a:pt x="5725" y="1981"/>
                  </a:cubicBezTo>
                  <a:cubicBezTo>
                    <a:pt x="6179" y="2165"/>
                    <a:pt x="6677" y="2749"/>
                    <a:pt x="6579" y="3247"/>
                  </a:cubicBezTo>
                  <a:cubicBezTo>
                    <a:pt x="6536" y="3474"/>
                    <a:pt x="6449" y="3658"/>
                    <a:pt x="6266" y="3831"/>
                  </a:cubicBezTo>
                  <a:cubicBezTo>
                    <a:pt x="6536" y="4058"/>
                    <a:pt x="6677" y="4372"/>
                    <a:pt x="6720" y="4740"/>
                  </a:cubicBezTo>
                  <a:cubicBezTo>
                    <a:pt x="6720" y="5227"/>
                    <a:pt x="6406" y="5724"/>
                    <a:pt x="5908" y="5822"/>
                  </a:cubicBezTo>
                  <a:cubicBezTo>
                    <a:pt x="5865" y="5952"/>
                    <a:pt x="5865" y="6038"/>
                    <a:pt x="5768" y="6136"/>
                  </a:cubicBezTo>
                  <a:cubicBezTo>
                    <a:pt x="5725" y="6222"/>
                    <a:pt x="5681" y="6265"/>
                    <a:pt x="5595" y="6363"/>
                  </a:cubicBezTo>
                  <a:lnTo>
                    <a:pt x="5541" y="6406"/>
                  </a:lnTo>
                  <a:cubicBezTo>
                    <a:pt x="5367" y="6536"/>
                    <a:pt x="5184" y="6633"/>
                    <a:pt x="5000" y="6633"/>
                  </a:cubicBezTo>
                  <a:cubicBezTo>
                    <a:pt x="4956" y="6677"/>
                    <a:pt x="4913" y="6677"/>
                    <a:pt x="4826" y="6677"/>
                  </a:cubicBezTo>
                  <a:cubicBezTo>
                    <a:pt x="4686" y="6677"/>
                    <a:pt x="4556" y="6633"/>
                    <a:pt x="4415" y="6579"/>
                  </a:cubicBezTo>
                  <a:cubicBezTo>
                    <a:pt x="4415" y="6720"/>
                    <a:pt x="4372" y="6850"/>
                    <a:pt x="4285" y="6947"/>
                  </a:cubicBezTo>
                  <a:cubicBezTo>
                    <a:pt x="4188" y="7034"/>
                    <a:pt x="4145" y="7077"/>
                    <a:pt x="4058" y="7174"/>
                  </a:cubicBezTo>
                  <a:cubicBezTo>
                    <a:pt x="3972" y="7261"/>
                    <a:pt x="3874" y="7304"/>
                    <a:pt x="3744" y="7348"/>
                  </a:cubicBezTo>
                  <a:cubicBezTo>
                    <a:pt x="3647" y="7348"/>
                    <a:pt x="3517" y="7391"/>
                    <a:pt x="3377" y="7391"/>
                  </a:cubicBezTo>
                  <a:cubicBezTo>
                    <a:pt x="3203" y="7391"/>
                    <a:pt x="3019" y="7348"/>
                    <a:pt x="2836" y="7218"/>
                  </a:cubicBezTo>
                  <a:cubicBezTo>
                    <a:pt x="2749" y="7174"/>
                    <a:pt x="2662" y="7077"/>
                    <a:pt x="2619" y="6947"/>
                  </a:cubicBezTo>
                  <a:cubicBezTo>
                    <a:pt x="2565" y="6904"/>
                    <a:pt x="2565" y="6904"/>
                    <a:pt x="2522" y="6850"/>
                  </a:cubicBezTo>
                  <a:lnTo>
                    <a:pt x="2522" y="6807"/>
                  </a:lnTo>
                  <a:cubicBezTo>
                    <a:pt x="2522" y="6763"/>
                    <a:pt x="2478" y="6720"/>
                    <a:pt x="2478" y="6633"/>
                  </a:cubicBezTo>
                  <a:lnTo>
                    <a:pt x="2478" y="6536"/>
                  </a:lnTo>
                  <a:lnTo>
                    <a:pt x="401" y="5768"/>
                  </a:lnTo>
                  <a:cubicBezTo>
                    <a:pt x="401" y="5768"/>
                    <a:pt x="1083" y="1396"/>
                    <a:pt x="1537" y="358"/>
                  </a:cubicBezTo>
                  <a:close/>
                  <a:moveTo>
                    <a:pt x="1537" y="1"/>
                  </a:moveTo>
                  <a:cubicBezTo>
                    <a:pt x="1396" y="1"/>
                    <a:pt x="1267" y="87"/>
                    <a:pt x="1169" y="228"/>
                  </a:cubicBezTo>
                  <a:cubicBezTo>
                    <a:pt x="726" y="1310"/>
                    <a:pt x="87" y="5551"/>
                    <a:pt x="44" y="5724"/>
                  </a:cubicBezTo>
                  <a:cubicBezTo>
                    <a:pt x="1" y="5908"/>
                    <a:pt x="130" y="6038"/>
                    <a:pt x="271" y="6136"/>
                  </a:cubicBezTo>
                  <a:lnTo>
                    <a:pt x="2165" y="6807"/>
                  </a:lnTo>
                  <a:cubicBezTo>
                    <a:pt x="2165" y="6850"/>
                    <a:pt x="2165" y="6947"/>
                    <a:pt x="2208" y="6990"/>
                  </a:cubicBezTo>
                  <a:cubicBezTo>
                    <a:pt x="2251" y="7077"/>
                    <a:pt x="2295" y="7120"/>
                    <a:pt x="2295" y="7174"/>
                  </a:cubicBezTo>
                  <a:cubicBezTo>
                    <a:pt x="2392" y="7304"/>
                    <a:pt x="2522" y="7391"/>
                    <a:pt x="2662" y="7488"/>
                  </a:cubicBezTo>
                  <a:cubicBezTo>
                    <a:pt x="2836" y="7661"/>
                    <a:pt x="3106" y="7759"/>
                    <a:pt x="3377" y="7759"/>
                  </a:cubicBezTo>
                  <a:cubicBezTo>
                    <a:pt x="3560" y="7759"/>
                    <a:pt x="3701" y="7715"/>
                    <a:pt x="3831" y="7661"/>
                  </a:cubicBezTo>
                  <a:cubicBezTo>
                    <a:pt x="4015" y="7618"/>
                    <a:pt x="4145" y="7575"/>
                    <a:pt x="4329" y="7445"/>
                  </a:cubicBezTo>
                  <a:cubicBezTo>
                    <a:pt x="4415" y="7348"/>
                    <a:pt x="4513" y="7261"/>
                    <a:pt x="4556" y="7174"/>
                  </a:cubicBezTo>
                  <a:cubicBezTo>
                    <a:pt x="4599" y="7120"/>
                    <a:pt x="4643" y="7077"/>
                    <a:pt x="4643" y="6990"/>
                  </a:cubicBezTo>
                  <a:cubicBezTo>
                    <a:pt x="4729" y="7034"/>
                    <a:pt x="4783" y="7034"/>
                    <a:pt x="4826" y="7034"/>
                  </a:cubicBezTo>
                  <a:cubicBezTo>
                    <a:pt x="4913" y="7034"/>
                    <a:pt x="5000" y="7034"/>
                    <a:pt x="5054" y="6990"/>
                  </a:cubicBezTo>
                  <a:cubicBezTo>
                    <a:pt x="5324" y="6947"/>
                    <a:pt x="5541" y="6850"/>
                    <a:pt x="5768" y="6677"/>
                  </a:cubicBezTo>
                  <a:cubicBezTo>
                    <a:pt x="5811" y="6677"/>
                    <a:pt x="5811" y="6633"/>
                    <a:pt x="5865" y="6579"/>
                  </a:cubicBezTo>
                  <a:lnTo>
                    <a:pt x="5908" y="6579"/>
                  </a:lnTo>
                  <a:cubicBezTo>
                    <a:pt x="5952" y="6493"/>
                    <a:pt x="6038" y="6406"/>
                    <a:pt x="6082" y="6309"/>
                  </a:cubicBezTo>
                  <a:cubicBezTo>
                    <a:pt x="6136" y="6222"/>
                    <a:pt x="6179" y="6179"/>
                    <a:pt x="6179" y="6136"/>
                  </a:cubicBezTo>
                  <a:cubicBezTo>
                    <a:pt x="6720" y="5908"/>
                    <a:pt x="7120" y="5324"/>
                    <a:pt x="7077" y="4686"/>
                  </a:cubicBezTo>
                  <a:cubicBezTo>
                    <a:pt x="7034" y="4372"/>
                    <a:pt x="6947" y="4058"/>
                    <a:pt x="6763" y="3788"/>
                  </a:cubicBezTo>
                  <a:cubicBezTo>
                    <a:pt x="6807" y="3658"/>
                    <a:pt x="6893" y="3474"/>
                    <a:pt x="6893" y="3290"/>
                  </a:cubicBezTo>
                  <a:cubicBezTo>
                    <a:pt x="7034" y="2619"/>
                    <a:pt x="6449" y="1894"/>
                    <a:pt x="5811" y="1667"/>
                  </a:cubicBezTo>
                  <a:cubicBezTo>
                    <a:pt x="5638" y="1580"/>
                    <a:pt x="5454" y="1580"/>
                    <a:pt x="5270" y="1580"/>
                  </a:cubicBezTo>
                  <a:lnTo>
                    <a:pt x="5000" y="1580"/>
                  </a:lnTo>
                  <a:cubicBezTo>
                    <a:pt x="3203" y="141"/>
                    <a:pt x="1624" y="1"/>
                    <a:pt x="153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4" name="Google Shape;977;p32"/>
            <p:cNvSpPr/>
            <p:nvPr/>
          </p:nvSpPr>
          <p:spPr>
            <a:xfrm>
              <a:off x="6503503" y="2592834"/>
              <a:ext cx="296820" cy="260237"/>
            </a:xfrm>
            <a:custGeom>
              <a:avLst/>
              <a:gdLst/>
              <a:ahLst/>
              <a:cxnLst/>
              <a:rect l="l" t="t" r="r" b="b"/>
              <a:pathLst>
                <a:path w="8430" h="7391" extrusionOk="0">
                  <a:moveTo>
                    <a:pt x="715" y="0"/>
                  </a:moveTo>
                  <a:cubicBezTo>
                    <a:pt x="672" y="0"/>
                    <a:pt x="628" y="87"/>
                    <a:pt x="585" y="130"/>
                  </a:cubicBezTo>
                  <a:cubicBezTo>
                    <a:pt x="131" y="1580"/>
                    <a:pt x="1" y="4458"/>
                    <a:pt x="1213" y="6124"/>
                  </a:cubicBezTo>
                  <a:cubicBezTo>
                    <a:pt x="1797" y="6936"/>
                    <a:pt x="2663" y="7390"/>
                    <a:pt x="3745" y="7390"/>
                  </a:cubicBezTo>
                  <a:cubicBezTo>
                    <a:pt x="4015" y="7390"/>
                    <a:pt x="4286" y="7347"/>
                    <a:pt x="4556" y="7304"/>
                  </a:cubicBezTo>
                  <a:cubicBezTo>
                    <a:pt x="5638" y="7120"/>
                    <a:pt x="6450" y="6579"/>
                    <a:pt x="7034" y="5724"/>
                  </a:cubicBezTo>
                  <a:cubicBezTo>
                    <a:pt x="8430" y="3646"/>
                    <a:pt x="7705" y="314"/>
                    <a:pt x="7661" y="130"/>
                  </a:cubicBezTo>
                  <a:cubicBezTo>
                    <a:pt x="7661" y="87"/>
                    <a:pt x="7618" y="43"/>
                    <a:pt x="7532" y="0"/>
                  </a:cubicBezTo>
                  <a:cubicBezTo>
                    <a:pt x="7434" y="0"/>
                    <a:pt x="7391" y="43"/>
                    <a:pt x="7348" y="87"/>
                  </a:cubicBezTo>
                  <a:cubicBezTo>
                    <a:pt x="6309" y="1482"/>
                    <a:pt x="5227" y="2164"/>
                    <a:pt x="4145" y="2164"/>
                  </a:cubicBezTo>
                  <a:cubicBezTo>
                    <a:pt x="2251" y="2164"/>
                    <a:pt x="942" y="130"/>
                    <a:pt x="899" y="87"/>
                  </a:cubicBezTo>
                  <a:cubicBezTo>
                    <a:pt x="899" y="43"/>
                    <a:pt x="812" y="0"/>
                    <a:pt x="769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5" name="Google Shape;978;p32"/>
            <p:cNvSpPr/>
            <p:nvPr/>
          </p:nvSpPr>
          <p:spPr>
            <a:xfrm>
              <a:off x="6497024" y="2586356"/>
              <a:ext cx="317383" cy="273194"/>
            </a:xfrm>
            <a:custGeom>
              <a:avLst/>
              <a:gdLst/>
              <a:ahLst/>
              <a:cxnLst/>
              <a:rect l="l" t="t" r="r" b="b"/>
              <a:pathLst>
                <a:path w="9014" h="7759" extrusionOk="0">
                  <a:moveTo>
                    <a:pt x="953" y="357"/>
                  </a:moveTo>
                  <a:cubicBezTo>
                    <a:pt x="953" y="357"/>
                    <a:pt x="2306" y="2521"/>
                    <a:pt x="4329" y="2521"/>
                  </a:cubicBezTo>
                  <a:cubicBezTo>
                    <a:pt x="5324" y="2521"/>
                    <a:pt x="6493" y="1980"/>
                    <a:pt x="7716" y="357"/>
                  </a:cubicBezTo>
                  <a:lnTo>
                    <a:pt x="7716" y="357"/>
                  </a:lnTo>
                  <a:cubicBezTo>
                    <a:pt x="7716" y="358"/>
                    <a:pt x="9014" y="6536"/>
                    <a:pt x="4740" y="7304"/>
                  </a:cubicBezTo>
                  <a:cubicBezTo>
                    <a:pt x="4415" y="7347"/>
                    <a:pt x="4145" y="7390"/>
                    <a:pt x="3929" y="7390"/>
                  </a:cubicBezTo>
                  <a:cubicBezTo>
                    <a:pt x="358" y="7390"/>
                    <a:pt x="271" y="2478"/>
                    <a:pt x="953" y="357"/>
                  </a:cubicBezTo>
                  <a:close/>
                  <a:moveTo>
                    <a:pt x="899" y="0"/>
                  </a:moveTo>
                  <a:cubicBezTo>
                    <a:pt x="769" y="43"/>
                    <a:pt x="628" y="141"/>
                    <a:pt x="585" y="271"/>
                  </a:cubicBezTo>
                  <a:cubicBezTo>
                    <a:pt x="87" y="1764"/>
                    <a:pt x="1" y="4642"/>
                    <a:pt x="1223" y="6406"/>
                  </a:cubicBezTo>
                  <a:cubicBezTo>
                    <a:pt x="1851" y="7260"/>
                    <a:pt x="2792" y="7758"/>
                    <a:pt x="3929" y="7758"/>
                  </a:cubicBezTo>
                  <a:cubicBezTo>
                    <a:pt x="4199" y="7758"/>
                    <a:pt x="4470" y="7715"/>
                    <a:pt x="4783" y="7661"/>
                  </a:cubicBezTo>
                  <a:cubicBezTo>
                    <a:pt x="5909" y="7444"/>
                    <a:pt x="6763" y="6903"/>
                    <a:pt x="7348" y="5994"/>
                  </a:cubicBezTo>
                  <a:cubicBezTo>
                    <a:pt x="8798" y="3830"/>
                    <a:pt x="8073" y="455"/>
                    <a:pt x="8029" y="314"/>
                  </a:cubicBezTo>
                  <a:cubicBezTo>
                    <a:pt x="8029" y="141"/>
                    <a:pt x="7889" y="43"/>
                    <a:pt x="7759" y="0"/>
                  </a:cubicBezTo>
                  <a:lnTo>
                    <a:pt x="7716" y="0"/>
                  </a:lnTo>
                  <a:cubicBezTo>
                    <a:pt x="7575" y="0"/>
                    <a:pt x="7488" y="43"/>
                    <a:pt x="7391" y="141"/>
                  </a:cubicBezTo>
                  <a:cubicBezTo>
                    <a:pt x="6406" y="1493"/>
                    <a:pt x="5368" y="2164"/>
                    <a:pt x="4329" y="2164"/>
                  </a:cubicBezTo>
                  <a:cubicBezTo>
                    <a:pt x="2522" y="2164"/>
                    <a:pt x="1267" y="184"/>
                    <a:pt x="1267" y="184"/>
                  </a:cubicBezTo>
                  <a:cubicBezTo>
                    <a:pt x="1169" y="87"/>
                    <a:pt x="1083" y="0"/>
                    <a:pt x="95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6" name="Google Shape;979;p32"/>
            <p:cNvSpPr/>
            <p:nvPr/>
          </p:nvSpPr>
          <p:spPr>
            <a:xfrm>
              <a:off x="6295482" y="2627481"/>
              <a:ext cx="222175" cy="247843"/>
            </a:xfrm>
            <a:custGeom>
              <a:avLst/>
              <a:gdLst/>
              <a:ahLst/>
              <a:cxnLst/>
              <a:rect l="l" t="t" r="r" b="b"/>
              <a:pathLst>
                <a:path w="6310" h="7039" extrusionOk="0">
                  <a:moveTo>
                    <a:pt x="5184" y="1"/>
                  </a:moveTo>
                  <a:cubicBezTo>
                    <a:pt x="5184" y="1"/>
                    <a:pt x="3604" y="141"/>
                    <a:pt x="1851" y="1624"/>
                  </a:cubicBezTo>
                  <a:cubicBezTo>
                    <a:pt x="1716" y="1580"/>
                    <a:pt x="1581" y="1559"/>
                    <a:pt x="1445" y="1559"/>
                  </a:cubicBezTo>
                  <a:cubicBezTo>
                    <a:pt x="1310" y="1559"/>
                    <a:pt x="1175" y="1580"/>
                    <a:pt x="1040" y="1624"/>
                  </a:cubicBezTo>
                  <a:cubicBezTo>
                    <a:pt x="542" y="1808"/>
                    <a:pt x="87" y="2392"/>
                    <a:pt x="185" y="2890"/>
                  </a:cubicBezTo>
                  <a:cubicBezTo>
                    <a:pt x="228" y="3117"/>
                    <a:pt x="315" y="3301"/>
                    <a:pt x="455" y="3474"/>
                  </a:cubicBezTo>
                  <a:cubicBezTo>
                    <a:pt x="228" y="3701"/>
                    <a:pt x="44" y="4015"/>
                    <a:pt x="1" y="4383"/>
                  </a:cubicBezTo>
                  <a:cubicBezTo>
                    <a:pt x="1" y="4870"/>
                    <a:pt x="315" y="5367"/>
                    <a:pt x="812" y="5465"/>
                  </a:cubicBezTo>
                  <a:cubicBezTo>
                    <a:pt x="856" y="5595"/>
                    <a:pt x="899" y="5681"/>
                    <a:pt x="942" y="5779"/>
                  </a:cubicBezTo>
                  <a:cubicBezTo>
                    <a:pt x="996" y="5865"/>
                    <a:pt x="1083" y="5908"/>
                    <a:pt x="1126" y="6006"/>
                  </a:cubicBezTo>
                  <a:cubicBezTo>
                    <a:pt x="1170" y="6006"/>
                    <a:pt x="1170" y="6049"/>
                    <a:pt x="1170" y="6049"/>
                  </a:cubicBezTo>
                  <a:cubicBezTo>
                    <a:pt x="1353" y="6179"/>
                    <a:pt x="1537" y="6276"/>
                    <a:pt x="1711" y="6276"/>
                  </a:cubicBezTo>
                  <a:cubicBezTo>
                    <a:pt x="1775" y="6289"/>
                    <a:pt x="1840" y="6294"/>
                    <a:pt x="1904" y="6294"/>
                  </a:cubicBezTo>
                  <a:cubicBezTo>
                    <a:pt x="2064" y="6294"/>
                    <a:pt x="2218" y="6261"/>
                    <a:pt x="2349" y="6222"/>
                  </a:cubicBezTo>
                  <a:cubicBezTo>
                    <a:pt x="2349" y="6363"/>
                    <a:pt x="2392" y="6493"/>
                    <a:pt x="2479" y="6590"/>
                  </a:cubicBezTo>
                  <a:cubicBezTo>
                    <a:pt x="2522" y="6677"/>
                    <a:pt x="2565" y="6720"/>
                    <a:pt x="2663" y="6817"/>
                  </a:cubicBezTo>
                  <a:cubicBezTo>
                    <a:pt x="2749" y="6904"/>
                    <a:pt x="2836" y="6947"/>
                    <a:pt x="2976" y="6991"/>
                  </a:cubicBezTo>
                  <a:cubicBezTo>
                    <a:pt x="3067" y="7023"/>
                    <a:pt x="3171" y="7039"/>
                    <a:pt x="3279" y="7039"/>
                  </a:cubicBezTo>
                  <a:cubicBezTo>
                    <a:pt x="3495" y="7039"/>
                    <a:pt x="3723" y="6976"/>
                    <a:pt x="3875" y="6861"/>
                  </a:cubicBezTo>
                  <a:cubicBezTo>
                    <a:pt x="3972" y="6817"/>
                    <a:pt x="4058" y="6720"/>
                    <a:pt x="4102" y="6590"/>
                  </a:cubicBezTo>
                  <a:cubicBezTo>
                    <a:pt x="4188" y="6493"/>
                    <a:pt x="4242" y="6406"/>
                    <a:pt x="4242" y="6276"/>
                  </a:cubicBezTo>
                  <a:lnTo>
                    <a:pt x="4242" y="6179"/>
                  </a:lnTo>
                  <a:lnTo>
                    <a:pt x="6309" y="5411"/>
                  </a:lnTo>
                  <a:cubicBezTo>
                    <a:pt x="6309" y="5411"/>
                    <a:pt x="5682" y="1039"/>
                    <a:pt x="5184" y="1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7" name="Google Shape;980;p32"/>
            <p:cNvSpPr/>
            <p:nvPr/>
          </p:nvSpPr>
          <p:spPr>
            <a:xfrm>
              <a:off x="6295482" y="2682338"/>
              <a:ext cx="149396" cy="192986"/>
            </a:xfrm>
            <a:custGeom>
              <a:avLst/>
              <a:gdLst/>
              <a:ahLst/>
              <a:cxnLst/>
              <a:rect l="l" t="t" r="r" b="b"/>
              <a:pathLst>
                <a:path w="4243" h="5481" extrusionOk="0">
                  <a:moveTo>
                    <a:pt x="1445" y="1"/>
                  </a:moveTo>
                  <a:cubicBezTo>
                    <a:pt x="1310" y="1"/>
                    <a:pt x="1175" y="22"/>
                    <a:pt x="1040" y="66"/>
                  </a:cubicBezTo>
                  <a:cubicBezTo>
                    <a:pt x="542" y="250"/>
                    <a:pt x="87" y="834"/>
                    <a:pt x="185" y="1332"/>
                  </a:cubicBezTo>
                  <a:cubicBezTo>
                    <a:pt x="228" y="1559"/>
                    <a:pt x="315" y="1743"/>
                    <a:pt x="455" y="1916"/>
                  </a:cubicBezTo>
                  <a:cubicBezTo>
                    <a:pt x="228" y="2143"/>
                    <a:pt x="44" y="2457"/>
                    <a:pt x="1" y="2825"/>
                  </a:cubicBezTo>
                  <a:cubicBezTo>
                    <a:pt x="1" y="3312"/>
                    <a:pt x="315" y="3809"/>
                    <a:pt x="812" y="3907"/>
                  </a:cubicBezTo>
                  <a:cubicBezTo>
                    <a:pt x="856" y="4037"/>
                    <a:pt x="899" y="4123"/>
                    <a:pt x="942" y="4221"/>
                  </a:cubicBezTo>
                  <a:cubicBezTo>
                    <a:pt x="996" y="4307"/>
                    <a:pt x="1083" y="4350"/>
                    <a:pt x="1126" y="4448"/>
                  </a:cubicBezTo>
                  <a:cubicBezTo>
                    <a:pt x="1170" y="4448"/>
                    <a:pt x="1170" y="4491"/>
                    <a:pt x="1170" y="4491"/>
                  </a:cubicBezTo>
                  <a:cubicBezTo>
                    <a:pt x="1353" y="4621"/>
                    <a:pt x="1537" y="4718"/>
                    <a:pt x="1711" y="4718"/>
                  </a:cubicBezTo>
                  <a:cubicBezTo>
                    <a:pt x="1775" y="4731"/>
                    <a:pt x="1840" y="4736"/>
                    <a:pt x="1904" y="4736"/>
                  </a:cubicBezTo>
                  <a:cubicBezTo>
                    <a:pt x="2064" y="4736"/>
                    <a:pt x="2218" y="4703"/>
                    <a:pt x="2349" y="4664"/>
                  </a:cubicBezTo>
                  <a:cubicBezTo>
                    <a:pt x="2349" y="4805"/>
                    <a:pt x="2392" y="4935"/>
                    <a:pt x="2479" y="5032"/>
                  </a:cubicBezTo>
                  <a:cubicBezTo>
                    <a:pt x="2522" y="5119"/>
                    <a:pt x="2565" y="5162"/>
                    <a:pt x="2663" y="5259"/>
                  </a:cubicBezTo>
                  <a:cubicBezTo>
                    <a:pt x="2749" y="5346"/>
                    <a:pt x="2836" y="5389"/>
                    <a:pt x="2976" y="5433"/>
                  </a:cubicBezTo>
                  <a:cubicBezTo>
                    <a:pt x="3067" y="5465"/>
                    <a:pt x="3171" y="5481"/>
                    <a:pt x="3279" y="5481"/>
                  </a:cubicBezTo>
                  <a:cubicBezTo>
                    <a:pt x="3495" y="5481"/>
                    <a:pt x="3723" y="5418"/>
                    <a:pt x="3875" y="5303"/>
                  </a:cubicBezTo>
                  <a:cubicBezTo>
                    <a:pt x="3972" y="5259"/>
                    <a:pt x="4058" y="5162"/>
                    <a:pt x="4102" y="5032"/>
                  </a:cubicBezTo>
                  <a:cubicBezTo>
                    <a:pt x="4188" y="4989"/>
                    <a:pt x="4188" y="4892"/>
                    <a:pt x="4242" y="4805"/>
                  </a:cubicBezTo>
                  <a:cubicBezTo>
                    <a:pt x="585" y="2457"/>
                    <a:pt x="1851" y="66"/>
                    <a:pt x="1851" y="66"/>
                  </a:cubicBezTo>
                  <a:cubicBezTo>
                    <a:pt x="1716" y="22"/>
                    <a:pt x="1581" y="1"/>
                    <a:pt x="1445" y="1"/>
                  </a:cubicBezTo>
                  <a:close/>
                </a:path>
              </a:pathLst>
            </a:custGeom>
            <a:solidFill>
              <a:srgbClr val="FFF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8" name="Google Shape;981;p32"/>
            <p:cNvSpPr/>
            <p:nvPr/>
          </p:nvSpPr>
          <p:spPr>
            <a:xfrm>
              <a:off x="6795359" y="2627481"/>
              <a:ext cx="222492" cy="247843"/>
            </a:xfrm>
            <a:custGeom>
              <a:avLst/>
              <a:gdLst/>
              <a:ahLst/>
              <a:cxnLst/>
              <a:rect l="l" t="t" r="r" b="b"/>
              <a:pathLst>
                <a:path w="6319" h="7039" extrusionOk="0">
                  <a:moveTo>
                    <a:pt x="1136" y="1"/>
                  </a:moveTo>
                  <a:cubicBezTo>
                    <a:pt x="682" y="1039"/>
                    <a:pt x="0" y="5411"/>
                    <a:pt x="0" y="5411"/>
                  </a:cubicBezTo>
                  <a:lnTo>
                    <a:pt x="2077" y="6179"/>
                  </a:lnTo>
                  <a:lnTo>
                    <a:pt x="2077" y="6276"/>
                  </a:lnTo>
                  <a:cubicBezTo>
                    <a:pt x="2077" y="6406"/>
                    <a:pt x="2121" y="6493"/>
                    <a:pt x="2218" y="6590"/>
                  </a:cubicBezTo>
                  <a:cubicBezTo>
                    <a:pt x="2261" y="6720"/>
                    <a:pt x="2348" y="6817"/>
                    <a:pt x="2435" y="6861"/>
                  </a:cubicBezTo>
                  <a:cubicBezTo>
                    <a:pt x="2586" y="6976"/>
                    <a:pt x="2819" y="7039"/>
                    <a:pt x="3038" y="7039"/>
                  </a:cubicBezTo>
                  <a:cubicBezTo>
                    <a:pt x="3147" y="7039"/>
                    <a:pt x="3253" y="7023"/>
                    <a:pt x="3343" y="6991"/>
                  </a:cubicBezTo>
                  <a:cubicBezTo>
                    <a:pt x="3473" y="6947"/>
                    <a:pt x="3571" y="6904"/>
                    <a:pt x="3657" y="6817"/>
                  </a:cubicBezTo>
                  <a:cubicBezTo>
                    <a:pt x="3744" y="6720"/>
                    <a:pt x="3787" y="6677"/>
                    <a:pt x="3884" y="6590"/>
                  </a:cubicBezTo>
                  <a:cubicBezTo>
                    <a:pt x="3971" y="6493"/>
                    <a:pt x="4014" y="6363"/>
                    <a:pt x="4014" y="6222"/>
                  </a:cubicBezTo>
                  <a:cubicBezTo>
                    <a:pt x="4146" y="6261"/>
                    <a:pt x="4277" y="6294"/>
                    <a:pt x="4420" y="6294"/>
                  </a:cubicBezTo>
                  <a:cubicBezTo>
                    <a:pt x="4478" y="6294"/>
                    <a:pt x="4537" y="6289"/>
                    <a:pt x="4599" y="6276"/>
                  </a:cubicBezTo>
                  <a:cubicBezTo>
                    <a:pt x="4783" y="6276"/>
                    <a:pt x="4966" y="6179"/>
                    <a:pt x="5140" y="6049"/>
                  </a:cubicBezTo>
                  <a:lnTo>
                    <a:pt x="5194" y="6006"/>
                  </a:lnTo>
                  <a:cubicBezTo>
                    <a:pt x="5280" y="5908"/>
                    <a:pt x="5324" y="5865"/>
                    <a:pt x="5367" y="5779"/>
                  </a:cubicBezTo>
                  <a:cubicBezTo>
                    <a:pt x="5464" y="5681"/>
                    <a:pt x="5464" y="5595"/>
                    <a:pt x="5507" y="5465"/>
                  </a:cubicBezTo>
                  <a:cubicBezTo>
                    <a:pt x="6005" y="5367"/>
                    <a:pt x="6319" y="4870"/>
                    <a:pt x="6319" y="4383"/>
                  </a:cubicBezTo>
                  <a:cubicBezTo>
                    <a:pt x="6276" y="4015"/>
                    <a:pt x="6135" y="3701"/>
                    <a:pt x="5865" y="3474"/>
                  </a:cubicBezTo>
                  <a:cubicBezTo>
                    <a:pt x="6048" y="3301"/>
                    <a:pt x="6135" y="3117"/>
                    <a:pt x="6178" y="2890"/>
                  </a:cubicBezTo>
                  <a:cubicBezTo>
                    <a:pt x="6276" y="2392"/>
                    <a:pt x="5778" y="1808"/>
                    <a:pt x="5324" y="1624"/>
                  </a:cubicBezTo>
                  <a:cubicBezTo>
                    <a:pt x="5188" y="1580"/>
                    <a:pt x="5042" y="1559"/>
                    <a:pt x="4902" y="1559"/>
                  </a:cubicBezTo>
                  <a:cubicBezTo>
                    <a:pt x="4761" y="1559"/>
                    <a:pt x="4626" y="1580"/>
                    <a:pt x="4512" y="1624"/>
                  </a:cubicBezTo>
                  <a:cubicBezTo>
                    <a:pt x="2705" y="141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9" name="Google Shape;982;p32"/>
            <p:cNvSpPr/>
            <p:nvPr/>
          </p:nvSpPr>
          <p:spPr>
            <a:xfrm>
              <a:off x="6868490" y="2682338"/>
              <a:ext cx="149361" cy="192986"/>
            </a:xfrm>
            <a:custGeom>
              <a:avLst/>
              <a:gdLst/>
              <a:ahLst/>
              <a:cxnLst/>
              <a:rect l="l" t="t" r="r" b="b"/>
              <a:pathLst>
                <a:path w="4242" h="5481" extrusionOk="0">
                  <a:moveTo>
                    <a:pt x="2825" y="1"/>
                  </a:moveTo>
                  <a:cubicBezTo>
                    <a:pt x="2684" y="1"/>
                    <a:pt x="2549" y="22"/>
                    <a:pt x="2435" y="66"/>
                  </a:cubicBezTo>
                  <a:cubicBezTo>
                    <a:pt x="2392" y="66"/>
                    <a:pt x="3658" y="2457"/>
                    <a:pt x="0" y="4805"/>
                  </a:cubicBezTo>
                  <a:cubicBezTo>
                    <a:pt x="44" y="4892"/>
                    <a:pt x="87" y="4989"/>
                    <a:pt x="141" y="5032"/>
                  </a:cubicBezTo>
                  <a:cubicBezTo>
                    <a:pt x="184" y="5162"/>
                    <a:pt x="271" y="5259"/>
                    <a:pt x="358" y="5303"/>
                  </a:cubicBezTo>
                  <a:cubicBezTo>
                    <a:pt x="509" y="5418"/>
                    <a:pt x="742" y="5481"/>
                    <a:pt x="961" y="5481"/>
                  </a:cubicBezTo>
                  <a:cubicBezTo>
                    <a:pt x="1070" y="5481"/>
                    <a:pt x="1176" y="5465"/>
                    <a:pt x="1266" y="5433"/>
                  </a:cubicBezTo>
                  <a:cubicBezTo>
                    <a:pt x="1396" y="5389"/>
                    <a:pt x="1494" y="5346"/>
                    <a:pt x="1580" y="5259"/>
                  </a:cubicBezTo>
                  <a:cubicBezTo>
                    <a:pt x="1667" y="5162"/>
                    <a:pt x="1710" y="5119"/>
                    <a:pt x="1807" y="5032"/>
                  </a:cubicBezTo>
                  <a:cubicBezTo>
                    <a:pt x="1894" y="4935"/>
                    <a:pt x="1937" y="4805"/>
                    <a:pt x="1937" y="4664"/>
                  </a:cubicBezTo>
                  <a:cubicBezTo>
                    <a:pt x="2069" y="4703"/>
                    <a:pt x="2200" y="4736"/>
                    <a:pt x="2343" y="4736"/>
                  </a:cubicBezTo>
                  <a:cubicBezTo>
                    <a:pt x="2401" y="4736"/>
                    <a:pt x="2460" y="4731"/>
                    <a:pt x="2522" y="4718"/>
                  </a:cubicBezTo>
                  <a:cubicBezTo>
                    <a:pt x="2706" y="4718"/>
                    <a:pt x="2889" y="4621"/>
                    <a:pt x="3063" y="4491"/>
                  </a:cubicBezTo>
                  <a:lnTo>
                    <a:pt x="3117" y="4448"/>
                  </a:lnTo>
                  <a:cubicBezTo>
                    <a:pt x="3203" y="4350"/>
                    <a:pt x="3247" y="4307"/>
                    <a:pt x="3290" y="4221"/>
                  </a:cubicBezTo>
                  <a:cubicBezTo>
                    <a:pt x="3387" y="4123"/>
                    <a:pt x="3387" y="4037"/>
                    <a:pt x="3430" y="3907"/>
                  </a:cubicBezTo>
                  <a:cubicBezTo>
                    <a:pt x="3928" y="3809"/>
                    <a:pt x="4242" y="3312"/>
                    <a:pt x="4242" y="2825"/>
                  </a:cubicBezTo>
                  <a:cubicBezTo>
                    <a:pt x="4199" y="2457"/>
                    <a:pt x="4058" y="2143"/>
                    <a:pt x="3788" y="1916"/>
                  </a:cubicBezTo>
                  <a:cubicBezTo>
                    <a:pt x="3971" y="1743"/>
                    <a:pt x="4058" y="1559"/>
                    <a:pt x="4101" y="1332"/>
                  </a:cubicBezTo>
                  <a:cubicBezTo>
                    <a:pt x="4199" y="834"/>
                    <a:pt x="3701" y="250"/>
                    <a:pt x="3247" y="66"/>
                  </a:cubicBezTo>
                  <a:cubicBezTo>
                    <a:pt x="3111" y="22"/>
                    <a:pt x="2965" y="1"/>
                    <a:pt x="2825" y="1"/>
                  </a:cubicBezTo>
                  <a:close/>
                </a:path>
              </a:pathLst>
            </a:custGeom>
            <a:solidFill>
              <a:srgbClr val="FFF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0" name="Google Shape;983;p32"/>
            <p:cNvSpPr/>
            <p:nvPr/>
          </p:nvSpPr>
          <p:spPr>
            <a:xfrm>
              <a:off x="6505264" y="2598926"/>
              <a:ext cx="309144" cy="247209"/>
            </a:xfrm>
            <a:custGeom>
              <a:avLst/>
              <a:gdLst/>
              <a:ahLst/>
              <a:cxnLst/>
              <a:rect l="l" t="t" r="r" b="b"/>
              <a:pathLst>
                <a:path w="8780" h="7021" extrusionOk="0">
                  <a:moveTo>
                    <a:pt x="719" y="0"/>
                  </a:moveTo>
                  <a:lnTo>
                    <a:pt x="719" y="0"/>
                  </a:lnTo>
                  <a:cubicBezTo>
                    <a:pt x="1" y="2115"/>
                    <a:pt x="153" y="7020"/>
                    <a:pt x="3714" y="7020"/>
                  </a:cubicBezTo>
                  <a:cubicBezTo>
                    <a:pt x="3961" y="7020"/>
                    <a:pt x="4225" y="6997"/>
                    <a:pt x="4506" y="6947"/>
                  </a:cubicBezTo>
                  <a:cubicBezTo>
                    <a:pt x="8780" y="6179"/>
                    <a:pt x="7482" y="1"/>
                    <a:pt x="7482" y="0"/>
                  </a:cubicBezTo>
                  <a:lnTo>
                    <a:pt x="7482" y="0"/>
                  </a:lnTo>
                  <a:cubicBezTo>
                    <a:pt x="6263" y="1623"/>
                    <a:pt x="5105" y="2164"/>
                    <a:pt x="4103" y="2164"/>
                  </a:cubicBezTo>
                  <a:cubicBezTo>
                    <a:pt x="2099" y="2164"/>
                    <a:pt x="719" y="0"/>
                    <a:pt x="719" y="0"/>
                  </a:cubicBezTo>
                  <a:close/>
                </a:path>
              </a:pathLst>
            </a:custGeom>
            <a:solidFill>
              <a:srgbClr val="E1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1" name="Google Shape;984;p32"/>
            <p:cNvSpPr/>
            <p:nvPr/>
          </p:nvSpPr>
          <p:spPr>
            <a:xfrm>
              <a:off x="6454350" y="2592834"/>
              <a:ext cx="388648" cy="474701"/>
            </a:xfrm>
            <a:custGeom>
              <a:avLst/>
              <a:gdLst/>
              <a:ahLst/>
              <a:cxnLst/>
              <a:rect l="l" t="t" r="r" b="b"/>
              <a:pathLst>
                <a:path w="11038" h="13482" extrusionOk="0">
                  <a:moveTo>
                    <a:pt x="2111" y="0"/>
                  </a:moveTo>
                  <a:cubicBezTo>
                    <a:pt x="1840" y="43"/>
                    <a:pt x="315" y="271"/>
                    <a:pt x="174" y="941"/>
                  </a:cubicBezTo>
                  <a:cubicBezTo>
                    <a:pt x="1" y="1710"/>
                    <a:pt x="358" y="6081"/>
                    <a:pt x="401" y="6806"/>
                  </a:cubicBezTo>
                  <a:cubicBezTo>
                    <a:pt x="986" y="12032"/>
                    <a:pt x="1440" y="12887"/>
                    <a:pt x="1483" y="12941"/>
                  </a:cubicBezTo>
                  <a:cubicBezTo>
                    <a:pt x="1483" y="12984"/>
                    <a:pt x="1527" y="13028"/>
                    <a:pt x="1570" y="13028"/>
                  </a:cubicBezTo>
                  <a:cubicBezTo>
                    <a:pt x="1667" y="13028"/>
                    <a:pt x="3290" y="13482"/>
                    <a:pt x="5411" y="13482"/>
                  </a:cubicBezTo>
                  <a:lnTo>
                    <a:pt x="6082" y="13482"/>
                  </a:lnTo>
                  <a:cubicBezTo>
                    <a:pt x="8159" y="13482"/>
                    <a:pt x="9414" y="13028"/>
                    <a:pt x="9469" y="13028"/>
                  </a:cubicBezTo>
                  <a:cubicBezTo>
                    <a:pt x="9512" y="12984"/>
                    <a:pt x="9555" y="12984"/>
                    <a:pt x="9598" y="12941"/>
                  </a:cubicBezTo>
                  <a:cubicBezTo>
                    <a:pt x="9598" y="12887"/>
                    <a:pt x="10053" y="12032"/>
                    <a:pt x="10637" y="6806"/>
                  </a:cubicBezTo>
                  <a:cubicBezTo>
                    <a:pt x="10724" y="6081"/>
                    <a:pt x="11038" y="1666"/>
                    <a:pt x="10908" y="941"/>
                  </a:cubicBezTo>
                  <a:cubicBezTo>
                    <a:pt x="10724" y="271"/>
                    <a:pt x="9241" y="43"/>
                    <a:pt x="8928" y="0"/>
                  </a:cubicBezTo>
                  <a:cubicBezTo>
                    <a:pt x="8830" y="0"/>
                    <a:pt x="8787" y="0"/>
                    <a:pt x="8787" y="43"/>
                  </a:cubicBezTo>
                  <a:cubicBezTo>
                    <a:pt x="8744" y="87"/>
                    <a:pt x="8700" y="130"/>
                    <a:pt x="8700" y="227"/>
                  </a:cubicBezTo>
                  <a:cubicBezTo>
                    <a:pt x="8700" y="227"/>
                    <a:pt x="8971" y="4187"/>
                    <a:pt x="7478" y="5854"/>
                  </a:cubicBezTo>
                  <a:cubicBezTo>
                    <a:pt x="7077" y="6308"/>
                    <a:pt x="6536" y="6535"/>
                    <a:pt x="5898" y="6579"/>
                  </a:cubicBezTo>
                  <a:lnTo>
                    <a:pt x="5811" y="6579"/>
                  </a:lnTo>
                  <a:cubicBezTo>
                    <a:pt x="5811" y="6535"/>
                    <a:pt x="5811" y="6535"/>
                    <a:pt x="5768" y="6535"/>
                  </a:cubicBezTo>
                  <a:lnTo>
                    <a:pt x="5682" y="6535"/>
                  </a:lnTo>
                  <a:lnTo>
                    <a:pt x="5682" y="6579"/>
                  </a:lnTo>
                  <a:lnTo>
                    <a:pt x="5141" y="6579"/>
                  </a:lnTo>
                  <a:cubicBezTo>
                    <a:pt x="4502" y="6535"/>
                    <a:pt x="4004" y="6308"/>
                    <a:pt x="3604" y="5854"/>
                  </a:cubicBezTo>
                  <a:cubicBezTo>
                    <a:pt x="2068" y="4187"/>
                    <a:pt x="2338" y="227"/>
                    <a:pt x="2338" y="227"/>
                  </a:cubicBezTo>
                  <a:cubicBezTo>
                    <a:pt x="2338" y="130"/>
                    <a:pt x="2338" y="87"/>
                    <a:pt x="2295" y="43"/>
                  </a:cubicBezTo>
                  <a:cubicBezTo>
                    <a:pt x="2252" y="0"/>
                    <a:pt x="2208" y="0"/>
                    <a:pt x="2165" y="0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2" name="Google Shape;985;p32"/>
            <p:cNvSpPr/>
            <p:nvPr/>
          </p:nvSpPr>
          <p:spPr>
            <a:xfrm>
              <a:off x="6447906" y="2586356"/>
              <a:ext cx="401570" cy="488820"/>
            </a:xfrm>
            <a:custGeom>
              <a:avLst/>
              <a:gdLst/>
              <a:ahLst/>
              <a:cxnLst/>
              <a:rect l="l" t="t" r="r" b="b"/>
              <a:pathLst>
                <a:path w="11405" h="13883" extrusionOk="0">
                  <a:moveTo>
                    <a:pt x="2348" y="357"/>
                  </a:moveTo>
                  <a:cubicBezTo>
                    <a:pt x="2348" y="357"/>
                    <a:pt x="1894" y="6849"/>
                    <a:pt x="5324" y="6947"/>
                  </a:cubicBezTo>
                  <a:lnTo>
                    <a:pt x="6135" y="6947"/>
                  </a:lnTo>
                  <a:cubicBezTo>
                    <a:pt x="9554" y="6849"/>
                    <a:pt x="9111" y="357"/>
                    <a:pt x="9111" y="357"/>
                  </a:cubicBezTo>
                  <a:lnTo>
                    <a:pt x="9111" y="357"/>
                  </a:lnTo>
                  <a:cubicBezTo>
                    <a:pt x="9111" y="357"/>
                    <a:pt x="10777" y="584"/>
                    <a:pt x="10863" y="1169"/>
                  </a:cubicBezTo>
                  <a:cubicBezTo>
                    <a:pt x="11047" y="1850"/>
                    <a:pt x="10734" y="6092"/>
                    <a:pt x="10636" y="6990"/>
                  </a:cubicBezTo>
                  <a:cubicBezTo>
                    <a:pt x="10052" y="12216"/>
                    <a:pt x="9597" y="13028"/>
                    <a:pt x="9597" y="13028"/>
                  </a:cubicBezTo>
                  <a:cubicBezTo>
                    <a:pt x="9597" y="13028"/>
                    <a:pt x="8342" y="13482"/>
                    <a:pt x="6265" y="13482"/>
                  </a:cubicBezTo>
                  <a:lnTo>
                    <a:pt x="5594" y="13482"/>
                  </a:lnTo>
                  <a:cubicBezTo>
                    <a:pt x="3473" y="13482"/>
                    <a:pt x="1807" y="13028"/>
                    <a:pt x="1807" y="13028"/>
                  </a:cubicBezTo>
                  <a:cubicBezTo>
                    <a:pt x="1807" y="13028"/>
                    <a:pt x="1353" y="12216"/>
                    <a:pt x="812" y="6990"/>
                  </a:cubicBezTo>
                  <a:cubicBezTo>
                    <a:pt x="671" y="6092"/>
                    <a:pt x="400" y="1850"/>
                    <a:pt x="541" y="1169"/>
                  </a:cubicBezTo>
                  <a:cubicBezTo>
                    <a:pt x="671" y="584"/>
                    <a:pt x="2348" y="357"/>
                    <a:pt x="2348" y="357"/>
                  </a:cubicBezTo>
                  <a:close/>
                  <a:moveTo>
                    <a:pt x="2294" y="0"/>
                  </a:moveTo>
                  <a:cubicBezTo>
                    <a:pt x="1710" y="87"/>
                    <a:pt x="314" y="314"/>
                    <a:pt x="184" y="1082"/>
                  </a:cubicBezTo>
                  <a:cubicBezTo>
                    <a:pt x="0" y="1850"/>
                    <a:pt x="314" y="6265"/>
                    <a:pt x="400" y="6990"/>
                  </a:cubicBezTo>
                  <a:cubicBezTo>
                    <a:pt x="995" y="12216"/>
                    <a:pt x="1439" y="13125"/>
                    <a:pt x="1482" y="13212"/>
                  </a:cubicBezTo>
                  <a:cubicBezTo>
                    <a:pt x="1536" y="13298"/>
                    <a:pt x="1623" y="13341"/>
                    <a:pt x="1710" y="13395"/>
                  </a:cubicBezTo>
                  <a:cubicBezTo>
                    <a:pt x="1807" y="13395"/>
                    <a:pt x="3430" y="13882"/>
                    <a:pt x="5594" y="13882"/>
                  </a:cubicBezTo>
                  <a:lnTo>
                    <a:pt x="6265" y="13882"/>
                  </a:lnTo>
                  <a:cubicBezTo>
                    <a:pt x="8386" y="13882"/>
                    <a:pt x="9695" y="13395"/>
                    <a:pt x="9738" y="13395"/>
                  </a:cubicBezTo>
                  <a:cubicBezTo>
                    <a:pt x="9825" y="13341"/>
                    <a:pt x="9868" y="13298"/>
                    <a:pt x="9922" y="13212"/>
                  </a:cubicBezTo>
                  <a:cubicBezTo>
                    <a:pt x="9965" y="13125"/>
                    <a:pt x="10463" y="12216"/>
                    <a:pt x="11004" y="6990"/>
                  </a:cubicBezTo>
                  <a:cubicBezTo>
                    <a:pt x="11091" y="6265"/>
                    <a:pt x="11404" y="1850"/>
                    <a:pt x="11275" y="1082"/>
                  </a:cubicBezTo>
                  <a:cubicBezTo>
                    <a:pt x="11091" y="314"/>
                    <a:pt x="9695" y="87"/>
                    <a:pt x="9154" y="0"/>
                  </a:cubicBezTo>
                  <a:lnTo>
                    <a:pt x="9111" y="0"/>
                  </a:lnTo>
                  <a:cubicBezTo>
                    <a:pt x="8970" y="0"/>
                    <a:pt x="8883" y="43"/>
                    <a:pt x="8840" y="87"/>
                  </a:cubicBezTo>
                  <a:cubicBezTo>
                    <a:pt x="8743" y="184"/>
                    <a:pt x="8699" y="271"/>
                    <a:pt x="8699" y="411"/>
                  </a:cubicBezTo>
                  <a:cubicBezTo>
                    <a:pt x="8699" y="455"/>
                    <a:pt x="8970" y="4328"/>
                    <a:pt x="7531" y="5908"/>
                  </a:cubicBezTo>
                  <a:cubicBezTo>
                    <a:pt x="7120" y="6308"/>
                    <a:pt x="6676" y="6535"/>
                    <a:pt x="6081" y="6535"/>
                  </a:cubicBezTo>
                  <a:lnTo>
                    <a:pt x="5324" y="6535"/>
                  </a:lnTo>
                  <a:cubicBezTo>
                    <a:pt x="4728" y="6535"/>
                    <a:pt x="4285" y="6308"/>
                    <a:pt x="3917" y="5908"/>
                  </a:cubicBezTo>
                  <a:cubicBezTo>
                    <a:pt x="2478" y="4328"/>
                    <a:pt x="2705" y="455"/>
                    <a:pt x="2705" y="411"/>
                  </a:cubicBezTo>
                  <a:cubicBezTo>
                    <a:pt x="2705" y="271"/>
                    <a:pt x="2662" y="184"/>
                    <a:pt x="2618" y="87"/>
                  </a:cubicBezTo>
                  <a:cubicBezTo>
                    <a:pt x="2521" y="43"/>
                    <a:pt x="2435" y="0"/>
                    <a:pt x="234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3" name="Google Shape;986;p32"/>
            <p:cNvSpPr/>
            <p:nvPr/>
          </p:nvSpPr>
          <p:spPr>
            <a:xfrm>
              <a:off x="6497024" y="2592834"/>
              <a:ext cx="304813" cy="271258"/>
            </a:xfrm>
            <a:custGeom>
              <a:avLst/>
              <a:gdLst/>
              <a:ahLst/>
              <a:cxnLst/>
              <a:rect l="l" t="t" r="r" b="b"/>
              <a:pathLst>
                <a:path w="8657" h="7704" extrusionOk="0">
                  <a:moveTo>
                    <a:pt x="7532" y="271"/>
                  </a:moveTo>
                  <a:cubicBezTo>
                    <a:pt x="7532" y="278"/>
                    <a:pt x="7533" y="286"/>
                    <a:pt x="7536" y="293"/>
                  </a:cubicBezTo>
                  <a:lnTo>
                    <a:pt x="7536" y="293"/>
                  </a:lnTo>
                  <a:cubicBezTo>
                    <a:pt x="7535" y="284"/>
                    <a:pt x="7533" y="277"/>
                    <a:pt x="7532" y="271"/>
                  </a:cubicBezTo>
                  <a:close/>
                  <a:moveTo>
                    <a:pt x="899" y="0"/>
                  </a:moveTo>
                  <a:cubicBezTo>
                    <a:pt x="899" y="0"/>
                    <a:pt x="585" y="43"/>
                    <a:pt x="228" y="130"/>
                  </a:cubicBezTo>
                  <a:cubicBezTo>
                    <a:pt x="141" y="173"/>
                    <a:pt x="87" y="227"/>
                    <a:pt x="87" y="314"/>
                  </a:cubicBezTo>
                  <a:cubicBezTo>
                    <a:pt x="44" y="541"/>
                    <a:pt x="44" y="812"/>
                    <a:pt x="1" y="1082"/>
                  </a:cubicBezTo>
                  <a:cubicBezTo>
                    <a:pt x="44" y="2521"/>
                    <a:pt x="271" y="5140"/>
                    <a:pt x="1581" y="6579"/>
                  </a:cubicBezTo>
                  <a:cubicBezTo>
                    <a:pt x="1981" y="7033"/>
                    <a:pt x="2479" y="7347"/>
                    <a:pt x="2976" y="7531"/>
                  </a:cubicBezTo>
                  <a:cubicBezTo>
                    <a:pt x="3431" y="7661"/>
                    <a:pt x="3874" y="7704"/>
                    <a:pt x="4372" y="7704"/>
                  </a:cubicBezTo>
                  <a:cubicBezTo>
                    <a:pt x="4827" y="7704"/>
                    <a:pt x="5281" y="7661"/>
                    <a:pt x="5725" y="7477"/>
                  </a:cubicBezTo>
                  <a:cubicBezTo>
                    <a:pt x="6763" y="7120"/>
                    <a:pt x="7391" y="6265"/>
                    <a:pt x="7716" y="5637"/>
                  </a:cubicBezTo>
                  <a:cubicBezTo>
                    <a:pt x="8300" y="4458"/>
                    <a:pt x="8614" y="3019"/>
                    <a:pt x="8614" y="1082"/>
                  </a:cubicBezTo>
                  <a:cubicBezTo>
                    <a:pt x="8614" y="1082"/>
                    <a:pt x="8657" y="768"/>
                    <a:pt x="8570" y="271"/>
                  </a:cubicBezTo>
                  <a:cubicBezTo>
                    <a:pt x="8527" y="227"/>
                    <a:pt x="8473" y="173"/>
                    <a:pt x="8430" y="130"/>
                  </a:cubicBezTo>
                  <a:cubicBezTo>
                    <a:pt x="8029" y="43"/>
                    <a:pt x="7716" y="0"/>
                    <a:pt x="7716" y="0"/>
                  </a:cubicBezTo>
                  <a:lnTo>
                    <a:pt x="7661" y="357"/>
                  </a:lnTo>
                  <a:cubicBezTo>
                    <a:pt x="7590" y="357"/>
                    <a:pt x="7548" y="328"/>
                    <a:pt x="7536" y="293"/>
                  </a:cubicBezTo>
                  <a:lnTo>
                    <a:pt x="7536" y="293"/>
                  </a:lnTo>
                  <a:cubicBezTo>
                    <a:pt x="7569" y="542"/>
                    <a:pt x="7488" y="1861"/>
                    <a:pt x="7488" y="2164"/>
                  </a:cubicBezTo>
                  <a:cubicBezTo>
                    <a:pt x="7391" y="3203"/>
                    <a:pt x="7218" y="4501"/>
                    <a:pt x="6536" y="5540"/>
                  </a:cubicBezTo>
                  <a:cubicBezTo>
                    <a:pt x="6266" y="5908"/>
                    <a:pt x="5995" y="6178"/>
                    <a:pt x="5681" y="6308"/>
                  </a:cubicBezTo>
                  <a:cubicBezTo>
                    <a:pt x="5411" y="6449"/>
                    <a:pt x="5140" y="6535"/>
                    <a:pt x="4686" y="6579"/>
                  </a:cubicBezTo>
                  <a:lnTo>
                    <a:pt x="4199" y="6579"/>
                  </a:lnTo>
                  <a:cubicBezTo>
                    <a:pt x="3788" y="6579"/>
                    <a:pt x="3474" y="6535"/>
                    <a:pt x="3247" y="6449"/>
                  </a:cubicBezTo>
                  <a:cubicBezTo>
                    <a:pt x="2792" y="6308"/>
                    <a:pt x="2392" y="5951"/>
                    <a:pt x="2122" y="5497"/>
                  </a:cubicBezTo>
                  <a:cubicBezTo>
                    <a:pt x="1440" y="4555"/>
                    <a:pt x="1267" y="3246"/>
                    <a:pt x="1169" y="2251"/>
                  </a:cubicBezTo>
                  <a:cubicBezTo>
                    <a:pt x="1083" y="1526"/>
                    <a:pt x="1083" y="855"/>
                    <a:pt x="1126" y="227"/>
                  </a:cubicBezTo>
                  <a:cubicBezTo>
                    <a:pt x="1126" y="130"/>
                    <a:pt x="1126" y="87"/>
                    <a:pt x="1083" y="43"/>
                  </a:cubicBezTo>
                  <a:cubicBezTo>
                    <a:pt x="1040" y="43"/>
                    <a:pt x="996" y="0"/>
                    <a:pt x="953" y="0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4" name="Google Shape;987;p32"/>
            <p:cNvSpPr/>
            <p:nvPr/>
          </p:nvSpPr>
          <p:spPr>
            <a:xfrm>
              <a:off x="6490546" y="2586356"/>
              <a:ext cx="316256" cy="284215"/>
            </a:xfrm>
            <a:custGeom>
              <a:avLst/>
              <a:gdLst/>
              <a:ahLst/>
              <a:cxnLst/>
              <a:rect l="l" t="t" r="r" b="b"/>
              <a:pathLst>
                <a:path w="8982" h="8072" extrusionOk="0">
                  <a:moveTo>
                    <a:pt x="1137" y="357"/>
                  </a:moveTo>
                  <a:cubicBezTo>
                    <a:pt x="1083" y="1082"/>
                    <a:pt x="1083" y="1764"/>
                    <a:pt x="1180" y="2478"/>
                  </a:cubicBezTo>
                  <a:cubicBezTo>
                    <a:pt x="1267" y="3603"/>
                    <a:pt x="1494" y="4826"/>
                    <a:pt x="2122" y="5821"/>
                  </a:cubicBezTo>
                  <a:cubicBezTo>
                    <a:pt x="2435" y="6222"/>
                    <a:pt x="2847" y="6633"/>
                    <a:pt x="3344" y="6806"/>
                  </a:cubicBezTo>
                  <a:cubicBezTo>
                    <a:pt x="3658" y="6903"/>
                    <a:pt x="4015" y="6947"/>
                    <a:pt x="4383" y="6947"/>
                  </a:cubicBezTo>
                  <a:lnTo>
                    <a:pt x="4924" y="6947"/>
                  </a:lnTo>
                  <a:cubicBezTo>
                    <a:pt x="5281" y="6903"/>
                    <a:pt x="5638" y="6849"/>
                    <a:pt x="5952" y="6676"/>
                  </a:cubicBezTo>
                  <a:cubicBezTo>
                    <a:pt x="6320" y="6449"/>
                    <a:pt x="6634" y="6178"/>
                    <a:pt x="6861" y="5821"/>
                  </a:cubicBezTo>
                  <a:cubicBezTo>
                    <a:pt x="7532" y="4826"/>
                    <a:pt x="7759" y="3560"/>
                    <a:pt x="7845" y="2391"/>
                  </a:cubicBezTo>
                  <a:cubicBezTo>
                    <a:pt x="7845" y="2251"/>
                    <a:pt x="7986" y="411"/>
                    <a:pt x="7900" y="357"/>
                  </a:cubicBezTo>
                  <a:lnTo>
                    <a:pt x="7900" y="357"/>
                  </a:lnTo>
                  <a:cubicBezTo>
                    <a:pt x="7900" y="357"/>
                    <a:pt x="8213" y="411"/>
                    <a:pt x="8570" y="498"/>
                  </a:cubicBezTo>
                  <a:cubicBezTo>
                    <a:pt x="8657" y="952"/>
                    <a:pt x="8614" y="1266"/>
                    <a:pt x="8614" y="1266"/>
                  </a:cubicBezTo>
                  <a:cubicBezTo>
                    <a:pt x="8614" y="2748"/>
                    <a:pt x="8441" y="4371"/>
                    <a:pt x="7759" y="5724"/>
                  </a:cubicBezTo>
                  <a:cubicBezTo>
                    <a:pt x="7359" y="6535"/>
                    <a:pt x="6677" y="7217"/>
                    <a:pt x="5822" y="7531"/>
                  </a:cubicBezTo>
                  <a:cubicBezTo>
                    <a:pt x="5411" y="7661"/>
                    <a:pt x="4967" y="7715"/>
                    <a:pt x="4556" y="7715"/>
                  </a:cubicBezTo>
                  <a:cubicBezTo>
                    <a:pt x="4113" y="7715"/>
                    <a:pt x="3658" y="7661"/>
                    <a:pt x="3247" y="7531"/>
                  </a:cubicBezTo>
                  <a:cubicBezTo>
                    <a:pt x="2706" y="7347"/>
                    <a:pt x="2262" y="7033"/>
                    <a:pt x="1894" y="6676"/>
                  </a:cubicBezTo>
                  <a:cubicBezTo>
                    <a:pt x="596" y="5226"/>
                    <a:pt x="412" y="2662"/>
                    <a:pt x="369" y="1266"/>
                  </a:cubicBezTo>
                  <a:cubicBezTo>
                    <a:pt x="412" y="996"/>
                    <a:pt x="412" y="725"/>
                    <a:pt x="455" y="498"/>
                  </a:cubicBezTo>
                  <a:cubicBezTo>
                    <a:pt x="812" y="411"/>
                    <a:pt x="1137" y="357"/>
                    <a:pt x="1137" y="357"/>
                  </a:cubicBezTo>
                  <a:close/>
                  <a:moveTo>
                    <a:pt x="1083" y="0"/>
                  </a:moveTo>
                  <a:cubicBezTo>
                    <a:pt x="1083" y="0"/>
                    <a:pt x="726" y="43"/>
                    <a:pt x="369" y="141"/>
                  </a:cubicBezTo>
                  <a:cubicBezTo>
                    <a:pt x="228" y="184"/>
                    <a:pt x="98" y="314"/>
                    <a:pt x="98" y="455"/>
                  </a:cubicBezTo>
                  <a:cubicBezTo>
                    <a:pt x="55" y="725"/>
                    <a:pt x="55" y="996"/>
                    <a:pt x="1" y="1266"/>
                  </a:cubicBezTo>
                  <a:cubicBezTo>
                    <a:pt x="55" y="2748"/>
                    <a:pt x="271" y="5410"/>
                    <a:pt x="1624" y="6903"/>
                  </a:cubicBezTo>
                  <a:cubicBezTo>
                    <a:pt x="2035" y="7347"/>
                    <a:pt x="2576" y="7715"/>
                    <a:pt x="3117" y="7845"/>
                  </a:cubicBezTo>
                  <a:cubicBezTo>
                    <a:pt x="3572" y="8029"/>
                    <a:pt x="4058" y="8072"/>
                    <a:pt x="4556" y="8072"/>
                  </a:cubicBezTo>
                  <a:cubicBezTo>
                    <a:pt x="5054" y="8072"/>
                    <a:pt x="5508" y="7985"/>
                    <a:pt x="5952" y="7845"/>
                  </a:cubicBezTo>
                  <a:cubicBezTo>
                    <a:pt x="7088" y="7488"/>
                    <a:pt x="7716" y="6579"/>
                    <a:pt x="8073" y="5908"/>
                  </a:cubicBezTo>
                  <a:cubicBezTo>
                    <a:pt x="8657" y="4685"/>
                    <a:pt x="8982" y="3246"/>
                    <a:pt x="8982" y="1266"/>
                  </a:cubicBezTo>
                  <a:cubicBezTo>
                    <a:pt x="8982" y="1223"/>
                    <a:pt x="8982" y="855"/>
                    <a:pt x="8928" y="455"/>
                  </a:cubicBezTo>
                  <a:cubicBezTo>
                    <a:pt x="8884" y="314"/>
                    <a:pt x="8798" y="184"/>
                    <a:pt x="8657" y="141"/>
                  </a:cubicBezTo>
                  <a:cubicBezTo>
                    <a:pt x="8257" y="43"/>
                    <a:pt x="7943" y="0"/>
                    <a:pt x="7943" y="0"/>
                  </a:cubicBezTo>
                  <a:lnTo>
                    <a:pt x="7900" y="0"/>
                  </a:lnTo>
                  <a:cubicBezTo>
                    <a:pt x="7716" y="0"/>
                    <a:pt x="7532" y="141"/>
                    <a:pt x="7532" y="314"/>
                  </a:cubicBezTo>
                  <a:cubicBezTo>
                    <a:pt x="7488" y="411"/>
                    <a:pt x="7532" y="455"/>
                    <a:pt x="7532" y="541"/>
                  </a:cubicBezTo>
                  <a:cubicBezTo>
                    <a:pt x="7575" y="812"/>
                    <a:pt x="7488" y="2078"/>
                    <a:pt x="7488" y="2348"/>
                  </a:cubicBezTo>
                  <a:cubicBezTo>
                    <a:pt x="7402" y="3333"/>
                    <a:pt x="7218" y="4642"/>
                    <a:pt x="6547" y="5594"/>
                  </a:cubicBezTo>
                  <a:cubicBezTo>
                    <a:pt x="6320" y="5951"/>
                    <a:pt x="6093" y="6178"/>
                    <a:pt x="5779" y="6362"/>
                  </a:cubicBezTo>
                  <a:cubicBezTo>
                    <a:pt x="5552" y="6492"/>
                    <a:pt x="5281" y="6535"/>
                    <a:pt x="4870" y="6579"/>
                  </a:cubicBezTo>
                  <a:lnTo>
                    <a:pt x="4383" y="6579"/>
                  </a:lnTo>
                  <a:cubicBezTo>
                    <a:pt x="3972" y="6579"/>
                    <a:pt x="3701" y="6535"/>
                    <a:pt x="3474" y="6449"/>
                  </a:cubicBezTo>
                  <a:cubicBezTo>
                    <a:pt x="2976" y="6265"/>
                    <a:pt x="2619" y="5908"/>
                    <a:pt x="2435" y="5594"/>
                  </a:cubicBezTo>
                  <a:cubicBezTo>
                    <a:pt x="1808" y="4642"/>
                    <a:pt x="1624" y="3430"/>
                    <a:pt x="1537" y="2435"/>
                  </a:cubicBezTo>
                  <a:cubicBezTo>
                    <a:pt x="1451" y="1710"/>
                    <a:pt x="1451" y="1039"/>
                    <a:pt x="1494" y="411"/>
                  </a:cubicBezTo>
                  <a:cubicBezTo>
                    <a:pt x="1494" y="314"/>
                    <a:pt x="1451" y="184"/>
                    <a:pt x="1353" y="87"/>
                  </a:cubicBezTo>
                  <a:cubicBezTo>
                    <a:pt x="1310" y="43"/>
                    <a:pt x="1224" y="0"/>
                    <a:pt x="113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5" name="Google Shape;988;p32"/>
            <p:cNvSpPr/>
            <p:nvPr/>
          </p:nvSpPr>
          <p:spPr>
            <a:xfrm>
              <a:off x="6287490" y="3027502"/>
              <a:ext cx="700292" cy="619133"/>
            </a:xfrm>
            <a:custGeom>
              <a:avLst/>
              <a:gdLst/>
              <a:ahLst/>
              <a:cxnLst/>
              <a:rect l="l" t="t" r="r" b="b"/>
              <a:pathLst>
                <a:path w="19889" h="17584" extrusionOk="0">
                  <a:moveTo>
                    <a:pt x="6092" y="1"/>
                  </a:moveTo>
                  <a:cubicBezTo>
                    <a:pt x="1" y="3344"/>
                    <a:pt x="44" y="15376"/>
                    <a:pt x="44" y="15874"/>
                  </a:cubicBezTo>
                  <a:cubicBezTo>
                    <a:pt x="44" y="15961"/>
                    <a:pt x="87" y="16058"/>
                    <a:pt x="185" y="16058"/>
                  </a:cubicBezTo>
                  <a:cubicBezTo>
                    <a:pt x="3063" y="17097"/>
                    <a:pt x="6309" y="17584"/>
                    <a:pt x="9782" y="17584"/>
                  </a:cubicBezTo>
                  <a:cubicBezTo>
                    <a:pt x="15376" y="17584"/>
                    <a:pt x="19704" y="16231"/>
                    <a:pt x="19748" y="16231"/>
                  </a:cubicBezTo>
                  <a:cubicBezTo>
                    <a:pt x="19834" y="16188"/>
                    <a:pt x="19888" y="16145"/>
                    <a:pt x="19888" y="16058"/>
                  </a:cubicBezTo>
                  <a:cubicBezTo>
                    <a:pt x="19748" y="5097"/>
                    <a:pt x="14337" y="412"/>
                    <a:pt x="14294" y="369"/>
                  </a:cubicBezTo>
                  <a:cubicBezTo>
                    <a:pt x="14251" y="325"/>
                    <a:pt x="14208" y="325"/>
                    <a:pt x="14153" y="325"/>
                  </a:cubicBezTo>
                  <a:lnTo>
                    <a:pt x="9966" y="542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6" name="Google Shape;989;p32"/>
            <p:cNvSpPr/>
            <p:nvPr/>
          </p:nvSpPr>
          <p:spPr>
            <a:xfrm>
              <a:off x="6282912" y="3021410"/>
              <a:ext cx="710960" cy="633217"/>
            </a:xfrm>
            <a:custGeom>
              <a:avLst/>
              <a:gdLst/>
              <a:ahLst/>
              <a:cxnLst/>
              <a:rect l="l" t="t" r="r" b="b"/>
              <a:pathLst>
                <a:path w="20192" h="17984" extrusionOk="0">
                  <a:moveTo>
                    <a:pt x="6309" y="358"/>
                  </a:moveTo>
                  <a:lnTo>
                    <a:pt x="10096" y="899"/>
                  </a:lnTo>
                  <a:lnTo>
                    <a:pt x="14283" y="672"/>
                  </a:lnTo>
                  <a:cubicBezTo>
                    <a:pt x="14283" y="672"/>
                    <a:pt x="19694" y="5227"/>
                    <a:pt x="19834" y="16231"/>
                  </a:cubicBezTo>
                  <a:cubicBezTo>
                    <a:pt x="19834" y="16231"/>
                    <a:pt x="15549" y="17584"/>
                    <a:pt x="9912" y="17584"/>
                  </a:cubicBezTo>
                  <a:cubicBezTo>
                    <a:pt x="6980" y="17584"/>
                    <a:pt x="3647" y="17216"/>
                    <a:pt x="358" y="16047"/>
                  </a:cubicBezTo>
                  <a:cubicBezTo>
                    <a:pt x="358" y="16047"/>
                    <a:pt x="271" y="3690"/>
                    <a:pt x="6309" y="358"/>
                  </a:cubicBezTo>
                  <a:close/>
                  <a:moveTo>
                    <a:pt x="6309" y="1"/>
                  </a:moveTo>
                  <a:cubicBezTo>
                    <a:pt x="6266" y="1"/>
                    <a:pt x="6168" y="1"/>
                    <a:pt x="6125" y="44"/>
                  </a:cubicBezTo>
                  <a:cubicBezTo>
                    <a:pt x="3517" y="1440"/>
                    <a:pt x="1710" y="4599"/>
                    <a:pt x="715" y="9371"/>
                  </a:cubicBezTo>
                  <a:cubicBezTo>
                    <a:pt x="1" y="12888"/>
                    <a:pt x="1" y="15960"/>
                    <a:pt x="1" y="16047"/>
                  </a:cubicBezTo>
                  <a:cubicBezTo>
                    <a:pt x="1" y="16231"/>
                    <a:pt x="87" y="16361"/>
                    <a:pt x="271" y="16404"/>
                  </a:cubicBezTo>
                  <a:cubicBezTo>
                    <a:pt x="3150" y="17443"/>
                    <a:pt x="6439" y="17984"/>
                    <a:pt x="9912" y="17984"/>
                  </a:cubicBezTo>
                  <a:cubicBezTo>
                    <a:pt x="15549" y="17984"/>
                    <a:pt x="19878" y="16588"/>
                    <a:pt x="19921" y="16588"/>
                  </a:cubicBezTo>
                  <a:cubicBezTo>
                    <a:pt x="20105" y="16545"/>
                    <a:pt x="20191" y="16404"/>
                    <a:pt x="20191" y="16231"/>
                  </a:cubicBezTo>
                  <a:cubicBezTo>
                    <a:pt x="20105" y="10453"/>
                    <a:pt x="18612" y="6493"/>
                    <a:pt x="17356" y="4145"/>
                  </a:cubicBezTo>
                  <a:cubicBezTo>
                    <a:pt x="15961" y="1580"/>
                    <a:pt x="14608" y="444"/>
                    <a:pt x="14511" y="358"/>
                  </a:cubicBezTo>
                  <a:cubicBezTo>
                    <a:pt x="14467" y="315"/>
                    <a:pt x="14381" y="271"/>
                    <a:pt x="14283" y="271"/>
                  </a:cubicBezTo>
                  <a:lnTo>
                    <a:pt x="14240" y="271"/>
                  </a:lnTo>
                  <a:lnTo>
                    <a:pt x="10096" y="542"/>
                  </a:lnTo>
                  <a:lnTo>
                    <a:pt x="6352" y="1"/>
                  </a:ln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7" name="Google Shape;990;p32"/>
            <p:cNvSpPr/>
            <p:nvPr/>
          </p:nvSpPr>
          <p:spPr>
            <a:xfrm>
              <a:off x="6385796" y="3033980"/>
              <a:ext cx="487694" cy="377979"/>
            </a:xfrm>
            <a:custGeom>
              <a:avLst/>
              <a:gdLst/>
              <a:ahLst/>
              <a:cxnLst/>
              <a:rect l="l" t="t" r="r" b="b"/>
              <a:pathLst>
                <a:path w="13851" h="10735" extrusionOk="0">
                  <a:moveTo>
                    <a:pt x="4155" y="1"/>
                  </a:moveTo>
                  <a:cubicBezTo>
                    <a:pt x="4112" y="1"/>
                    <a:pt x="4058" y="1"/>
                    <a:pt x="4015" y="44"/>
                  </a:cubicBezTo>
                  <a:cubicBezTo>
                    <a:pt x="0" y="3517"/>
                    <a:pt x="411" y="9155"/>
                    <a:pt x="411" y="9198"/>
                  </a:cubicBezTo>
                  <a:cubicBezTo>
                    <a:pt x="455" y="9241"/>
                    <a:pt x="455" y="9285"/>
                    <a:pt x="498" y="9285"/>
                  </a:cubicBezTo>
                  <a:cubicBezTo>
                    <a:pt x="541" y="9382"/>
                    <a:pt x="1851" y="10734"/>
                    <a:pt x="6720" y="10734"/>
                  </a:cubicBezTo>
                  <a:cubicBezTo>
                    <a:pt x="11589" y="10734"/>
                    <a:pt x="12768" y="9739"/>
                    <a:pt x="12811" y="9696"/>
                  </a:cubicBezTo>
                  <a:cubicBezTo>
                    <a:pt x="12855" y="9652"/>
                    <a:pt x="12855" y="9609"/>
                    <a:pt x="12855" y="9555"/>
                  </a:cubicBezTo>
                  <a:cubicBezTo>
                    <a:pt x="13850" y="3831"/>
                    <a:pt x="10279" y="358"/>
                    <a:pt x="10236" y="315"/>
                  </a:cubicBezTo>
                  <a:cubicBezTo>
                    <a:pt x="10193" y="271"/>
                    <a:pt x="10150" y="271"/>
                    <a:pt x="10106" y="271"/>
                  </a:cubicBezTo>
                  <a:cubicBezTo>
                    <a:pt x="9695" y="315"/>
                    <a:pt x="9252" y="315"/>
                    <a:pt x="8797" y="315"/>
                  </a:cubicBezTo>
                  <a:cubicBezTo>
                    <a:pt x="6547" y="315"/>
                    <a:pt x="4199" y="1"/>
                    <a:pt x="4155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8" name="Google Shape;991;p32"/>
            <p:cNvSpPr/>
            <p:nvPr/>
          </p:nvSpPr>
          <p:spPr>
            <a:xfrm>
              <a:off x="6379705" y="3027502"/>
              <a:ext cx="487306" cy="390549"/>
            </a:xfrm>
            <a:custGeom>
              <a:avLst/>
              <a:gdLst/>
              <a:ahLst/>
              <a:cxnLst/>
              <a:rect l="l" t="t" r="r" b="b"/>
              <a:pathLst>
                <a:path w="13840" h="11092" extrusionOk="0">
                  <a:moveTo>
                    <a:pt x="4328" y="369"/>
                  </a:moveTo>
                  <a:cubicBezTo>
                    <a:pt x="4328" y="369"/>
                    <a:pt x="6665" y="683"/>
                    <a:pt x="8970" y="683"/>
                  </a:cubicBezTo>
                  <a:cubicBezTo>
                    <a:pt x="9425" y="683"/>
                    <a:pt x="9868" y="683"/>
                    <a:pt x="10279" y="639"/>
                  </a:cubicBezTo>
                  <a:cubicBezTo>
                    <a:pt x="10279" y="639"/>
                    <a:pt x="13839" y="4015"/>
                    <a:pt x="12844" y="9739"/>
                  </a:cubicBezTo>
                  <a:cubicBezTo>
                    <a:pt x="12844" y="9739"/>
                    <a:pt x="11762" y="10734"/>
                    <a:pt x="6893" y="10734"/>
                  </a:cubicBezTo>
                  <a:cubicBezTo>
                    <a:pt x="2067" y="10734"/>
                    <a:pt x="768" y="9382"/>
                    <a:pt x="768" y="9382"/>
                  </a:cubicBezTo>
                  <a:cubicBezTo>
                    <a:pt x="768" y="9382"/>
                    <a:pt x="314" y="3842"/>
                    <a:pt x="4328" y="369"/>
                  </a:cubicBezTo>
                  <a:close/>
                  <a:moveTo>
                    <a:pt x="4328" y="1"/>
                  </a:moveTo>
                  <a:cubicBezTo>
                    <a:pt x="4231" y="1"/>
                    <a:pt x="4144" y="55"/>
                    <a:pt x="4058" y="98"/>
                  </a:cubicBezTo>
                  <a:cubicBezTo>
                    <a:pt x="0" y="3615"/>
                    <a:pt x="401" y="9155"/>
                    <a:pt x="401" y="9382"/>
                  </a:cubicBezTo>
                  <a:cubicBezTo>
                    <a:pt x="444" y="9469"/>
                    <a:pt x="444" y="9566"/>
                    <a:pt x="541" y="9609"/>
                  </a:cubicBezTo>
                  <a:cubicBezTo>
                    <a:pt x="584" y="9652"/>
                    <a:pt x="1937" y="11092"/>
                    <a:pt x="6893" y="11092"/>
                  </a:cubicBezTo>
                  <a:cubicBezTo>
                    <a:pt x="11762" y="11092"/>
                    <a:pt x="12984" y="10107"/>
                    <a:pt x="13114" y="10010"/>
                  </a:cubicBezTo>
                  <a:cubicBezTo>
                    <a:pt x="13158" y="9923"/>
                    <a:pt x="13212" y="9880"/>
                    <a:pt x="13212" y="9793"/>
                  </a:cubicBezTo>
                  <a:cubicBezTo>
                    <a:pt x="13753" y="6763"/>
                    <a:pt x="12984" y="4329"/>
                    <a:pt x="12259" y="2890"/>
                  </a:cubicBezTo>
                  <a:cubicBezTo>
                    <a:pt x="11491" y="1267"/>
                    <a:pt x="10550" y="412"/>
                    <a:pt x="10550" y="369"/>
                  </a:cubicBezTo>
                  <a:cubicBezTo>
                    <a:pt x="10452" y="325"/>
                    <a:pt x="10366" y="271"/>
                    <a:pt x="10279" y="271"/>
                  </a:cubicBezTo>
                  <a:lnTo>
                    <a:pt x="10236" y="271"/>
                  </a:lnTo>
                  <a:cubicBezTo>
                    <a:pt x="9868" y="325"/>
                    <a:pt x="9425" y="325"/>
                    <a:pt x="8970" y="325"/>
                  </a:cubicBezTo>
                  <a:cubicBezTo>
                    <a:pt x="6720" y="325"/>
                    <a:pt x="4372" y="1"/>
                    <a:pt x="437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9" name="Google Shape;992;p32"/>
            <p:cNvSpPr/>
            <p:nvPr/>
          </p:nvSpPr>
          <p:spPr>
            <a:xfrm>
              <a:off x="6597690" y="2870183"/>
              <a:ext cx="80349" cy="162107"/>
            </a:xfrm>
            <a:custGeom>
              <a:avLst/>
              <a:gdLst/>
              <a:ahLst/>
              <a:cxnLst/>
              <a:rect l="l" t="t" r="r" b="b"/>
              <a:pathLst>
                <a:path w="2282" h="4604" extrusionOk="0">
                  <a:moveTo>
                    <a:pt x="1972" y="1"/>
                  </a:moveTo>
                  <a:cubicBezTo>
                    <a:pt x="1940" y="1"/>
                    <a:pt x="1906" y="17"/>
                    <a:pt x="1881" y="54"/>
                  </a:cubicBezTo>
                  <a:cubicBezTo>
                    <a:pt x="1697" y="325"/>
                    <a:pt x="1470" y="595"/>
                    <a:pt x="1286" y="822"/>
                  </a:cubicBezTo>
                  <a:cubicBezTo>
                    <a:pt x="1156" y="736"/>
                    <a:pt x="1070" y="595"/>
                    <a:pt x="929" y="465"/>
                  </a:cubicBezTo>
                  <a:cubicBezTo>
                    <a:pt x="918" y="442"/>
                    <a:pt x="900" y="432"/>
                    <a:pt x="879" y="432"/>
                  </a:cubicBezTo>
                  <a:cubicBezTo>
                    <a:pt x="814" y="432"/>
                    <a:pt x="725" y="529"/>
                    <a:pt x="799" y="595"/>
                  </a:cubicBezTo>
                  <a:cubicBezTo>
                    <a:pt x="929" y="736"/>
                    <a:pt x="1015" y="866"/>
                    <a:pt x="1156" y="1006"/>
                  </a:cubicBezTo>
                  <a:cubicBezTo>
                    <a:pt x="842" y="1363"/>
                    <a:pt x="474" y="1721"/>
                    <a:pt x="161" y="2088"/>
                  </a:cubicBezTo>
                  <a:cubicBezTo>
                    <a:pt x="91" y="2158"/>
                    <a:pt x="161" y="2289"/>
                    <a:pt x="241" y="2289"/>
                  </a:cubicBezTo>
                  <a:cubicBezTo>
                    <a:pt x="261" y="2289"/>
                    <a:pt x="282" y="2281"/>
                    <a:pt x="301" y="2262"/>
                  </a:cubicBezTo>
                  <a:cubicBezTo>
                    <a:pt x="702" y="1991"/>
                    <a:pt x="1070" y="1634"/>
                    <a:pt x="1383" y="1223"/>
                  </a:cubicBezTo>
                  <a:cubicBezTo>
                    <a:pt x="1611" y="1450"/>
                    <a:pt x="1827" y="1634"/>
                    <a:pt x="2054" y="1818"/>
                  </a:cubicBezTo>
                  <a:cubicBezTo>
                    <a:pt x="1740" y="2218"/>
                    <a:pt x="1427" y="2629"/>
                    <a:pt x="1113" y="3030"/>
                  </a:cubicBezTo>
                  <a:cubicBezTo>
                    <a:pt x="886" y="2803"/>
                    <a:pt x="658" y="2575"/>
                    <a:pt x="474" y="2359"/>
                  </a:cubicBezTo>
                  <a:cubicBezTo>
                    <a:pt x="449" y="2330"/>
                    <a:pt x="419" y="2318"/>
                    <a:pt x="393" y="2318"/>
                  </a:cubicBezTo>
                  <a:cubicBezTo>
                    <a:pt x="330" y="2318"/>
                    <a:pt x="284" y="2385"/>
                    <a:pt x="345" y="2445"/>
                  </a:cubicBezTo>
                  <a:cubicBezTo>
                    <a:pt x="529" y="2716"/>
                    <a:pt x="745" y="2986"/>
                    <a:pt x="929" y="3257"/>
                  </a:cubicBezTo>
                  <a:cubicBezTo>
                    <a:pt x="615" y="3614"/>
                    <a:pt x="204" y="4025"/>
                    <a:pt x="31" y="4523"/>
                  </a:cubicBezTo>
                  <a:cubicBezTo>
                    <a:pt x="1" y="4553"/>
                    <a:pt x="33" y="4603"/>
                    <a:pt x="70" y="4603"/>
                  </a:cubicBezTo>
                  <a:cubicBezTo>
                    <a:pt x="86" y="4603"/>
                    <a:pt x="104" y="4593"/>
                    <a:pt x="117" y="4566"/>
                  </a:cubicBezTo>
                  <a:cubicBezTo>
                    <a:pt x="388" y="4296"/>
                    <a:pt x="615" y="3982"/>
                    <a:pt x="799" y="3657"/>
                  </a:cubicBezTo>
                  <a:cubicBezTo>
                    <a:pt x="842" y="3657"/>
                    <a:pt x="886" y="3657"/>
                    <a:pt x="886" y="3614"/>
                  </a:cubicBezTo>
                  <a:cubicBezTo>
                    <a:pt x="972" y="3571"/>
                    <a:pt x="1015" y="3484"/>
                    <a:pt x="1113" y="3387"/>
                  </a:cubicBezTo>
                  <a:cubicBezTo>
                    <a:pt x="1383" y="3755"/>
                    <a:pt x="1740" y="4069"/>
                    <a:pt x="2097" y="4339"/>
                  </a:cubicBezTo>
                  <a:cubicBezTo>
                    <a:pt x="2115" y="4347"/>
                    <a:pt x="2132" y="4350"/>
                    <a:pt x="2149" y="4350"/>
                  </a:cubicBezTo>
                  <a:cubicBezTo>
                    <a:pt x="2222" y="4350"/>
                    <a:pt x="2274" y="4278"/>
                    <a:pt x="2238" y="4198"/>
                  </a:cubicBezTo>
                  <a:cubicBezTo>
                    <a:pt x="1924" y="3841"/>
                    <a:pt x="1556" y="3528"/>
                    <a:pt x="1243" y="3214"/>
                  </a:cubicBezTo>
                  <a:cubicBezTo>
                    <a:pt x="1611" y="2759"/>
                    <a:pt x="1924" y="2359"/>
                    <a:pt x="2195" y="1861"/>
                  </a:cubicBezTo>
                  <a:cubicBezTo>
                    <a:pt x="2281" y="1861"/>
                    <a:pt x="2281" y="1721"/>
                    <a:pt x="2238" y="1677"/>
                  </a:cubicBezTo>
                  <a:cubicBezTo>
                    <a:pt x="1968" y="1493"/>
                    <a:pt x="1740" y="1277"/>
                    <a:pt x="1513" y="1050"/>
                  </a:cubicBezTo>
                  <a:cubicBezTo>
                    <a:pt x="1740" y="779"/>
                    <a:pt x="1924" y="509"/>
                    <a:pt x="2054" y="195"/>
                  </a:cubicBezTo>
                  <a:cubicBezTo>
                    <a:pt x="2123" y="95"/>
                    <a:pt x="2051" y="1"/>
                    <a:pt x="1972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0" name="Google Shape;993;p32"/>
            <p:cNvSpPr/>
            <p:nvPr/>
          </p:nvSpPr>
          <p:spPr>
            <a:xfrm>
              <a:off x="6532094" y="3168870"/>
              <a:ext cx="189007" cy="104961"/>
            </a:xfrm>
            <a:custGeom>
              <a:avLst/>
              <a:gdLst/>
              <a:ahLst/>
              <a:cxnLst/>
              <a:rect l="l" t="t" r="r" b="b"/>
              <a:pathLst>
                <a:path w="5368" h="2981" extrusionOk="0">
                  <a:moveTo>
                    <a:pt x="271" y="0"/>
                  </a:moveTo>
                  <a:cubicBezTo>
                    <a:pt x="271" y="0"/>
                    <a:pt x="0" y="2846"/>
                    <a:pt x="2662" y="2976"/>
                  </a:cubicBezTo>
                  <a:cubicBezTo>
                    <a:pt x="2720" y="2979"/>
                    <a:pt x="2776" y="2980"/>
                    <a:pt x="2831" y="2980"/>
                  </a:cubicBezTo>
                  <a:cubicBezTo>
                    <a:pt x="5274" y="2980"/>
                    <a:pt x="5367" y="0"/>
                    <a:pt x="5367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1" name="Google Shape;994;p32"/>
            <p:cNvSpPr/>
            <p:nvPr/>
          </p:nvSpPr>
          <p:spPr>
            <a:xfrm>
              <a:off x="6530544" y="3160842"/>
              <a:ext cx="196648" cy="119291"/>
            </a:xfrm>
            <a:custGeom>
              <a:avLst/>
              <a:gdLst/>
              <a:ahLst/>
              <a:cxnLst/>
              <a:rect l="l" t="t" r="r" b="b"/>
              <a:pathLst>
                <a:path w="5585" h="3388" extrusionOk="0">
                  <a:moveTo>
                    <a:pt x="5184" y="412"/>
                  </a:moveTo>
                  <a:cubicBezTo>
                    <a:pt x="5142" y="1061"/>
                    <a:pt x="4797" y="2983"/>
                    <a:pt x="2907" y="2983"/>
                  </a:cubicBezTo>
                  <a:cubicBezTo>
                    <a:pt x="2842" y="2983"/>
                    <a:pt x="2775" y="2981"/>
                    <a:pt x="2706" y="2976"/>
                  </a:cubicBezTo>
                  <a:cubicBezTo>
                    <a:pt x="1981" y="2976"/>
                    <a:pt x="1440" y="2706"/>
                    <a:pt x="1083" y="2306"/>
                  </a:cubicBezTo>
                  <a:cubicBezTo>
                    <a:pt x="542" y="1678"/>
                    <a:pt x="488" y="769"/>
                    <a:pt x="488" y="412"/>
                  </a:cubicBezTo>
                  <a:close/>
                  <a:moveTo>
                    <a:pt x="315" y="1"/>
                  </a:moveTo>
                  <a:cubicBezTo>
                    <a:pt x="174" y="1"/>
                    <a:pt x="131" y="98"/>
                    <a:pt x="88" y="185"/>
                  </a:cubicBezTo>
                  <a:cubicBezTo>
                    <a:pt x="88" y="271"/>
                    <a:pt x="1" y="1624"/>
                    <a:pt x="812" y="2576"/>
                  </a:cubicBezTo>
                  <a:cubicBezTo>
                    <a:pt x="1256" y="3074"/>
                    <a:pt x="1895" y="3344"/>
                    <a:pt x="2652" y="3388"/>
                  </a:cubicBezTo>
                  <a:lnTo>
                    <a:pt x="2836" y="3388"/>
                  </a:lnTo>
                  <a:cubicBezTo>
                    <a:pt x="5498" y="3388"/>
                    <a:pt x="5584" y="271"/>
                    <a:pt x="5584" y="228"/>
                  </a:cubicBezTo>
                  <a:cubicBezTo>
                    <a:pt x="5584" y="185"/>
                    <a:pt x="5584" y="142"/>
                    <a:pt x="5541" y="98"/>
                  </a:cubicBezTo>
                  <a:cubicBezTo>
                    <a:pt x="5498" y="55"/>
                    <a:pt x="5454" y="1"/>
                    <a:pt x="541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2" name="Google Shape;995;p32"/>
            <p:cNvSpPr/>
            <p:nvPr/>
          </p:nvSpPr>
          <p:spPr>
            <a:xfrm>
              <a:off x="6560649" y="2849973"/>
              <a:ext cx="163480" cy="214147"/>
            </a:xfrm>
            <a:custGeom>
              <a:avLst/>
              <a:gdLst/>
              <a:ahLst/>
              <a:cxnLst/>
              <a:rect l="l" t="t" r="r" b="b"/>
              <a:pathLst>
                <a:path w="4643" h="6082" extrusionOk="0">
                  <a:moveTo>
                    <a:pt x="942" y="401"/>
                  </a:moveTo>
                  <a:cubicBezTo>
                    <a:pt x="1213" y="498"/>
                    <a:pt x="1851" y="672"/>
                    <a:pt x="2522" y="672"/>
                  </a:cubicBezTo>
                  <a:cubicBezTo>
                    <a:pt x="2976" y="672"/>
                    <a:pt x="3377" y="585"/>
                    <a:pt x="3745" y="498"/>
                  </a:cubicBezTo>
                  <a:cubicBezTo>
                    <a:pt x="3874" y="1083"/>
                    <a:pt x="4145" y="3063"/>
                    <a:pt x="3745" y="5541"/>
                  </a:cubicBezTo>
                  <a:cubicBezTo>
                    <a:pt x="3561" y="5584"/>
                    <a:pt x="3106" y="5725"/>
                    <a:pt x="2479" y="5725"/>
                  </a:cubicBezTo>
                  <a:cubicBezTo>
                    <a:pt x="1981" y="5725"/>
                    <a:pt x="1440" y="5681"/>
                    <a:pt x="899" y="5541"/>
                  </a:cubicBezTo>
                  <a:cubicBezTo>
                    <a:pt x="499" y="3019"/>
                    <a:pt x="812" y="1039"/>
                    <a:pt x="942" y="401"/>
                  </a:cubicBezTo>
                  <a:close/>
                  <a:moveTo>
                    <a:pt x="715" y="1"/>
                  </a:moveTo>
                  <a:cubicBezTo>
                    <a:pt x="672" y="44"/>
                    <a:pt x="628" y="87"/>
                    <a:pt x="628" y="131"/>
                  </a:cubicBezTo>
                  <a:cubicBezTo>
                    <a:pt x="585" y="228"/>
                    <a:pt x="1" y="2565"/>
                    <a:pt x="585" y="5725"/>
                  </a:cubicBezTo>
                  <a:cubicBezTo>
                    <a:pt x="585" y="5768"/>
                    <a:pt x="628" y="5811"/>
                    <a:pt x="715" y="5854"/>
                  </a:cubicBezTo>
                  <a:cubicBezTo>
                    <a:pt x="1310" y="5995"/>
                    <a:pt x="1894" y="6082"/>
                    <a:pt x="2479" y="6082"/>
                  </a:cubicBezTo>
                  <a:cubicBezTo>
                    <a:pt x="3420" y="6082"/>
                    <a:pt x="3918" y="5854"/>
                    <a:pt x="3961" y="5854"/>
                  </a:cubicBezTo>
                  <a:cubicBezTo>
                    <a:pt x="4015" y="5811"/>
                    <a:pt x="4058" y="5768"/>
                    <a:pt x="4058" y="5725"/>
                  </a:cubicBezTo>
                  <a:cubicBezTo>
                    <a:pt x="4643" y="2565"/>
                    <a:pt x="4058" y="271"/>
                    <a:pt x="4058" y="174"/>
                  </a:cubicBezTo>
                  <a:cubicBezTo>
                    <a:pt x="4058" y="131"/>
                    <a:pt x="4015" y="87"/>
                    <a:pt x="3961" y="87"/>
                  </a:cubicBezTo>
                  <a:cubicBezTo>
                    <a:pt x="3918" y="44"/>
                    <a:pt x="3874" y="44"/>
                    <a:pt x="3831" y="44"/>
                  </a:cubicBezTo>
                  <a:cubicBezTo>
                    <a:pt x="3420" y="228"/>
                    <a:pt x="3020" y="314"/>
                    <a:pt x="2522" y="314"/>
                  </a:cubicBezTo>
                  <a:cubicBezTo>
                    <a:pt x="1624" y="314"/>
                    <a:pt x="856" y="1"/>
                    <a:pt x="85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3" name="Google Shape;996;p32"/>
            <p:cNvSpPr/>
            <p:nvPr/>
          </p:nvSpPr>
          <p:spPr>
            <a:xfrm>
              <a:off x="6487518" y="3017713"/>
              <a:ext cx="315869" cy="51371"/>
            </a:xfrm>
            <a:custGeom>
              <a:avLst/>
              <a:gdLst/>
              <a:ahLst/>
              <a:cxnLst/>
              <a:rect l="l" t="t" r="r" b="b"/>
              <a:pathLst>
                <a:path w="8971" h="1459" extrusionOk="0">
                  <a:moveTo>
                    <a:pt x="532" y="1"/>
                  </a:moveTo>
                  <a:cubicBezTo>
                    <a:pt x="307" y="1"/>
                    <a:pt x="129" y="133"/>
                    <a:pt x="44" y="333"/>
                  </a:cubicBezTo>
                  <a:cubicBezTo>
                    <a:pt x="0" y="603"/>
                    <a:pt x="141" y="820"/>
                    <a:pt x="357" y="917"/>
                  </a:cubicBezTo>
                  <a:cubicBezTo>
                    <a:pt x="1980" y="1361"/>
                    <a:pt x="3701" y="1458"/>
                    <a:pt x="5097" y="1458"/>
                  </a:cubicBezTo>
                  <a:cubicBezTo>
                    <a:pt x="7033" y="1458"/>
                    <a:pt x="8429" y="1231"/>
                    <a:pt x="8570" y="1231"/>
                  </a:cubicBezTo>
                  <a:cubicBezTo>
                    <a:pt x="8797" y="1188"/>
                    <a:pt x="8970" y="961"/>
                    <a:pt x="8927" y="690"/>
                  </a:cubicBezTo>
                  <a:cubicBezTo>
                    <a:pt x="8889" y="490"/>
                    <a:pt x="8708" y="323"/>
                    <a:pt x="8481" y="323"/>
                  </a:cubicBezTo>
                  <a:cubicBezTo>
                    <a:pt x="8450" y="323"/>
                    <a:pt x="8418" y="326"/>
                    <a:pt x="8386" y="333"/>
                  </a:cubicBezTo>
                  <a:cubicBezTo>
                    <a:pt x="8361" y="333"/>
                    <a:pt x="6976" y="572"/>
                    <a:pt x="5113" y="572"/>
                  </a:cubicBezTo>
                  <a:cubicBezTo>
                    <a:pt x="3758" y="572"/>
                    <a:pt x="2150" y="446"/>
                    <a:pt x="628" y="8"/>
                  </a:cubicBezTo>
                  <a:cubicBezTo>
                    <a:pt x="595" y="3"/>
                    <a:pt x="563" y="1"/>
                    <a:pt x="53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4" name="Google Shape;997;p32"/>
            <p:cNvSpPr/>
            <p:nvPr/>
          </p:nvSpPr>
          <p:spPr>
            <a:xfrm>
              <a:off x="6899017" y="2676669"/>
              <a:ext cx="71230" cy="160452"/>
            </a:xfrm>
            <a:custGeom>
              <a:avLst/>
              <a:gdLst/>
              <a:ahLst/>
              <a:cxnLst/>
              <a:rect l="l" t="t" r="r" b="b"/>
              <a:pathLst>
                <a:path w="2023" h="4557" extrusionOk="0">
                  <a:moveTo>
                    <a:pt x="181" y="0"/>
                  </a:moveTo>
                  <a:cubicBezTo>
                    <a:pt x="97" y="0"/>
                    <a:pt x="1" y="146"/>
                    <a:pt x="86" y="183"/>
                  </a:cubicBezTo>
                  <a:cubicBezTo>
                    <a:pt x="573" y="497"/>
                    <a:pt x="1027" y="768"/>
                    <a:pt x="1481" y="1038"/>
                  </a:cubicBezTo>
                  <a:cubicBezTo>
                    <a:pt x="1565" y="1038"/>
                    <a:pt x="1608" y="1038"/>
                    <a:pt x="1611" y="999"/>
                  </a:cubicBezTo>
                  <a:lnTo>
                    <a:pt x="1611" y="999"/>
                  </a:lnTo>
                  <a:cubicBezTo>
                    <a:pt x="1567" y="2220"/>
                    <a:pt x="1069" y="3387"/>
                    <a:pt x="215" y="4338"/>
                  </a:cubicBezTo>
                  <a:cubicBezTo>
                    <a:pt x="149" y="4405"/>
                    <a:pt x="211" y="4556"/>
                    <a:pt x="308" y="4556"/>
                  </a:cubicBezTo>
                  <a:cubicBezTo>
                    <a:pt x="336" y="4556"/>
                    <a:pt x="368" y="4543"/>
                    <a:pt x="399" y="4511"/>
                  </a:cubicBezTo>
                  <a:cubicBezTo>
                    <a:pt x="1568" y="3343"/>
                    <a:pt x="2022" y="1763"/>
                    <a:pt x="1752" y="140"/>
                  </a:cubicBezTo>
                  <a:cubicBezTo>
                    <a:pt x="1752" y="107"/>
                    <a:pt x="1725" y="93"/>
                    <a:pt x="1694" y="93"/>
                  </a:cubicBezTo>
                  <a:cubicBezTo>
                    <a:pt x="1645" y="93"/>
                    <a:pt x="1585" y="130"/>
                    <a:pt x="1611" y="183"/>
                  </a:cubicBezTo>
                  <a:lnTo>
                    <a:pt x="1611" y="865"/>
                  </a:lnTo>
                  <a:cubicBezTo>
                    <a:pt x="1168" y="595"/>
                    <a:pt x="670" y="324"/>
                    <a:pt x="215" y="10"/>
                  </a:cubicBezTo>
                  <a:cubicBezTo>
                    <a:pt x="205" y="3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5" name="Google Shape;998;p32"/>
            <p:cNvSpPr/>
            <p:nvPr/>
          </p:nvSpPr>
          <p:spPr>
            <a:xfrm>
              <a:off x="6343122" y="2682373"/>
              <a:ext cx="45210" cy="109750"/>
            </a:xfrm>
            <a:custGeom>
              <a:avLst/>
              <a:gdLst/>
              <a:ahLst/>
              <a:cxnLst/>
              <a:rect l="l" t="t" r="r" b="b"/>
              <a:pathLst>
                <a:path w="1284" h="3117" extrusionOk="0">
                  <a:moveTo>
                    <a:pt x="296" y="1"/>
                  </a:moveTo>
                  <a:cubicBezTo>
                    <a:pt x="237" y="1"/>
                    <a:pt x="184" y="38"/>
                    <a:pt x="184" y="119"/>
                  </a:cubicBezTo>
                  <a:cubicBezTo>
                    <a:pt x="44" y="1147"/>
                    <a:pt x="0" y="2456"/>
                    <a:pt x="1039" y="3094"/>
                  </a:cubicBezTo>
                  <a:cubicBezTo>
                    <a:pt x="1055" y="3110"/>
                    <a:pt x="1074" y="3117"/>
                    <a:pt x="1094" y="3117"/>
                  </a:cubicBezTo>
                  <a:cubicBezTo>
                    <a:pt x="1182" y="3117"/>
                    <a:pt x="1284" y="2981"/>
                    <a:pt x="1169" y="2910"/>
                  </a:cubicBezTo>
                  <a:cubicBezTo>
                    <a:pt x="401" y="2142"/>
                    <a:pt x="401" y="1147"/>
                    <a:pt x="455" y="162"/>
                  </a:cubicBezTo>
                  <a:cubicBezTo>
                    <a:pt x="455" y="59"/>
                    <a:pt x="371" y="1"/>
                    <a:pt x="2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6" name="Google Shape;999;p32"/>
            <p:cNvSpPr/>
            <p:nvPr/>
          </p:nvSpPr>
          <p:spPr>
            <a:xfrm>
              <a:off x="6574768" y="2673571"/>
              <a:ext cx="68202" cy="24260"/>
            </a:xfrm>
            <a:custGeom>
              <a:avLst/>
              <a:gdLst/>
              <a:ahLst/>
              <a:cxnLst/>
              <a:rect l="l" t="t" r="r" b="b"/>
              <a:pathLst>
                <a:path w="1937" h="689" extrusionOk="0">
                  <a:moveTo>
                    <a:pt x="98" y="1"/>
                  </a:moveTo>
                  <a:cubicBezTo>
                    <a:pt x="43" y="1"/>
                    <a:pt x="0" y="44"/>
                    <a:pt x="43" y="98"/>
                  </a:cubicBezTo>
                  <a:cubicBezTo>
                    <a:pt x="455" y="500"/>
                    <a:pt x="1088" y="689"/>
                    <a:pt x="1670" y="689"/>
                  </a:cubicBezTo>
                  <a:cubicBezTo>
                    <a:pt x="1731" y="689"/>
                    <a:pt x="1791" y="687"/>
                    <a:pt x="1850" y="683"/>
                  </a:cubicBezTo>
                  <a:cubicBezTo>
                    <a:pt x="1937" y="683"/>
                    <a:pt x="1937" y="542"/>
                    <a:pt x="1850" y="542"/>
                  </a:cubicBezTo>
                  <a:cubicBezTo>
                    <a:pt x="1223" y="455"/>
                    <a:pt x="725" y="228"/>
                    <a:pt x="9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7" name="Google Shape;1000;p32"/>
            <p:cNvSpPr/>
            <p:nvPr/>
          </p:nvSpPr>
          <p:spPr>
            <a:xfrm>
              <a:off x="6487518" y="2896837"/>
              <a:ext cx="17570" cy="88835"/>
            </a:xfrm>
            <a:custGeom>
              <a:avLst/>
              <a:gdLst/>
              <a:ahLst/>
              <a:cxnLst/>
              <a:rect l="l" t="t" r="r" b="b"/>
              <a:pathLst>
                <a:path w="499" h="2523" extrusionOk="0">
                  <a:moveTo>
                    <a:pt x="114" y="1"/>
                  </a:moveTo>
                  <a:cubicBezTo>
                    <a:pt x="79" y="1"/>
                    <a:pt x="44" y="22"/>
                    <a:pt x="44" y="65"/>
                  </a:cubicBezTo>
                  <a:cubicBezTo>
                    <a:pt x="0" y="834"/>
                    <a:pt x="87" y="1645"/>
                    <a:pt x="228" y="2413"/>
                  </a:cubicBezTo>
                  <a:cubicBezTo>
                    <a:pt x="246" y="2488"/>
                    <a:pt x="299" y="2523"/>
                    <a:pt x="354" y="2523"/>
                  </a:cubicBezTo>
                  <a:cubicBezTo>
                    <a:pt x="425" y="2523"/>
                    <a:pt x="498" y="2464"/>
                    <a:pt x="498" y="2359"/>
                  </a:cubicBezTo>
                  <a:cubicBezTo>
                    <a:pt x="411" y="1602"/>
                    <a:pt x="314" y="834"/>
                    <a:pt x="184" y="65"/>
                  </a:cubicBezTo>
                  <a:cubicBezTo>
                    <a:pt x="184" y="22"/>
                    <a:pt x="149" y="1"/>
                    <a:pt x="11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8" name="Google Shape;1001;p32"/>
            <p:cNvSpPr/>
            <p:nvPr/>
          </p:nvSpPr>
          <p:spPr>
            <a:xfrm>
              <a:off x="6392803" y="3074507"/>
              <a:ext cx="70561" cy="100912"/>
            </a:xfrm>
            <a:custGeom>
              <a:avLst/>
              <a:gdLst/>
              <a:ahLst/>
              <a:cxnLst/>
              <a:rect l="l" t="t" r="r" b="b"/>
              <a:pathLst>
                <a:path w="2004" h="2866" extrusionOk="0">
                  <a:moveTo>
                    <a:pt x="1959" y="1"/>
                  </a:moveTo>
                  <a:cubicBezTo>
                    <a:pt x="1948" y="1"/>
                    <a:pt x="1934" y="6"/>
                    <a:pt x="1922" y="18"/>
                  </a:cubicBezTo>
                  <a:cubicBezTo>
                    <a:pt x="1111" y="787"/>
                    <a:pt x="483" y="1696"/>
                    <a:pt x="29" y="2723"/>
                  </a:cubicBezTo>
                  <a:cubicBezTo>
                    <a:pt x="0" y="2815"/>
                    <a:pt x="69" y="2865"/>
                    <a:pt x="132" y="2865"/>
                  </a:cubicBezTo>
                  <a:cubicBezTo>
                    <a:pt x="165" y="2865"/>
                    <a:pt x="197" y="2851"/>
                    <a:pt x="212" y="2821"/>
                  </a:cubicBezTo>
                  <a:cubicBezTo>
                    <a:pt x="667" y="1825"/>
                    <a:pt x="1251" y="884"/>
                    <a:pt x="1965" y="72"/>
                  </a:cubicBezTo>
                  <a:cubicBezTo>
                    <a:pt x="2004" y="34"/>
                    <a:pt x="1987" y="1"/>
                    <a:pt x="195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9" name="Google Shape;1002;p32"/>
            <p:cNvSpPr/>
            <p:nvPr/>
          </p:nvSpPr>
          <p:spPr>
            <a:xfrm>
              <a:off x="6309602" y="3518364"/>
              <a:ext cx="63660" cy="69610"/>
            </a:xfrm>
            <a:custGeom>
              <a:avLst/>
              <a:gdLst/>
              <a:ahLst/>
              <a:cxnLst/>
              <a:rect l="l" t="t" r="r" b="b"/>
              <a:pathLst>
                <a:path w="1808" h="1977" extrusionOk="0">
                  <a:moveTo>
                    <a:pt x="128" y="1"/>
                  </a:moveTo>
                  <a:cubicBezTo>
                    <a:pt x="90" y="1"/>
                    <a:pt x="54" y="24"/>
                    <a:pt x="54" y="83"/>
                  </a:cubicBezTo>
                  <a:cubicBezTo>
                    <a:pt x="0" y="397"/>
                    <a:pt x="0" y="764"/>
                    <a:pt x="0" y="1122"/>
                  </a:cubicBezTo>
                  <a:cubicBezTo>
                    <a:pt x="0" y="1305"/>
                    <a:pt x="0" y="1479"/>
                    <a:pt x="141" y="1619"/>
                  </a:cubicBezTo>
                  <a:cubicBezTo>
                    <a:pt x="498" y="1976"/>
                    <a:pt x="1223" y="1976"/>
                    <a:pt x="1677" y="1976"/>
                  </a:cubicBezTo>
                  <a:cubicBezTo>
                    <a:pt x="1807" y="1976"/>
                    <a:pt x="1807" y="1803"/>
                    <a:pt x="1721" y="1803"/>
                  </a:cubicBezTo>
                  <a:cubicBezTo>
                    <a:pt x="1310" y="1749"/>
                    <a:pt x="769" y="1706"/>
                    <a:pt x="455" y="1479"/>
                  </a:cubicBezTo>
                  <a:cubicBezTo>
                    <a:pt x="141" y="1262"/>
                    <a:pt x="228" y="451"/>
                    <a:pt x="228" y="83"/>
                  </a:cubicBezTo>
                  <a:cubicBezTo>
                    <a:pt x="228" y="35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0" name="Google Shape;1003;p32"/>
            <p:cNvSpPr/>
            <p:nvPr/>
          </p:nvSpPr>
          <p:spPr>
            <a:xfrm>
              <a:off x="6419738" y="3347983"/>
              <a:ext cx="101264" cy="34154"/>
            </a:xfrm>
            <a:custGeom>
              <a:avLst/>
              <a:gdLst/>
              <a:ahLst/>
              <a:cxnLst/>
              <a:rect l="l" t="t" r="r" b="b"/>
              <a:pathLst>
                <a:path w="2876" h="970" extrusionOk="0">
                  <a:moveTo>
                    <a:pt x="161" y="1"/>
                  </a:moveTo>
                  <a:cubicBezTo>
                    <a:pt x="54" y="1"/>
                    <a:pt x="1" y="104"/>
                    <a:pt x="75" y="150"/>
                  </a:cubicBezTo>
                  <a:cubicBezTo>
                    <a:pt x="930" y="594"/>
                    <a:pt x="1839" y="864"/>
                    <a:pt x="2780" y="962"/>
                  </a:cubicBezTo>
                  <a:cubicBezTo>
                    <a:pt x="2793" y="967"/>
                    <a:pt x="2804" y="970"/>
                    <a:pt x="2814" y="970"/>
                  </a:cubicBezTo>
                  <a:cubicBezTo>
                    <a:pt x="2876" y="970"/>
                    <a:pt x="2864" y="864"/>
                    <a:pt x="2780" y="864"/>
                  </a:cubicBezTo>
                  <a:cubicBezTo>
                    <a:pt x="1882" y="691"/>
                    <a:pt x="1027" y="421"/>
                    <a:pt x="216" y="9"/>
                  </a:cubicBezTo>
                  <a:cubicBezTo>
                    <a:pt x="196" y="3"/>
                    <a:pt x="178" y="1"/>
                    <a:pt x="16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1" name="Google Shape;1004;p32"/>
            <p:cNvSpPr/>
            <p:nvPr/>
          </p:nvSpPr>
          <p:spPr>
            <a:xfrm>
              <a:off x="6434139" y="3084296"/>
              <a:ext cx="84750" cy="145875"/>
            </a:xfrm>
            <a:custGeom>
              <a:avLst/>
              <a:gdLst/>
              <a:ahLst/>
              <a:cxnLst/>
              <a:rect l="l" t="t" r="r" b="b"/>
              <a:pathLst>
                <a:path w="2407" h="4143" extrusionOk="0">
                  <a:moveTo>
                    <a:pt x="2271" y="0"/>
                  </a:moveTo>
                  <a:cubicBezTo>
                    <a:pt x="2259" y="0"/>
                    <a:pt x="2249" y="3"/>
                    <a:pt x="2241" y="11"/>
                  </a:cubicBezTo>
                  <a:cubicBezTo>
                    <a:pt x="1332" y="1277"/>
                    <a:pt x="618" y="2586"/>
                    <a:pt x="34" y="4025"/>
                  </a:cubicBezTo>
                  <a:cubicBezTo>
                    <a:pt x="0" y="4086"/>
                    <a:pt x="59" y="4142"/>
                    <a:pt x="118" y="4142"/>
                  </a:cubicBezTo>
                  <a:cubicBezTo>
                    <a:pt x="154" y="4142"/>
                    <a:pt x="191" y="4122"/>
                    <a:pt x="207" y="4068"/>
                  </a:cubicBezTo>
                  <a:cubicBezTo>
                    <a:pt x="845" y="2673"/>
                    <a:pt x="1516" y="1363"/>
                    <a:pt x="2371" y="108"/>
                  </a:cubicBezTo>
                  <a:cubicBezTo>
                    <a:pt x="2407" y="73"/>
                    <a:pt x="2325" y="0"/>
                    <a:pt x="227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2" name="Google Shape;1005;p32"/>
            <p:cNvSpPr/>
            <p:nvPr/>
          </p:nvSpPr>
          <p:spPr>
            <a:xfrm>
              <a:off x="6729199" y="2976447"/>
              <a:ext cx="18556" cy="42956"/>
            </a:xfrm>
            <a:custGeom>
              <a:avLst/>
              <a:gdLst/>
              <a:ahLst/>
              <a:cxnLst/>
              <a:rect l="l" t="t" r="r" b="b"/>
              <a:pathLst>
                <a:path w="527" h="1220" extrusionOk="0">
                  <a:moveTo>
                    <a:pt x="418" y="1"/>
                  </a:moveTo>
                  <a:cubicBezTo>
                    <a:pt x="364" y="1"/>
                    <a:pt x="310" y="33"/>
                    <a:pt x="310" y="98"/>
                  </a:cubicBezTo>
                  <a:cubicBezTo>
                    <a:pt x="256" y="423"/>
                    <a:pt x="213" y="737"/>
                    <a:pt x="40" y="1051"/>
                  </a:cubicBezTo>
                  <a:cubicBezTo>
                    <a:pt x="1" y="1144"/>
                    <a:pt x="84" y="1220"/>
                    <a:pt x="151" y="1220"/>
                  </a:cubicBezTo>
                  <a:cubicBezTo>
                    <a:pt x="177" y="1220"/>
                    <a:pt x="200" y="1208"/>
                    <a:pt x="213" y="1180"/>
                  </a:cubicBezTo>
                  <a:cubicBezTo>
                    <a:pt x="397" y="823"/>
                    <a:pt x="526" y="510"/>
                    <a:pt x="526" y="98"/>
                  </a:cubicBezTo>
                  <a:cubicBezTo>
                    <a:pt x="526" y="33"/>
                    <a:pt x="472" y="1"/>
                    <a:pt x="41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3" name="Google Shape;1006;p32"/>
            <p:cNvSpPr/>
            <p:nvPr/>
          </p:nvSpPr>
          <p:spPr>
            <a:xfrm>
              <a:off x="6541600" y="2987644"/>
              <a:ext cx="22922" cy="41055"/>
            </a:xfrm>
            <a:custGeom>
              <a:avLst/>
              <a:gdLst/>
              <a:ahLst/>
              <a:cxnLst/>
              <a:rect l="l" t="t" r="r" b="b"/>
              <a:pathLst>
                <a:path w="651" h="1166" extrusionOk="0">
                  <a:moveTo>
                    <a:pt x="37" y="1"/>
                  </a:moveTo>
                  <a:cubicBezTo>
                    <a:pt x="16" y="1"/>
                    <a:pt x="1" y="14"/>
                    <a:pt x="1" y="51"/>
                  </a:cubicBezTo>
                  <a:cubicBezTo>
                    <a:pt x="1" y="419"/>
                    <a:pt x="174" y="862"/>
                    <a:pt x="401" y="1133"/>
                  </a:cubicBezTo>
                  <a:cubicBezTo>
                    <a:pt x="435" y="1156"/>
                    <a:pt x="468" y="1166"/>
                    <a:pt x="498" y="1166"/>
                  </a:cubicBezTo>
                  <a:cubicBezTo>
                    <a:pt x="592" y="1166"/>
                    <a:pt x="651" y="1069"/>
                    <a:pt x="585" y="1003"/>
                  </a:cubicBezTo>
                  <a:cubicBezTo>
                    <a:pt x="498" y="862"/>
                    <a:pt x="358" y="733"/>
                    <a:pt x="271" y="549"/>
                  </a:cubicBezTo>
                  <a:cubicBezTo>
                    <a:pt x="228" y="419"/>
                    <a:pt x="174" y="235"/>
                    <a:pt x="131" y="51"/>
                  </a:cubicBezTo>
                  <a:cubicBezTo>
                    <a:pt x="106" y="26"/>
                    <a:pt x="66" y="1"/>
                    <a:pt x="3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4" name="Google Shape;1007;p32"/>
            <p:cNvSpPr/>
            <p:nvPr/>
          </p:nvSpPr>
          <p:spPr>
            <a:xfrm>
              <a:off x="6725608" y="3089366"/>
              <a:ext cx="17570" cy="45527"/>
            </a:xfrm>
            <a:custGeom>
              <a:avLst/>
              <a:gdLst/>
              <a:ahLst/>
              <a:cxnLst/>
              <a:rect l="l" t="t" r="r" b="b"/>
              <a:pathLst>
                <a:path w="499" h="1293" extrusionOk="0">
                  <a:moveTo>
                    <a:pt x="65" y="1"/>
                  </a:moveTo>
                  <a:cubicBezTo>
                    <a:pt x="30" y="1"/>
                    <a:pt x="1" y="26"/>
                    <a:pt x="1" y="51"/>
                  </a:cubicBezTo>
                  <a:cubicBezTo>
                    <a:pt x="142" y="462"/>
                    <a:pt x="228" y="862"/>
                    <a:pt x="358" y="1219"/>
                  </a:cubicBezTo>
                  <a:cubicBezTo>
                    <a:pt x="385" y="1268"/>
                    <a:pt x="420" y="1292"/>
                    <a:pt x="449" y="1292"/>
                  </a:cubicBezTo>
                  <a:cubicBezTo>
                    <a:pt x="477" y="1292"/>
                    <a:pt x="499" y="1268"/>
                    <a:pt x="499" y="1219"/>
                  </a:cubicBezTo>
                  <a:cubicBezTo>
                    <a:pt x="358" y="819"/>
                    <a:pt x="228" y="462"/>
                    <a:pt x="142" y="51"/>
                  </a:cubicBezTo>
                  <a:cubicBezTo>
                    <a:pt x="119" y="14"/>
                    <a:pt x="90" y="1"/>
                    <a:pt x="6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5" name="Google Shape;1008;p32"/>
            <p:cNvSpPr/>
            <p:nvPr/>
          </p:nvSpPr>
          <p:spPr>
            <a:xfrm>
              <a:off x="6675645" y="3071902"/>
              <a:ext cx="21443" cy="65068"/>
            </a:xfrm>
            <a:custGeom>
              <a:avLst/>
              <a:gdLst/>
              <a:ahLst/>
              <a:cxnLst/>
              <a:rect l="l" t="t" r="r" b="b"/>
              <a:pathLst>
                <a:path w="609" h="1848" extrusionOk="0">
                  <a:moveTo>
                    <a:pt x="120" y="1"/>
                  </a:moveTo>
                  <a:cubicBezTo>
                    <a:pt x="57" y="1"/>
                    <a:pt x="1" y="47"/>
                    <a:pt x="24" y="146"/>
                  </a:cubicBezTo>
                  <a:cubicBezTo>
                    <a:pt x="111" y="687"/>
                    <a:pt x="208" y="1228"/>
                    <a:pt x="381" y="1770"/>
                  </a:cubicBezTo>
                  <a:cubicBezTo>
                    <a:pt x="381" y="1823"/>
                    <a:pt x="420" y="1847"/>
                    <a:pt x="465" y="1847"/>
                  </a:cubicBezTo>
                  <a:cubicBezTo>
                    <a:pt x="530" y="1847"/>
                    <a:pt x="608" y="1798"/>
                    <a:pt x="608" y="1715"/>
                  </a:cubicBezTo>
                  <a:cubicBezTo>
                    <a:pt x="522" y="1174"/>
                    <a:pt x="338" y="633"/>
                    <a:pt x="251" y="92"/>
                  </a:cubicBezTo>
                  <a:cubicBezTo>
                    <a:pt x="232" y="33"/>
                    <a:pt x="173" y="1"/>
                    <a:pt x="12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96" name="Google Shape;1009;p32"/>
          <p:cNvSpPr txBox="1">
            <a:spLocks noGrp="1"/>
          </p:cNvSpPr>
          <p:nvPr>
            <p:ph type="title"/>
          </p:nvPr>
        </p:nvSpPr>
        <p:spPr>
          <a:xfrm>
            <a:off x="2444066" y="267838"/>
            <a:ext cx="40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Analisis SWOT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8997" name="Google Shape;1010;p32"/>
          <p:cNvSpPr txBox="1">
            <a:spLocks noGrp="1"/>
          </p:cNvSpPr>
          <p:nvPr>
            <p:ph type="subTitle" idx="1"/>
          </p:nvPr>
        </p:nvSpPr>
        <p:spPr>
          <a:xfrm>
            <a:off x="2293552" y="966136"/>
            <a:ext cx="4763153" cy="3396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1" dirty="0" err="1"/>
              <a:t>Faktor</a:t>
            </a:r>
            <a:r>
              <a:rPr lang="en-GB" b="1" dirty="0"/>
              <a:t> Internal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1). </a:t>
            </a:r>
            <a:r>
              <a:rPr lang="en-GB" i="1" dirty="0"/>
              <a:t>Strength</a:t>
            </a:r>
            <a:r>
              <a:rPr lang="en-GB" dirty="0"/>
              <a:t> (</a:t>
            </a:r>
            <a:r>
              <a:rPr lang="en-GB" dirty="0" err="1"/>
              <a:t>Kekuatan</a:t>
            </a:r>
            <a:r>
              <a:rPr lang="en-GB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Keunggulan</a:t>
            </a:r>
            <a:r>
              <a:rPr lang="en-GB" dirty="0"/>
              <a:t> </a:t>
            </a:r>
            <a:r>
              <a:rPr lang="en-GB" dirty="0" err="1"/>
              <a:t>Produk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Kreativitas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Bahan</a:t>
            </a:r>
            <a:r>
              <a:rPr lang="en-GB" dirty="0"/>
              <a:t> Baku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2). </a:t>
            </a:r>
            <a:r>
              <a:rPr lang="en-GB" i="1" dirty="0"/>
              <a:t>Weakness</a:t>
            </a:r>
            <a:r>
              <a:rPr lang="en-GB" dirty="0"/>
              <a:t> (</a:t>
            </a:r>
            <a:r>
              <a:rPr lang="en-GB" dirty="0" err="1"/>
              <a:t>Kelemahan</a:t>
            </a:r>
            <a:r>
              <a:rPr lang="en-GB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cukup</a:t>
            </a:r>
            <a:r>
              <a:rPr lang="en-GB" dirty="0"/>
              <a:t> </a:t>
            </a:r>
            <a:r>
              <a:rPr lang="en-GB" dirty="0" err="1"/>
              <a:t>pengalaman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Kurangnya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manusia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2. </a:t>
            </a:r>
            <a:r>
              <a:rPr lang="en-GB" b="1" dirty="0" err="1"/>
              <a:t>Faktor</a:t>
            </a:r>
            <a:r>
              <a:rPr lang="en-GB" b="1" dirty="0"/>
              <a:t> </a:t>
            </a:r>
            <a:r>
              <a:rPr lang="en-GB" b="1" dirty="0" err="1"/>
              <a:t>Eksternal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1). </a:t>
            </a:r>
            <a:r>
              <a:rPr lang="en-GB" i="1" dirty="0"/>
              <a:t>Opportunities</a:t>
            </a:r>
            <a:r>
              <a:rPr lang="en-GB" dirty="0"/>
              <a:t> (</a:t>
            </a:r>
            <a:r>
              <a:rPr lang="en-GB" dirty="0" err="1"/>
              <a:t>Peluang</a:t>
            </a:r>
            <a:r>
              <a:rPr lang="en-GB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Banyaknya</a:t>
            </a:r>
            <a:r>
              <a:rPr lang="en-GB" dirty="0"/>
              <a:t> </a:t>
            </a:r>
            <a:r>
              <a:rPr lang="en-GB" dirty="0" err="1"/>
              <a:t>Konsumen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Pemasaran</a:t>
            </a: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</a:t>
            </a:r>
            <a:r>
              <a:rPr lang="en-GB" i="1" dirty="0"/>
              <a:t> Threats</a:t>
            </a:r>
            <a:r>
              <a:rPr lang="en-GB" dirty="0"/>
              <a:t> (</a:t>
            </a:r>
            <a:r>
              <a:rPr lang="en-GB" dirty="0" err="1"/>
              <a:t>Ancaman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48998" name="Google Shape;1011;p32"/>
          <p:cNvSpPr/>
          <p:nvPr/>
        </p:nvSpPr>
        <p:spPr>
          <a:xfrm>
            <a:off x="692525" y="1007575"/>
            <a:ext cx="224721" cy="224044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9" name="Google Shape;1012;p32"/>
          <p:cNvSpPr/>
          <p:nvPr/>
        </p:nvSpPr>
        <p:spPr>
          <a:xfrm>
            <a:off x="980700" y="794125"/>
            <a:ext cx="119332" cy="11875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0" name="Google Shape;1013;p32"/>
          <p:cNvSpPr/>
          <p:nvPr/>
        </p:nvSpPr>
        <p:spPr>
          <a:xfrm>
            <a:off x="8226154" y="4240850"/>
            <a:ext cx="107700" cy="10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1" name="Google Shape;1014;p32"/>
          <p:cNvSpPr/>
          <p:nvPr/>
        </p:nvSpPr>
        <p:spPr>
          <a:xfrm>
            <a:off x="745213" y="3811525"/>
            <a:ext cx="119332" cy="118757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2" name="Google Shape;1015;p32"/>
          <p:cNvSpPr/>
          <p:nvPr/>
        </p:nvSpPr>
        <p:spPr>
          <a:xfrm>
            <a:off x="7297825" y="3224138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3" name="Google Shape;1016;p32"/>
          <p:cNvSpPr/>
          <p:nvPr/>
        </p:nvSpPr>
        <p:spPr>
          <a:xfrm>
            <a:off x="7476425" y="2825588"/>
            <a:ext cx="53700" cy="5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4" name="Google Shape;1017;p32"/>
          <p:cNvSpPr/>
          <p:nvPr/>
        </p:nvSpPr>
        <p:spPr>
          <a:xfrm>
            <a:off x="8466523" y="1576668"/>
            <a:ext cx="122700" cy="12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5" name="Google Shape;1018;p32"/>
          <p:cNvSpPr/>
          <p:nvPr/>
        </p:nvSpPr>
        <p:spPr>
          <a:xfrm>
            <a:off x="7752576" y="1699400"/>
            <a:ext cx="61200" cy="6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6" name="Google Shape;1019;p32"/>
          <p:cNvSpPr/>
          <p:nvPr/>
        </p:nvSpPr>
        <p:spPr>
          <a:xfrm>
            <a:off x="7530131" y="1346260"/>
            <a:ext cx="61200" cy="6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7" name="Google Shape;1020;p32"/>
          <p:cNvSpPr/>
          <p:nvPr/>
        </p:nvSpPr>
        <p:spPr>
          <a:xfrm>
            <a:off x="346583" y="1508696"/>
            <a:ext cx="191378" cy="190804"/>
          </a:xfrm>
          <a:custGeom>
            <a:avLst/>
            <a:gdLst/>
            <a:ahLst/>
            <a:cxnLst/>
            <a:rect l="l" t="t" r="r" b="b"/>
            <a:pathLst>
              <a:path w="6169" h="6150" extrusionOk="0">
                <a:moveTo>
                  <a:pt x="2434" y="0"/>
                </a:moveTo>
                <a:cubicBezTo>
                  <a:pt x="2416" y="0"/>
                  <a:pt x="2398" y="2"/>
                  <a:pt x="2381" y="5"/>
                </a:cubicBezTo>
                <a:cubicBezTo>
                  <a:pt x="1937" y="135"/>
                  <a:pt x="1570" y="1802"/>
                  <a:pt x="1570" y="1802"/>
                </a:cubicBezTo>
                <a:cubicBezTo>
                  <a:pt x="1570" y="1802"/>
                  <a:pt x="44" y="2483"/>
                  <a:pt x="1" y="2981"/>
                </a:cubicBezTo>
                <a:cubicBezTo>
                  <a:pt x="1" y="3425"/>
                  <a:pt x="1440" y="4290"/>
                  <a:pt x="1440" y="4290"/>
                </a:cubicBezTo>
                <a:cubicBezTo>
                  <a:pt x="1440" y="4290"/>
                  <a:pt x="1624" y="5957"/>
                  <a:pt x="2067" y="6130"/>
                </a:cubicBezTo>
                <a:cubicBezTo>
                  <a:pt x="2100" y="6143"/>
                  <a:pt x="2138" y="6149"/>
                  <a:pt x="2179" y="6149"/>
                </a:cubicBezTo>
                <a:cubicBezTo>
                  <a:pt x="2700" y="6149"/>
                  <a:pt x="3788" y="5145"/>
                  <a:pt x="3788" y="5145"/>
                </a:cubicBezTo>
                <a:cubicBezTo>
                  <a:pt x="3788" y="5145"/>
                  <a:pt x="4509" y="5304"/>
                  <a:pt x="5083" y="5304"/>
                </a:cubicBezTo>
                <a:cubicBezTo>
                  <a:pt x="5370" y="5304"/>
                  <a:pt x="5620" y="5264"/>
                  <a:pt x="5725" y="5145"/>
                </a:cubicBezTo>
                <a:cubicBezTo>
                  <a:pt x="6038" y="4734"/>
                  <a:pt x="5313" y="3252"/>
                  <a:pt x="5313" y="3252"/>
                </a:cubicBezTo>
                <a:cubicBezTo>
                  <a:pt x="5313" y="3252"/>
                  <a:pt x="6168" y="1758"/>
                  <a:pt x="5898" y="1358"/>
                </a:cubicBezTo>
                <a:cubicBezTo>
                  <a:pt x="5769" y="1163"/>
                  <a:pt x="5326" y="1111"/>
                  <a:pt x="4896" y="1111"/>
                </a:cubicBezTo>
                <a:cubicBezTo>
                  <a:pt x="4420" y="1111"/>
                  <a:pt x="3961" y="1174"/>
                  <a:pt x="3961" y="1174"/>
                </a:cubicBezTo>
                <a:cubicBezTo>
                  <a:pt x="3961" y="1174"/>
                  <a:pt x="2917" y="0"/>
                  <a:pt x="24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8" name="Google Shape;1021;p32"/>
          <p:cNvSpPr/>
          <p:nvPr/>
        </p:nvSpPr>
        <p:spPr>
          <a:xfrm>
            <a:off x="8551125" y="3198910"/>
            <a:ext cx="104672" cy="104181"/>
          </a:xfrm>
          <a:custGeom>
            <a:avLst/>
            <a:gdLst/>
            <a:ahLst/>
            <a:cxnLst/>
            <a:rect l="l" t="t" r="r" b="b"/>
            <a:pathLst>
              <a:path w="6179" h="6150" extrusionOk="0">
                <a:moveTo>
                  <a:pt x="3734" y="0"/>
                </a:moveTo>
                <a:cubicBezTo>
                  <a:pt x="3251" y="0"/>
                  <a:pt x="2208" y="1174"/>
                  <a:pt x="2208" y="1174"/>
                </a:cubicBezTo>
                <a:cubicBezTo>
                  <a:pt x="2208" y="1174"/>
                  <a:pt x="1748" y="1111"/>
                  <a:pt x="1273" y="1111"/>
                </a:cubicBezTo>
                <a:cubicBezTo>
                  <a:pt x="843" y="1111"/>
                  <a:pt x="399" y="1163"/>
                  <a:pt x="271" y="1358"/>
                </a:cubicBezTo>
                <a:cubicBezTo>
                  <a:pt x="0" y="1758"/>
                  <a:pt x="855" y="3252"/>
                  <a:pt x="855" y="3252"/>
                </a:cubicBezTo>
                <a:cubicBezTo>
                  <a:pt x="855" y="3252"/>
                  <a:pt x="141" y="4734"/>
                  <a:pt x="455" y="5145"/>
                </a:cubicBezTo>
                <a:cubicBezTo>
                  <a:pt x="559" y="5264"/>
                  <a:pt x="809" y="5304"/>
                  <a:pt x="1096" y="5304"/>
                </a:cubicBezTo>
                <a:cubicBezTo>
                  <a:pt x="1670" y="5304"/>
                  <a:pt x="2391" y="5145"/>
                  <a:pt x="2391" y="5145"/>
                </a:cubicBezTo>
                <a:cubicBezTo>
                  <a:pt x="2391" y="5145"/>
                  <a:pt x="3479" y="6149"/>
                  <a:pt x="3992" y="6149"/>
                </a:cubicBezTo>
                <a:cubicBezTo>
                  <a:pt x="4032" y="6149"/>
                  <a:pt x="4069" y="6143"/>
                  <a:pt x="4101" y="6130"/>
                </a:cubicBezTo>
                <a:cubicBezTo>
                  <a:pt x="4556" y="5957"/>
                  <a:pt x="4739" y="4290"/>
                  <a:pt x="4739" y="4290"/>
                </a:cubicBezTo>
                <a:cubicBezTo>
                  <a:pt x="4739" y="4290"/>
                  <a:pt x="6179" y="3425"/>
                  <a:pt x="6179" y="2981"/>
                </a:cubicBezTo>
                <a:cubicBezTo>
                  <a:pt x="6135" y="2483"/>
                  <a:pt x="4599" y="1802"/>
                  <a:pt x="4599" y="1802"/>
                </a:cubicBezTo>
                <a:cubicBezTo>
                  <a:pt x="4599" y="1802"/>
                  <a:pt x="4285" y="135"/>
                  <a:pt x="3787" y="5"/>
                </a:cubicBezTo>
                <a:cubicBezTo>
                  <a:pt x="3770" y="2"/>
                  <a:pt x="3753" y="0"/>
                  <a:pt x="3734" y="0"/>
                </a:cubicBezTo>
                <a:close/>
              </a:path>
            </a:pathLst>
          </a:custGeom>
          <a:solidFill>
            <a:srgbClr val="FFB600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22;p32"/>
          <p:cNvGrpSpPr/>
          <p:nvPr/>
        </p:nvGrpSpPr>
        <p:grpSpPr>
          <a:xfrm rot="708730">
            <a:off x="6782809" y="1891604"/>
            <a:ext cx="1549631" cy="916757"/>
            <a:chOff x="6135101" y="1764202"/>
            <a:chExt cx="1054223" cy="623675"/>
          </a:xfrm>
        </p:grpSpPr>
        <p:sp>
          <p:nvSpPr>
            <p:cNvPr id="1049009" name="Google Shape;1023;p32"/>
            <p:cNvSpPr/>
            <p:nvPr/>
          </p:nvSpPr>
          <p:spPr>
            <a:xfrm>
              <a:off x="6135101" y="1764202"/>
              <a:ext cx="1054223" cy="623675"/>
            </a:xfrm>
            <a:custGeom>
              <a:avLst/>
              <a:gdLst/>
              <a:ahLst/>
              <a:cxnLst/>
              <a:rect l="l" t="t" r="r" b="b"/>
              <a:pathLst>
                <a:path w="29941" h="17713" extrusionOk="0">
                  <a:moveTo>
                    <a:pt x="12898" y="0"/>
                  </a:moveTo>
                  <a:cubicBezTo>
                    <a:pt x="11448" y="0"/>
                    <a:pt x="10096" y="855"/>
                    <a:pt x="8743" y="2521"/>
                  </a:cubicBezTo>
                  <a:cubicBezTo>
                    <a:pt x="6633" y="5183"/>
                    <a:pt x="6807" y="7390"/>
                    <a:pt x="7348" y="8786"/>
                  </a:cubicBezTo>
                  <a:cubicBezTo>
                    <a:pt x="6720" y="9197"/>
                    <a:pt x="6309" y="9825"/>
                    <a:pt x="6136" y="10593"/>
                  </a:cubicBezTo>
                  <a:cubicBezTo>
                    <a:pt x="5952" y="10680"/>
                    <a:pt x="5768" y="10777"/>
                    <a:pt x="5595" y="10864"/>
                  </a:cubicBezTo>
                  <a:cubicBezTo>
                    <a:pt x="5497" y="10777"/>
                    <a:pt x="5411" y="10636"/>
                    <a:pt x="5324" y="10550"/>
                  </a:cubicBezTo>
                  <a:cubicBezTo>
                    <a:pt x="4956" y="10236"/>
                    <a:pt x="4469" y="10052"/>
                    <a:pt x="4015" y="10052"/>
                  </a:cubicBezTo>
                  <a:cubicBezTo>
                    <a:pt x="3290" y="10052"/>
                    <a:pt x="2619" y="10452"/>
                    <a:pt x="2251" y="11091"/>
                  </a:cubicBezTo>
                  <a:cubicBezTo>
                    <a:pt x="2208" y="11177"/>
                    <a:pt x="2165" y="11318"/>
                    <a:pt x="2121" y="11405"/>
                  </a:cubicBezTo>
                  <a:cubicBezTo>
                    <a:pt x="2121" y="11405"/>
                    <a:pt x="1039" y="12400"/>
                    <a:pt x="769" y="12800"/>
                  </a:cubicBezTo>
                  <a:cubicBezTo>
                    <a:pt x="1" y="13969"/>
                    <a:pt x="185" y="15278"/>
                    <a:pt x="769" y="16230"/>
                  </a:cubicBezTo>
                  <a:cubicBezTo>
                    <a:pt x="1353" y="17085"/>
                    <a:pt x="2349" y="17626"/>
                    <a:pt x="3474" y="17626"/>
                  </a:cubicBezTo>
                  <a:cubicBezTo>
                    <a:pt x="3658" y="17626"/>
                    <a:pt x="3831" y="17583"/>
                    <a:pt x="4015" y="17583"/>
                  </a:cubicBezTo>
                  <a:cubicBezTo>
                    <a:pt x="4642" y="17486"/>
                    <a:pt x="5097" y="17269"/>
                    <a:pt x="5411" y="16999"/>
                  </a:cubicBezTo>
                  <a:cubicBezTo>
                    <a:pt x="5768" y="17442"/>
                    <a:pt x="6266" y="17713"/>
                    <a:pt x="6807" y="17713"/>
                  </a:cubicBezTo>
                  <a:cubicBezTo>
                    <a:pt x="7120" y="17713"/>
                    <a:pt x="7488" y="17626"/>
                    <a:pt x="7759" y="17442"/>
                  </a:cubicBezTo>
                  <a:cubicBezTo>
                    <a:pt x="8430" y="16999"/>
                    <a:pt x="8927" y="16003"/>
                    <a:pt x="8256" y="14564"/>
                  </a:cubicBezTo>
                  <a:cubicBezTo>
                    <a:pt x="8430" y="14423"/>
                    <a:pt x="8570" y="14294"/>
                    <a:pt x="8700" y="14153"/>
                  </a:cubicBezTo>
                  <a:cubicBezTo>
                    <a:pt x="8971" y="13796"/>
                    <a:pt x="9155" y="13341"/>
                    <a:pt x="9198" y="12941"/>
                  </a:cubicBezTo>
                  <a:cubicBezTo>
                    <a:pt x="9739" y="12714"/>
                    <a:pt x="10150" y="12443"/>
                    <a:pt x="10464" y="12032"/>
                  </a:cubicBezTo>
                  <a:cubicBezTo>
                    <a:pt x="10734" y="11675"/>
                    <a:pt x="10907" y="11318"/>
                    <a:pt x="10961" y="10864"/>
                  </a:cubicBezTo>
                  <a:cubicBezTo>
                    <a:pt x="12898" y="10507"/>
                    <a:pt x="14153" y="9738"/>
                    <a:pt x="14878" y="9100"/>
                  </a:cubicBezTo>
                  <a:cubicBezTo>
                    <a:pt x="15647" y="9782"/>
                    <a:pt x="16999" y="10593"/>
                    <a:pt x="19163" y="10950"/>
                  </a:cubicBezTo>
                  <a:cubicBezTo>
                    <a:pt x="19250" y="11361"/>
                    <a:pt x="19390" y="11718"/>
                    <a:pt x="19661" y="12032"/>
                  </a:cubicBezTo>
                  <a:cubicBezTo>
                    <a:pt x="19975" y="12443"/>
                    <a:pt x="20375" y="12714"/>
                    <a:pt x="20916" y="12941"/>
                  </a:cubicBezTo>
                  <a:cubicBezTo>
                    <a:pt x="20970" y="13341"/>
                    <a:pt x="21143" y="13796"/>
                    <a:pt x="21414" y="14153"/>
                  </a:cubicBezTo>
                  <a:cubicBezTo>
                    <a:pt x="21684" y="14510"/>
                    <a:pt x="22095" y="14781"/>
                    <a:pt x="22593" y="14964"/>
                  </a:cubicBezTo>
                  <a:cubicBezTo>
                    <a:pt x="22182" y="16187"/>
                    <a:pt x="22636" y="17042"/>
                    <a:pt x="23221" y="17442"/>
                  </a:cubicBezTo>
                  <a:cubicBezTo>
                    <a:pt x="23535" y="17626"/>
                    <a:pt x="23848" y="17713"/>
                    <a:pt x="24216" y="17713"/>
                  </a:cubicBezTo>
                  <a:cubicBezTo>
                    <a:pt x="24573" y="17713"/>
                    <a:pt x="24974" y="17583"/>
                    <a:pt x="25244" y="17356"/>
                  </a:cubicBezTo>
                  <a:cubicBezTo>
                    <a:pt x="25515" y="17442"/>
                    <a:pt x="25785" y="17540"/>
                    <a:pt x="26110" y="17583"/>
                  </a:cubicBezTo>
                  <a:cubicBezTo>
                    <a:pt x="26283" y="17583"/>
                    <a:pt x="26467" y="17626"/>
                    <a:pt x="26651" y="17626"/>
                  </a:cubicBezTo>
                  <a:cubicBezTo>
                    <a:pt x="27776" y="17626"/>
                    <a:pt x="28815" y="17085"/>
                    <a:pt x="29356" y="16230"/>
                  </a:cubicBezTo>
                  <a:cubicBezTo>
                    <a:pt x="29940" y="15278"/>
                    <a:pt x="29940" y="14066"/>
                    <a:pt x="29356" y="12800"/>
                  </a:cubicBezTo>
                  <a:lnTo>
                    <a:pt x="28988" y="12032"/>
                  </a:lnTo>
                  <a:cubicBezTo>
                    <a:pt x="28988" y="11718"/>
                    <a:pt x="28901" y="11405"/>
                    <a:pt x="28717" y="11091"/>
                  </a:cubicBezTo>
                  <a:cubicBezTo>
                    <a:pt x="28360" y="10452"/>
                    <a:pt x="27679" y="10052"/>
                    <a:pt x="27008" y="10052"/>
                  </a:cubicBezTo>
                  <a:cubicBezTo>
                    <a:pt x="26510" y="10052"/>
                    <a:pt x="26056" y="10236"/>
                    <a:pt x="25699" y="10550"/>
                  </a:cubicBezTo>
                  <a:cubicBezTo>
                    <a:pt x="25471" y="10777"/>
                    <a:pt x="25244" y="11048"/>
                    <a:pt x="25071" y="11361"/>
                  </a:cubicBezTo>
                  <a:cubicBezTo>
                    <a:pt x="24800" y="10993"/>
                    <a:pt x="24389" y="10777"/>
                    <a:pt x="23989" y="10593"/>
                  </a:cubicBezTo>
                  <a:cubicBezTo>
                    <a:pt x="23848" y="10052"/>
                    <a:pt x="23621" y="9554"/>
                    <a:pt x="23264" y="9197"/>
                  </a:cubicBezTo>
                  <a:cubicBezTo>
                    <a:pt x="23037" y="8970"/>
                    <a:pt x="22766" y="8743"/>
                    <a:pt x="22496" y="8613"/>
                  </a:cubicBezTo>
                  <a:cubicBezTo>
                    <a:pt x="22950" y="7206"/>
                    <a:pt x="23037" y="5096"/>
                    <a:pt x="21013" y="2521"/>
                  </a:cubicBezTo>
                  <a:cubicBezTo>
                    <a:pt x="19661" y="855"/>
                    <a:pt x="18265" y="0"/>
                    <a:pt x="16858" y="0"/>
                  </a:cubicBezTo>
                  <a:cubicBezTo>
                    <a:pt x="16047" y="0"/>
                    <a:pt x="15376" y="271"/>
                    <a:pt x="14878" y="628"/>
                  </a:cubicBezTo>
                  <a:cubicBezTo>
                    <a:pt x="14381" y="271"/>
                    <a:pt x="13710" y="0"/>
                    <a:pt x="1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0" name="Google Shape;1024;p32"/>
            <p:cNvSpPr/>
            <p:nvPr/>
          </p:nvSpPr>
          <p:spPr>
            <a:xfrm>
              <a:off x="6174712" y="1800750"/>
              <a:ext cx="982605" cy="549030"/>
            </a:xfrm>
            <a:custGeom>
              <a:avLst/>
              <a:gdLst/>
              <a:ahLst/>
              <a:cxnLst/>
              <a:rect l="l" t="t" r="r" b="b"/>
              <a:pathLst>
                <a:path w="27907" h="15593" extrusionOk="0">
                  <a:moveTo>
                    <a:pt x="11773" y="1"/>
                  </a:moveTo>
                  <a:cubicBezTo>
                    <a:pt x="10691" y="1"/>
                    <a:pt x="9512" y="715"/>
                    <a:pt x="8387" y="2111"/>
                  </a:cubicBezTo>
                  <a:cubicBezTo>
                    <a:pt x="6049" y="5086"/>
                    <a:pt x="6904" y="7305"/>
                    <a:pt x="7575" y="8289"/>
                  </a:cubicBezTo>
                  <a:cubicBezTo>
                    <a:pt x="6904" y="8430"/>
                    <a:pt x="5909" y="8830"/>
                    <a:pt x="5909" y="10367"/>
                  </a:cubicBezTo>
                  <a:cubicBezTo>
                    <a:pt x="5508" y="10410"/>
                    <a:pt x="5011" y="10594"/>
                    <a:pt x="4643" y="11037"/>
                  </a:cubicBezTo>
                  <a:cubicBezTo>
                    <a:pt x="4329" y="11405"/>
                    <a:pt x="4156" y="11903"/>
                    <a:pt x="4199" y="12531"/>
                  </a:cubicBezTo>
                  <a:cubicBezTo>
                    <a:pt x="4102" y="12531"/>
                    <a:pt x="4059" y="12487"/>
                    <a:pt x="4015" y="12487"/>
                  </a:cubicBezTo>
                  <a:cubicBezTo>
                    <a:pt x="3658" y="12487"/>
                    <a:pt x="3290" y="12661"/>
                    <a:pt x="3074" y="12985"/>
                  </a:cubicBezTo>
                  <a:cubicBezTo>
                    <a:pt x="2847" y="13072"/>
                    <a:pt x="2619" y="13072"/>
                    <a:pt x="2435" y="13072"/>
                  </a:cubicBezTo>
                  <a:cubicBezTo>
                    <a:pt x="1353" y="13072"/>
                    <a:pt x="910" y="12260"/>
                    <a:pt x="856" y="12217"/>
                  </a:cubicBezTo>
                  <a:lnTo>
                    <a:pt x="683" y="11903"/>
                  </a:lnTo>
                  <a:lnTo>
                    <a:pt x="542" y="12217"/>
                  </a:lnTo>
                  <a:cubicBezTo>
                    <a:pt x="1" y="13429"/>
                    <a:pt x="185" y="14240"/>
                    <a:pt x="499" y="14695"/>
                  </a:cubicBezTo>
                  <a:cubicBezTo>
                    <a:pt x="856" y="15236"/>
                    <a:pt x="1537" y="15593"/>
                    <a:pt x="2349" y="15593"/>
                  </a:cubicBezTo>
                  <a:cubicBezTo>
                    <a:pt x="2479" y="15593"/>
                    <a:pt x="2619" y="15593"/>
                    <a:pt x="2749" y="15550"/>
                  </a:cubicBezTo>
                  <a:cubicBezTo>
                    <a:pt x="3517" y="15463"/>
                    <a:pt x="3831" y="15095"/>
                    <a:pt x="3972" y="14781"/>
                  </a:cubicBezTo>
                  <a:lnTo>
                    <a:pt x="4015" y="14781"/>
                  </a:lnTo>
                  <a:cubicBezTo>
                    <a:pt x="4643" y="14781"/>
                    <a:pt x="5141" y="14284"/>
                    <a:pt x="5141" y="13656"/>
                  </a:cubicBezTo>
                  <a:cubicBezTo>
                    <a:pt x="5141" y="13526"/>
                    <a:pt x="5141" y="13385"/>
                    <a:pt x="5097" y="13256"/>
                  </a:cubicBezTo>
                  <a:cubicBezTo>
                    <a:pt x="5638" y="13202"/>
                    <a:pt x="6363" y="13072"/>
                    <a:pt x="6807" y="12531"/>
                  </a:cubicBezTo>
                  <a:cubicBezTo>
                    <a:pt x="7175" y="12033"/>
                    <a:pt x="7175" y="11535"/>
                    <a:pt x="7034" y="11135"/>
                  </a:cubicBezTo>
                  <a:cubicBezTo>
                    <a:pt x="7575" y="11092"/>
                    <a:pt x="8159" y="10908"/>
                    <a:pt x="8571" y="10410"/>
                  </a:cubicBezTo>
                  <a:cubicBezTo>
                    <a:pt x="8928" y="9955"/>
                    <a:pt x="8928" y="9414"/>
                    <a:pt x="8798" y="9014"/>
                  </a:cubicBezTo>
                  <a:cubicBezTo>
                    <a:pt x="12174" y="8603"/>
                    <a:pt x="13440" y="7121"/>
                    <a:pt x="13753" y="6623"/>
                  </a:cubicBezTo>
                  <a:cubicBezTo>
                    <a:pt x="14067" y="7121"/>
                    <a:pt x="15376" y="8700"/>
                    <a:pt x="19077" y="9057"/>
                  </a:cubicBezTo>
                  <a:cubicBezTo>
                    <a:pt x="18936" y="9469"/>
                    <a:pt x="18936" y="9955"/>
                    <a:pt x="19304" y="10410"/>
                  </a:cubicBezTo>
                  <a:cubicBezTo>
                    <a:pt x="19704" y="10908"/>
                    <a:pt x="20289" y="11092"/>
                    <a:pt x="20830" y="11135"/>
                  </a:cubicBezTo>
                  <a:cubicBezTo>
                    <a:pt x="20700" y="11535"/>
                    <a:pt x="20700" y="12033"/>
                    <a:pt x="21057" y="12531"/>
                  </a:cubicBezTo>
                  <a:cubicBezTo>
                    <a:pt x="21511" y="13072"/>
                    <a:pt x="22226" y="13202"/>
                    <a:pt x="22767" y="13256"/>
                  </a:cubicBezTo>
                  <a:cubicBezTo>
                    <a:pt x="22723" y="13385"/>
                    <a:pt x="22723" y="13526"/>
                    <a:pt x="22723" y="13656"/>
                  </a:cubicBezTo>
                  <a:cubicBezTo>
                    <a:pt x="22723" y="14284"/>
                    <a:pt x="23221" y="14781"/>
                    <a:pt x="23849" y="14781"/>
                  </a:cubicBezTo>
                  <a:lnTo>
                    <a:pt x="23903" y="14781"/>
                  </a:lnTo>
                  <a:cubicBezTo>
                    <a:pt x="24033" y="15095"/>
                    <a:pt x="24346" y="15463"/>
                    <a:pt x="25115" y="15550"/>
                  </a:cubicBezTo>
                  <a:cubicBezTo>
                    <a:pt x="25255" y="15593"/>
                    <a:pt x="25385" y="15593"/>
                    <a:pt x="25526" y="15593"/>
                  </a:cubicBezTo>
                  <a:cubicBezTo>
                    <a:pt x="26337" y="15593"/>
                    <a:pt x="27008" y="15236"/>
                    <a:pt x="27365" y="14695"/>
                  </a:cubicBezTo>
                  <a:cubicBezTo>
                    <a:pt x="27690" y="14240"/>
                    <a:pt x="27906" y="13429"/>
                    <a:pt x="27322" y="12217"/>
                  </a:cubicBezTo>
                  <a:lnTo>
                    <a:pt x="27192" y="11903"/>
                  </a:lnTo>
                  <a:lnTo>
                    <a:pt x="27008" y="12217"/>
                  </a:lnTo>
                  <a:cubicBezTo>
                    <a:pt x="26965" y="12260"/>
                    <a:pt x="26510" y="13072"/>
                    <a:pt x="25472" y="13072"/>
                  </a:cubicBezTo>
                  <a:cubicBezTo>
                    <a:pt x="25255" y="13072"/>
                    <a:pt x="25028" y="13072"/>
                    <a:pt x="24801" y="12985"/>
                  </a:cubicBezTo>
                  <a:cubicBezTo>
                    <a:pt x="24574" y="12661"/>
                    <a:pt x="24260" y="12487"/>
                    <a:pt x="23849" y="12487"/>
                  </a:cubicBezTo>
                  <a:cubicBezTo>
                    <a:pt x="23805" y="12487"/>
                    <a:pt x="23762" y="12531"/>
                    <a:pt x="23719" y="12531"/>
                  </a:cubicBezTo>
                  <a:cubicBezTo>
                    <a:pt x="23719" y="11903"/>
                    <a:pt x="23535" y="11405"/>
                    <a:pt x="23221" y="11037"/>
                  </a:cubicBezTo>
                  <a:cubicBezTo>
                    <a:pt x="22864" y="10594"/>
                    <a:pt x="22366" y="10410"/>
                    <a:pt x="21955" y="10367"/>
                  </a:cubicBezTo>
                  <a:cubicBezTo>
                    <a:pt x="21955" y="9739"/>
                    <a:pt x="21782" y="9241"/>
                    <a:pt x="21414" y="8830"/>
                  </a:cubicBezTo>
                  <a:cubicBezTo>
                    <a:pt x="20970" y="8387"/>
                    <a:pt x="20332" y="8246"/>
                    <a:pt x="19932" y="8246"/>
                  </a:cubicBezTo>
                  <a:cubicBezTo>
                    <a:pt x="20603" y="7207"/>
                    <a:pt x="21414" y="5043"/>
                    <a:pt x="19077" y="2111"/>
                  </a:cubicBezTo>
                  <a:cubicBezTo>
                    <a:pt x="17952" y="715"/>
                    <a:pt x="16815" y="1"/>
                    <a:pt x="15733" y="1"/>
                  </a:cubicBezTo>
                  <a:cubicBezTo>
                    <a:pt x="14792" y="1"/>
                    <a:pt x="14110" y="488"/>
                    <a:pt x="13753" y="899"/>
                  </a:cubicBezTo>
                  <a:cubicBezTo>
                    <a:pt x="13353" y="488"/>
                    <a:pt x="12671" y="1"/>
                    <a:pt x="11773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1" name="Google Shape;1025;p32"/>
            <p:cNvSpPr/>
            <p:nvPr/>
          </p:nvSpPr>
          <p:spPr>
            <a:xfrm>
              <a:off x="6166719" y="1794272"/>
              <a:ext cx="997077" cy="561987"/>
            </a:xfrm>
            <a:custGeom>
              <a:avLst/>
              <a:gdLst/>
              <a:ahLst/>
              <a:cxnLst/>
              <a:rect l="l" t="t" r="r" b="b"/>
              <a:pathLst>
                <a:path w="28318" h="15961" extrusionOk="0">
                  <a:moveTo>
                    <a:pt x="19802" y="8614"/>
                  </a:moveTo>
                  <a:lnTo>
                    <a:pt x="19802" y="8614"/>
                  </a:lnTo>
                  <a:cubicBezTo>
                    <a:pt x="19797" y="8620"/>
                    <a:pt x="19791" y="8629"/>
                    <a:pt x="19783" y="8639"/>
                  </a:cubicBezTo>
                  <a:lnTo>
                    <a:pt x="19783" y="8639"/>
                  </a:lnTo>
                  <a:cubicBezTo>
                    <a:pt x="19789" y="8631"/>
                    <a:pt x="19795" y="8622"/>
                    <a:pt x="19802" y="8614"/>
                  </a:cubicBezTo>
                  <a:close/>
                  <a:moveTo>
                    <a:pt x="15960" y="358"/>
                  </a:moveTo>
                  <a:cubicBezTo>
                    <a:pt x="16826" y="358"/>
                    <a:pt x="17908" y="856"/>
                    <a:pt x="19163" y="2436"/>
                  </a:cubicBezTo>
                  <a:cubicBezTo>
                    <a:pt x="21641" y="5498"/>
                    <a:pt x="20516" y="7705"/>
                    <a:pt x="19802" y="8614"/>
                  </a:cubicBezTo>
                  <a:lnTo>
                    <a:pt x="20018" y="8614"/>
                  </a:lnTo>
                  <a:cubicBezTo>
                    <a:pt x="20559" y="8614"/>
                    <a:pt x="22052" y="8787"/>
                    <a:pt x="21966" y="10735"/>
                  </a:cubicBezTo>
                  <a:cubicBezTo>
                    <a:pt x="22637" y="10778"/>
                    <a:pt x="23902" y="11092"/>
                    <a:pt x="23719" y="12942"/>
                  </a:cubicBezTo>
                  <a:cubicBezTo>
                    <a:pt x="23859" y="12899"/>
                    <a:pt x="23946" y="12845"/>
                    <a:pt x="24076" y="12845"/>
                  </a:cubicBezTo>
                  <a:cubicBezTo>
                    <a:pt x="24443" y="12845"/>
                    <a:pt x="24757" y="13072"/>
                    <a:pt x="24887" y="13342"/>
                  </a:cubicBezTo>
                  <a:cubicBezTo>
                    <a:pt x="25212" y="13440"/>
                    <a:pt x="25428" y="13440"/>
                    <a:pt x="25699" y="13440"/>
                  </a:cubicBezTo>
                  <a:cubicBezTo>
                    <a:pt x="26878" y="13440"/>
                    <a:pt x="27376" y="12488"/>
                    <a:pt x="27376" y="12487"/>
                  </a:cubicBezTo>
                  <a:lnTo>
                    <a:pt x="27376" y="12487"/>
                  </a:lnTo>
                  <a:cubicBezTo>
                    <a:pt x="28317" y="14468"/>
                    <a:pt x="27149" y="15604"/>
                    <a:pt x="25753" y="15604"/>
                  </a:cubicBezTo>
                  <a:lnTo>
                    <a:pt x="25342" y="15604"/>
                  </a:lnTo>
                  <a:cubicBezTo>
                    <a:pt x="24573" y="15463"/>
                    <a:pt x="24303" y="15106"/>
                    <a:pt x="24216" y="14792"/>
                  </a:cubicBezTo>
                  <a:lnTo>
                    <a:pt x="24076" y="14792"/>
                  </a:lnTo>
                  <a:cubicBezTo>
                    <a:pt x="23535" y="14792"/>
                    <a:pt x="23134" y="14381"/>
                    <a:pt x="23134" y="13840"/>
                  </a:cubicBezTo>
                  <a:cubicBezTo>
                    <a:pt x="23134" y="13613"/>
                    <a:pt x="23178" y="13440"/>
                    <a:pt x="23318" y="13299"/>
                  </a:cubicBezTo>
                  <a:cubicBezTo>
                    <a:pt x="22777" y="13299"/>
                    <a:pt x="21912" y="13169"/>
                    <a:pt x="21425" y="12574"/>
                  </a:cubicBezTo>
                  <a:cubicBezTo>
                    <a:pt x="21057" y="12087"/>
                    <a:pt x="21154" y="11546"/>
                    <a:pt x="21327" y="11178"/>
                  </a:cubicBezTo>
                  <a:cubicBezTo>
                    <a:pt x="20786" y="11135"/>
                    <a:pt x="20072" y="11005"/>
                    <a:pt x="19661" y="10507"/>
                  </a:cubicBezTo>
                  <a:cubicBezTo>
                    <a:pt x="19064" y="9736"/>
                    <a:pt x="19641" y="8837"/>
                    <a:pt x="19783" y="8639"/>
                  </a:cubicBezTo>
                  <a:lnTo>
                    <a:pt x="19783" y="8639"/>
                  </a:lnTo>
                  <a:cubicBezTo>
                    <a:pt x="19565" y="8935"/>
                    <a:pt x="19390" y="9057"/>
                    <a:pt x="19390" y="9057"/>
                  </a:cubicBezTo>
                  <a:cubicBezTo>
                    <a:pt x="15019" y="8657"/>
                    <a:pt x="14024" y="6536"/>
                    <a:pt x="14024" y="6536"/>
                  </a:cubicBezTo>
                  <a:lnTo>
                    <a:pt x="13894" y="6536"/>
                  </a:lnTo>
                  <a:cubicBezTo>
                    <a:pt x="13894" y="6536"/>
                    <a:pt x="12942" y="8614"/>
                    <a:pt x="8754" y="9057"/>
                  </a:cubicBezTo>
                  <a:cubicBezTo>
                    <a:pt x="8927" y="9425"/>
                    <a:pt x="9025" y="9966"/>
                    <a:pt x="8657" y="10507"/>
                  </a:cubicBezTo>
                  <a:cubicBezTo>
                    <a:pt x="8257" y="11005"/>
                    <a:pt x="7532" y="11135"/>
                    <a:pt x="7034" y="11178"/>
                  </a:cubicBezTo>
                  <a:cubicBezTo>
                    <a:pt x="7174" y="11546"/>
                    <a:pt x="7261" y="12087"/>
                    <a:pt x="6904" y="12574"/>
                  </a:cubicBezTo>
                  <a:cubicBezTo>
                    <a:pt x="6406" y="13169"/>
                    <a:pt x="5551" y="13299"/>
                    <a:pt x="5010" y="13299"/>
                  </a:cubicBezTo>
                  <a:cubicBezTo>
                    <a:pt x="5140" y="13440"/>
                    <a:pt x="5194" y="13613"/>
                    <a:pt x="5194" y="13840"/>
                  </a:cubicBezTo>
                  <a:cubicBezTo>
                    <a:pt x="5194" y="14381"/>
                    <a:pt x="4783" y="14792"/>
                    <a:pt x="4242" y="14792"/>
                  </a:cubicBezTo>
                  <a:lnTo>
                    <a:pt x="4112" y="14792"/>
                  </a:lnTo>
                  <a:cubicBezTo>
                    <a:pt x="4015" y="15106"/>
                    <a:pt x="3744" y="15463"/>
                    <a:pt x="2976" y="15604"/>
                  </a:cubicBezTo>
                  <a:lnTo>
                    <a:pt x="2576" y="15604"/>
                  </a:lnTo>
                  <a:cubicBezTo>
                    <a:pt x="1180" y="15604"/>
                    <a:pt x="1" y="14468"/>
                    <a:pt x="953" y="12487"/>
                  </a:cubicBezTo>
                  <a:lnTo>
                    <a:pt x="953" y="12487"/>
                  </a:lnTo>
                  <a:cubicBezTo>
                    <a:pt x="953" y="12488"/>
                    <a:pt x="1451" y="13440"/>
                    <a:pt x="2662" y="13440"/>
                  </a:cubicBezTo>
                  <a:cubicBezTo>
                    <a:pt x="2890" y="13440"/>
                    <a:pt x="3117" y="13440"/>
                    <a:pt x="3431" y="13342"/>
                  </a:cubicBezTo>
                  <a:cubicBezTo>
                    <a:pt x="3571" y="13072"/>
                    <a:pt x="3885" y="12845"/>
                    <a:pt x="4242" y="12845"/>
                  </a:cubicBezTo>
                  <a:cubicBezTo>
                    <a:pt x="4383" y="12845"/>
                    <a:pt x="4469" y="12899"/>
                    <a:pt x="4599" y="12942"/>
                  </a:cubicBezTo>
                  <a:cubicBezTo>
                    <a:pt x="4469" y="11092"/>
                    <a:pt x="5681" y="10778"/>
                    <a:pt x="6363" y="10735"/>
                  </a:cubicBezTo>
                  <a:cubicBezTo>
                    <a:pt x="6276" y="8971"/>
                    <a:pt x="7488" y="8657"/>
                    <a:pt x="8116" y="8614"/>
                  </a:cubicBezTo>
                  <a:cubicBezTo>
                    <a:pt x="7402" y="7705"/>
                    <a:pt x="6320" y="5498"/>
                    <a:pt x="8754" y="2436"/>
                  </a:cubicBezTo>
                  <a:cubicBezTo>
                    <a:pt x="10009" y="856"/>
                    <a:pt x="11145" y="358"/>
                    <a:pt x="12000" y="358"/>
                  </a:cubicBezTo>
                  <a:cubicBezTo>
                    <a:pt x="12942" y="358"/>
                    <a:pt x="13667" y="942"/>
                    <a:pt x="13980" y="1310"/>
                  </a:cubicBezTo>
                  <a:cubicBezTo>
                    <a:pt x="14294" y="942"/>
                    <a:pt x="14976" y="358"/>
                    <a:pt x="15960" y="358"/>
                  </a:cubicBezTo>
                  <a:close/>
                  <a:moveTo>
                    <a:pt x="12000" y="1"/>
                  </a:moveTo>
                  <a:cubicBezTo>
                    <a:pt x="10821" y="1"/>
                    <a:pt x="9652" y="726"/>
                    <a:pt x="8484" y="2208"/>
                  </a:cubicBezTo>
                  <a:cubicBezTo>
                    <a:pt x="6222" y="5054"/>
                    <a:pt x="6861" y="7218"/>
                    <a:pt x="7532" y="8343"/>
                  </a:cubicBezTo>
                  <a:cubicBezTo>
                    <a:pt x="6590" y="8614"/>
                    <a:pt x="6049" y="9328"/>
                    <a:pt x="6006" y="10410"/>
                  </a:cubicBezTo>
                  <a:cubicBezTo>
                    <a:pt x="5551" y="10464"/>
                    <a:pt x="5097" y="10680"/>
                    <a:pt x="4740" y="11092"/>
                  </a:cubicBezTo>
                  <a:cubicBezTo>
                    <a:pt x="4426" y="11449"/>
                    <a:pt x="4242" y="11946"/>
                    <a:pt x="4242" y="12487"/>
                  </a:cubicBezTo>
                  <a:cubicBezTo>
                    <a:pt x="3842" y="12531"/>
                    <a:pt x="3431" y="12715"/>
                    <a:pt x="3203" y="13028"/>
                  </a:cubicBezTo>
                  <a:cubicBezTo>
                    <a:pt x="3030" y="13072"/>
                    <a:pt x="2803" y="13072"/>
                    <a:pt x="2662" y="13072"/>
                  </a:cubicBezTo>
                  <a:cubicBezTo>
                    <a:pt x="1678" y="13072"/>
                    <a:pt x="1267" y="12304"/>
                    <a:pt x="1267" y="12304"/>
                  </a:cubicBezTo>
                  <a:lnTo>
                    <a:pt x="910" y="11676"/>
                  </a:lnTo>
                  <a:lnTo>
                    <a:pt x="596" y="12358"/>
                  </a:lnTo>
                  <a:cubicBezTo>
                    <a:pt x="141" y="13342"/>
                    <a:pt x="141" y="14251"/>
                    <a:pt x="542" y="14965"/>
                  </a:cubicBezTo>
                  <a:cubicBezTo>
                    <a:pt x="953" y="15604"/>
                    <a:pt x="1721" y="15961"/>
                    <a:pt x="2576" y="15961"/>
                  </a:cubicBezTo>
                  <a:cubicBezTo>
                    <a:pt x="2706" y="15961"/>
                    <a:pt x="2890" y="15961"/>
                    <a:pt x="3030" y="15917"/>
                  </a:cubicBezTo>
                  <a:cubicBezTo>
                    <a:pt x="3788" y="15820"/>
                    <a:pt x="4156" y="15463"/>
                    <a:pt x="4329" y="15149"/>
                  </a:cubicBezTo>
                  <a:cubicBezTo>
                    <a:pt x="5010" y="15106"/>
                    <a:pt x="5551" y="14522"/>
                    <a:pt x="5551" y="13840"/>
                  </a:cubicBezTo>
                  <a:lnTo>
                    <a:pt x="5551" y="13613"/>
                  </a:lnTo>
                  <a:cubicBezTo>
                    <a:pt x="6092" y="13526"/>
                    <a:pt x="6763" y="13342"/>
                    <a:pt x="7174" y="12801"/>
                  </a:cubicBezTo>
                  <a:cubicBezTo>
                    <a:pt x="7488" y="12444"/>
                    <a:pt x="7575" y="11946"/>
                    <a:pt x="7488" y="11492"/>
                  </a:cubicBezTo>
                  <a:cubicBezTo>
                    <a:pt x="7986" y="11405"/>
                    <a:pt x="8570" y="11178"/>
                    <a:pt x="8927" y="10680"/>
                  </a:cubicBezTo>
                  <a:cubicBezTo>
                    <a:pt x="9252" y="10323"/>
                    <a:pt x="9339" y="9869"/>
                    <a:pt x="9252" y="9382"/>
                  </a:cubicBezTo>
                  <a:cubicBezTo>
                    <a:pt x="12173" y="8971"/>
                    <a:pt x="13483" y="7759"/>
                    <a:pt x="13980" y="7077"/>
                  </a:cubicBezTo>
                  <a:cubicBezTo>
                    <a:pt x="14478" y="7759"/>
                    <a:pt x="15874" y="9057"/>
                    <a:pt x="19077" y="9425"/>
                  </a:cubicBezTo>
                  <a:cubicBezTo>
                    <a:pt x="18990" y="9826"/>
                    <a:pt x="19077" y="10280"/>
                    <a:pt x="19390" y="10680"/>
                  </a:cubicBezTo>
                  <a:cubicBezTo>
                    <a:pt x="19748" y="11178"/>
                    <a:pt x="20343" y="11405"/>
                    <a:pt x="20830" y="11492"/>
                  </a:cubicBezTo>
                  <a:cubicBezTo>
                    <a:pt x="20743" y="11946"/>
                    <a:pt x="20830" y="12444"/>
                    <a:pt x="21154" y="12801"/>
                  </a:cubicBezTo>
                  <a:cubicBezTo>
                    <a:pt x="21555" y="13342"/>
                    <a:pt x="22236" y="13526"/>
                    <a:pt x="22777" y="13613"/>
                  </a:cubicBezTo>
                  <a:lnTo>
                    <a:pt x="22777" y="13840"/>
                  </a:lnTo>
                  <a:cubicBezTo>
                    <a:pt x="22777" y="14522"/>
                    <a:pt x="23318" y="15106"/>
                    <a:pt x="23989" y="15149"/>
                  </a:cubicBezTo>
                  <a:cubicBezTo>
                    <a:pt x="24173" y="15463"/>
                    <a:pt x="24530" y="15820"/>
                    <a:pt x="25298" y="15917"/>
                  </a:cubicBezTo>
                  <a:cubicBezTo>
                    <a:pt x="25428" y="15961"/>
                    <a:pt x="25612" y="15961"/>
                    <a:pt x="25753" y="15961"/>
                  </a:cubicBezTo>
                  <a:cubicBezTo>
                    <a:pt x="26608" y="15961"/>
                    <a:pt x="27376" y="15604"/>
                    <a:pt x="27776" y="14965"/>
                  </a:cubicBezTo>
                  <a:cubicBezTo>
                    <a:pt x="28187" y="14251"/>
                    <a:pt x="28187" y="13342"/>
                    <a:pt x="27733" y="12358"/>
                  </a:cubicBezTo>
                  <a:lnTo>
                    <a:pt x="27419" y="11676"/>
                  </a:lnTo>
                  <a:lnTo>
                    <a:pt x="27051" y="12304"/>
                  </a:lnTo>
                  <a:cubicBezTo>
                    <a:pt x="27051" y="12358"/>
                    <a:pt x="26651" y="13072"/>
                    <a:pt x="25699" y="13072"/>
                  </a:cubicBezTo>
                  <a:cubicBezTo>
                    <a:pt x="25526" y="13072"/>
                    <a:pt x="25342" y="13072"/>
                    <a:pt x="25114" y="13028"/>
                  </a:cubicBezTo>
                  <a:cubicBezTo>
                    <a:pt x="24887" y="12715"/>
                    <a:pt x="24487" y="12531"/>
                    <a:pt x="24076" y="12487"/>
                  </a:cubicBezTo>
                  <a:cubicBezTo>
                    <a:pt x="24076" y="11946"/>
                    <a:pt x="23902" y="11449"/>
                    <a:pt x="23589" y="11092"/>
                  </a:cubicBezTo>
                  <a:cubicBezTo>
                    <a:pt x="23221" y="10680"/>
                    <a:pt x="22777" y="10464"/>
                    <a:pt x="22323" y="10410"/>
                  </a:cubicBezTo>
                  <a:cubicBezTo>
                    <a:pt x="22323" y="9782"/>
                    <a:pt x="22139" y="9285"/>
                    <a:pt x="21782" y="8928"/>
                  </a:cubicBezTo>
                  <a:cubicBezTo>
                    <a:pt x="21371" y="8516"/>
                    <a:pt x="20884" y="8343"/>
                    <a:pt x="20472" y="8300"/>
                  </a:cubicBezTo>
                  <a:cubicBezTo>
                    <a:pt x="21100" y="7121"/>
                    <a:pt x="21695" y="5000"/>
                    <a:pt x="19477" y="2208"/>
                  </a:cubicBezTo>
                  <a:cubicBezTo>
                    <a:pt x="18308" y="726"/>
                    <a:pt x="17097" y="1"/>
                    <a:pt x="15960" y="1"/>
                  </a:cubicBezTo>
                  <a:cubicBezTo>
                    <a:pt x="15062" y="1"/>
                    <a:pt x="14392" y="455"/>
                    <a:pt x="13980" y="812"/>
                  </a:cubicBezTo>
                  <a:cubicBezTo>
                    <a:pt x="13580" y="455"/>
                    <a:pt x="12898" y="1"/>
                    <a:pt x="1200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2" name="Google Shape;1026;p32"/>
            <p:cNvSpPr/>
            <p:nvPr/>
          </p:nvSpPr>
          <p:spPr>
            <a:xfrm>
              <a:off x="6461744" y="1849657"/>
              <a:ext cx="90419" cy="123411"/>
            </a:xfrm>
            <a:custGeom>
              <a:avLst/>
              <a:gdLst/>
              <a:ahLst/>
              <a:cxnLst/>
              <a:rect l="l" t="t" r="r" b="b"/>
              <a:pathLst>
                <a:path w="2568" h="3505" extrusionOk="0">
                  <a:moveTo>
                    <a:pt x="2399" y="1"/>
                  </a:moveTo>
                  <a:cubicBezTo>
                    <a:pt x="2386" y="1"/>
                    <a:pt x="2371" y="3"/>
                    <a:pt x="2355" y="8"/>
                  </a:cubicBezTo>
                  <a:cubicBezTo>
                    <a:pt x="1046" y="635"/>
                    <a:pt x="505" y="1988"/>
                    <a:pt x="61" y="3297"/>
                  </a:cubicBezTo>
                  <a:cubicBezTo>
                    <a:pt x="1" y="3411"/>
                    <a:pt x="99" y="3505"/>
                    <a:pt x="205" y="3505"/>
                  </a:cubicBezTo>
                  <a:cubicBezTo>
                    <a:pt x="270" y="3505"/>
                    <a:pt x="338" y="3470"/>
                    <a:pt x="375" y="3384"/>
                  </a:cubicBezTo>
                  <a:cubicBezTo>
                    <a:pt x="776" y="2172"/>
                    <a:pt x="1273" y="863"/>
                    <a:pt x="2442" y="181"/>
                  </a:cubicBezTo>
                  <a:cubicBezTo>
                    <a:pt x="2567" y="142"/>
                    <a:pt x="2512" y="1"/>
                    <a:pt x="239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3" name="Google Shape;1027;p32"/>
            <p:cNvSpPr/>
            <p:nvPr/>
          </p:nvSpPr>
          <p:spPr>
            <a:xfrm>
              <a:off x="6482940" y="2019792"/>
              <a:ext cx="120946" cy="60280"/>
            </a:xfrm>
            <a:custGeom>
              <a:avLst/>
              <a:gdLst/>
              <a:ahLst/>
              <a:cxnLst/>
              <a:rect l="l" t="t" r="r" b="b"/>
              <a:pathLst>
                <a:path w="3435" h="1712" extrusionOk="0">
                  <a:moveTo>
                    <a:pt x="3244" y="1"/>
                  </a:moveTo>
                  <a:cubicBezTo>
                    <a:pt x="3213" y="1"/>
                    <a:pt x="3180" y="14"/>
                    <a:pt x="3149" y="45"/>
                  </a:cubicBezTo>
                  <a:cubicBezTo>
                    <a:pt x="2294" y="813"/>
                    <a:pt x="1299" y="1300"/>
                    <a:pt x="174" y="1441"/>
                  </a:cubicBezTo>
                  <a:cubicBezTo>
                    <a:pt x="0" y="1441"/>
                    <a:pt x="44" y="1711"/>
                    <a:pt x="174" y="1711"/>
                  </a:cubicBezTo>
                  <a:cubicBezTo>
                    <a:pt x="1396" y="1668"/>
                    <a:pt x="2522" y="1170"/>
                    <a:pt x="3333" y="272"/>
                  </a:cubicBezTo>
                  <a:cubicBezTo>
                    <a:pt x="3434" y="163"/>
                    <a:pt x="3352" y="1"/>
                    <a:pt x="324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4" name="Google Shape;1028;p32"/>
            <p:cNvSpPr/>
            <p:nvPr/>
          </p:nvSpPr>
          <p:spPr>
            <a:xfrm>
              <a:off x="6697686" y="1831418"/>
              <a:ext cx="90384" cy="40703"/>
            </a:xfrm>
            <a:custGeom>
              <a:avLst/>
              <a:gdLst/>
              <a:ahLst/>
              <a:cxnLst/>
              <a:rect l="l" t="t" r="r" b="b"/>
              <a:pathLst>
                <a:path w="2567" h="1156" extrusionOk="0">
                  <a:moveTo>
                    <a:pt x="938" y="0"/>
                  </a:moveTo>
                  <a:cubicBezTo>
                    <a:pt x="651" y="0"/>
                    <a:pt x="356" y="91"/>
                    <a:pt x="69" y="298"/>
                  </a:cubicBezTo>
                  <a:cubicBezTo>
                    <a:pt x="0" y="333"/>
                    <a:pt x="41" y="456"/>
                    <a:pt x="131" y="456"/>
                  </a:cubicBezTo>
                  <a:cubicBezTo>
                    <a:pt x="154" y="456"/>
                    <a:pt x="181" y="448"/>
                    <a:pt x="210" y="428"/>
                  </a:cubicBezTo>
                  <a:cubicBezTo>
                    <a:pt x="399" y="301"/>
                    <a:pt x="598" y="247"/>
                    <a:pt x="795" y="247"/>
                  </a:cubicBezTo>
                  <a:cubicBezTo>
                    <a:pt x="1353" y="247"/>
                    <a:pt x="1905" y="678"/>
                    <a:pt x="2233" y="1110"/>
                  </a:cubicBezTo>
                  <a:cubicBezTo>
                    <a:pt x="2267" y="1142"/>
                    <a:pt x="2306" y="1155"/>
                    <a:pt x="2344" y="1155"/>
                  </a:cubicBezTo>
                  <a:cubicBezTo>
                    <a:pt x="2462" y="1155"/>
                    <a:pt x="2567" y="1022"/>
                    <a:pt x="2460" y="883"/>
                  </a:cubicBezTo>
                  <a:cubicBezTo>
                    <a:pt x="2069" y="369"/>
                    <a:pt x="1519" y="0"/>
                    <a:pt x="9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5" name="Google Shape;1029;p32"/>
            <p:cNvSpPr/>
            <p:nvPr/>
          </p:nvSpPr>
          <p:spPr>
            <a:xfrm>
              <a:off x="6661983" y="1877614"/>
              <a:ext cx="166156" cy="100982"/>
            </a:xfrm>
            <a:custGeom>
              <a:avLst/>
              <a:gdLst/>
              <a:ahLst/>
              <a:cxnLst/>
              <a:rect l="l" t="t" r="r" b="b"/>
              <a:pathLst>
                <a:path w="4719" h="2868" extrusionOk="0">
                  <a:moveTo>
                    <a:pt x="545" y="0"/>
                  </a:moveTo>
                  <a:cubicBezTo>
                    <a:pt x="411" y="0"/>
                    <a:pt x="276" y="8"/>
                    <a:pt x="142" y="25"/>
                  </a:cubicBezTo>
                  <a:cubicBezTo>
                    <a:pt x="1" y="25"/>
                    <a:pt x="55" y="252"/>
                    <a:pt x="185" y="252"/>
                  </a:cubicBezTo>
                  <a:cubicBezTo>
                    <a:pt x="285" y="242"/>
                    <a:pt x="385" y="236"/>
                    <a:pt x="484" y="236"/>
                  </a:cubicBezTo>
                  <a:cubicBezTo>
                    <a:pt x="2077" y="236"/>
                    <a:pt x="3530" y="1584"/>
                    <a:pt x="4426" y="2817"/>
                  </a:cubicBezTo>
                  <a:cubicBezTo>
                    <a:pt x="4448" y="2852"/>
                    <a:pt x="4479" y="2867"/>
                    <a:pt x="4512" y="2867"/>
                  </a:cubicBezTo>
                  <a:cubicBezTo>
                    <a:pt x="4608" y="2867"/>
                    <a:pt x="4718" y="2738"/>
                    <a:pt x="4654" y="2633"/>
                  </a:cubicBezTo>
                  <a:cubicBezTo>
                    <a:pt x="3852" y="1261"/>
                    <a:pt x="2217" y="0"/>
                    <a:pt x="54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6" name="Google Shape;1030;p32"/>
            <p:cNvSpPr/>
            <p:nvPr/>
          </p:nvSpPr>
          <p:spPr>
            <a:xfrm>
              <a:off x="6676490" y="1895993"/>
              <a:ext cx="78518" cy="52322"/>
            </a:xfrm>
            <a:custGeom>
              <a:avLst/>
              <a:gdLst/>
              <a:ahLst/>
              <a:cxnLst/>
              <a:rect l="l" t="t" r="r" b="b"/>
              <a:pathLst>
                <a:path w="2230" h="1486" extrusionOk="0">
                  <a:moveTo>
                    <a:pt x="184" y="1"/>
                  </a:moveTo>
                  <a:cubicBezTo>
                    <a:pt x="87" y="1"/>
                    <a:pt x="0" y="174"/>
                    <a:pt x="130" y="174"/>
                  </a:cubicBezTo>
                  <a:cubicBezTo>
                    <a:pt x="855" y="358"/>
                    <a:pt x="1482" y="812"/>
                    <a:pt x="1937" y="1440"/>
                  </a:cubicBezTo>
                  <a:cubicBezTo>
                    <a:pt x="1958" y="1472"/>
                    <a:pt x="1989" y="1486"/>
                    <a:pt x="2021" y="1486"/>
                  </a:cubicBezTo>
                  <a:cubicBezTo>
                    <a:pt x="2117" y="1486"/>
                    <a:pt x="2229" y="1362"/>
                    <a:pt x="2164" y="1256"/>
                  </a:cubicBezTo>
                  <a:cubicBezTo>
                    <a:pt x="1666" y="585"/>
                    <a:pt x="996" y="174"/>
                    <a:pt x="18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7" name="Google Shape;1031;p32"/>
            <p:cNvSpPr/>
            <p:nvPr/>
          </p:nvSpPr>
          <p:spPr>
            <a:xfrm>
              <a:off x="6538960" y="1859269"/>
              <a:ext cx="61371" cy="21760"/>
            </a:xfrm>
            <a:custGeom>
              <a:avLst/>
              <a:gdLst/>
              <a:ahLst/>
              <a:cxnLst/>
              <a:rect l="l" t="t" r="r" b="b"/>
              <a:pathLst>
                <a:path w="1743" h="618" extrusionOk="0">
                  <a:moveTo>
                    <a:pt x="1225" y="1"/>
                  </a:moveTo>
                  <a:cubicBezTo>
                    <a:pt x="801" y="1"/>
                    <a:pt x="365" y="191"/>
                    <a:pt x="76" y="449"/>
                  </a:cubicBezTo>
                  <a:cubicBezTo>
                    <a:pt x="1" y="524"/>
                    <a:pt x="67" y="618"/>
                    <a:pt x="141" y="618"/>
                  </a:cubicBezTo>
                  <a:cubicBezTo>
                    <a:pt x="163" y="618"/>
                    <a:pt x="186" y="609"/>
                    <a:pt x="206" y="590"/>
                  </a:cubicBezTo>
                  <a:cubicBezTo>
                    <a:pt x="660" y="276"/>
                    <a:pt x="1115" y="232"/>
                    <a:pt x="1656" y="232"/>
                  </a:cubicBezTo>
                  <a:cubicBezTo>
                    <a:pt x="1742" y="232"/>
                    <a:pt x="1742" y="92"/>
                    <a:pt x="1699" y="92"/>
                  </a:cubicBezTo>
                  <a:cubicBezTo>
                    <a:pt x="1549" y="29"/>
                    <a:pt x="1388" y="1"/>
                    <a:pt x="122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8" name="Google Shape;1032;p32"/>
            <p:cNvSpPr/>
            <p:nvPr/>
          </p:nvSpPr>
          <p:spPr>
            <a:xfrm>
              <a:off x="6546776" y="1887719"/>
              <a:ext cx="74117" cy="27745"/>
            </a:xfrm>
            <a:custGeom>
              <a:avLst/>
              <a:gdLst/>
              <a:ahLst/>
              <a:cxnLst/>
              <a:rect l="l" t="t" r="r" b="b"/>
              <a:pathLst>
                <a:path w="2105" h="788" extrusionOk="0">
                  <a:moveTo>
                    <a:pt x="1413" y="1"/>
                  </a:moveTo>
                  <a:cubicBezTo>
                    <a:pt x="892" y="1"/>
                    <a:pt x="402" y="214"/>
                    <a:pt x="81" y="636"/>
                  </a:cubicBezTo>
                  <a:cubicBezTo>
                    <a:pt x="0" y="708"/>
                    <a:pt x="83" y="788"/>
                    <a:pt x="139" y="788"/>
                  </a:cubicBezTo>
                  <a:cubicBezTo>
                    <a:pt x="150" y="788"/>
                    <a:pt x="160" y="784"/>
                    <a:pt x="168" y="777"/>
                  </a:cubicBezTo>
                  <a:cubicBezTo>
                    <a:pt x="534" y="411"/>
                    <a:pt x="970" y="191"/>
                    <a:pt x="1447" y="191"/>
                  </a:cubicBezTo>
                  <a:cubicBezTo>
                    <a:pt x="1618" y="191"/>
                    <a:pt x="1794" y="219"/>
                    <a:pt x="1975" y="279"/>
                  </a:cubicBezTo>
                  <a:cubicBezTo>
                    <a:pt x="2061" y="279"/>
                    <a:pt x="2104" y="139"/>
                    <a:pt x="2018" y="95"/>
                  </a:cubicBezTo>
                  <a:cubicBezTo>
                    <a:pt x="1817" y="32"/>
                    <a:pt x="1612" y="1"/>
                    <a:pt x="141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9" name="Google Shape;1033;p32"/>
            <p:cNvSpPr/>
            <p:nvPr/>
          </p:nvSpPr>
          <p:spPr>
            <a:xfrm>
              <a:off x="6685187" y="2024932"/>
              <a:ext cx="115137" cy="64646"/>
            </a:xfrm>
            <a:custGeom>
              <a:avLst/>
              <a:gdLst/>
              <a:ahLst/>
              <a:cxnLst/>
              <a:rect l="l" t="t" r="r" b="b"/>
              <a:pathLst>
                <a:path w="3270" h="1836" extrusionOk="0">
                  <a:moveTo>
                    <a:pt x="138" y="0"/>
                  </a:moveTo>
                  <a:cubicBezTo>
                    <a:pt x="62" y="0"/>
                    <a:pt x="0" y="94"/>
                    <a:pt x="67" y="169"/>
                  </a:cubicBezTo>
                  <a:cubicBezTo>
                    <a:pt x="792" y="1067"/>
                    <a:pt x="1874" y="1695"/>
                    <a:pt x="3042" y="1836"/>
                  </a:cubicBezTo>
                  <a:cubicBezTo>
                    <a:pt x="3226" y="1836"/>
                    <a:pt x="3270" y="1608"/>
                    <a:pt x="3086" y="1565"/>
                  </a:cubicBezTo>
                  <a:cubicBezTo>
                    <a:pt x="2004" y="1251"/>
                    <a:pt x="1019" y="840"/>
                    <a:pt x="208" y="29"/>
                  </a:cubicBezTo>
                  <a:cubicBezTo>
                    <a:pt x="185" y="9"/>
                    <a:pt x="161" y="0"/>
                    <a:pt x="1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0" name="Google Shape;1034;p32"/>
            <p:cNvSpPr/>
            <p:nvPr/>
          </p:nvSpPr>
          <p:spPr>
            <a:xfrm>
              <a:off x="6890848" y="2120879"/>
              <a:ext cx="23203" cy="24436"/>
            </a:xfrm>
            <a:custGeom>
              <a:avLst/>
              <a:gdLst/>
              <a:ahLst/>
              <a:cxnLst/>
              <a:rect l="l" t="t" r="r" b="b"/>
              <a:pathLst>
                <a:path w="659" h="694" extrusionOk="0">
                  <a:moveTo>
                    <a:pt x="102" y="1"/>
                  </a:moveTo>
                  <a:cubicBezTo>
                    <a:pt x="35" y="1"/>
                    <a:pt x="0" y="112"/>
                    <a:pt x="47" y="149"/>
                  </a:cubicBezTo>
                  <a:cubicBezTo>
                    <a:pt x="264" y="279"/>
                    <a:pt x="404" y="463"/>
                    <a:pt x="491" y="647"/>
                  </a:cubicBezTo>
                  <a:cubicBezTo>
                    <a:pt x="507" y="679"/>
                    <a:pt x="537" y="694"/>
                    <a:pt x="566" y="694"/>
                  </a:cubicBezTo>
                  <a:cubicBezTo>
                    <a:pt x="614" y="694"/>
                    <a:pt x="659" y="654"/>
                    <a:pt x="631" y="593"/>
                  </a:cubicBezTo>
                  <a:cubicBezTo>
                    <a:pt x="534" y="377"/>
                    <a:pt x="361" y="149"/>
                    <a:pt x="134" y="9"/>
                  </a:cubicBezTo>
                  <a:cubicBezTo>
                    <a:pt x="122" y="3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1" name="Google Shape;1035;p32"/>
            <p:cNvSpPr/>
            <p:nvPr/>
          </p:nvSpPr>
          <p:spPr>
            <a:xfrm>
              <a:off x="6940107" y="2183272"/>
              <a:ext cx="50174" cy="38168"/>
            </a:xfrm>
            <a:custGeom>
              <a:avLst/>
              <a:gdLst/>
              <a:ahLst/>
              <a:cxnLst/>
              <a:rect l="l" t="t" r="r" b="b"/>
              <a:pathLst>
                <a:path w="1425" h="1084" extrusionOk="0">
                  <a:moveTo>
                    <a:pt x="174" y="0"/>
                  </a:moveTo>
                  <a:cubicBezTo>
                    <a:pt x="44" y="0"/>
                    <a:pt x="1" y="173"/>
                    <a:pt x="131" y="173"/>
                  </a:cubicBezTo>
                  <a:cubicBezTo>
                    <a:pt x="672" y="228"/>
                    <a:pt x="985" y="585"/>
                    <a:pt x="1213" y="1039"/>
                  </a:cubicBezTo>
                  <a:cubicBezTo>
                    <a:pt x="1228" y="1069"/>
                    <a:pt x="1260" y="1084"/>
                    <a:pt x="1293" y="1084"/>
                  </a:cubicBezTo>
                  <a:cubicBezTo>
                    <a:pt x="1356" y="1084"/>
                    <a:pt x="1425" y="1033"/>
                    <a:pt x="1396" y="942"/>
                  </a:cubicBezTo>
                  <a:cubicBezTo>
                    <a:pt x="1299" y="357"/>
                    <a:pt x="715" y="0"/>
                    <a:pt x="17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2" name="Google Shape;1036;p32"/>
            <p:cNvSpPr/>
            <p:nvPr/>
          </p:nvSpPr>
          <p:spPr>
            <a:xfrm>
              <a:off x="7003344" y="2247635"/>
              <a:ext cx="37639" cy="23591"/>
            </a:xfrm>
            <a:custGeom>
              <a:avLst/>
              <a:gdLst/>
              <a:ahLst/>
              <a:cxnLst/>
              <a:rect l="l" t="t" r="r" b="b"/>
              <a:pathLst>
                <a:path w="1069" h="670" extrusionOk="0">
                  <a:moveTo>
                    <a:pt x="353" y="1"/>
                  </a:moveTo>
                  <a:cubicBezTo>
                    <a:pt x="262" y="1"/>
                    <a:pt x="175" y="21"/>
                    <a:pt x="98" y="66"/>
                  </a:cubicBezTo>
                  <a:cubicBezTo>
                    <a:pt x="1" y="109"/>
                    <a:pt x="1" y="239"/>
                    <a:pt x="98" y="239"/>
                  </a:cubicBezTo>
                  <a:cubicBezTo>
                    <a:pt x="271" y="239"/>
                    <a:pt x="369" y="239"/>
                    <a:pt x="499" y="293"/>
                  </a:cubicBezTo>
                  <a:cubicBezTo>
                    <a:pt x="639" y="380"/>
                    <a:pt x="726" y="466"/>
                    <a:pt x="812" y="607"/>
                  </a:cubicBezTo>
                  <a:cubicBezTo>
                    <a:pt x="844" y="650"/>
                    <a:pt x="885" y="669"/>
                    <a:pt x="923" y="669"/>
                  </a:cubicBezTo>
                  <a:cubicBezTo>
                    <a:pt x="1000" y="669"/>
                    <a:pt x="1069" y="589"/>
                    <a:pt x="1040" y="466"/>
                  </a:cubicBezTo>
                  <a:cubicBezTo>
                    <a:pt x="941" y="196"/>
                    <a:pt x="633" y="1"/>
                    <a:pt x="35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3" name="Google Shape;1037;p32"/>
            <p:cNvSpPr/>
            <p:nvPr/>
          </p:nvSpPr>
          <p:spPr>
            <a:xfrm>
              <a:off x="7042040" y="2299887"/>
              <a:ext cx="86159" cy="40175"/>
            </a:xfrm>
            <a:custGeom>
              <a:avLst/>
              <a:gdLst/>
              <a:ahLst/>
              <a:cxnLst/>
              <a:rect l="l" t="t" r="r" b="b"/>
              <a:pathLst>
                <a:path w="2447" h="1141" extrusionOk="0">
                  <a:moveTo>
                    <a:pt x="2288" y="0"/>
                  </a:moveTo>
                  <a:cubicBezTo>
                    <a:pt x="2248" y="0"/>
                    <a:pt x="2210" y="20"/>
                    <a:pt x="2191" y="64"/>
                  </a:cubicBezTo>
                  <a:cubicBezTo>
                    <a:pt x="1879" y="574"/>
                    <a:pt x="1385" y="859"/>
                    <a:pt x="852" y="859"/>
                  </a:cubicBezTo>
                  <a:cubicBezTo>
                    <a:pt x="627" y="859"/>
                    <a:pt x="396" y="809"/>
                    <a:pt x="168" y="703"/>
                  </a:cubicBezTo>
                  <a:cubicBezTo>
                    <a:pt x="153" y="686"/>
                    <a:pt x="137" y="679"/>
                    <a:pt x="123" y="679"/>
                  </a:cubicBezTo>
                  <a:cubicBezTo>
                    <a:pt x="53" y="679"/>
                    <a:pt x="1" y="840"/>
                    <a:pt x="81" y="876"/>
                  </a:cubicBezTo>
                  <a:cubicBezTo>
                    <a:pt x="364" y="1055"/>
                    <a:pt x="672" y="1140"/>
                    <a:pt x="972" y="1140"/>
                  </a:cubicBezTo>
                  <a:cubicBezTo>
                    <a:pt x="1578" y="1140"/>
                    <a:pt x="2151" y="791"/>
                    <a:pt x="2418" y="162"/>
                  </a:cubicBezTo>
                  <a:cubicBezTo>
                    <a:pt x="2447" y="69"/>
                    <a:pt x="2364" y="0"/>
                    <a:pt x="228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4" name="Google Shape;1038;p32"/>
            <p:cNvSpPr/>
            <p:nvPr/>
          </p:nvSpPr>
          <p:spPr>
            <a:xfrm>
              <a:off x="6189219" y="2262388"/>
              <a:ext cx="34471" cy="59118"/>
            </a:xfrm>
            <a:custGeom>
              <a:avLst/>
              <a:gdLst/>
              <a:ahLst/>
              <a:cxnLst/>
              <a:rect l="l" t="t" r="r" b="b"/>
              <a:pathLst>
                <a:path w="979" h="1679" extrusionOk="0">
                  <a:moveTo>
                    <a:pt x="209" y="0"/>
                  </a:moveTo>
                  <a:cubicBezTo>
                    <a:pt x="177" y="0"/>
                    <a:pt x="146" y="14"/>
                    <a:pt x="130" y="47"/>
                  </a:cubicBezTo>
                  <a:cubicBezTo>
                    <a:pt x="0" y="686"/>
                    <a:pt x="227" y="1400"/>
                    <a:pt x="812" y="1670"/>
                  </a:cubicBezTo>
                  <a:cubicBezTo>
                    <a:pt x="824" y="1676"/>
                    <a:pt x="836" y="1679"/>
                    <a:pt x="848" y="1679"/>
                  </a:cubicBezTo>
                  <a:cubicBezTo>
                    <a:pt x="920" y="1679"/>
                    <a:pt x="979" y="1578"/>
                    <a:pt x="941" y="1540"/>
                  </a:cubicBezTo>
                  <a:cubicBezTo>
                    <a:pt x="541" y="1129"/>
                    <a:pt x="227" y="686"/>
                    <a:pt x="314" y="91"/>
                  </a:cubicBezTo>
                  <a:cubicBezTo>
                    <a:pt x="314" y="37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5" name="Google Shape;1039;p32"/>
            <p:cNvSpPr/>
            <p:nvPr/>
          </p:nvSpPr>
          <p:spPr>
            <a:xfrm>
              <a:off x="6343122" y="2176476"/>
              <a:ext cx="39611" cy="38520"/>
            </a:xfrm>
            <a:custGeom>
              <a:avLst/>
              <a:gdLst/>
              <a:ahLst/>
              <a:cxnLst/>
              <a:rect l="l" t="t" r="r" b="b"/>
              <a:pathLst>
                <a:path w="1125" h="1094" extrusionOk="0">
                  <a:moveTo>
                    <a:pt x="1071" y="1"/>
                  </a:moveTo>
                  <a:cubicBezTo>
                    <a:pt x="1062" y="1"/>
                    <a:pt x="1052" y="3"/>
                    <a:pt x="1039" y="9"/>
                  </a:cubicBezTo>
                  <a:cubicBezTo>
                    <a:pt x="541" y="96"/>
                    <a:pt x="130" y="464"/>
                    <a:pt x="0" y="962"/>
                  </a:cubicBezTo>
                  <a:cubicBezTo>
                    <a:pt x="0" y="1045"/>
                    <a:pt x="55" y="1093"/>
                    <a:pt x="108" y="1093"/>
                  </a:cubicBezTo>
                  <a:cubicBezTo>
                    <a:pt x="137" y="1093"/>
                    <a:pt x="165" y="1079"/>
                    <a:pt x="184" y="1048"/>
                  </a:cubicBezTo>
                  <a:cubicBezTo>
                    <a:pt x="401" y="637"/>
                    <a:pt x="671" y="323"/>
                    <a:pt x="1082" y="96"/>
                  </a:cubicBezTo>
                  <a:cubicBezTo>
                    <a:pt x="1120" y="96"/>
                    <a:pt x="1125" y="1"/>
                    <a:pt x="107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6" name="Google Shape;1040;p32"/>
            <p:cNvSpPr/>
            <p:nvPr/>
          </p:nvSpPr>
          <p:spPr>
            <a:xfrm>
              <a:off x="6400901" y="2115070"/>
              <a:ext cx="35985" cy="29752"/>
            </a:xfrm>
            <a:custGeom>
              <a:avLst/>
              <a:gdLst/>
              <a:ahLst/>
              <a:cxnLst/>
              <a:rect l="l" t="t" r="r" b="b"/>
              <a:pathLst>
                <a:path w="1022" h="845" extrusionOk="0">
                  <a:moveTo>
                    <a:pt x="924" y="1"/>
                  </a:moveTo>
                  <a:cubicBezTo>
                    <a:pt x="523" y="44"/>
                    <a:pt x="166" y="314"/>
                    <a:pt x="26" y="715"/>
                  </a:cubicBezTo>
                  <a:cubicBezTo>
                    <a:pt x="1" y="796"/>
                    <a:pt x="51" y="844"/>
                    <a:pt x="107" y="844"/>
                  </a:cubicBezTo>
                  <a:cubicBezTo>
                    <a:pt x="148" y="844"/>
                    <a:pt x="191" y="818"/>
                    <a:pt x="210" y="758"/>
                  </a:cubicBezTo>
                  <a:cubicBezTo>
                    <a:pt x="296" y="444"/>
                    <a:pt x="567" y="174"/>
                    <a:pt x="978" y="87"/>
                  </a:cubicBezTo>
                  <a:cubicBezTo>
                    <a:pt x="1021" y="87"/>
                    <a:pt x="1021" y="1"/>
                    <a:pt x="92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7" name="Google Shape;1041;p32"/>
            <p:cNvSpPr/>
            <p:nvPr/>
          </p:nvSpPr>
          <p:spPr>
            <a:xfrm>
              <a:off x="6233407" y="2154681"/>
              <a:ext cx="173374" cy="200063"/>
            </a:xfrm>
            <a:custGeom>
              <a:avLst/>
              <a:gdLst/>
              <a:ahLst/>
              <a:cxnLst/>
              <a:rect l="l" t="t" r="r" b="b"/>
              <a:pathLst>
                <a:path w="4924" h="5682" extrusionOk="0">
                  <a:moveTo>
                    <a:pt x="1353" y="942"/>
                  </a:moveTo>
                  <a:cubicBezTo>
                    <a:pt x="1407" y="985"/>
                    <a:pt x="1407" y="985"/>
                    <a:pt x="1407" y="1040"/>
                  </a:cubicBezTo>
                  <a:lnTo>
                    <a:pt x="1450" y="1083"/>
                  </a:lnTo>
                  <a:cubicBezTo>
                    <a:pt x="1529" y="1202"/>
                    <a:pt x="1609" y="1330"/>
                    <a:pt x="1696" y="1483"/>
                  </a:cubicBezTo>
                  <a:lnTo>
                    <a:pt x="1696" y="1483"/>
                  </a:lnTo>
                  <a:cubicBezTo>
                    <a:pt x="1691" y="1483"/>
                    <a:pt x="1685" y="1483"/>
                    <a:pt x="1677" y="1483"/>
                  </a:cubicBezTo>
                  <a:cubicBezTo>
                    <a:pt x="1353" y="1353"/>
                    <a:pt x="1266" y="1213"/>
                    <a:pt x="1223" y="1126"/>
                  </a:cubicBezTo>
                  <a:lnTo>
                    <a:pt x="1180" y="1126"/>
                  </a:lnTo>
                  <a:lnTo>
                    <a:pt x="1180" y="985"/>
                  </a:lnTo>
                  <a:lnTo>
                    <a:pt x="1180" y="942"/>
                  </a:lnTo>
                  <a:lnTo>
                    <a:pt x="1223" y="985"/>
                  </a:lnTo>
                  <a:lnTo>
                    <a:pt x="1266" y="985"/>
                  </a:lnTo>
                  <a:cubicBezTo>
                    <a:pt x="1309" y="985"/>
                    <a:pt x="1309" y="942"/>
                    <a:pt x="1353" y="942"/>
                  </a:cubicBezTo>
                  <a:close/>
                  <a:moveTo>
                    <a:pt x="1223" y="1"/>
                  </a:moveTo>
                  <a:cubicBezTo>
                    <a:pt x="866" y="1"/>
                    <a:pt x="541" y="174"/>
                    <a:pt x="368" y="499"/>
                  </a:cubicBezTo>
                  <a:cubicBezTo>
                    <a:pt x="0" y="1126"/>
                    <a:pt x="368" y="1797"/>
                    <a:pt x="866" y="2165"/>
                  </a:cubicBezTo>
                  <a:cubicBezTo>
                    <a:pt x="1082" y="2338"/>
                    <a:pt x="1407" y="2435"/>
                    <a:pt x="1677" y="2565"/>
                  </a:cubicBezTo>
                  <a:cubicBezTo>
                    <a:pt x="1764" y="2565"/>
                    <a:pt x="1807" y="2609"/>
                    <a:pt x="1894" y="2663"/>
                  </a:cubicBezTo>
                  <a:cubicBezTo>
                    <a:pt x="1948" y="2663"/>
                    <a:pt x="1991" y="2706"/>
                    <a:pt x="2034" y="2706"/>
                  </a:cubicBezTo>
                  <a:cubicBezTo>
                    <a:pt x="2078" y="2976"/>
                    <a:pt x="2218" y="3247"/>
                    <a:pt x="2435" y="3377"/>
                  </a:cubicBezTo>
                  <a:cubicBezTo>
                    <a:pt x="2532" y="3420"/>
                    <a:pt x="2705" y="3474"/>
                    <a:pt x="2846" y="3474"/>
                  </a:cubicBezTo>
                  <a:cubicBezTo>
                    <a:pt x="2933" y="3788"/>
                    <a:pt x="3030" y="4102"/>
                    <a:pt x="3116" y="4415"/>
                  </a:cubicBezTo>
                  <a:cubicBezTo>
                    <a:pt x="3160" y="4599"/>
                    <a:pt x="3203" y="4773"/>
                    <a:pt x="3246" y="4956"/>
                  </a:cubicBezTo>
                  <a:cubicBezTo>
                    <a:pt x="3344" y="5314"/>
                    <a:pt x="3614" y="5681"/>
                    <a:pt x="4015" y="5681"/>
                  </a:cubicBezTo>
                  <a:cubicBezTo>
                    <a:pt x="4155" y="5681"/>
                    <a:pt x="4285" y="5638"/>
                    <a:pt x="4426" y="5541"/>
                  </a:cubicBezTo>
                  <a:cubicBezTo>
                    <a:pt x="4869" y="5227"/>
                    <a:pt x="4923" y="4643"/>
                    <a:pt x="4556" y="3874"/>
                  </a:cubicBezTo>
                  <a:cubicBezTo>
                    <a:pt x="4285" y="3333"/>
                    <a:pt x="3885" y="2933"/>
                    <a:pt x="3474" y="2706"/>
                  </a:cubicBezTo>
                  <a:cubicBezTo>
                    <a:pt x="3474" y="2609"/>
                    <a:pt x="3474" y="2522"/>
                    <a:pt x="3430" y="2435"/>
                  </a:cubicBezTo>
                  <a:cubicBezTo>
                    <a:pt x="3387" y="2295"/>
                    <a:pt x="3300" y="2208"/>
                    <a:pt x="3246" y="2122"/>
                  </a:cubicBezTo>
                  <a:lnTo>
                    <a:pt x="3203" y="2068"/>
                  </a:lnTo>
                  <a:cubicBezTo>
                    <a:pt x="3160" y="1981"/>
                    <a:pt x="3073" y="1894"/>
                    <a:pt x="2933" y="1797"/>
                  </a:cubicBezTo>
                  <a:cubicBezTo>
                    <a:pt x="2889" y="1754"/>
                    <a:pt x="2803" y="1754"/>
                    <a:pt x="2705" y="1754"/>
                  </a:cubicBezTo>
                  <a:lnTo>
                    <a:pt x="2662" y="1754"/>
                  </a:lnTo>
                  <a:cubicBezTo>
                    <a:pt x="2435" y="1040"/>
                    <a:pt x="2164" y="542"/>
                    <a:pt x="1850" y="228"/>
                  </a:cubicBezTo>
                  <a:cubicBezTo>
                    <a:pt x="1677" y="44"/>
                    <a:pt x="1450" y="1"/>
                    <a:pt x="1223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8" name="Google Shape;1042;p32"/>
            <p:cNvSpPr/>
            <p:nvPr/>
          </p:nvSpPr>
          <p:spPr>
            <a:xfrm>
              <a:off x="6227316" y="2148202"/>
              <a:ext cx="185557" cy="212633"/>
            </a:xfrm>
            <a:custGeom>
              <a:avLst/>
              <a:gdLst/>
              <a:ahLst/>
              <a:cxnLst/>
              <a:rect l="l" t="t" r="r" b="b"/>
              <a:pathLst>
                <a:path w="5270" h="6039" extrusionOk="0">
                  <a:moveTo>
                    <a:pt x="1309" y="953"/>
                  </a:moveTo>
                  <a:cubicBezTo>
                    <a:pt x="1212" y="953"/>
                    <a:pt x="1169" y="996"/>
                    <a:pt x="1169" y="1126"/>
                  </a:cubicBezTo>
                  <a:cubicBezTo>
                    <a:pt x="1125" y="1224"/>
                    <a:pt x="1169" y="1310"/>
                    <a:pt x="1212" y="1397"/>
                  </a:cubicBezTo>
                  <a:cubicBezTo>
                    <a:pt x="1309" y="1624"/>
                    <a:pt x="1580" y="1765"/>
                    <a:pt x="1796" y="1851"/>
                  </a:cubicBezTo>
                  <a:cubicBezTo>
                    <a:pt x="1937" y="1894"/>
                    <a:pt x="2067" y="1938"/>
                    <a:pt x="2251" y="2035"/>
                  </a:cubicBezTo>
                  <a:cubicBezTo>
                    <a:pt x="2121" y="1711"/>
                    <a:pt x="1980" y="1397"/>
                    <a:pt x="1753" y="1126"/>
                  </a:cubicBezTo>
                  <a:cubicBezTo>
                    <a:pt x="1666" y="996"/>
                    <a:pt x="1666" y="953"/>
                    <a:pt x="1526" y="953"/>
                  </a:cubicBezTo>
                  <a:cubicBezTo>
                    <a:pt x="1482" y="953"/>
                    <a:pt x="1439" y="996"/>
                    <a:pt x="1396" y="996"/>
                  </a:cubicBezTo>
                  <a:cubicBezTo>
                    <a:pt x="1353" y="953"/>
                    <a:pt x="1353" y="953"/>
                    <a:pt x="1309" y="953"/>
                  </a:cubicBezTo>
                  <a:close/>
                  <a:moveTo>
                    <a:pt x="3874" y="4102"/>
                  </a:moveTo>
                  <a:cubicBezTo>
                    <a:pt x="3874" y="4199"/>
                    <a:pt x="3917" y="4242"/>
                    <a:pt x="3917" y="4329"/>
                  </a:cubicBezTo>
                  <a:cubicBezTo>
                    <a:pt x="3960" y="4513"/>
                    <a:pt x="4014" y="4643"/>
                    <a:pt x="4058" y="4827"/>
                  </a:cubicBezTo>
                  <a:cubicBezTo>
                    <a:pt x="4101" y="4913"/>
                    <a:pt x="4144" y="5054"/>
                    <a:pt x="4188" y="5054"/>
                  </a:cubicBezTo>
                  <a:lnTo>
                    <a:pt x="4188" y="4913"/>
                  </a:lnTo>
                  <a:cubicBezTo>
                    <a:pt x="4231" y="4686"/>
                    <a:pt x="4058" y="4416"/>
                    <a:pt x="3960" y="4242"/>
                  </a:cubicBezTo>
                  <a:cubicBezTo>
                    <a:pt x="3917" y="4199"/>
                    <a:pt x="3917" y="4145"/>
                    <a:pt x="3874" y="4102"/>
                  </a:cubicBezTo>
                  <a:close/>
                  <a:moveTo>
                    <a:pt x="1396" y="358"/>
                  </a:moveTo>
                  <a:cubicBezTo>
                    <a:pt x="1580" y="358"/>
                    <a:pt x="1753" y="412"/>
                    <a:pt x="1894" y="542"/>
                  </a:cubicBezTo>
                  <a:cubicBezTo>
                    <a:pt x="2294" y="953"/>
                    <a:pt x="2565" y="1581"/>
                    <a:pt x="2705" y="2165"/>
                  </a:cubicBezTo>
                  <a:cubicBezTo>
                    <a:pt x="2748" y="2122"/>
                    <a:pt x="2835" y="2122"/>
                    <a:pt x="2878" y="2122"/>
                  </a:cubicBezTo>
                  <a:cubicBezTo>
                    <a:pt x="2932" y="2122"/>
                    <a:pt x="2976" y="2122"/>
                    <a:pt x="3019" y="2165"/>
                  </a:cubicBezTo>
                  <a:cubicBezTo>
                    <a:pt x="3149" y="2208"/>
                    <a:pt x="3203" y="2306"/>
                    <a:pt x="3246" y="2392"/>
                  </a:cubicBezTo>
                  <a:cubicBezTo>
                    <a:pt x="3333" y="2479"/>
                    <a:pt x="3376" y="2576"/>
                    <a:pt x="3419" y="2706"/>
                  </a:cubicBezTo>
                  <a:cubicBezTo>
                    <a:pt x="3473" y="2793"/>
                    <a:pt x="3473" y="2890"/>
                    <a:pt x="3473" y="3020"/>
                  </a:cubicBezTo>
                  <a:cubicBezTo>
                    <a:pt x="3960" y="3204"/>
                    <a:pt x="4328" y="3658"/>
                    <a:pt x="4555" y="4102"/>
                  </a:cubicBezTo>
                  <a:cubicBezTo>
                    <a:pt x="4772" y="4556"/>
                    <a:pt x="4999" y="5227"/>
                    <a:pt x="4501" y="5595"/>
                  </a:cubicBezTo>
                  <a:cubicBezTo>
                    <a:pt x="4371" y="5638"/>
                    <a:pt x="4285" y="5682"/>
                    <a:pt x="4188" y="5682"/>
                  </a:cubicBezTo>
                  <a:cubicBezTo>
                    <a:pt x="3917" y="5682"/>
                    <a:pt x="3690" y="5411"/>
                    <a:pt x="3603" y="5097"/>
                  </a:cubicBezTo>
                  <a:cubicBezTo>
                    <a:pt x="3419" y="4556"/>
                    <a:pt x="3376" y="3972"/>
                    <a:pt x="3106" y="3474"/>
                  </a:cubicBezTo>
                  <a:lnTo>
                    <a:pt x="3019" y="3474"/>
                  </a:lnTo>
                  <a:cubicBezTo>
                    <a:pt x="2932" y="3474"/>
                    <a:pt x="2792" y="3474"/>
                    <a:pt x="2705" y="3388"/>
                  </a:cubicBezTo>
                  <a:cubicBezTo>
                    <a:pt x="2478" y="3247"/>
                    <a:pt x="2391" y="3020"/>
                    <a:pt x="2391" y="2793"/>
                  </a:cubicBezTo>
                  <a:cubicBezTo>
                    <a:pt x="2294" y="2749"/>
                    <a:pt x="2251" y="2706"/>
                    <a:pt x="2164" y="2663"/>
                  </a:cubicBezTo>
                  <a:cubicBezTo>
                    <a:pt x="1796" y="2522"/>
                    <a:pt x="1439" y="2435"/>
                    <a:pt x="1125" y="2208"/>
                  </a:cubicBezTo>
                  <a:cubicBezTo>
                    <a:pt x="671" y="1894"/>
                    <a:pt x="400" y="1310"/>
                    <a:pt x="671" y="769"/>
                  </a:cubicBezTo>
                  <a:cubicBezTo>
                    <a:pt x="855" y="499"/>
                    <a:pt x="1125" y="358"/>
                    <a:pt x="1396" y="358"/>
                  </a:cubicBezTo>
                  <a:close/>
                  <a:moveTo>
                    <a:pt x="1396" y="1"/>
                  </a:moveTo>
                  <a:cubicBezTo>
                    <a:pt x="985" y="1"/>
                    <a:pt x="584" y="228"/>
                    <a:pt x="357" y="585"/>
                  </a:cubicBezTo>
                  <a:cubicBezTo>
                    <a:pt x="0" y="1310"/>
                    <a:pt x="357" y="2078"/>
                    <a:pt x="898" y="2479"/>
                  </a:cubicBezTo>
                  <a:cubicBezTo>
                    <a:pt x="1169" y="2706"/>
                    <a:pt x="1482" y="2793"/>
                    <a:pt x="1753" y="2890"/>
                  </a:cubicBezTo>
                  <a:cubicBezTo>
                    <a:pt x="1850" y="2933"/>
                    <a:pt x="1937" y="2976"/>
                    <a:pt x="2023" y="2976"/>
                  </a:cubicBezTo>
                  <a:cubicBezTo>
                    <a:pt x="2023" y="3020"/>
                    <a:pt x="2023" y="3020"/>
                    <a:pt x="2067" y="3020"/>
                  </a:cubicBezTo>
                  <a:cubicBezTo>
                    <a:pt x="2121" y="3290"/>
                    <a:pt x="2294" y="3561"/>
                    <a:pt x="2521" y="3701"/>
                  </a:cubicBezTo>
                  <a:cubicBezTo>
                    <a:pt x="2608" y="3788"/>
                    <a:pt x="2748" y="3831"/>
                    <a:pt x="2878" y="3831"/>
                  </a:cubicBezTo>
                  <a:cubicBezTo>
                    <a:pt x="2976" y="4058"/>
                    <a:pt x="3019" y="4329"/>
                    <a:pt x="3106" y="4643"/>
                  </a:cubicBezTo>
                  <a:cubicBezTo>
                    <a:pt x="3149" y="4827"/>
                    <a:pt x="3203" y="5011"/>
                    <a:pt x="3246" y="5184"/>
                  </a:cubicBezTo>
                  <a:cubicBezTo>
                    <a:pt x="3376" y="5725"/>
                    <a:pt x="3744" y="6039"/>
                    <a:pt x="4188" y="6039"/>
                  </a:cubicBezTo>
                  <a:cubicBezTo>
                    <a:pt x="4371" y="6039"/>
                    <a:pt x="4555" y="5995"/>
                    <a:pt x="4685" y="5865"/>
                  </a:cubicBezTo>
                  <a:cubicBezTo>
                    <a:pt x="5226" y="5498"/>
                    <a:pt x="5270" y="4827"/>
                    <a:pt x="4869" y="3972"/>
                  </a:cubicBezTo>
                  <a:cubicBezTo>
                    <a:pt x="4729" y="3658"/>
                    <a:pt x="4371" y="3117"/>
                    <a:pt x="3830" y="2793"/>
                  </a:cubicBezTo>
                  <a:cubicBezTo>
                    <a:pt x="3830" y="2706"/>
                    <a:pt x="3787" y="2619"/>
                    <a:pt x="3787" y="2576"/>
                  </a:cubicBezTo>
                  <a:cubicBezTo>
                    <a:pt x="3690" y="2435"/>
                    <a:pt x="3647" y="2306"/>
                    <a:pt x="3560" y="2208"/>
                  </a:cubicBezTo>
                  <a:lnTo>
                    <a:pt x="3560" y="2165"/>
                  </a:lnTo>
                  <a:lnTo>
                    <a:pt x="3517" y="2165"/>
                  </a:lnTo>
                  <a:cubicBezTo>
                    <a:pt x="3473" y="2078"/>
                    <a:pt x="3376" y="1938"/>
                    <a:pt x="3246" y="1851"/>
                  </a:cubicBezTo>
                  <a:cubicBezTo>
                    <a:pt x="3149" y="1808"/>
                    <a:pt x="3062" y="1765"/>
                    <a:pt x="2976" y="1765"/>
                  </a:cubicBezTo>
                  <a:cubicBezTo>
                    <a:pt x="2748" y="1083"/>
                    <a:pt x="2478" y="585"/>
                    <a:pt x="2121" y="271"/>
                  </a:cubicBezTo>
                  <a:cubicBezTo>
                    <a:pt x="1937" y="87"/>
                    <a:pt x="1666" y="1"/>
                    <a:pt x="139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9" name="Google Shape;1043;p32"/>
            <p:cNvSpPr/>
            <p:nvPr/>
          </p:nvSpPr>
          <p:spPr>
            <a:xfrm>
              <a:off x="6954226" y="2154681"/>
              <a:ext cx="172987" cy="200063"/>
            </a:xfrm>
            <a:custGeom>
              <a:avLst/>
              <a:gdLst/>
              <a:ahLst/>
              <a:cxnLst/>
              <a:rect l="l" t="t" r="r" b="b"/>
              <a:pathLst>
                <a:path w="4913" h="5682" extrusionOk="0">
                  <a:moveTo>
                    <a:pt x="3744" y="942"/>
                  </a:moveTo>
                  <a:lnTo>
                    <a:pt x="3744" y="985"/>
                  </a:lnTo>
                  <a:cubicBezTo>
                    <a:pt x="3787" y="1040"/>
                    <a:pt x="3787" y="1083"/>
                    <a:pt x="3744" y="1126"/>
                  </a:cubicBezTo>
                  <a:cubicBezTo>
                    <a:pt x="3701" y="1213"/>
                    <a:pt x="3560" y="1353"/>
                    <a:pt x="3246" y="1483"/>
                  </a:cubicBezTo>
                  <a:lnTo>
                    <a:pt x="3203" y="1527"/>
                  </a:lnTo>
                  <a:cubicBezTo>
                    <a:pt x="3289" y="1353"/>
                    <a:pt x="3387" y="1213"/>
                    <a:pt x="3517" y="1083"/>
                  </a:cubicBezTo>
                  <a:lnTo>
                    <a:pt x="3517" y="1040"/>
                  </a:lnTo>
                  <a:cubicBezTo>
                    <a:pt x="3560" y="985"/>
                    <a:pt x="3560" y="985"/>
                    <a:pt x="3560" y="942"/>
                  </a:cubicBezTo>
                  <a:cubicBezTo>
                    <a:pt x="3603" y="942"/>
                    <a:pt x="3657" y="985"/>
                    <a:pt x="3701" y="985"/>
                  </a:cubicBezTo>
                  <a:cubicBezTo>
                    <a:pt x="3701" y="985"/>
                    <a:pt x="3744" y="985"/>
                    <a:pt x="3744" y="942"/>
                  </a:cubicBezTo>
                  <a:close/>
                  <a:moveTo>
                    <a:pt x="3744" y="1"/>
                  </a:moveTo>
                  <a:cubicBezTo>
                    <a:pt x="3473" y="1"/>
                    <a:pt x="3289" y="44"/>
                    <a:pt x="3116" y="228"/>
                  </a:cubicBezTo>
                  <a:cubicBezTo>
                    <a:pt x="2748" y="542"/>
                    <a:pt x="2478" y="1040"/>
                    <a:pt x="2251" y="1754"/>
                  </a:cubicBezTo>
                  <a:cubicBezTo>
                    <a:pt x="2164" y="1754"/>
                    <a:pt x="2077" y="1754"/>
                    <a:pt x="1980" y="1797"/>
                  </a:cubicBezTo>
                  <a:cubicBezTo>
                    <a:pt x="1850" y="1894"/>
                    <a:pt x="1807" y="1981"/>
                    <a:pt x="1764" y="2068"/>
                  </a:cubicBezTo>
                  <a:lnTo>
                    <a:pt x="1710" y="2122"/>
                  </a:lnTo>
                  <a:cubicBezTo>
                    <a:pt x="1623" y="2208"/>
                    <a:pt x="1580" y="2295"/>
                    <a:pt x="1536" y="2435"/>
                  </a:cubicBezTo>
                  <a:cubicBezTo>
                    <a:pt x="1493" y="2522"/>
                    <a:pt x="1439" y="2609"/>
                    <a:pt x="1439" y="2706"/>
                  </a:cubicBezTo>
                  <a:cubicBezTo>
                    <a:pt x="1039" y="2933"/>
                    <a:pt x="682" y="3333"/>
                    <a:pt x="411" y="3874"/>
                  </a:cubicBezTo>
                  <a:cubicBezTo>
                    <a:pt x="0" y="4643"/>
                    <a:pt x="43" y="5227"/>
                    <a:pt x="498" y="5541"/>
                  </a:cubicBezTo>
                  <a:cubicBezTo>
                    <a:pt x="628" y="5638"/>
                    <a:pt x="768" y="5681"/>
                    <a:pt x="952" y="5681"/>
                  </a:cubicBezTo>
                  <a:cubicBezTo>
                    <a:pt x="1309" y="5681"/>
                    <a:pt x="1580" y="5314"/>
                    <a:pt x="1710" y="4956"/>
                  </a:cubicBezTo>
                  <a:cubicBezTo>
                    <a:pt x="1764" y="4773"/>
                    <a:pt x="1807" y="4599"/>
                    <a:pt x="1850" y="4415"/>
                  </a:cubicBezTo>
                  <a:cubicBezTo>
                    <a:pt x="1894" y="4102"/>
                    <a:pt x="1980" y="3788"/>
                    <a:pt x="2121" y="3474"/>
                  </a:cubicBezTo>
                  <a:cubicBezTo>
                    <a:pt x="2251" y="3474"/>
                    <a:pt x="2391" y="3420"/>
                    <a:pt x="2521" y="3377"/>
                  </a:cubicBezTo>
                  <a:cubicBezTo>
                    <a:pt x="2705" y="3247"/>
                    <a:pt x="2846" y="2976"/>
                    <a:pt x="2889" y="2706"/>
                  </a:cubicBezTo>
                  <a:cubicBezTo>
                    <a:pt x="2932" y="2706"/>
                    <a:pt x="2976" y="2663"/>
                    <a:pt x="3019" y="2663"/>
                  </a:cubicBezTo>
                  <a:cubicBezTo>
                    <a:pt x="3116" y="2609"/>
                    <a:pt x="3203" y="2565"/>
                    <a:pt x="3289" y="2565"/>
                  </a:cubicBezTo>
                  <a:cubicBezTo>
                    <a:pt x="3560" y="2435"/>
                    <a:pt x="3830" y="2338"/>
                    <a:pt x="4101" y="2165"/>
                  </a:cubicBezTo>
                  <a:cubicBezTo>
                    <a:pt x="4599" y="1797"/>
                    <a:pt x="4912" y="1126"/>
                    <a:pt x="4599" y="499"/>
                  </a:cubicBezTo>
                  <a:cubicBezTo>
                    <a:pt x="4415" y="174"/>
                    <a:pt x="4058" y="1"/>
                    <a:pt x="3744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0" name="Google Shape;1044;p32"/>
            <p:cNvSpPr/>
            <p:nvPr/>
          </p:nvSpPr>
          <p:spPr>
            <a:xfrm>
              <a:off x="6947748" y="2148202"/>
              <a:ext cx="187458" cy="212633"/>
            </a:xfrm>
            <a:custGeom>
              <a:avLst/>
              <a:gdLst/>
              <a:ahLst/>
              <a:cxnLst/>
              <a:rect l="l" t="t" r="r" b="b"/>
              <a:pathLst>
                <a:path w="5324" h="6039" extrusionOk="0">
                  <a:moveTo>
                    <a:pt x="3744" y="953"/>
                  </a:moveTo>
                  <a:cubicBezTo>
                    <a:pt x="3657" y="953"/>
                    <a:pt x="3614" y="996"/>
                    <a:pt x="3517" y="1126"/>
                  </a:cubicBezTo>
                  <a:cubicBezTo>
                    <a:pt x="3344" y="1397"/>
                    <a:pt x="3160" y="1711"/>
                    <a:pt x="3030" y="2035"/>
                  </a:cubicBezTo>
                  <a:cubicBezTo>
                    <a:pt x="3203" y="1938"/>
                    <a:pt x="3387" y="1894"/>
                    <a:pt x="3517" y="1851"/>
                  </a:cubicBezTo>
                  <a:cubicBezTo>
                    <a:pt x="3701" y="1765"/>
                    <a:pt x="3971" y="1624"/>
                    <a:pt x="4058" y="1397"/>
                  </a:cubicBezTo>
                  <a:cubicBezTo>
                    <a:pt x="4155" y="1310"/>
                    <a:pt x="4155" y="1224"/>
                    <a:pt x="4112" y="1126"/>
                  </a:cubicBezTo>
                  <a:cubicBezTo>
                    <a:pt x="4112" y="996"/>
                    <a:pt x="4058" y="953"/>
                    <a:pt x="4014" y="953"/>
                  </a:cubicBezTo>
                  <a:cubicBezTo>
                    <a:pt x="3971" y="953"/>
                    <a:pt x="3928" y="953"/>
                    <a:pt x="3885" y="996"/>
                  </a:cubicBezTo>
                  <a:cubicBezTo>
                    <a:pt x="3841" y="996"/>
                    <a:pt x="3787" y="953"/>
                    <a:pt x="3744" y="953"/>
                  </a:cubicBezTo>
                  <a:close/>
                  <a:moveTo>
                    <a:pt x="1407" y="4102"/>
                  </a:moveTo>
                  <a:lnTo>
                    <a:pt x="1407" y="4102"/>
                  </a:lnTo>
                  <a:cubicBezTo>
                    <a:pt x="1407" y="4145"/>
                    <a:pt x="1353" y="4199"/>
                    <a:pt x="1353" y="4242"/>
                  </a:cubicBezTo>
                  <a:cubicBezTo>
                    <a:pt x="1223" y="4416"/>
                    <a:pt x="1082" y="4686"/>
                    <a:pt x="1082" y="4913"/>
                  </a:cubicBezTo>
                  <a:cubicBezTo>
                    <a:pt x="1082" y="5011"/>
                    <a:pt x="1082" y="5054"/>
                    <a:pt x="1136" y="5054"/>
                  </a:cubicBezTo>
                  <a:cubicBezTo>
                    <a:pt x="1179" y="5054"/>
                    <a:pt x="1223" y="4913"/>
                    <a:pt x="1223" y="4827"/>
                  </a:cubicBezTo>
                  <a:cubicBezTo>
                    <a:pt x="1266" y="4643"/>
                    <a:pt x="1309" y="4513"/>
                    <a:pt x="1353" y="4329"/>
                  </a:cubicBezTo>
                  <a:cubicBezTo>
                    <a:pt x="1353" y="4242"/>
                    <a:pt x="1407" y="4199"/>
                    <a:pt x="1407" y="4102"/>
                  </a:cubicBezTo>
                  <a:close/>
                  <a:moveTo>
                    <a:pt x="3928" y="358"/>
                  </a:moveTo>
                  <a:cubicBezTo>
                    <a:pt x="4198" y="358"/>
                    <a:pt x="4469" y="499"/>
                    <a:pt x="4599" y="769"/>
                  </a:cubicBezTo>
                  <a:cubicBezTo>
                    <a:pt x="4869" y="1310"/>
                    <a:pt x="4599" y="1894"/>
                    <a:pt x="4155" y="2208"/>
                  </a:cubicBezTo>
                  <a:cubicBezTo>
                    <a:pt x="3885" y="2435"/>
                    <a:pt x="3517" y="2522"/>
                    <a:pt x="3160" y="2663"/>
                  </a:cubicBezTo>
                  <a:cubicBezTo>
                    <a:pt x="3073" y="2706"/>
                    <a:pt x="2976" y="2749"/>
                    <a:pt x="2889" y="2793"/>
                  </a:cubicBezTo>
                  <a:cubicBezTo>
                    <a:pt x="2889" y="3020"/>
                    <a:pt x="2802" y="3247"/>
                    <a:pt x="2575" y="3388"/>
                  </a:cubicBezTo>
                  <a:cubicBezTo>
                    <a:pt x="2489" y="3474"/>
                    <a:pt x="2391" y="3474"/>
                    <a:pt x="2261" y="3474"/>
                  </a:cubicBezTo>
                  <a:lnTo>
                    <a:pt x="2164" y="3474"/>
                  </a:lnTo>
                  <a:cubicBezTo>
                    <a:pt x="1948" y="3972"/>
                    <a:pt x="1850" y="4556"/>
                    <a:pt x="1720" y="5097"/>
                  </a:cubicBezTo>
                  <a:cubicBezTo>
                    <a:pt x="1623" y="5411"/>
                    <a:pt x="1407" y="5682"/>
                    <a:pt x="1136" y="5682"/>
                  </a:cubicBezTo>
                  <a:cubicBezTo>
                    <a:pt x="996" y="5682"/>
                    <a:pt x="909" y="5638"/>
                    <a:pt x="812" y="5595"/>
                  </a:cubicBezTo>
                  <a:cubicBezTo>
                    <a:pt x="325" y="5227"/>
                    <a:pt x="541" y="4556"/>
                    <a:pt x="725" y="4102"/>
                  </a:cubicBezTo>
                  <a:cubicBezTo>
                    <a:pt x="996" y="3658"/>
                    <a:pt x="1353" y="3204"/>
                    <a:pt x="1850" y="3020"/>
                  </a:cubicBezTo>
                  <a:cubicBezTo>
                    <a:pt x="1807" y="2890"/>
                    <a:pt x="1807" y="2793"/>
                    <a:pt x="1850" y="2706"/>
                  </a:cubicBezTo>
                  <a:cubicBezTo>
                    <a:pt x="1894" y="2576"/>
                    <a:pt x="1991" y="2479"/>
                    <a:pt x="2034" y="2392"/>
                  </a:cubicBezTo>
                  <a:cubicBezTo>
                    <a:pt x="2121" y="2306"/>
                    <a:pt x="2164" y="2208"/>
                    <a:pt x="2261" y="2165"/>
                  </a:cubicBezTo>
                  <a:cubicBezTo>
                    <a:pt x="2305" y="2122"/>
                    <a:pt x="2348" y="2122"/>
                    <a:pt x="2435" y="2122"/>
                  </a:cubicBezTo>
                  <a:cubicBezTo>
                    <a:pt x="2489" y="2122"/>
                    <a:pt x="2532" y="2122"/>
                    <a:pt x="2575" y="2165"/>
                  </a:cubicBezTo>
                  <a:cubicBezTo>
                    <a:pt x="2759" y="1581"/>
                    <a:pt x="2976" y="953"/>
                    <a:pt x="3430" y="542"/>
                  </a:cubicBezTo>
                  <a:cubicBezTo>
                    <a:pt x="3571" y="412"/>
                    <a:pt x="3744" y="358"/>
                    <a:pt x="3928" y="358"/>
                  </a:cubicBezTo>
                  <a:close/>
                  <a:moveTo>
                    <a:pt x="3928" y="1"/>
                  </a:moveTo>
                  <a:cubicBezTo>
                    <a:pt x="3657" y="1"/>
                    <a:pt x="3387" y="87"/>
                    <a:pt x="3160" y="271"/>
                  </a:cubicBezTo>
                  <a:cubicBezTo>
                    <a:pt x="2802" y="585"/>
                    <a:pt x="2532" y="1083"/>
                    <a:pt x="2305" y="1765"/>
                  </a:cubicBezTo>
                  <a:cubicBezTo>
                    <a:pt x="2261" y="1765"/>
                    <a:pt x="2164" y="1808"/>
                    <a:pt x="2078" y="1851"/>
                  </a:cubicBezTo>
                  <a:cubicBezTo>
                    <a:pt x="1948" y="1938"/>
                    <a:pt x="1850" y="2078"/>
                    <a:pt x="1764" y="2165"/>
                  </a:cubicBezTo>
                  <a:lnTo>
                    <a:pt x="1720" y="2208"/>
                  </a:lnTo>
                  <a:cubicBezTo>
                    <a:pt x="1677" y="2306"/>
                    <a:pt x="1580" y="2435"/>
                    <a:pt x="1537" y="2576"/>
                  </a:cubicBezTo>
                  <a:cubicBezTo>
                    <a:pt x="1493" y="2619"/>
                    <a:pt x="1493" y="2706"/>
                    <a:pt x="1493" y="2793"/>
                  </a:cubicBezTo>
                  <a:cubicBezTo>
                    <a:pt x="909" y="3117"/>
                    <a:pt x="595" y="3658"/>
                    <a:pt x="411" y="3972"/>
                  </a:cubicBezTo>
                  <a:cubicBezTo>
                    <a:pt x="0" y="4827"/>
                    <a:pt x="54" y="5498"/>
                    <a:pt x="595" y="5865"/>
                  </a:cubicBezTo>
                  <a:cubicBezTo>
                    <a:pt x="768" y="5995"/>
                    <a:pt x="952" y="6039"/>
                    <a:pt x="1136" y="6039"/>
                  </a:cubicBezTo>
                  <a:cubicBezTo>
                    <a:pt x="1537" y="6039"/>
                    <a:pt x="1894" y="5725"/>
                    <a:pt x="2078" y="5184"/>
                  </a:cubicBezTo>
                  <a:cubicBezTo>
                    <a:pt x="2121" y="5011"/>
                    <a:pt x="2164" y="4827"/>
                    <a:pt x="2218" y="4643"/>
                  </a:cubicBezTo>
                  <a:cubicBezTo>
                    <a:pt x="2261" y="4329"/>
                    <a:pt x="2305" y="4058"/>
                    <a:pt x="2435" y="3831"/>
                  </a:cubicBezTo>
                  <a:cubicBezTo>
                    <a:pt x="2532" y="3831"/>
                    <a:pt x="2662" y="3788"/>
                    <a:pt x="2802" y="3701"/>
                  </a:cubicBezTo>
                  <a:cubicBezTo>
                    <a:pt x="3030" y="3561"/>
                    <a:pt x="3160" y="3290"/>
                    <a:pt x="3246" y="3020"/>
                  </a:cubicBezTo>
                  <a:cubicBezTo>
                    <a:pt x="3246" y="3020"/>
                    <a:pt x="3300" y="3020"/>
                    <a:pt x="3300" y="2976"/>
                  </a:cubicBezTo>
                  <a:cubicBezTo>
                    <a:pt x="3387" y="2976"/>
                    <a:pt x="3430" y="2933"/>
                    <a:pt x="3517" y="2890"/>
                  </a:cubicBezTo>
                  <a:cubicBezTo>
                    <a:pt x="3787" y="2793"/>
                    <a:pt x="4112" y="2706"/>
                    <a:pt x="4382" y="2479"/>
                  </a:cubicBezTo>
                  <a:cubicBezTo>
                    <a:pt x="4967" y="2078"/>
                    <a:pt x="5324" y="1310"/>
                    <a:pt x="4923" y="585"/>
                  </a:cubicBezTo>
                  <a:cubicBezTo>
                    <a:pt x="4739" y="228"/>
                    <a:pt x="4328" y="1"/>
                    <a:pt x="39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045;p32"/>
          <p:cNvGrpSpPr/>
          <p:nvPr/>
        </p:nvGrpSpPr>
        <p:grpSpPr>
          <a:xfrm>
            <a:off x="792788" y="3699157"/>
            <a:ext cx="899052" cy="884520"/>
            <a:chOff x="3962053" y="4240478"/>
            <a:chExt cx="636632" cy="626386"/>
          </a:xfrm>
        </p:grpSpPr>
        <p:sp>
          <p:nvSpPr>
            <p:cNvPr id="1049031" name="Google Shape;1046;p32"/>
            <p:cNvSpPr/>
            <p:nvPr/>
          </p:nvSpPr>
          <p:spPr>
            <a:xfrm>
              <a:off x="3962053" y="4240478"/>
              <a:ext cx="636632" cy="626386"/>
            </a:xfrm>
            <a:custGeom>
              <a:avLst/>
              <a:gdLst/>
              <a:ahLst/>
              <a:cxnLst/>
              <a:rect l="l" t="t" r="r" b="b"/>
              <a:pathLst>
                <a:path w="18081" h="17790" extrusionOk="0">
                  <a:moveTo>
                    <a:pt x="9874" y="1"/>
                  </a:moveTo>
                  <a:cubicBezTo>
                    <a:pt x="9739" y="1"/>
                    <a:pt x="9603" y="22"/>
                    <a:pt x="9468" y="66"/>
                  </a:cubicBezTo>
                  <a:cubicBezTo>
                    <a:pt x="9111" y="206"/>
                    <a:pt x="8884" y="423"/>
                    <a:pt x="8754" y="791"/>
                  </a:cubicBezTo>
                  <a:cubicBezTo>
                    <a:pt x="8613" y="1148"/>
                    <a:pt x="8570" y="1602"/>
                    <a:pt x="8570" y="2046"/>
                  </a:cubicBezTo>
                  <a:cubicBezTo>
                    <a:pt x="8513" y="2043"/>
                    <a:pt x="8454" y="2042"/>
                    <a:pt x="8396" y="2042"/>
                  </a:cubicBezTo>
                  <a:cubicBezTo>
                    <a:pt x="7491" y="2042"/>
                    <a:pt x="6440" y="2353"/>
                    <a:pt x="5638" y="2911"/>
                  </a:cubicBezTo>
                  <a:cubicBezTo>
                    <a:pt x="5367" y="3041"/>
                    <a:pt x="5237" y="3268"/>
                    <a:pt x="5140" y="3539"/>
                  </a:cubicBezTo>
                  <a:cubicBezTo>
                    <a:pt x="5053" y="3896"/>
                    <a:pt x="5097" y="4264"/>
                    <a:pt x="5281" y="4534"/>
                  </a:cubicBezTo>
                  <a:cubicBezTo>
                    <a:pt x="5778" y="5205"/>
                    <a:pt x="6763" y="5930"/>
                    <a:pt x="7845" y="6201"/>
                  </a:cubicBezTo>
                  <a:cubicBezTo>
                    <a:pt x="7715" y="6514"/>
                    <a:pt x="7629" y="6828"/>
                    <a:pt x="7531" y="7099"/>
                  </a:cubicBezTo>
                  <a:cubicBezTo>
                    <a:pt x="7445" y="7077"/>
                    <a:pt x="7355" y="7066"/>
                    <a:pt x="7265" y="7066"/>
                  </a:cubicBezTo>
                  <a:cubicBezTo>
                    <a:pt x="7174" y="7066"/>
                    <a:pt x="7082" y="7077"/>
                    <a:pt x="6990" y="7099"/>
                  </a:cubicBezTo>
                  <a:cubicBezTo>
                    <a:pt x="6633" y="7142"/>
                    <a:pt x="6319" y="7369"/>
                    <a:pt x="6179" y="7683"/>
                  </a:cubicBezTo>
                  <a:cubicBezTo>
                    <a:pt x="6049" y="7910"/>
                    <a:pt x="5951" y="8224"/>
                    <a:pt x="5865" y="8538"/>
                  </a:cubicBezTo>
                  <a:cubicBezTo>
                    <a:pt x="5140" y="8224"/>
                    <a:pt x="4285" y="8051"/>
                    <a:pt x="3614" y="8051"/>
                  </a:cubicBezTo>
                  <a:cubicBezTo>
                    <a:pt x="3517" y="8051"/>
                    <a:pt x="3474" y="8051"/>
                    <a:pt x="3387" y="8094"/>
                  </a:cubicBezTo>
                  <a:cubicBezTo>
                    <a:pt x="3073" y="8094"/>
                    <a:pt x="2846" y="8224"/>
                    <a:pt x="2619" y="8408"/>
                  </a:cubicBezTo>
                  <a:cubicBezTo>
                    <a:pt x="2348" y="8635"/>
                    <a:pt x="2219" y="8992"/>
                    <a:pt x="2262" y="9349"/>
                  </a:cubicBezTo>
                  <a:cubicBezTo>
                    <a:pt x="2305" y="9717"/>
                    <a:pt x="2435" y="10118"/>
                    <a:pt x="2619" y="10572"/>
                  </a:cubicBezTo>
                  <a:cubicBezTo>
                    <a:pt x="1623" y="10929"/>
                    <a:pt x="769" y="11741"/>
                    <a:pt x="228" y="12509"/>
                  </a:cubicBezTo>
                  <a:cubicBezTo>
                    <a:pt x="98" y="12736"/>
                    <a:pt x="0" y="13050"/>
                    <a:pt x="54" y="13320"/>
                  </a:cubicBezTo>
                  <a:cubicBezTo>
                    <a:pt x="98" y="13677"/>
                    <a:pt x="271" y="14002"/>
                    <a:pt x="595" y="14175"/>
                  </a:cubicBezTo>
                  <a:cubicBezTo>
                    <a:pt x="1180" y="14543"/>
                    <a:pt x="1991" y="14716"/>
                    <a:pt x="2846" y="14716"/>
                  </a:cubicBezTo>
                  <a:cubicBezTo>
                    <a:pt x="3073" y="14716"/>
                    <a:pt x="3344" y="14673"/>
                    <a:pt x="3614" y="14673"/>
                  </a:cubicBezTo>
                  <a:cubicBezTo>
                    <a:pt x="3571" y="15214"/>
                    <a:pt x="3658" y="15798"/>
                    <a:pt x="3842" y="16253"/>
                  </a:cubicBezTo>
                  <a:cubicBezTo>
                    <a:pt x="3971" y="16566"/>
                    <a:pt x="4285" y="16837"/>
                    <a:pt x="4599" y="16880"/>
                  </a:cubicBezTo>
                  <a:cubicBezTo>
                    <a:pt x="4722" y="16924"/>
                    <a:pt x="4856" y="16949"/>
                    <a:pt x="4991" y="16949"/>
                  </a:cubicBezTo>
                  <a:cubicBezTo>
                    <a:pt x="5153" y="16949"/>
                    <a:pt x="5317" y="16914"/>
                    <a:pt x="5465" y="16837"/>
                  </a:cubicBezTo>
                  <a:cubicBezTo>
                    <a:pt x="5681" y="16750"/>
                    <a:pt x="5908" y="16610"/>
                    <a:pt x="6092" y="16480"/>
                  </a:cubicBezTo>
                  <a:cubicBezTo>
                    <a:pt x="6135" y="16480"/>
                    <a:pt x="6135" y="16480"/>
                    <a:pt x="6135" y="16523"/>
                  </a:cubicBezTo>
                  <a:cubicBezTo>
                    <a:pt x="6276" y="16837"/>
                    <a:pt x="6547" y="17064"/>
                    <a:pt x="6904" y="17151"/>
                  </a:cubicBezTo>
                  <a:cubicBezTo>
                    <a:pt x="7006" y="17187"/>
                    <a:pt x="7108" y="17203"/>
                    <a:pt x="7210" y="17203"/>
                  </a:cubicBezTo>
                  <a:cubicBezTo>
                    <a:pt x="7378" y="17203"/>
                    <a:pt x="7547" y="17161"/>
                    <a:pt x="7715" y="17107"/>
                  </a:cubicBezTo>
                  <a:cubicBezTo>
                    <a:pt x="7942" y="16978"/>
                    <a:pt x="8170" y="16880"/>
                    <a:pt x="8386" y="16707"/>
                  </a:cubicBezTo>
                  <a:cubicBezTo>
                    <a:pt x="8386" y="16837"/>
                    <a:pt x="8440" y="16978"/>
                    <a:pt x="8483" y="17107"/>
                  </a:cubicBezTo>
                  <a:cubicBezTo>
                    <a:pt x="8613" y="17421"/>
                    <a:pt x="8927" y="17648"/>
                    <a:pt x="9252" y="17735"/>
                  </a:cubicBezTo>
                  <a:cubicBezTo>
                    <a:pt x="9381" y="17789"/>
                    <a:pt x="9468" y="17789"/>
                    <a:pt x="9609" y="17789"/>
                  </a:cubicBezTo>
                  <a:cubicBezTo>
                    <a:pt x="9739" y="17789"/>
                    <a:pt x="9922" y="17735"/>
                    <a:pt x="10063" y="17692"/>
                  </a:cubicBezTo>
                  <a:cubicBezTo>
                    <a:pt x="11188" y="17151"/>
                    <a:pt x="12357" y="16112"/>
                    <a:pt x="12714" y="14814"/>
                  </a:cubicBezTo>
                  <a:cubicBezTo>
                    <a:pt x="12768" y="14857"/>
                    <a:pt x="12811" y="14900"/>
                    <a:pt x="12855" y="14900"/>
                  </a:cubicBezTo>
                  <a:cubicBezTo>
                    <a:pt x="13039" y="15030"/>
                    <a:pt x="13212" y="15127"/>
                    <a:pt x="13439" y="15127"/>
                  </a:cubicBezTo>
                  <a:cubicBezTo>
                    <a:pt x="13850" y="15127"/>
                    <a:pt x="14207" y="14857"/>
                    <a:pt x="14337" y="14446"/>
                  </a:cubicBezTo>
                  <a:cubicBezTo>
                    <a:pt x="14478" y="14089"/>
                    <a:pt x="14337" y="13677"/>
                    <a:pt x="14023" y="13407"/>
                  </a:cubicBezTo>
                  <a:cubicBezTo>
                    <a:pt x="13526" y="13050"/>
                    <a:pt x="13039" y="12693"/>
                    <a:pt x="12444" y="12422"/>
                  </a:cubicBezTo>
                  <a:cubicBezTo>
                    <a:pt x="12584" y="12152"/>
                    <a:pt x="12628" y="11881"/>
                    <a:pt x="12671" y="11567"/>
                  </a:cubicBezTo>
                  <a:cubicBezTo>
                    <a:pt x="13850" y="11513"/>
                    <a:pt x="15333" y="11026"/>
                    <a:pt x="16144" y="9988"/>
                  </a:cubicBezTo>
                  <a:cubicBezTo>
                    <a:pt x="16187" y="10031"/>
                    <a:pt x="16187" y="10074"/>
                    <a:pt x="16231" y="10161"/>
                  </a:cubicBezTo>
                  <a:cubicBezTo>
                    <a:pt x="16415" y="10431"/>
                    <a:pt x="16728" y="10615"/>
                    <a:pt x="17096" y="10615"/>
                  </a:cubicBezTo>
                  <a:cubicBezTo>
                    <a:pt x="17410" y="10615"/>
                    <a:pt x="17724" y="10431"/>
                    <a:pt x="17908" y="10161"/>
                  </a:cubicBezTo>
                  <a:cubicBezTo>
                    <a:pt x="18081" y="9890"/>
                    <a:pt x="18081" y="9533"/>
                    <a:pt x="17908" y="9263"/>
                  </a:cubicBezTo>
                  <a:cubicBezTo>
                    <a:pt x="17637" y="8678"/>
                    <a:pt x="17269" y="8181"/>
                    <a:pt x="16869" y="7683"/>
                  </a:cubicBezTo>
                  <a:cubicBezTo>
                    <a:pt x="17183" y="7369"/>
                    <a:pt x="17410" y="7012"/>
                    <a:pt x="17540" y="6601"/>
                  </a:cubicBezTo>
                  <a:cubicBezTo>
                    <a:pt x="17994" y="5249"/>
                    <a:pt x="17453" y="3625"/>
                    <a:pt x="16685" y="2587"/>
                  </a:cubicBezTo>
                  <a:cubicBezTo>
                    <a:pt x="16501" y="2370"/>
                    <a:pt x="16285" y="2230"/>
                    <a:pt x="15960" y="2186"/>
                  </a:cubicBezTo>
                  <a:cubicBezTo>
                    <a:pt x="15887" y="2150"/>
                    <a:pt x="15796" y="2136"/>
                    <a:pt x="15702" y="2136"/>
                  </a:cubicBezTo>
                  <a:cubicBezTo>
                    <a:pt x="15574" y="2136"/>
                    <a:pt x="15439" y="2161"/>
                    <a:pt x="15333" y="2186"/>
                  </a:cubicBezTo>
                  <a:cubicBezTo>
                    <a:pt x="15149" y="1775"/>
                    <a:pt x="14932" y="1418"/>
                    <a:pt x="14662" y="1061"/>
                  </a:cubicBezTo>
                  <a:cubicBezTo>
                    <a:pt x="14478" y="834"/>
                    <a:pt x="14251" y="650"/>
                    <a:pt x="13980" y="607"/>
                  </a:cubicBezTo>
                  <a:cubicBezTo>
                    <a:pt x="13900" y="584"/>
                    <a:pt x="13813" y="574"/>
                    <a:pt x="13724" y="574"/>
                  </a:cubicBezTo>
                  <a:cubicBezTo>
                    <a:pt x="13465" y="574"/>
                    <a:pt x="13186" y="665"/>
                    <a:pt x="12985" y="834"/>
                  </a:cubicBezTo>
                  <a:cubicBezTo>
                    <a:pt x="12768" y="1018"/>
                    <a:pt x="12584" y="1234"/>
                    <a:pt x="12357" y="1505"/>
                  </a:cubicBezTo>
                  <a:cubicBezTo>
                    <a:pt x="11816" y="834"/>
                    <a:pt x="11004" y="336"/>
                    <a:pt x="10280" y="66"/>
                  </a:cubicBezTo>
                  <a:cubicBezTo>
                    <a:pt x="10144" y="22"/>
                    <a:pt x="10009" y="1"/>
                    <a:pt x="9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2" name="Google Shape;1047;p32"/>
            <p:cNvSpPr/>
            <p:nvPr/>
          </p:nvSpPr>
          <p:spPr>
            <a:xfrm>
              <a:off x="4136941" y="4663421"/>
              <a:ext cx="306679" cy="81934"/>
            </a:xfrm>
            <a:custGeom>
              <a:avLst/>
              <a:gdLst/>
              <a:ahLst/>
              <a:cxnLst/>
              <a:rect l="l" t="t" r="r" b="b"/>
              <a:pathLst>
                <a:path w="8710" h="2327" extrusionOk="0">
                  <a:moveTo>
                    <a:pt x="1846" y="0"/>
                  </a:moveTo>
                  <a:cubicBezTo>
                    <a:pt x="1271" y="0"/>
                    <a:pt x="697" y="34"/>
                    <a:pt x="130" y="96"/>
                  </a:cubicBezTo>
                  <a:cubicBezTo>
                    <a:pt x="12" y="96"/>
                    <a:pt x="1" y="320"/>
                    <a:pt x="97" y="320"/>
                  </a:cubicBezTo>
                  <a:cubicBezTo>
                    <a:pt x="107" y="320"/>
                    <a:pt x="118" y="318"/>
                    <a:pt x="130" y="313"/>
                  </a:cubicBezTo>
                  <a:cubicBezTo>
                    <a:pt x="497" y="296"/>
                    <a:pt x="866" y="287"/>
                    <a:pt x="1235" y="287"/>
                  </a:cubicBezTo>
                  <a:cubicBezTo>
                    <a:pt x="3766" y="287"/>
                    <a:pt x="6298" y="727"/>
                    <a:pt x="8385" y="2304"/>
                  </a:cubicBezTo>
                  <a:cubicBezTo>
                    <a:pt x="8409" y="2319"/>
                    <a:pt x="8435" y="2326"/>
                    <a:pt x="8462" y="2326"/>
                  </a:cubicBezTo>
                  <a:cubicBezTo>
                    <a:pt x="8584" y="2326"/>
                    <a:pt x="8710" y="2183"/>
                    <a:pt x="8559" y="2077"/>
                  </a:cubicBezTo>
                  <a:cubicBezTo>
                    <a:pt x="6639" y="584"/>
                    <a:pt x="4240" y="0"/>
                    <a:pt x="184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3" name="Google Shape;1048;p32"/>
            <p:cNvSpPr/>
            <p:nvPr/>
          </p:nvSpPr>
          <p:spPr>
            <a:xfrm>
              <a:off x="4076345" y="4559903"/>
              <a:ext cx="140347" cy="107250"/>
            </a:xfrm>
            <a:custGeom>
              <a:avLst/>
              <a:gdLst/>
              <a:ahLst/>
              <a:cxnLst/>
              <a:rect l="l" t="t" r="r" b="b"/>
              <a:pathLst>
                <a:path w="3986" h="3046" extrusionOk="0">
                  <a:moveTo>
                    <a:pt x="400" y="1"/>
                  </a:moveTo>
                  <a:cubicBezTo>
                    <a:pt x="327" y="1"/>
                    <a:pt x="255" y="3"/>
                    <a:pt x="184" y="7"/>
                  </a:cubicBezTo>
                  <a:cubicBezTo>
                    <a:pt x="141" y="7"/>
                    <a:pt x="98" y="61"/>
                    <a:pt x="55" y="104"/>
                  </a:cubicBezTo>
                  <a:cubicBezTo>
                    <a:pt x="55" y="104"/>
                    <a:pt x="0" y="148"/>
                    <a:pt x="0" y="191"/>
                  </a:cubicBezTo>
                  <a:cubicBezTo>
                    <a:pt x="121" y="1351"/>
                    <a:pt x="1333" y="3045"/>
                    <a:pt x="2645" y="3045"/>
                  </a:cubicBezTo>
                  <a:cubicBezTo>
                    <a:pt x="2862" y="3045"/>
                    <a:pt x="3082" y="2999"/>
                    <a:pt x="3301" y="2896"/>
                  </a:cubicBezTo>
                  <a:cubicBezTo>
                    <a:pt x="3344" y="2853"/>
                    <a:pt x="3387" y="2809"/>
                    <a:pt x="3344" y="2766"/>
                  </a:cubicBezTo>
                  <a:lnTo>
                    <a:pt x="3387" y="2766"/>
                  </a:lnTo>
                  <a:cubicBezTo>
                    <a:pt x="3986" y="866"/>
                    <a:pt x="1925" y="1"/>
                    <a:pt x="400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4" name="Google Shape;1049;p32"/>
            <p:cNvSpPr/>
            <p:nvPr/>
          </p:nvSpPr>
          <p:spPr>
            <a:xfrm>
              <a:off x="4070253" y="4553918"/>
              <a:ext cx="137953" cy="119010"/>
            </a:xfrm>
            <a:custGeom>
              <a:avLst/>
              <a:gdLst/>
              <a:ahLst/>
              <a:cxnLst/>
              <a:rect l="l" t="t" r="r" b="b"/>
              <a:pathLst>
                <a:path w="3918" h="3380" extrusionOk="0">
                  <a:moveTo>
                    <a:pt x="541" y="361"/>
                  </a:moveTo>
                  <a:cubicBezTo>
                    <a:pt x="1439" y="361"/>
                    <a:pt x="2662" y="675"/>
                    <a:pt x="3203" y="1443"/>
                  </a:cubicBezTo>
                  <a:cubicBezTo>
                    <a:pt x="3517" y="1854"/>
                    <a:pt x="3560" y="2298"/>
                    <a:pt x="3376" y="2839"/>
                  </a:cubicBezTo>
                  <a:lnTo>
                    <a:pt x="3333" y="2936"/>
                  </a:lnTo>
                  <a:cubicBezTo>
                    <a:pt x="3203" y="2979"/>
                    <a:pt x="3019" y="3023"/>
                    <a:pt x="2835" y="3023"/>
                  </a:cubicBezTo>
                  <a:cubicBezTo>
                    <a:pt x="1623" y="3023"/>
                    <a:pt x="541" y="1486"/>
                    <a:pt x="357" y="447"/>
                  </a:cubicBezTo>
                  <a:lnTo>
                    <a:pt x="357" y="404"/>
                  </a:lnTo>
                  <a:lnTo>
                    <a:pt x="401" y="361"/>
                  </a:lnTo>
                  <a:close/>
                  <a:moveTo>
                    <a:pt x="528" y="0"/>
                  </a:moveTo>
                  <a:cubicBezTo>
                    <a:pt x="470" y="0"/>
                    <a:pt x="413" y="1"/>
                    <a:pt x="357" y="4"/>
                  </a:cubicBezTo>
                  <a:cubicBezTo>
                    <a:pt x="271" y="4"/>
                    <a:pt x="173" y="47"/>
                    <a:pt x="130" y="134"/>
                  </a:cubicBezTo>
                  <a:cubicBezTo>
                    <a:pt x="44" y="177"/>
                    <a:pt x="0" y="274"/>
                    <a:pt x="0" y="361"/>
                  </a:cubicBezTo>
                  <a:cubicBezTo>
                    <a:pt x="87" y="1583"/>
                    <a:pt x="1396" y="3380"/>
                    <a:pt x="2835" y="3380"/>
                  </a:cubicBezTo>
                  <a:cubicBezTo>
                    <a:pt x="3062" y="3380"/>
                    <a:pt x="3333" y="3336"/>
                    <a:pt x="3560" y="3206"/>
                  </a:cubicBezTo>
                  <a:cubicBezTo>
                    <a:pt x="3647" y="3152"/>
                    <a:pt x="3690" y="3066"/>
                    <a:pt x="3690" y="2979"/>
                  </a:cubicBezTo>
                  <a:cubicBezTo>
                    <a:pt x="3917" y="2341"/>
                    <a:pt x="3874" y="1713"/>
                    <a:pt x="3517" y="1216"/>
                  </a:cubicBezTo>
                  <a:cubicBezTo>
                    <a:pt x="2872" y="366"/>
                    <a:pt x="1548" y="0"/>
                    <a:pt x="52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5" name="Google Shape;1050;p32"/>
            <p:cNvSpPr/>
            <p:nvPr/>
          </p:nvSpPr>
          <p:spPr>
            <a:xfrm>
              <a:off x="4145391" y="4588459"/>
              <a:ext cx="50245" cy="71582"/>
            </a:xfrm>
            <a:custGeom>
              <a:avLst/>
              <a:gdLst/>
              <a:ahLst/>
              <a:cxnLst/>
              <a:rect l="l" t="t" r="r" b="b"/>
              <a:pathLst>
                <a:path w="1427" h="2033" extrusionOk="0">
                  <a:moveTo>
                    <a:pt x="165" y="1"/>
                  </a:moveTo>
                  <a:cubicBezTo>
                    <a:pt x="58" y="1"/>
                    <a:pt x="1" y="153"/>
                    <a:pt x="117" y="191"/>
                  </a:cubicBezTo>
                  <a:cubicBezTo>
                    <a:pt x="744" y="548"/>
                    <a:pt x="1015" y="1230"/>
                    <a:pt x="1015" y="1901"/>
                  </a:cubicBezTo>
                  <a:cubicBezTo>
                    <a:pt x="1015" y="1984"/>
                    <a:pt x="1093" y="2033"/>
                    <a:pt x="1167" y="2033"/>
                  </a:cubicBezTo>
                  <a:cubicBezTo>
                    <a:pt x="1219" y="2033"/>
                    <a:pt x="1268" y="2008"/>
                    <a:pt x="1285" y="1955"/>
                  </a:cubicBezTo>
                  <a:cubicBezTo>
                    <a:pt x="1426" y="1143"/>
                    <a:pt x="928" y="332"/>
                    <a:pt x="203" y="7"/>
                  </a:cubicBezTo>
                  <a:cubicBezTo>
                    <a:pt x="190" y="3"/>
                    <a:pt x="177" y="1"/>
                    <a:pt x="16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6" name="Google Shape;1051;p32"/>
            <p:cNvSpPr/>
            <p:nvPr/>
          </p:nvSpPr>
          <p:spPr>
            <a:xfrm>
              <a:off x="4189122" y="4525468"/>
              <a:ext cx="128798" cy="144431"/>
            </a:xfrm>
            <a:custGeom>
              <a:avLst/>
              <a:gdLst/>
              <a:ahLst/>
              <a:cxnLst/>
              <a:rect l="l" t="t" r="r" b="b"/>
              <a:pathLst>
                <a:path w="3658" h="4102" extrusionOk="0">
                  <a:moveTo>
                    <a:pt x="855" y="0"/>
                  </a:moveTo>
                  <a:cubicBezTo>
                    <a:pt x="812" y="0"/>
                    <a:pt x="725" y="0"/>
                    <a:pt x="725" y="43"/>
                  </a:cubicBezTo>
                  <a:cubicBezTo>
                    <a:pt x="704" y="22"/>
                    <a:pt x="682" y="11"/>
                    <a:pt x="659" y="11"/>
                  </a:cubicBezTo>
                  <a:cubicBezTo>
                    <a:pt x="636" y="11"/>
                    <a:pt x="612" y="22"/>
                    <a:pt x="584" y="43"/>
                  </a:cubicBezTo>
                  <a:cubicBezTo>
                    <a:pt x="0" y="1255"/>
                    <a:pt x="227" y="3917"/>
                    <a:pt x="1937" y="4101"/>
                  </a:cubicBezTo>
                  <a:cubicBezTo>
                    <a:pt x="1991" y="4101"/>
                    <a:pt x="2034" y="4101"/>
                    <a:pt x="2034" y="4058"/>
                  </a:cubicBezTo>
                  <a:lnTo>
                    <a:pt x="2078" y="4058"/>
                  </a:lnTo>
                  <a:cubicBezTo>
                    <a:pt x="3657" y="2749"/>
                    <a:pt x="2164" y="768"/>
                    <a:pt x="855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7" name="Google Shape;1052;p32"/>
            <p:cNvSpPr/>
            <p:nvPr/>
          </p:nvSpPr>
          <p:spPr>
            <a:xfrm>
              <a:off x="4187573" y="4518989"/>
              <a:ext cx="106334" cy="157353"/>
            </a:xfrm>
            <a:custGeom>
              <a:avLst/>
              <a:gdLst/>
              <a:ahLst/>
              <a:cxnLst/>
              <a:rect l="l" t="t" r="r" b="b"/>
              <a:pathLst>
                <a:path w="3020" h="4469" extrusionOk="0">
                  <a:moveTo>
                    <a:pt x="812" y="357"/>
                  </a:moveTo>
                  <a:cubicBezTo>
                    <a:pt x="1667" y="855"/>
                    <a:pt x="2522" y="1807"/>
                    <a:pt x="2619" y="2749"/>
                  </a:cubicBezTo>
                  <a:cubicBezTo>
                    <a:pt x="2663" y="3246"/>
                    <a:pt x="2435" y="3701"/>
                    <a:pt x="1981" y="4058"/>
                  </a:cubicBezTo>
                  <a:lnTo>
                    <a:pt x="1938" y="4101"/>
                  </a:lnTo>
                  <a:cubicBezTo>
                    <a:pt x="1494" y="4058"/>
                    <a:pt x="1126" y="3744"/>
                    <a:pt x="856" y="3290"/>
                  </a:cubicBezTo>
                  <a:cubicBezTo>
                    <a:pt x="412" y="2392"/>
                    <a:pt x="455" y="1126"/>
                    <a:pt x="769" y="411"/>
                  </a:cubicBezTo>
                  <a:lnTo>
                    <a:pt x="812" y="357"/>
                  </a:lnTo>
                  <a:close/>
                  <a:moveTo>
                    <a:pt x="726" y="0"/>
                  </a:moveTo>
                  <a:cubicBezTo>
                    <a:pt x="628" y="0"/>
                    <a:pt x="542" y="87"/>
                    <a:pt x="499" y="184"/>
                  </a:cubicBezTo>
                  <a:cubicBezTo>
                    <a:pt x="87" y="952"/>
                    <a:pt x="1" y="2435"/>
                    <a:pt x="542" y="3474"/>
                  </a:cubicBezTo>
                  <a:cubicBezTo>
                    <a:pt x="856" y="4058"/>
                    <a:pt x="1353" y="4415"/>
                    <a:pt x="1938" y="4469"/>
                  </a:cubicBezTo>
                  <a:lnTo>
                    <a:pt x="1981" y="4469"/>
                  </a:lnTo>
                  <a:cubicBezTo>
                    <a:pt x="2078" y="4469"/>
                    <a:pt x="2165" y="4415"/>
                    <a:pt x="2208" y="4372"/>
                  </a:cubicBezTo>
                  <a:cubicBezTo>
                    <a:pt x="2749" y="3928"/>
                    <a:pt x="3020" y="3333"/>
                    <a:pt x="2976" y="2705"/>
                  </a:cubicBezTo>
                  <a:cubicBezTo>
                    <a:pt x="2890" y="1623"/>
                    <a:pt x="1894" y="541"/>
                    <a:pt x="996" y="44"/>
                  </a:cubicBezTo>
                  <a:cubicBezTo>
                    <a:pt x="899" y="0"/>
                    <a:pt x="812" y="0"/>
                    <a:pt x="72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8" name="Google Shape;1053;p32"/>
            <p:cNvSpPr/>
            <p:nvPr/>
          </p:nvSpPr>
          <p:spPr>
            <a:xfrm>
              <a:off x="4248592" y="4585924"/>
              <a:ext cx="29717" cy="80138"/>
            </a:xfrm>
            <a:custGeom>
              <a:avLst/>
              <a:gdLst/>
              <a:ahLst/>
              <a:cxnLst/>
              <a:rect l="l" t="t" r="r" b="b"/>
              <a:pathLst>
                <a:path w="844" h="2276" extrusionOk="0">
                  <a:moveTo>
                    <a:pt x="306" y="0"/>
                  </a:moveTo>
                  <a:cubicBezTo>
                    <a:pt x="236" y="0"/>
                    <a:pt x="174" y="64"/>
                    <a:pt x="205" y="133"/>
                  </a:cubicBezTo>
                  <a:cubicBezTo>
                    <a:pt x="573" y="761"/>
                    <a:pt x="432" y="1486"/>
                    <a:pt x="75" y="2070"/>
                  </a:cubicBezTo>
                  <a:cubicBezTo>
                    <a:pt x="0" y="2170"/>
                    <a:pt x="91" y="2276"/>
                    <a:pt x="176" y="2276"/>
                  </a:cubicBezTo>
                  <a:cubicBezTo>
                    <a:pt x="202" y="2276"/>
                    <a:pt x="228" y="2266"/>
                    <a:pt x="248" y="2243"/>
                  </a:cubicBezTo>
                  <a:cubicBezTo>
                    <a:pt x="843" y="1659"/>
                    <a:pt x="843" y="718"/>
                    <a:pt x="389" y="36"/>
                  </a:cubicBezTo>
                  <a:cubicBezTo>
                    <a:pt x="364" y="11"/>
                    <a:pt x="334" y="0"/>
                    <a:pt x="30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39" name="Google Shape;1054;p32"/>
            <p:cNvSpPr/>
            <p:nvPr/>
          </p:nvSpPr>
          <p:spPr>
            <a:xfrm>
              <a:off x="4274823" y="4546876"/>
              <a:ext cx="130347" cy="145100"/>
            </a:xfrm>
            <a:custGeom>
              <a:avLst/>
              <a:gdLst/>
              <a:ahLst/>
              <a:cxnLst/>
              <a:rect l="l" t="t" r="r" b="b"/>
              <a:pathLst>
                <a:path w="3702" h="4121" extrusionOk="0">
                  <a:moveTo>
                    <a:pt x="812" y="1"/>
                  </a:moveTo>
                  <a:cubicBezTo>
                    <a:pt x="783" y="1"/>
                    <a:pt x="755" y="20"/>
                    <a:pt x="726" y="20"/>
                  </a:cubicBezTo>
                  <a:cubicBezTo>
                    <a:pt x="682" y="20"/>
                    <a:pt x="639" y="20"/>
                    <a:pt x="639" y="63"/>
                  </a:cubicBezTo>
                  <a:cubicBezTo>
                    <a:pt x="1" y="1286"/>
                    <a:pt x="271" y="3893"/>
                    <a:pt x="1938" y="4121"/>
                  </a:cubicBezTo>
                  <a:cubicBezTo>
                    <a:pt x="2035" y="4121"/>
                    <a:pt x="2035" y="4077"/>
                    <a:pt x="2078" y="4077"/>
                  </a:cubicBezTo>
                  <a:lnTo>
                    <a:pt x="2078" y="4034"/>
                  </a:lnTo>
                  <a:cubicBezTo>
                    <a:pt x="3701" y="2725"/>
                    <a:pt x="2208" y="788"/>
                    <a:pt x="856" y="20"/>
                  </a:cubicBezTo>
                  <a:cubicBezTo>
                    <a:pt x="841" y="5"/>
                    <a:pt x="827" y="1"/>
                    <a:pt x="812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0" name="Google Shape;1055;p32"/>
            <p:cNvSpPr/>
            <p:nvPr/>
          </p:nvSpPr>
          <p:spPr>
            <a:xfrm>
              <a:off x="4274823" y="4540467"/>
              <a:ext cx="106334" cy="157987"/>
            </a:xfrm>
            <a:custGeom>
              <a:avLst/>
              <a:gdLst/>
              <a:ahLst/>
              <a:cxnLst/>
              <a:rect l="l" t="t" r="r" b="b"/>
              <a:pathLst>
                <a:path w="3020" h="4487" extrusionOk="0">
                  <a:moveTo>
                    <a:pt x="812" y="386"/>
                  </a:moveTo>
                  <a:cubicBezTo>
                    <a:pt x="1667" y="883"/>
                    <a:pt x="2533" y="1825"/>
                    <a:pt x="2619" y="2777"/>
                  </a:cubicBezTo>
                  <a:cubicBezTo>
                    <a:pt x="2663" y="3264"/>
                    <a:pt x="2435" y="3718"/>
                    <a:pt x="1992" y="4075"/>
                  </a:cubicBezTo>
                  <a:lnTo>
                    <a:pt x="1938" y="4129"/>
                  </a:lnTo>
                  <a:cubicBezTo>
                    <a:pt x="1494" y="4032"/>
                    <a:pt x="1126" y="3762"/>
                    <a:pt x="856" y="3318"/>
                  </a:cubicBezTo>
                  <a:cubicBezTo>
                    <a:pt x="369" y="2409"/>
                    <a:pt x="412" y="1154"/>
                    <a:pt x="769" y="429"/>
                  </a:cubicBezTo>
                  <a:lnTo>
                    <a:pt x="812" y="386"/>
                  </a:lnTo>
                  <a:close/>
                  <a:moveTo>
                    <a:pt x="782" y="0"/>
                  </a:moveTo>
                  <a:cubicBezTo>
                    <a:pt x="758" y="0"/>
                    <a:pt x="738" y="5"/>
                    <a:pt x="726" y="18"/>
                  </a:cubicBezTo>
                  <a:cubicBezTo>
                    <a:pt x="585" y="18"/>
                    <a:pt x="498" y="72"/>
                    <a:pt x="455" y="158"/>
                  </a:cubicBezTo>
                  <a:cubicBezTo>
                    <a:pt x="98" y="970"/>
                    <a:pt x="1" y="2409"/>
                    <a:pt x="542" y="3448"/>
                  </a:cubicBezTo>
                  <a:cubicBezTo>
                    <a:pt x="856" y="4075"/>
                    <a:pt x="1353" y="4400"/>
                    <a:pt x="1938" y="4487"/>
                  </a:cubicBezTo>
                  <a:lnTo>
                    <a:pt x="1992" y="4487"/>
                  </a:lnTo>
                  <a:cubicBezTo>
                    <a:pt x="2078" y="4487"/>
                    <a:pt x="2165" y="4443"/>
                    <a:pt x="2208" y="4346"/>
                  </a:cubicBezTo>
                  <a:cubicBezTo>
                    <a:pt x="2749" y="3902"/>
                    <a:pt x="3020" y="3361"/>
                    <a:pt x="2976" y="2723"/>
                  </a:cubicBezTo>
                  <a:cubicBezTo>
                    <a:pt x="2890" y="1598"/>
                    <a:pt x="1851" y="559"/>
                    <a:pt x="953" y="72"/>
                  </a:cubicBezTo>
                  <a:cubicBezTo>
                    <a:pt x="922" y="33"/>
                    <a:pt x="841" y="0"/>
                    <a:pt x="78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1" name="Google Shape;1056;p32"/>
            <p:cNvSpPr/>
            <p:nvPr/>
          </p:nvSpPr>
          <p:spPr>
            <a:xfrm>
              <a:off x="4335842" y="4608212"/>
              <a:ext cx="29682" cy="79539"/>
            </a:xfrm>
            <a:custGeom>
              <a:avLst/>
              <a:gdLst/>
              <a:ahLst/>
              <a:cxnLst/>
              <a:rect l="l" t="t" r="r" b="b"/>
              <a:pathLst>
                <a:path w="843" h="2259" extrusionOk="0">
                  <a:moveTo>
                    <a:pt x="280" y="1"/>
                  </a:moveTo>
                  <a:cubicBezTo>
                    <a:pt x="217" y="1"/>
                    <a:pt x="144" y="67"/>
                    <a:pt x="205" y="128"/>
                  </a:cubicBezTo>
                  <a:cubicBezTo>
                    <a:pt x="529" y="756"/>
                    <a:pt x="432" y="1481"/>
                    <a:pt x="31" y="2065"/>
                  </a:cubicBezTo>
                  <a:cubicBezTo>
                    <a:pt x="1" y="2165"/>
                    <a:pt x="79" y="2259"/>
                    <a:pt x="162" y="2259"/>
                  </a:cubicBezTo>
                  <a:cubicBezTo>
                    <a:pt x="196" y="2259"/>
                    <a:pt x="230" y="2243"/>
                    <a:pt x="259" y="2205"/>
                  </a:cubicBezTo>
                  <a:cubicBezTo>
                    <a:pt x="800" y="1610"/>
                    <a:pt x="843" y="712"/>
                    <a:pt x="345" y="41"/>
                  </a:cubicBezTo>
                  <a:cubicBezTo>
                    <a:pt x="332" y="13"/>
                    <a:pt x="307" y="1"/>
                    <a:pt x="28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2" name="Google Shape;1057;p32"/>
            <p:cNvSpPr/>
            <p:nvPr/>
          </p:nvSpPr>
          <p:spPr>
            <a:xfrm>
              <a:off x="4112928" y="4661836"/>
              <a:ext cx="131826" cy="141403"/>
            </a:xfrm>
            <a:custGeom>
              <a:avLst/>
              <a:gdLst/>
              <a:ahLst/>
              <a:cxnLst/>
              <a:rect l="l" t="t" r="r" b="b"/>
              <a:pathLst>
                <a:path w="3744" h="4016" extrusionOk="0">
                  <a:moveTo>
                    <a:pt x="2164" y="1"/>
                  </a:moveTo>
                  <a:cubicBezTo>
                    <a:pt x="455" y="87"/>
                    <a:pt x="0" y="2663"/>
                    <a:pt x="498" y="3929"/>
                  </a:cubicBezTo>
                  <a:cubicBezTo>
                    <a:pt x="498" y="3972"/>
                    <a:pt x="541" y="3972"/>
                    <a:pt x="584" y="3972"/>
                  </a:cubicBezTo>
                  <a:cubicBezTo>
                    <a:pt x="639" y="4015"/>
                    <a:pt x="682" y="4015"/>
                    <a:pt x="725" y="4015"/>
                  </a:cubicBezTo>
                  <a:cubicBezTo>
                    <a:pt x="2121" y="3333"/>
                    <a:pt x="3744" y="1537"/>
                    <a:pt x="2262" y="87"/>
                  </a:cubicBezTo>
                  <a:cubicBezTo>
                    <a:pt x="2262" y="44"/>
                    <a:pt x="2207" y="1"/>
                    <a:pt x="2164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3" name="Google Shape;1058;p32"/>
            <p:cNvSpPr/>
            <p:nvPr/>
          </p:nvSpPr>
          <p:spPr>
            <a:xfrm>
              <a:off x="4112928" y="4655358"/>
              <a:ext cx="109750" cy="154361"/>
            </a:xfrm>
            <a:custGeom>
              <a:avLst/>
              <a:gdLst/>
              <a:ahLst/>
              <a:cxnLst/>
              <a:rect l="l" t="t" r="r" b="b"/>
              <a:pathLst>
                <a:path w="3117" h="4384" extrusionOk="0">
                  <a:moveTo>
                    <a:pt x="2121" y="369"/>
                  </a:moveTo>
                  <a:lnTo>
                    <a:pt x="2164" y="412"/>
                  </a:lnTo>
                  <a:cubicBezTo>
                    <a:pt x="2575" y="812"/>
                    <a:pt x="2748" y="1267"/>
                    <a:pt x="2662" y="1808"/>
                  </a:cubicBezTo>
                  <a:cubicBezTo>
                    <a:pt x="2532" y="2706"/>
                    <a:pt x="1580" y="3572"/>
                    <a:pt x="682" y="4015"/>
                  </a:cubicBezTo>
                  <a:lnTo>
                    <a:pt x="682" y="3972"/>
                  </a:lnTo>
                  <a:lnTo>
                    <a:pt x="639" y="3972"/>
                  </a:lnTo>
                  <a:cubicBezTo>
                    <a:pt x="368" y="3247"/>
                    <a:pt x="411" y="1949"/>
                    <a:pt x="952" y="1083"/>
                  </a:cubicBezTo>
                  <a:cubicBezTo>
                    <a:pt x="1266" y="639"/>
                    <a:pt x="1623" y="412"/>
                    <a:pt x="2121" y="369"/>
                  </a:cubicBezTo>
                  <a:close/>
                  <a:moveTo>
                    <a:pt x="2121" y="1"/>
                  </a:moveTo>
                  <a:cubicBezTo>
                    <a:pt x="1537" y="55"/>
                    <a:pt x="1039" y="325"/>
                    <a:pt x="682" y="910"/>
                  </a:cubicBezTo>
                  <a:cubicBezTo>
                    <a:pt x="43" y="1894"/>
                    <a:pt x="0" y="3388"/>
                    <a:pt x="314" y="4199"/>
                  </a:cubicBezTo>
                  <a:cubicBezTo>
                    <a:pt x="368" y="4286"/>
                    <a:pt x="455" y="4329"/>
                    <a:pt x="541" y="4329"/>
                  </a:cubicBezTo>
                  <a:cubicBezTo>
                    <a:pt x="584" y="4383"/>
                    <a:pt x="639" y="4383"/>
                    <a:pt x="682" y="4383"/>
                  </a:cubicBezTo>
                  <a:cubicBezTo>
                    <a:pt x="725" y="4383"/>
                    <a:pt x="768" y="4383"/>
                    <a:pt x="812" y="4329"/>
                  </a:cubicBezTo>
                  <a:cubicBezTo>
                    <a:pt x="1764" y="3929"/>
                    <a:pt x="2846" y="2933"/>
                    <a:pt x="3019" y="1851"/>
                  </a:cubicBezTo>
                  <a:cubicBezTo>
                    <a:pt x="3116" y="1224"/>
                    <a:pt x="2889" y="639"/>
                    <a:pt x="2391" y="142"/>
                  </a:cubicBezTo>
                  <a:cubicBezTo>
                    <a:pt x="2348" y="55"/>
                    <a:pt x="2262" y="1"/>
                    <a:pt x="212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4" name="Google Shape;1059;p32"/>
            <p:cNvSpPr/>
            <p:nvPr/>
          </p:nvSpPr>
          <p:spPr>
            <a:xfrm>
              <a:off x="4178947" y="4666273"/>
              <a:ext cx="27710" cy="79539"/>
            </a:xfrm>
            <a:custGeom>
              <a:avLst/>
              <a:gdLst/>
              <a:ahLst/>
              <a:cxnLst/>
              <a:rect l="l" t="t" r="r" b="b"/>
              <a:pathLst>
                <a:path w="787" h="2259" extrusionOk="0">
                  <a:moveTo>
                    <a:pt x="195" y="0"/>
                  </a:moveTo>
                  <a:cubicBezTo>
                    <a:pt x="114" y="0"/>
                    <a:pt x="31" y="97"/>
                    <a:pt x="62" y="189"/>
                  </a:cubicBezTo>
                  <a:cubicBezTo>
                    <a:pt x="430" y="773"/>
                    <a:pt x="473" y="1498"/>
                    <a:pt x="62" y="2125"/>
                  </a:cubicBezTo>
                  <a:cubicBezTo>
                    <a:pt x="0" y="2195"/>
                    <a:pt x="76" y="2258"/>
                    <a:pt x="140" y="2258"/>
                  </a:cubicBezTo>
                  <a:cubicBezTo>
                    <a:pt x="166" y="2258"/>
                    <a:pt x="190" y="2248"/>
                    <a:pt x="203" y="2223"/>
                  </a:cubicBezTo>
                  <a:cubicBezTo>
                    <a:pt x="744" y="1584"/>
                    <a:pt x="787" y="686"/>
                    <a:pt x="289" y="59"/>
                  </a:cubicBezTo>
                  <a:cubicBezTo>
                    <a:pt x="264" y="17"/>
                    <a:pt x="230" y="0"/>
                    <a:pt x="19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5" name="Google Shape;1060;p32"/>
            <p:cNvSpPr/>
            <p:nvPr/>
          </p:nvSpPr>
          <p:spPr>
            <a:xfrm>
              <a:off x="4192538" y="4671378"/>
              <a:ext cx="133375" cy="140981"/>
            </a:xfrm>
            <a:custGeom>
              <a:avLst/>
              <a:gdLst/>
              <a:ahLst/>
              <a:cxnLst/>
              <a:rect l="l" t="t" r="r" b="b"/>
              <a:pathLst>
                <a:path w="3788" h="4004" extrusionOk="0">
                  <a:moveTo>
                    <a:pt x="2165" y="0"/>
                  </a:moveTo>
                  <a:cubicBezTo>
                    <a:pt x="444" y="44"/>
                    <a:pt x="1" y="2662"/>
                    <a:pt x="487" y="3928"/>
                  </a:cubicBezTo>
                  <a:cubicBezTo>
                    <a:pt x="542" y="3971"/>
                    <a:pt x="585" y="3971"/>
                    <a:pt x="628" y="3971"/>
                  </a:cubicBezTo>
                  <a:cubicBezTo>
                    <a:pt x="628" y="3993"/>
                    <a:pt x="639" y="4004"/>
                    <a:pt x="661" y="4004"/>
                  </a:cubicBezTo>
                  <a:cubicBezTo>
                    <a:pt x="682" y="4004"/>
                    <a:pt x="715" y="3993"/>
                    <a:pt x="758" y="3971"/>
                  </a:cubicBezTo>
                  <a:cubicBezTo>
                    <a:pt x="2111" y="3333"/>
                    <a:pt x="3788" y="1494"/>
                    <a:pt x="2294" y="87"/>
                  </a:cubicBezTo>
                  <a:cubicBezTo>
                    <a:pt x="2294" y="87"/>
                    <a:pt x="2294" y="44"/>
                    <a:pt x="2251" y="44"/>
                  </a:cubicBezTo>
                  <a:cubicBezTo>
                    <a:pt x="2251" y="0"/>
                    <a:pt x="2208" y="0"/>
                    <a:pt x="2165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6" name="Google Shape;1061;p32"/>
            <p:cNvSpPr/>
            <p:nvPr/>
          </p:nvSpPr>
          <p:spPr>
            <a:xfrm>
              <a:off x="4192538" y="4664900"/>
              <a:ext cx="110911" cy="154325"/>
            </a:xfrm>
            <a:custGeom>
              <a:avLst/>
              <a:gdLst/>
              <a:ahLst/>
              <a:cxnLst/>
              <a:rect l="l" t="t" r="r" b="b"/>
              <a:pathLst>
                <a:path w="3150" h="4383" extrusionOk="0">
                  <a:moveTo>
                    <a:pt x="2111" y="368"/>
                  </a:moveTo>
                  <a:lnTo>
                    <a:pt x="2165" y="412"/>
                  </a:lnTo>
                  <a:cubicBezTo>
                    <a:pt x="2608" y="812"/>
                    <a:pt x="2749" y="1266"/>
                    <a:pt x="2652" y="1764"/>
                  </a:cubicBezTo>
                  <a:cubicBezTo>
                    <a:pt x="2522" y="2662"/>
                    <a:pt x="1570" y="3571"/>
                    <a:pt x="715" y="3971"/>
                  </a:cubicBezTo>
                  <a:lnTo>
                    <a:pt x="671" y="3928"/>
                  </a:lnTo>
                  <a:lnTo>
                    <a:pt x="628" y="3971"/>
                  </a:lnTo>
                  <a:cubicBezTo>
                    <a:pt x="358" y="3203"/>
                    <a:pt x="444" y="1948"/>
                    <a:pt x="985" y="1082"/>
                  </a:cubicBezTo>
                  <a:cubicBezTo>
                    <a:pt x="1256" y="639"/>
                    <a:pt x="1667" y="368"/>
                    <a:pt x="2111" y="368"/>
                  </a:cubicBezTo>
                  <a:close/>
                  <a:moveTo>
                    <a:pt x="2165" y="0"/>
                  </a:moveTo>
                  <a:cubicBezTo>
                    <a:pt x="1570" y="0"/>
                    <a:pt x="1028" y="325"/>
                    <a:pt x="671" y="909"/>
                  </a:cubicBezTo>
                  <a:cubicBezTo>
                    <a:pt x="44" y="1894"/>
                    <a:pt x="1" y="3344"/>
                    <a:pt x="358" y="4155"/>
                  </a:cubicBezTo>
                  <a:cubicBezTo>
                    <a:pt x="358" y="4242"/>
                    <a:pt x="444" y="4328"/>
                    <a:pt x="542" y="4328"/>
                  </a:cubicBezTo>
                  <a:cubicBezTo>
                    <a:pt x="585" y="4328"/>
                    <a:pt x="628" y="4383"/>
                    <a:pt x="671" y="4383"/>
                  </a:cubicBezTo>
                  <a:cubicBezTo>
                    <a:pt x="715" y="4383"/>
                    <a:pt x="758" y="4328"/>
                    <a:pt x="812" y="4328"/>
                  </a:cubicBezTo>
                  <a:cubicBezTo>
                    <a:pt x="1753" y="3885"/>
                    <a:pt x="2835" y="2933"/>
                    <a:pt x="3019" y="1851"/>
                  </a:cubicBezTo>
                  <a:cubicBezTo>
                    <a:pt x="3149" y="1223"/>
                    <a:pt x="2922" y="639"/>
                    <a:pt x="2435" y="141"/>
                  </a:cubicBezTo>
                  <a:cubicBezTo>
                    <a:pt x="2338" y="54"/>
                    <a:pt x="2251" y="0"/>
                    <a:pt x="21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7" name="Google Shape;1062;p32"/>
            <p:cNvSpPr/>
            <p:nvPr/>
          </p:nvSpPr>
          <p:spPr>
            <a:xfrm>
              <a:off x="4259648" y="4674934"/>
              <a:ext cx="28168" cy="80349"/>
            </a:xfrm>
            <a:custGeom>
              <a:avLst/>
              <a:gdLst/>
              <a:ahLst/>
              <a:cxnLst/>
              <a:rect l="l" t="t" r="r" b="b"/>
              <a:pathLst>
                <a:path w="800" h="2282" extrusionOk="0">
                  <a:moveTo>
                    <a:pt x="165" y="0"/>
                  </a:moveTo>
                  <a:cubicBezTo>
                    <a:pt x="84" y="0"/>
                    <a:pt x="13" y="77"/>
                    <a:pt x="75" y="170"/>
                  </a:cubicBezTo>
                  <a:cubicBezTo>
                    <a:pt x="388" y="797"/>
                    <a:pt x="432" y="1522"/>
                    <a:pt x="31" y="2107"/>
                  </a:cubicBezTo>
                  <a:cubicBezTo>
                    <a:pt x="0" y="2208"/>
                    <a:pt x="59" y="2282"/>
                    <a:pt x="127" y="2282"/>
                  </a:cubicBezTo>
                  <a:cubicBezTo>
                    <a:pt x="153" y="2282"/>
                    <a:pt x="181" y="2271"/>
                    <a:pt x="205" y="2247"/>
                  </a:cubicBezTo>
                  <a:cubicBezTo>
                    <a:pt x="702" y="1609"/>
                    <a:pt x="800" y="668"/>
                    <a:pt x="259" y="40"/>
                  </a:cubicBezTo>
                  <a:cubicBezTo>
                    <a:pt x="231" y="12"/>
                    <a:pt x="197" y="0"/>
                    <a:pt x="1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8" name="Google Shape;1063;p32"/>
            <p:cNvSpPr/>
            <p:nvPr/>
          </p:nvSpPr>
          <p:spPr>
            <a:xfrm>
              <a:off x="4274823" y="4691941"/>
              <a:ext cx="133375" cy="141016"/>
            </a:xfrm>
            <a:custGeom>
              <a:avLst/>
              <a:gdLst/>
              <a:ahLst/>
              <a:cxnLst/>
              <a:rect l="l" t="t" r="r" b="b"/>
              <a:pathLst>
                <a:path w="3788" h="4005" extrusionOk="0">
                  <a:moveTo>
                    <a:pt x="2165" y="1"/>
                  </a:moveTo>
                  <a:cubicBezTo>
                    <a:pt x="498" y="44"/>
                    <a:pt x="1" y="2662"/>
                    <a:pt x="542" y="3928"/>
                  </a:cubicBezTo>
                  <a:cubicBezTo>
                    <a:pt x="542" y="3972"/>
                    <a:pt x="585" y="3972"/>
                    <a:pt x="639" y="3972"/>
                  </a:cubicBezTo>
                  <a:cubicBezTo>
                    <a:pt x="661" y="3993"/>
                    <a:pt x="682" y="4004"/>
                    <a:pt x="704" y="4004"/>
                  </a:cubicBezTo>
                  <a:cubicBezTo>
                    <a:pt x="726" y="4004"/>
                    <a:pt x="747" y="3993"/>
                    <a:pt x="769" y="3972"/>
                  </a:cubicBezTo>
                  <a:cubicBezTo>
                    <a:pt x="2165" y="3344"/>
                    <a:pt x="3788" y="1537"/>
                    <a:pt x="2305" y="98"/>
                  </a:cubicBezTo>
                  <a:cubicBezTo>
                    <a:pt x="2262" y="44"/>
                    <a:pt x="2262" y="1"/>
                    <a:pt x="2165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49" name="Google Shape;1064;p32"/>
            <p:cNvSpPr/>
            <p:nvPr/>
          </p:nvSpPr>
          <p:spPr>
            <a:xfrm>
              <a:off x="4276373" y="4685850"/>
              <a:ext cx="109750" cy="153938"/>
            </a:xfrm>
            <a:custGeom>
              <a:avLst/>
              <a:gdLst/>
              <a:ahLst/>
              <a:cxnLst/>
              <a:rect l="l" t="t" r="r" b="b"/>
              <a:pathLst>
                <a:path w="3117" h="4372" extrusionOk="0">
                  <a:moveTo>
                    <a:pt x="2077" y="358"/>
                  </a:moveTo>
                  <a:lnTo>
                    <a:pt x="2121" y="401"/>
                  </a:lnTo>
                  <a:lnTo>
                    <a:pt x="2164" y="401"/>
                  </a:lnTo>
                  <a:cubicBezTo>
                    <a:pt x="2575" y="812"/>
                    <a:pt x="2759" y="1256"/>
                    <a:pt x="2662" y="1753"/>
                  </a:cubicBezTo>
                  <a:cubicBezTo>
                    <a:pt x="2489" y="2706"/>
                    <a:pt x="1536" y="3560"/>
                    <a:pt x="682" y="3961"/>
                  </a:cubicBezTo>
                  <a:lnTo>
                    <a:pt x="638" y="3961"/>
                  </a:lnTo>
                  <a:cubicBezTo>
                    <a:pt x="368" y="3192"/>
                    <a:pt x="411" y="1937"/>
                    <a:pt x="952" y="1083"/>
                  </a:cubicBezTo>
                  <a:cubicBezTo>
                    <a:pt x="1266" y="628"/>
                    <a:pt x="1623" y="401"/>
                    <a:pt x="2077" y="358"/>
                  </a:cubicBezTo>
                  <a:close/>
                  <a:moveTo>
                    <a:pt x="2121" y="0"/>
                  </a:moveTo>
                  <a:cubicBezTo>
                    <a:pt x="1536" y="0"/>
                    <a:pt x="1039" y="314"/>
                    <a:pt x="682" y="899"/>
                  </a:cubicBezTo>
                  <a:cubicBezTo>
                    <a:pt x="0" y="1894"/>
                    <a:pt x="0" y="3376"/>
                    <a:pt x="325" y="4188"/>
                  </a:cubicBezTo>
                  <a:cubicBezTo>
                    <a:pt x="368" y="4274"/>
                    <a:pt x="454" y="4329"/>
                    <a:pt x="541" y="4329"/>
                  </a:cubicBezTo>
                  <a:cubicBezTo>
                    <a:pt x="595" y="4372"/>
                    <a:pt x="638" y="4372"/>
                    <a:pt x="682" y="4372"/>
                  </a:cubicBezTo>
                  <a:cubicBezTo>
                    <a:pt x="725" y="4372"/>
                    <a:pt x="768" y="4372"/>
                    <a:pt x="812" y="4329"/>
                  </a:cubicBezTo>
                  <a:cubicBezTo>
                    <a:pt x="1764" y="3874"/>
                    <a:pt x="2846" y="2922"/>
                    <a:pt x="3030" y="1840"/>
                  </a:cubicBezTo>
                  <a:cubicBezTo>
                    <a:pt x="3116" y="1212"/>
                    <a:pt x="2889" y="628"/>
                    <a:pt x="2391" y="130"/>
                  </a:cubicBezTo>
                  <a:cubicBezTo>
                    <a:pt x="2348" y="44"/>
                    <a:pt x="2261" y="0"/>
                    <a:pt x="212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0" name="Google Shape;1065;p32"/>
            <p:cNvSpPr/>
            <p:nvPr/>
          </p:nvSpPr>
          <p:spPr>
            <a:xfrm>
              <a:off x="4342497" y="4695744"/>
              <a:ext cx="27605" cy="80173"/>
            </a:xfrm>
            <a:custGeom>
              <a:avLst/>
              <a:gdLst/>
              <a:ahLst/>
              <a:cxnLst/>
              <a:rect l="l" t="t" r="r" b="b"/>
              <a:pathLst>
                <a:path w="784" h="2277" extrusionOk="0">
                  <a:moveTo>
                    <a:pt x="212" y="0"/>
                  </a:moveTo>
                  <a:cubicBezTo>
                    <a:pt x="125" y="0"/>
                    <a:pt x="29" y="97"/>
                    <a:pt x="70" y="163"/>
                  </a:cubicBezTo>
                  <a:cubicBezTo>
                    <a:pt x="383" y="802"/>
                    <a:pt x="427" y="1516"/>
                    <a:pt x="70" y="2154"/>
                  </a:cubicBezTo>
                  <a:cubicBezTo>
                    <a:pt x="1" y="2215"/>
                    <a:pt x="51" y="2276"/>
                    <a:pt x="117" y="2276"/>
                  </a:cubicBezTo>
                  <a:cubicBezTo>
                    <a:pt x="144" y="2276"/>
                    <a:pt x="174" y="2266"/>
                    <a:pt x="199" y="2241"/>
                  </a:cubicBezTo>
                  <a:cubicBezTo>
                    <a:pt x="741" y="1613"/>
                    <a:pt x="784" y="704"/>
                    <a:pt x="286" y="33"/>
                  </a:cubicBezTo>
                  <a:cubicBezTo>
                    <a:pt x="265" y="10"/>
                    <a:pt x="239" y="0"/>
                    <a:pt x="21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1" name="Google Shape;1066;p32"/>
            <p:cNvSpPr/>
            <p:nvPr/>
          </p:nvSpPr>
          <p:spPr>
            <a:xfrm>
              <a:off x="3998636" y="4641027"/>
              <a:ext cx="147847" cy="83589"/>
            </a:xfrm>
            <a:custGeom>
              <a:avLst/>
              <a:gdLst/>
              <a:ahLst/>
              <a:cxnLst/>
              <a:rect l="l" t="t" r="r" b="b"/>
              <a:pathLst>
                <a:path w="4199" h="2374" extrusionOk="0">
                  <a:moveTo>
                    <a:pt x="2710" y="0"/>
                  </a:moveTo>
                  <a:cubicBezTo>
                    <a:pt x="1688" y="0"/>
                    <a:pt x="584" y="880"/>
                    <a:pt x="43" y="1717"/>
                  </a:cubicBezTo>
                  <a:cubicBezTo>
                    <a:pt x="0" y="1760"/>
                    <a:pt x="0" y="1815"/>
                    <a:pt x="43" y="1858"/>
                  </a:cubicBezTo>
                  <a:cubicBezTo>
                    <a:pt x="0" y="1901"/>
                    <a:pt x="0" y="1944"/>
                    <a:pt x="43" y="1944"/>
                  </a:cubicBezTo>
                  <a:cubicBezTo>
                    <a:pt x="487" y="2217"/>
                    <a:pt x="1141" y="2374"/>
                    <a:pt x="1801" y="2374"/>
                  </a:cubicBezTo>
                  <a:cubicBezTo>
                    <a:pt x="2894" y="2374"/>
                    <a:pt x="4003" y="1945"/>
                    <a:pt x="4198" y="906"/>
                  </a:cubicBezTo>
                  <a:cubicBezTo>
                    <a:pt x="4198" y="862"/>
                    <a:pt x="4155" y="819"/>
                    <a:pt x="4101" y="776"/>
                  </a:cubicBezTo>
                  <a:cubicBezTo>
                    <a:pt x="3711" y="220"/>
                    <a:pt x="3221" y="0"/>
                    <a:pt x="2710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2" name="Google Shape;1067;p32"/>
            <p:cNvSpPr/>
            <p:nvPr/>
          </p:nvSpPr>
          <p:spPr>
            <a:xfrm>
              <a:off x="3992510" y="4634795"/>
              <a:ext cx="160065" cy="96792"/>
            </a:xfrm>
            <a:custGeom>
              <a:avLst/>
              <a:gdLst/>
              <a:ahLst/>
              <a:cxnLst/>
              <a:rect l="l" t="t" r="r" b="b"/>
              <a:pathLst>
                <a:path w="4546" h="2749" extrusionOk="0">
                  <a:moveTo>
                    <a:pt x="2879" y="368"/>
                  </a:moveTo>
                  <a:cubicBezTo>
                    <a:pt x="3377" y="368"/>
                    <a:pt x="3788" y="585"/>
                    <a:pt x="4145" y="1039"/>
                  </a:cubicBezTo>
                  <a:lnTo>
                    <a:pt x="4188" y="1083"/>
                  </a:lnTo>
                  <a:lnTo>
                    <a:pt x="4188" y="1126"/>
                  </a:lnTo>
                  <a:cubicBezTo>
                    <a:pt x="3961" y="2035"/>
                    <a:pt x="2879" y="2392"/>
                    <a:pt x="1981" y="2392"/>
                  </a:cubicBezTo>
                  <a:cubicBezTo>
                    <a:pt x="1397" y="2392"/>
                    <a:pt x="813" y="2262"/>
                    <a:pt x="401" y="2035"/>
                  </a:cubicBezTo>
                  <a:lnTo>
                    <a:pt x="358" y="1992"/>
                  </a:lnTo>
                  <a:cubicBezTo>
                    <a:pt x="899" y="1180"/>
                    <a:pt x="1938" y="368"/>
                    <a:pt x="2879" y="368"/>
                  </a:cubicBezTo>
                  <a:close/>
                  <a:moveTo>
                    <a:pt x="2879" y="1"/>
                  </a:moveTo>
                  <a:cubicBezTo>
                    <a:pt x="1754" y="1"/>
                    <a:pt x="629" y="909"/>
                    <a:pt x="44" y="1808"/>
                  </a:cubicBezTo>
                  <a:cubicBezTo>
                    <a:pt x="1" y="1894"/>
                    <a:pt x="1" y="1992"/>
                    <a:pt x="1" y="2078"/>
                  </a:cubicBezTo>
                  <a:cubicBezTo>
                    <a:pt x="1" y="2165"/>
                    <a:pt x="44" y="2262"/>
                    <a:pt x="131" y="2305"/>
                  </a:cubicBezTo>
                  <a:cubicBezTo>
                    <a:pt x="585" y="2576"/>
                    <a:pt x="1256" y="2749"/>
                    <a:pt x="1981" y="2749"/>
                  </a:cubicBezTo>
                  <a:cubicBezTo>
                    <a:pt x="3063" y="2749"/>
                    <a:pt x="4329" y="2305"/>
                    <a:pt x="4545" y="1126"/>
                  </a:cubicBezTo>
                  <a:cubicBezTo>
                    <a:pt x="4545" y="996"/>
                    <a:pt x="4502" y="909"/>
                    <a:pt x="4459" y="855"/>
                  </a:cubicBezTo>
                  <a:cubicBezTo>
                    <a:pt x="4059" y="271"/>
                    <a:pt x="3518" y="1"/>
                    <a:pt x="287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3" name="Google Shape;1068;p32"/>
            <p:cNvSpPr/>
            <p:nvPr/>
          </p:nvSpPr>
          <p:spPr>
            <a:xfrm>
              <a:off x="4055782" y="4658667"/>
              <a:ext cx="96792" cy="58836"/>
            </a:xfrm>
            <a:custGeom>
              <a:avLst/>
              <a:gdLst/>
              <a:ahLst/>
              <a:cxnLst/>
              <a:rect l="l" t="t" r="r" b="b"/>
              <a:pathLst>
                <a:path w="2749" h="1671" extrusionOk="0">
                  <a:moveTo>
                    <a:pt x="2651" y="0"/>
                  </a:moveTo>
                  <a:cubicBezTo>
                    <a:pt x="2621" y="0"/>
                    <a:pt x="2592" y="14"/>
                    <a:pt x="2575" y="48"/>
                  </a:cubicBezTo>
                  <a:cubicBezTo>
                    <a:pt x="2262" y="545"/>
                    <a:pt x="1937" y="902"/>
                    <a:pt x="1396" y="1173"/>
                  </a:cubicBezTo>
                  <a:cubicBezTo>
                    <a:pt x="996" y="1357"/>
                    <a:pt x="541" y="1443"/>
                    <a:pt x="98" y="1530"/>
                  </a:cubicBezTo>
                  <a:cubicBezTo>
                    <a:pt x="0" y="1530"/>
                    <a:pt x="43" y="1671"/>
                    <a:pt x="141" y="1671"/>
                  </a:cubicBezTo>
                  <a:cubicBezTo>
                    <a:pt x="1082" y="1584"/>
                    <a:pt x="2575" y="1259"/>
                    <a:pt x="2748" y="91"/>
                  </a:cubicBezTo>
                  <a:cubicBezTo>
                    <a:pt x="2748" y="37"/>
                    <a:pt x="2699" y="0"/>
                    <a:pt x="26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4" name="Google Shape;1069;p32"/>
            <p:cNvSpPr/>
            <p:nvPr/>
          </p:nvSpPr>
          <p:spPr>
            <a:xfrm>
              <a:off x="4213100" y="4568495"/>
              <a:ext cx="18661" cy="55913"/>
            </a:xfrm>
            <a:custGeom>
              <a:avLst/>
              <a:gdLst/>
              <a:ahLst/>
              <a:cxnLst/>
              <a:rect l="l" t="t" r="r" b="b"/>
              <a:pathLst>
                <a:path w="530" h="1588" extrusionOk="0">
                  <a:moveTo>
                    <a:pt x="66" y="1"/>
                  </a:moveTo>
                  <a:cubicBezTo>
                    <a:pt x="33" y="1"/>
                    <a:pt x="1" y="12"/>
                    <a:pt x="1" y="33"/>
                  </a:cubicBezTo>
                  <a:cubicBezTo>
                    <a:pt x="44" y="574"/>
                    <a:pt x="174" y="1072"/>
                    <a:pt x="401" y="1570"/>
                  </a:cubicBezTo>
                  <a:cubicBezTo>
                    <a:pt x="414" y="1582"/>
                    <a:pt x="431" y="1588"/>
                    <a:pt x="448" y="1588"/>
                  </a:cubicBezTo>
                  <a:cubicBezTo>
                    <a:pt x="489" y="1588"/>
                    <a:pt x="529" y="1557"/>
                    <a:pt x="499" y="1527"/>
                  </a:cubicBezTo>
                  <a:cubicBezTo>
                    <a:pt x="271" y="1072"/>
                    <a:pt x="131" y="574"/>
                    <a:pt x="131" y="33"/>
                  </a:cubicBezTo>
                  <a:cubicBezTo>
                    <a:pt x="131" y="12"/>
                    <a:pt x="98" y="1"/>
                    <a:pt x="6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5" name="Google Shape;1070;p32"/>
            <p:cNvSpPr/>
            <p:nvPr/>
          </p:nvSpPr>
          <p:spPr>
            <a:xfrm>
              <a:off x="4119829" y="4593353"/>
              <a:ext cx="60491" cy="58695"/>
            </a:xfrm>
            <a:custGeom>
              <a:avLst/>
              <a:gdLst/>
              <a:ahLst/>
              <a:cxnLst/>
              <a:rect l="l" t="t" r="r" b="b"/>
              <a:pathLst>
                <a:path w="1718" h="1667" extrusionOk="0">
                  <a:moveTo>
                    <a:pt x="132" y="0"/>
                  </a:moveTo>
                  <a:cubicBezTo>
                    <a:pt x="54" y="0"/>
                    <a:pt x="0" y="102"/>
                    <a:pt x="75" y="139"/>
                  </a:cubicBezTo>
                  <a:cubicBezTo>
                    <a:pt x="713" y="507"/>
                    <a:pt x="1200" y="1004"/>
                    <a:pt x="1525" y="1632"/>
                  </a:cubicBezTo>
                  <a:cubicBezTo>
                    <a:pt x="1537" y="1656"/>
                    <a:pt x="1558" y="1667"/>
                    <a:pt x="1582" y="1667"/>
                  </a:cubicBezTo>
                  <a:cubicBezTo>
                    <a:pt x="1644" y="1667"/>
                    <a:pt x="1717" y="1593"/>
                    <a:pt x="1654" y="1491"/>
                  </a:cubicBezTo>
                  <a:cubicBezTo>
                    <a:pt x="1341" y="821"/>
                    <a:pt x="843" y="323"/>
                    <a:pt x="172" y="9"/>
                  </a:cubicBezTo>
                  <a:cubicBezTo>
                    <a:pt x="158" y="3"/>
                    <a:pt x="145" y="0"/>
                    <a:pt x="13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6" name="Google Shape;1071;p32"/>
            <p:cNvSpPr/>
            <p:nvPr/>
          </p:nvSpPr>
          <p:spPr>
            <a:xfrm>
              <a:off x="4138455" y="4709335"/>
              <a:ext cx="42675" cy="57322"/>
            </a:xfrm>
            <a:custGeom>
              <a:avLst/>
              <a:gdLst/>
              <a:ahLst/>
              <a:cxnLst/>
              <a:rect l="l" t="t" r="r" b="b"/>
              <a:pathLst>
                <a:path w="1212" h="1628" extrusionOk="0">
                  <a:moveTo>
                    <a:pt x="1114" y="0"/>
                  </a:moveTo>
                  <a:cubicBezTo>
                    <a:pt x="1085" y="0"/>
                    <a:pt x="1055" y="15"/>
                    <a:pt x="1039" y="48"/>
                  </a:cubicBezTo>
                  <a:cubicBezTo>
                    <a:pt x="898" y="686"/>
                    <a:pt x="541" y="1130"/>
                    <a:pt x="43" y="1498"/>
                  </a:cubicBezTo>
                  <a:cubicBezTo>
                    <a:pt x="0" y="1541"/>
                    <a:pt x="43" y="1627"/>
                    <a:pt x="87" y="1627"/>
                  </a:cubicBezTo>
                  <a:cubicBezTo>
                    <a:pt x="725" y="1357"/>
                    <a:pt x="1125" y="729"/>
                    <a:pt x="1212" y="91"/>
                  </a:cubicBezTo>
                  <a:cubicBezTo>
                    <a:pt x="1212" y="37"/>
                    <a:pt x="1162" y="0"/>
                    <a:pt x="111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7" name="Google Shape;1072;p32"/>
            <p:cNvSpPr/>
            <p:nvPr/>
          </p:nvSpPr>
          <p:spPr>
            <a:xfrm>
              <a:off x="4314998" y="4581980"/>
              <a:ext cx="29964" cy="87145"/>
            </a:xfrm>
            <a:custGeom>
              <a:avLst/>
              <a:gdLst/>
              <a:ahLst/>
              <a:cxnLst/>
              <a:rect l="l" t="t" r="r" b="b"/>
              <a:pathLst>
                <a:path w="851" h="2475" extrusionOk="0">
                  <a:moveTo>
                    <a:pt x="64" y="0"/>
                  </a:moveTo>
                  <a:cubicBezTo>
                    <a:pt x="38" y="0"/>
                    <a:pt x="1" y="31"/>
                    <a:pt x="39" y="62"/>
                  </a:cubicBezTo>
                  <a:cubicBezTo>
                    <a:pt x="526" y="732"/>
                    <a:pt x="667" y="1544"/>
                    <a:pt x="526" y="2409"/>
                  </a:cubicBezTo>
                  <a:cubicBezTo>
                    <a:pt x="526" y="2453"/>
                    <a:pt x="561" y="2474"/>
                    <a:pt x="596" y="2474"/>
                  </a:cubicBezTo>
                  <a:cubicBezTo>
                    <a:pt x="632" y="2474"/>
                    <a:pt x="667" y="2453"/>
                    <a:pt x="667" y="2409"/>
                  </a:cubicBezTo>
                  <a:cubicBezTo>
                    <a:pt x="851" y="1598"/>
                    <a:pt x="623" y="689"/>
                    <a:pt x="82" y="18"/>
                  </a:cubicBezTo>
                  <a:cubicBezTo>
                    <a:pt x="82" y="6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8" name="Google Shape;1073;p32"/>
            <p:cNvSpPr/>
            <p:nvPr/>
          </p:nvSpPr>
          <p:spPr>
            <a:xfrm>
              <a:off x="4221128" y="4716201"/>
              <a:ext cx="20140" cy="57920"/>
            </a:xfrm>
            <a:custGeom>
              <a:avLst/>
              <a:gdLst/>
              <a:ahLst/>
              <a:cxnLst/>
              <a:rect l="l" t="t" r="r" b="b"/>
              <a:pathLst>
                <a:path w="572" h="1645" extrusionOk="0">
                  <a:moveTo>
                    <a:pt x="456" y="1"/>
                  </a:moveTo>
                  <a:cubicBezTo>
                    <a:pt x="434" y="1"/>
                    <a:pt x="413" y="11"/>
                    <a:pt x="400" y="37"/>
                  </a:cubicBezTo>
                  <a:cubicBezTo>
                    <a:pt x="130" y="534"/>
                    <a:pt x="0" y="1032"/>
                    <a:pt x="0" y="1573"/>
                  </a:cubicBezTo>
                  <a:cubicBezTo>
                    <a:pt x="0" y="1624"/>
                    <a:pt x="30" y="1645"/>
                    <a:pt x="54" y="1645"/>
                  </a:cubicBezTo>
                  <a:cubicBezTo>
                    <a:pt x="72" y="1645"/>
                    <a:pt x="87" y="1634"/>
                    <a:pt x="87" y="1616"/>
                  </a:cubicBezTo>
                  <a:cubicBezTo>
                    <a:pt x="130" y="1075"/>
                    <a:pt x="314" y="578"/>
                    <a:pt x="541" y="123"/>
                  </a:cubicBezTo>
                  <a:cubicBezTo>
                    <a:pt x="572" y="62"/>
                    <a:pt x="510" y="1"/>
                    <a:pt x="45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59" name="Google Shape;1074;p32"/>
            <p:cNvSpPr/>
            <p:nvPr/>
          </p:nvSpPr>
          <p:spPr>
            <a:xfrm>
              <a:off x="4298837" y="4745038"/>
              <a:ext cx="13485" cy="55808"/>
            </a:xfrm>
            <a:custGeom>
              <a:avLst/>
              <a:gdLst/>
              <a:ahLst/>
              <a:cxnLst/>
              <a:rect l="l" t="t" r="r" b="b"/>
              <a:pathLst>
                <a:path w="383" h="1585" extrusionOk="0">
                  <a:moveTo>
                    <a:pt x="335" y="1"/>
                  </a:moveTo>
                  <a:cubicBezTo>
                    <a:pt x="314" y="1"/>
                    <a:pt x="289" y="11"/>
                    <a:pt x="271" y="29"/>
                  </a:cubicBezTo>
                  <a:cubicBezTo>
                    <a:pt x="44" y="484"/>
                    <a:pt x="0" y="1025"/>
                    <a:pt x="44" y="1511"/>
                  </a:cubicBezTo>
                  <a:cubicBezTo>
                    <a:pt x="44" y="1560"/>
                    <a:pt x="65" y="1584"/>
                    <a:pt x="87" y="1584"/>
                  </a:cubicBezTo>
                  <a:cubicBezTo>
                    <a:pt x="109" y="1584"/>
                    <a:pt x="130" y="1560"/>
                    <a:pt x="130" y="1511"/>
                  </a:cubicBezTo>
                  <a:cubicBezTo>
                    <a:pt x="87" y="1025"/>
                    <a:pt x="228" y="527"/>
                    <a:pt x="357" y="72"/>
                  </a:cubicBezTo>
                  <a:cubicBezTo>
                    <a:pt x="383" y="22"/>
                    <a:pt x="364" y="1"/>
                    <a:pt x="33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0" name="Google Shape;1075;p32"/>
            <p:cNvSpPr/>
            <p:nvPr/>
          </p:nvSpPr>
          <p:spPr>
            <a:xfrm>
              <a:off x="4064021" y="4667012"/>
              <a:ext cx="59963" cy="9718"/>
            </a:xfrm>
            <a:custGeom>
              <a:avLst/>
              <a:gdLst/>
              <a:ahLst/>
              <a:cxnLst/>
              <a:rect l="l" t="t" r="r" b="b"/>
              <a:pathLst>
                <a:path w="1703" h="276" extrusionOk="0">
                  <a:moveTo>
                    <a:pt x="1013" y="1"/>
                  </a:moveTo>
                  <a:cubicBezTo>
                    <a:pt x="675" y="1"/>
                    <a:pt x="340" y="62"/>
                    <a:pt x="37" y="168"/>
                  </a:cubicBezTo>
                  <a:cubicBezTo>
                    <a:pt x="1" y="203"/>
                    <a:pt x="24" y="276"/>
                    <a:pt x="58" y="276"/>
                  </a:cubicBezTo>
                  <a:cubicBezTo>
                    <a:pt x="65" y="276"/>
                    <a:pt x="72" y="273"/>
                    <a:pt x="80" y="265"/>
                  </a:cubicBezTo>
                  <a:cubicBezTo>
                    <a:pt x="400" y="175"/>
                    <a:pt x="720" y="142"/>
                    <a:pt x="1052" y="142"/>
                  </a:cubicBezTo>
                  <a:cubicBezTo>
                    <a:pt x="1236" y="142"/>
                    <a:pt x="1423" y="152"/>
                    <a:pt x="1616" y="168"/>
                  </a:cubicBezTo>
                  <a:cubicBezTo>
                    <a:pt x="1629" y="174"/>
                    <a:pt x="1639" y="176"/>
                    <a:pt x="1648" y="176"/>
                  </a:cubicBezTo>
                  <a:cubicBezTo>
                    <a:pt x="1702" y="176"/>
                    <a:pt x="1697" y="81"/>
                    <a:pt x="1660" y="81"/>
                  </a:cubicBezTo>
                  <a:cubicBezTo>
                    <a:pt x="1448" y="26"/>
                    <a:pt x="1230" y="1"/>
                    <a:pt x="101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1" name="Google Shape;1076;p32"/>
            <p:cNvSpPr/>
            <p:nvPr/>
          </p:nvSpPr>
          <p:spPr>
            <a:xfrm>
              <a:off x="4315139" y="4397973"/>
              <a:ext cx="253935" cy="189289"/>
            </a:xfrm>
            <a:custGeom>
              <a:avLst/>
              <a:gdLst/>
              <a:ahLst/>
              <a:cxnLst/>
              <a:rect l="l" t="t" r="r" b="b"/>
              <a:pathLst>
                <a:path w="7212" h="5376" extrusionOk="0">
                  <a:moveTo>
                    <a:pt x="169" y="1"/>
                  </a:moveTo>
                  <a:cubicBezTo>
                    <a:pt x="61" y="1"/>
                    <a:pt x="0" y="152"/>
                    <a:pt x="165" y="191"/>
                  </a:cubicBezTo>
                  <a:cubicBezTo>
                    <a:pt x="2870" y="1230"/>
                    <a:pt x="5445" y="2712"/>
                    <a:pt x="6928" y="5288"/>
                  </a:cubicBezTo>
                  <a:cubicBezTo>
                    <a:pt x="6957" y="5351"/>
                    <a:pt x="7004" y="5376"/>
                    <a:pt x="7049" y="5376"/>
                  </a:cubicBezTo>
                  <a:cubicBezTo>
                    <a:pt x="7134" y="5376"/>
                    <a:pt x="7212" y="5286"/>
                    <a:pt x="7155" y="5201"/>
                  </a:cubicBezTo>
                  <a:cubicBezTo>
                    <a:pt x="5716" y="2539"/>
                    <a:pt x="3054" y="873"/>
                    <a:pt x="208" y="7"/>
                  </a:cubicBezTo>
                  <a:cubicBezTo>
                    <a:pt x="195" y="3"/>
                    <a:pt x="182" y="1"/>
                    <a:pt x="16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2" name="Google Shape;1077;p32"/>
            <p:cNvSpPr/>
            <p:nvPr/>
          </p:nvSpPr>
          <p:spPr>
            <a:xfrm>
              <a:off x="4289541" y="4276287"/>
              <a:ext cx="134678" cy="136509"/>
            </a:xfrm>
            <a:custGeom>
              <a:avLst/>
              <a:gdLst/>
              <a:ahLst/>
              <a:cxnLst/>
              <a:rect l="l" t="t" r="r" b="b"/>
              <a:pathLst>
                <a:path w="3825" h="3877" extrusionOk="0">
                  <a:moveTo>
                    <a:pt x="621" y="1"/>
                  </a:moveTo>
                  <a:cubicBezTo>
                    <a:pt x="578" y="1"/>
                    <a:pt x="535" y="1"/>
                    <a:pt x="492" y="44"/>
                  </a:cubicBezTo>
                  <a:cubicBezTo>
                    <a:pt x="438" y="44"/>
                    <a:pt x="394" y="44"/>
                    <a:pt x="394" y="87"/>
                  </a:cubicBezTo>
                  <a:cubicBezTo>
                    <a:pt x="1" y="1375"/>
                    <a:pt x="643" y="3877"/>
                    <a:pt x="2249" y="3877"/>
                  </a:cubicBezTo>
                  <a:cubicBezTo>
                    <a:pt x="2276" y="3877"/>
                    <a:pt x="2304" y="3876"/>
                    <a:pt x="2331" y="3874"/>
                  </a:cubicBezTo>
                  <a:cubicBezTo>
                    <a:pt x="2385" y="3874"/>
                    <a:pt x="2428" y="3874"/>
                    <a:pt x="2428" y="3788"/>
                  </a:cubicBezTo>
                  <a:lnTo>
                    <a:pt x="2472" y="3788"/>
                  </a:lnTo>
                  <a:cubicBezTo>
                    <a:pt x="3824" y="2251"/>
                    <a:pt x="2061" y="542"/>
                    <a:pt x="621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3" name="Google Shape;1078;p32"/>
            <p:cNvSpPr/>
            <p:nvPr/>
          </p:nvSpPr>
          <p:spPr>
            <a:xfrm>
              <a:off x="4287781" y="4270196"/>
              <a:ext cx="115841" cy="149009"/>
            </a:xfrm>
            <a:custGeom>
              <a:avLst/>
              <a:gdLst/>
              <a:ahLst/>
              <a:cxnLst/>
              <a:rect l="l" t="t" r="r" b="b"/>
              <a:pathLst>
                <a:path w="3290" h="4232" extrusionOk="0">
                  <a:moveTo>
                    <a:pt x="671" y="347"/>
                  </a:moveTo>
                  <a:cubicBezTo>
                    <a:pt x="1570" y="715"/>
                    <a:pt x="2565" y="1526"/>
                    <a:pt x="2792" y="2424"/>
                  </a:cubicBezTo>
                  <a:cubicBezTo>
                    <a:pt x="2922" y="2922"/>
                    <a:pt x="2792" y="3420"/>
                    <a:pt x="2381" y="3820"/>
                  </a:cubicBezTo>
                  <a:lnTo>
                    <a:pt x="2338" y="3863"/>
                  </a:lnTo>
                  <a:cubicBezTo>
                    <a:pt x="1840" y="3863"/>
                    <a:pt x="1440" y="3636"/>
                    <a:pt x="1126" y="3193"/>
                  </a:cubicBezTo>
                  <a:cubicBezTo>
                    <a:pt x="542" y="2381"/>
                    <a:pt x="401" y="1158"/>
                    <a:pt x="585" y="390"/>
                  </a:cubicBezTo>
                  <a:lnTo>
                    <a:pt x="628" y="390"/>
                  </a:lnTo>
                  <a:lnTo>
                    <a:pt x="671" y="347"/>
                  </a:lnTo>
                  <a:close/>
                  <a:moveTo>
                    <a:pt x="627" y="1"/>
                  </a:moveTo>
                  <a:cubicBezTo>
                    <a:pt x="582" y="1"/>
                    <a:pt x="536" y="12"/>
                    <a:pt x="488" y="33"/>
                  </a:cubicBezTo>
                  <a:cubicBezTo>
                    <a:pt x="401" y="33"/>
                    <a:pt x="314" y="120"/>
                    <a:pt x="271" y="217"/>
                  </a:cubicBezTo>
                  <a:cubicBezTo>
                    <a:pt x="1" y="1029"/>
                    <a:pt x="130" y="2468"/>
                    <a:pt x="855" y="3420"/>
                  </a:cubicBezTo>
                  <a:cubicBezTo>
                    <a:pt x="1212" y="3961"/>
                    <a:pt x="1753" y="4231"/>
                    <a:pt x="2338" y="4231"/>
                  </a:cubicBezTo>
                  <a:lnTo>
                    <a:pt x="2381" y="4231"/>
                  </a:lnTo>
                  <a:cubicBezTo>
                    <a:pt x="2522" y="4231"/>
                    <a:pt x="2608" y="4177"/>
                    <a:pt x="2652" y="4091"/>
                  </a:cubicBezTo>
                  <a:cubicBezTo>
                    <a:pt x="3106" y="3550"/>
                    <a:pt x="3290" y="2965"/>
                    <a:pt x="3149" y="2338"/>
                  </a:cubicBezTo>
                  <a:cubicBezTo>
                    <a:pt x="2879" y="1256"/>
                    <a:pt x="1710" y="390"/>
                    <a:pt x="758" y="33"/>
                  </a:cubicBezTo>
                  <a:cubicBezTo>
                    <a:pt x="715" y="12"/>
                    <a:pt x="671" y="1"/>
                    <a:pt x="62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4" name="Google Shape;1079;p32"/>
            <p:cNvSpPr/>
            <p:nvPr/>
          </p:nvSpPr>
          <p:spPr>
            <a:xfrm>
              <a:off x="4356863" y="4330299"/>
              <a:ext cx="32288" cy="78870"/>
            </a:xfrm>
            <a:custGeom>
              <a:avLst/>
              <a:gdLst/>
              <a:ahLst/>
              <a:cxnLst/>
              <a:rect l="l" t="t" r="r" b="b"/>
              <a:pathLst>
                <a:path w="917" h="2240" extrusionOk="0">
                  <a:moveTo>
                    <a:pt x="116" y="0"/>
                  </a:moveTo>
                  <a:cubicBezTo>
                    <a:pt x="48" y="0"/>
                    <a:pt x="0" y="64"/>
                    <a:pt x="62" y="133"/>
                  </a:cubicBezTo>
                  <a:cubicBezTo>
                    <a:pt x="473" y="717"/>
                    <a:pt x="516" y="1442"/>
                    <a:pt x="203" y="2070"/>
                  </a:cubicBezTo>
                  <a:cubicBezTo>
                    <a:pt x="164" y="2163"/>
                    <a:pt x="247" y="2239"/>
                    <a:pt x="330" y="2239"/>
                  </a:cubicBezTo>
                  <a:cubicBezTo>
                    <a:pt x="362" y="2239"/>
                    <a:pt x="395" y="2227"/>
                    <a:pt x="419" y="2200"/>
                  </a:cubicBezTo>
                  <a:cubicBezTo>
                    <a:pt x="917" y="1529"/>
                    <a:pt x="744" y="577"/>
                    <a:pt x="203" y="36"/>
                  </a:cubicBezTo>
                  <a:cubicBezTo>
                    <a:pt x="174" y="11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5" name="Google Shape;1080;p32"/>
            <p:cNvSpPr/>
            <p:nvPr/>
          </p:nvSpPr>
          <p:spPr>
            <a:xfrm>
              <a:off x="4376545" y="4296885"/>
              <a:ext cx="126897" cy="150875"/>
            </a:xfrm>
            <a:custGeom>
              <a:avLst/>
              <a:gdLst/>
              <a:ahLst/>
              <a:cxnLst/>
              <a:rect l="l" t="t" r="r" b="b"/>
              <a:pathLst>
                <a:path w="3604" h="4285" extrusionOk="0">
                  <a:moveTo>
                    <a:pt x="1851" y="0"/>
                  </a:moveTo>
                  <a:cubicBezTo>
                    <a:pt x="812" y="855"/>
                    <a:pt x="1" y="3376"/>
                    <a:pt x="1440" y="4285"/>
                  </a:cubicBezTo>
                  <a:cubicBezTo>
                    <a:pt x="1483" y="4285"/>
                    <a:pt x="1537" y="4285"/>
                    <a:pt x="1580" y="4231"/>
                  </a:cubicBezTo>
                  <a:lnTo>
                    <a:pt x="1624" y="4231"/>
                  </a:lnTo>
                  <a:cubicBezTo>
                    <a:pt x="3604" y="3690"/>
                    <a:pt x="3020" y="1309"/>
                    <a:pt x="2121" y="87"/>
                  </a:cubicBezTo>
                  <a:cubicBezTo>
                    <a:pt x="2091" y="56"/>
                    <a:pt x="2055" y="25"/>
                    <a:pt x="2021" y="25"/>
                  </a:cubicBezTo>
                  <a:cubicBezTo>
                    <a:pt x="2007" y="25"/>
                    <a:pt x="1993" y="31"/>
                    <a:pt x="1981" y="43"/>
                  </a:cubicBezTo>
                  <a:cubicBezTo>
                    <a:pt x="1938" y="0"/>
                    <a:pt x="1894" y="0"/>
                    <a:pt x="185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6" name="Google Shape;1081;p32"/>
            <p:cNvSpPr/>
            <p:nvPr/>
          </p:nvSpPr>
          <p:spPr>
            <a:xfrm>
              <a:off x="4390664" y="4290758"/>
              <a:ext cx="104785" cy="163093"/>
            </a:xfrm>
            <a:custGeom>
              <a:avLst/>
              <a:gdLst/>
              <a:ahLst/>
              <a:cxnLst/>
              <a:rect l="l" t="t" r="r" b="b"/>
              <a:pathLst>
                <a:path w="2976" h="4632" extrusionOk="0">
                  <a:moveTo>
                    <a:pt x="1580" y="401"/>
                  </a:moveTo>
                  <a:cubicBezTo>
                    <a:pt x="2164" y="1159"/>
                    <a:pt x="2575" y="2381"/>
                    <a:pt x="2261" y="3279"/>
                  </a:cubicBezTo>
                  <a:cubicBezTo>
                    <a:pt x="2078" y="3734"/>
                    <a:pt x="1720" y="4091"/>
                    <a:pt x="1179" y="4232"/>
                  </a:cubicBezTo>
                  <a:lnTo>
                    <a:pt x="1082" y="4275"/>
                  </a:lnTo>
                  <a:cubicBezTo>
                    <a:pt x="725" y="4004"/>
                    <a:pt x="498" y="3593"/>
                    <a:pt x="455" y="3052"/>
                  </a:cubicBezTo>
                  <a:cubicBezTo>
                    <a:pt x="368" y="2068"/>
                    <a:pt x="909" y="942"/>
                    <a:pt x="1493" y="401"/>
                  </a:cubicBezTo>
                  <a:close/>
                  <a:moveTo>
                    <a:pt x="1476" y="1"/>
                  </a:moveTo>
                  <a:cubicBezTo>
                    <a:pt x="1426" y="1"/>
                    <a:pt x="1380" y="12"/>
                    <a:pt x="1353" y="33"/>
                  </a:cubicBezTo>
                  <a:cubicBezTo>
                    <a:pt x="682" y="618"/>
                    <a:pt x="0" y="1927"/>
                    <a:pt x="97" y="3106"/>
                  </a:cubicBezTo>
                  <a:cubicBezTo>
                    <a:pt x="141" y="3777"/>
                    <a:pt x="455" y="4275"/>
                    <a:pt x="952" y="4589"/>
                  </a:cubicBezTo>
                  <a:cubicBezTo>
                    <a:pt x="996" y="4632"/>
                    <a:pt x="1039" y="4632"/>
                    <a:pt x="1082" y="4632"/>
                  </a:cubicBezTo>
                  <a:cubicBezTo>
                    <a:pt x="1179" y="4632"/>
                    <a:pt x="1223" y="4632"/>
                    <a:pt x="1266" y="4589"/>
                  </a:cubicBezTo>
                  <a:cubicBezTo>
                    <a:pt x="1948" y="4405"/>
                    <a:pt x="2391" y="4004"/>
                    <a:pt x="2619" y="3377"/>
                  </a:cubicBezTo>
                  <a:cubicBezTo>
                    <a:pt x="2976" y="2338"/>
                    <a:pt x="2489" y="986"/>
                    <a:pt x="1850" y="131"/>
                  </a:cubicBezTo>
                  <a:cubicBezTo>
                    <a:pt x="1807" y="77"/>
                    <a:pt x="1720" y="33"/>
                    <a:pt x="1623" y="33"/>
                  </a:cubicBezTo>
                  <a:cubicBezTo>
                    <a:pt x="1580" y="12"/>
                    <a:pt x="1526" y="1"/>
                    <a:pt x="147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7" name="Google Shape;1082;p32"/>
            <p:cNvSpPr/>
            <p:nvPr/>
          </p:nvSpPr>
          <p:spPr>
            <a:xfrm>
              <a:off x="4422917" y="4370016"/>
              <a:ext cx="47393" cy="72990"/>
            </a:xfrm>
            <a:custGeom>
              <a:avLst/>
              <a:gdLst/>
              <a:ahLst/>
              <a:cxnLst/>
              <a:rect l="l" t="t" r="r" b="b"/>
              <a:pathLst>
                <a:path w="1346" h="2073" extrusionOk="0">
                  <a:moveTo>
                    <a:pt x="1098" y="1"/>
                  </a:moveTo>
                  <a:cubicBezTo>
                    <a:pt x="1038" y="1"/>
                    <a:pt x="978" y="50"/>
                    <a:pt x="978" y="130"/>
                  </a:cubicBezTo>
                  <a:cubicBezTo>
                    <a:pt x="1075" y="855"/>
                    <a:pt x="664" y="1440"/>
                    <a:pt x="80" y="1840"/>
                  </a:cubicBezTo>
                  <a:cubicBezTo>
                    <a:pt x="0" y="1880"/>
                    <a:pt x="66" y="2073"/>
                    <a:pt x="185" y="2073"/>
                  </a:cubicBezTo>
                  <a:cubicBezTo>
                    <a:pt x="196" y="2073"/>
                    <a:pt x="208" y="2071"/>
                    <a:pt x="220" y="2067"/>
                  </a:cubicBezTo>
                  <a:cubicBezTo>
                    <a:pt x="978" y="1753"/>
                    <a:pt x="1345" y="899"/>
                    <a:pt x="1205" y="87"/>
                  </a:cubicBezTo>
                  <a:cubicBezTo>
                    <a:pt x="1186" y="27"/>
                    <a:pt x="1143" y="1"/>
                    <a:pt x="109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8" name="Google Shape;1083;p32"/>
            <p:cNvSpPr/>
            <p:nvPr/>
          </p:nvSpPr>
          <p:spPr>
            <a:xfrm>
              <a:off x="4446261" y="4351636"/>
              <a:ext cx="127284" cy="150523"/>
            </a:xfrm>
            <a:custGeom>
              <a:avLst/>
              <a:gdLst/>
              <a:ahLst/>
              <a:cxnLst/>
              <a:rect l="l" t="t" r="r" b="b"/>
              <a:pathLst>
                <a:path w="3615" h="4275" extrusionOk="0">
                  <a:moveTo>
                    <a:pt x="1939" y="1"/>
                  </a:moveTo>
                  <a:cubicBezTo>
                    <a:pt x="1924" y="1"/>
                    <a:pt x="1909" y="7"/>
                    <a:pt x="1894" y="25"/>
                  </a:cubicBezTo>
                  <a:cubicBezTo>
                    <a:pt x="856" y="880"/>
                    <a:pt x="1" y="3401"/>
                    <a:pt x="1494" y="4256"/>
                  </a:cubicBezTo>
                  <a:cubicBezTo>
                    <a:pt x="1508" y="4270"/>
                    <a:pt x="1523" y="4275"/>
                    <a:pt x="1537" y="4275"/>
                  </a:cubicBezTo>
                  <a:cubicBezTo>
                    <a:pt x="1566" y="4275"/>
                    <a:pt x="1595" y="4256"/>
                    <a:pt x="1624" y="4256"/>
                  </a:cubicBezTo>
                  <a:cubicBezTo>
                    <a:pt x="3615" y="3671"/>
                    <a:pt x="3074" y="1280"/>
                    <a:pt x="2122" y="68"/>
                  </a:cubicBezTo>
                  <a:cubicBezTo>
                    <a:pt x="2078" y="25"/>
                    <a:pt x="2035" y="25"/>
                    <a:pt x="1992" y="25"/>
                  </a:cubicBezTo>
                  <a:cubicBezTo>
                    <a:pt x="1992" y="25"/>
                    <a:pt x="1968" y="1"/>
                    <a:pt x="1939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69" name="Google Shape;1084;p32"/>
            <p:cNvSpPr/>
            <p:nvPr/>
          </p:nvSpPr>
          <p:spPr>
            <a:xfrm>
              <a:off x="4460732" y="4345017"/>
              <a:ext cx="104820" cy="162952"/>
            </a:xfrm>
            <a:custGeom>
              <a:avLst/>
              <a:gdLst/>
              <a:ahLst/>
              <a:cxnLst/>
              <a:rect l="l" t="t" r="r" b="b"/>
              <a:pathLst>
                <a:path w="2977" h="4628" extrusionOk="0">
                  <a:moveTo>
                    <a:pt x="1581" y="386"/>
                  </a:moveTo>
                  <a:cubicBezTo>
                    <a:pt x="2165" y="1154"/>
                    <a:pt x="2565" y="2420"/>
                    <a:pt x="2295" y="3275"/>
                  </a:cubicBezTo>
                  <a:cubicBezTo>
                    <a:pt x="2122" y="3773"/>
                    <a:pt x="1754" y="4086"/>
                    <a:pt x="1170" y="4270"/>
                  </a:cubicBezTo>
                  <a:lnTo>
                    <a:pt x="1126" y="4270"/>
                  </a:lnTo>
                  <a:cubicBezTo>
                    <a:pt x="715" y="4043"/>
                    <a:pt x="499" y="3632"/>
                    <a:pt x="445" y="3091"/>
                  </a:cubicBezTo>
                  <a:cubicBezTo>
                    <a:pt x="401" y="2052"/>
                    <a:pt x="942" y="927"/>
                    <a:pt x="1527" y="386"/>
                  </a:cubicBezTo>
                  <a:lnTo>
                    <a:pt x="1527" y="429"/>
                  </a:lnTo>
                  <a:lnTo>
                    <a:pt x="1581" y="386"/>
                  </a:lnTo>
                  <a:close/>
                  <a:moveTo>
                    <a:pt x="1508" y="0"/>
                  </a:moveTo>
                  <a:cubicBezTo>
                    <a:pt x="1455" y="0"/>
                    <a:pt x="1404" y="21"/>
                    <a:pt x="1354" y="72"/>
                  </a:cubicBezTo>
                  <a:cubicBezTo>
                    <a:pt x="672" y="613"/>
                    <a:pt x="1" y="1922"/>
                    <a:pt x="88" y="3091"/>
                  </a:cubicBezTo>
                  <a:cubicBezTo>
                    <a:pt x="174" y="3773"/>
                    <a:pt x="445" y="4314"/>
                    <a:pt x="986" y="4627"/>
                  </a:cubicBezTo>
                  <a:lnTo>
                    <a:pt x="1256" y="4627"/>
                  </a:lnTo>
                  <a:cubicBezTo>
                    <a:pt x="1938" y="4400"/>
                    <a:pt x="2436" y="4000"/>
                    <a:pt x="2609" y="3405"/>
                  </a:cubicBezTo>
                  <a:cubicBezTo>
                    <a:pt x="2977" y="2323"/>
                    <a:pt x="2479" y="970"/>
                    <a:pt x="1851" y="159"/>
                  </a:cubicBezTo>
                  <a:cubicBezTo>
                    <a:pt x="1797" y="72"/>
                    <a:pt x="1711" y="29"/>
                    <a:pt x="1624" y="29"/>
                  </a:cubicBezTo>
                  <a:cubicBezTo>
                    <a:pt x="1584" y="11"/>
                    <a:pt x="1545" y="0"/>
                    <a:pt x="150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0" name="Google Shape;1085;p32"/>
            <p:cNvSpPr/>
            <p:nvPr/>
          </p:nvSpPr>
          <p:spPr>
            <a:xfrm>
              <a:off x="4492879" y="4424979"/>
              <a:ext cx="48660" cy="72181"/>
            </a:xfrm>
            <a:custGeom>
              <a:avLst/>
              <a:gdLst/>
              <a:ahLst/>
              <a:cxnLst/>
              <a:rect l="l" t="t" r="r" b="b"/>
              <a:pathLst>
                <a:path w="1382" h="2050" extrusionOk="0">
                  <a:moveTo>
                    <a:pt x="1117" y="0"/>
                  </a:moveTo>
                  <a:cubicBezTo>
                    <a:pt x="1071" y="0"/>
                    <a:pt x="1025" y="36"/>
                    <a:pt x="1025" y="106"/>
                  </a:cubicBezTo>
                  <a:cubicBezTo>
                    <a:pt x="1111" y="820"/>
                    <a:pt x="711" y="1458"/>
                    <a:pt x="127" y="1815"/>
                  </a:cubicBezTo>
                  <a:cubicBezTo>
                    <a:pt x="1" y="1893"/>
                    <a:pt x="101" y="2049"/>
                    <a:pt x="216" y="2049"/>
                  </a:cubicBezTo>
                  <a:cubicBezTo>
                    <a:pt x="230" y="2049"/>
                    <a:pt x="243" y="2047"/>
                    <a:pt x="257" y="2043"/>
                  </a:cubicBezTo>
                  <a:cubicBezTo>
                    <a:pt x="982" y="1729"/>
                    <a:pt x="1382" y="863"/>
                    <a:pt x="1209" y="106"/>
                  </a:cubicBezTo>
                  <a:cubicBezTo>
                    <a:pt x="1209" y="36"/>
                    <a:pt x="1163" y="0"/>
                    <a:pt x="111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1" name="Google Shape;1086;p32"/>
            <p:cNvSpPr/>
            <p:nvPr/>
          </p:nvSpPr>
          <p:spPr>
            <a:xfrm>
              <a:off x="4259225" y="4408817"/>
              <a:ext cx="139467" cy="111721"/>
            </a:xfrm>
            <a:custGeom>
              <a:avLst/>
              <a:gdLst/>
              <a:ahLst/>
              <a:cxnLst/>
              <a:rect l="l" t="t" r="r" b="b"/>
              <a:pathLst>
                <a:path w="3961" h="3173" extrusionOk="0">
                  <a:moveTo>
                    <a:pt x="2543" y="1"/>
                  </a:moveTo>
                  <a:cubicBezTo>
                    <a:pt x="1191" y="1"/>
                    <a:pt x="38" y="1853"/>
                    <a:pt x="0" y="3043"/>
                  </a:cubicBezTo>
                  <a:cubicBezTo>
                    <a:pt x="0" y="3086"/>
                    <a:pt x="43" y="3086"/>
                    <a:pt x="87" y="3129"/>
                  </a:cubicBezTo>
                  <a:cubicBezTo>
                    <a:pt x="87" y="3173"/>
                    <a:pt x="130" y="3173"/>
                    <a:pt x="217" y="3173"/>
                  </a:cubicBezTo>
                  <a:cubicBezTo>
                    <a:pt x="1753" y="3129"/>
                    <a:pt x="3960" y="2134"/>
                    <a:pt x="3192" y="197"/>
                  </a:cubicBezTo>
                  <a:lnTo>
                    <a:pt x="3149" y="197"/>
                  </a:lnTo>
                  <a:cubicBezTo>
                    <a:pt x="3149" y="154"/>
                    <a:pt x="3149" y="110"/>
                    <a:pt x="3106" y="110"/>
                  </a:cubicBezTo>
                  <a:cubicBezTo>
                    <a:pt x="2916" y="35"/>
                    <a:pt x="2728" y="1"/>
                    <a:pt x="2543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2" name="Google Shape;1087;p32"/>
            <p:cNvSpPr/>
            <p:nvPr/>
          </p:nvSpPr>
          <p:spPr>
            <a:xfrm>
              <a:off x="4252747" y="4401634"/>
              <a:ext cx="133375" cy="125383"/>
            </a:xfrm>
            <a:custGeom>
              <a:avLst/>
              <a:gdLst/>
              <a:ahLst/>
              <a:cxnLst/>
              <a:rect l="l" t="t" r="r" b="b"/>
              <a:pathLst>
                <a:path w="3788" h="3561" extrusionOk="0">
                  <a:moveTo>
                    <a:pt x="2748" y="358"/>
                  </a:moveTo>
                  <a:cubicBezTo>
                    <a:pt x="2889" y="358"/>
                    <a:pt x="3019" y="401"/>
                    <a:pt x="3160" y="444"/>
                  </a:cubicBezTo>
                  <a:lnTo>
                    <a:pt x="3203" y="498"/>
                  </a:lnTo>
                  <a:cubicBezTo>
                    <a:pt x="3430" y="1039"/>
                    <a:pt x="3376" y="1526"/>
                    <a:pt x="3106" y="1981"/>
                  </a:cubicBezTo>
                  <a:cubicBezTo>
                    <a:pt x="2619" y="2749"/>
                    <a:pt x="1396" y="3203"/>
                    <a:pt x="401" y="3203"/>
                  </a:cubicBezTo>
                  <a:lnTo>
                    <a:pt x="401" y="3149"/>
                  </a:lnTo>
                  <a:lnTo>
                    <a:pt x="357" y="3149"/>
                  </a:lnTo>
                  <a:cubicBezTo>
                    <a:pt x="455" y="2024"/>
                    <a:pt x="1537" y="358"/>
                    <a:pt x="2748" y="358"/>
                  </a:cubicBezTo>
                  <a:close/>
                  <a:moveTo>
                    <a:pt x="2748" y="1"/>
                  </a:moveTo>
                  <a:cubicBezTo>
                    <a:pt x="1266" y="1"/>
                    <a:pt x="43" y="1937"/>
                    <a:pt x="0" y="3247"/>
                  </a:cubicBezTo>
                  <a:cubicBezTo>
                    <a:pt x="0" y="3333"/>
                    <a:pt x="43" y="3420"/>
                    <a:pt x="130" y="3474"/>
                  </a:cubicBezTo>
                  <a:cubicBezTo>
                    <a:pt x="227" y="3517"/>
                    <a:pt x="271" y="3560"/>
                    <a:pt x="401" y="3560"/>
                  </a:cubicBezTo>
                  <a:cubicBezTo>
                    <a:pt x="1439" y="3560"/>
                    <a:pt x="2792" y="3106"/>
                    <a:pt x="3430" y="2165"/>
                  </a:cubicBezTo>
                  <a:cubicBezTo>
                    <a:pt x="3744" y="1624"/>
                    <a:pt x="3787" y="985"/>
                    <a:pt x="3517" y="358"/>
                  </a:cubicBezTo>
                  <a:cubicBezTo>
                    <a:pt x="3517" y="271"/>
                    <a:pt x="3473" y="174"/>
                    <a:pt x="3333" y="130"/>
                  </a:cubicBezTo>
                  <a:cubicBezTo>
                    <a:pt x="3160" y="44"/>
                    <a:pt x="2932" y="1"/>
                    <a:pt x="274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3" name="Google Shape;1088;p32"/>
            <p:cNvSpPr/>
            <p:nvPr/>
          </p:nvSpPr>
          <p:spPr>
            <a:xfrm>
              <a:off x="4326265" y="4414521"/>
              <a:ext cx="47287" cy="73166"/>
            </a:xfrm>
            <a:custGeom>
              <a:avLst/>
              <a:gdLst/>
              <a:ahLst/>
              <a:cxnLst/>
              <a:rect l="l" t="t" r="r" b="b"/>
              <a:pathLst>
                <a:path w="1343" h="2078" extrusionOk="0">
                  <a:moveTo>
                    <a:pt x="1031" y="1"/>
                  </a:moveTo>
                  <a:cubicBezTo>
                    <a:pt x="966" y="1"/>
                    <a:pt x="888" y="50"/>
                    <a:pt x="888" y="132"/>
                  </a:cubicBezTo>
                  <a:cubicBezTo>
                    <a:pt x="931" y="803"/>
                    <a:pt x="704" y="1485"/>
                    <a:pt x="76" y="1885"/>
                  </a:cubicBezTo>
                  <a:cubicBezTo>
                    <a:pt x="1" y="1961"/>
                    <a:pt x="57" y="2077"/>
                    <a:pt x="158" y="2077"/>
                  </a:cubicBezTo>
                  <a:cubicBezTo>
                    <a:pt x="173" y="2077"/>
                    <a:pt x="189" y="2075"/>
                    <a:pt x="206" y="2069"/>
                  </a:cubicBezTo>
                  <a:cubicBezTo>
                    <a:pt x="931" y="1701"/>
                    <a:pt x="1342" y="847"/>
                    <a:pt x="1115" y="78"/>
                  </a:cubicBezTo>
                  <a:cubicBezTo>
                    <a:pt x="1115" y="25"/>
                    <a:pt x="1076" y="1"/>
                    <a:pt x="10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4" name="Google Shape;1089;p32"/>
            <p:cNvSpPr/>
            <p:nvPr/>
          </p:nvSpPr>
          <p:spPr>
            <a:xfrm>
              <a:off x="4328941" y="4448429"/>
              <a:ext cx="139854" cy="113623"/>
            </a:xfrm>
            <a:custGeom>
              <a:avLst/>
              <a:gdLst/>
              <a:ahLst/>
              <a:cxnLst/>
              <a:rect l="l" t="t" r="r" b="b"/>
              <a:pathLst>
                <a:path w="3972" h="3227" extrusionOk="0">
                  <a:moveTo>
                    <a:pt x="2546" y="1"/>
                  </a:moveTo>
                  <a:cubicBezTo>
                    <a:pt x="1199" y="1"/>
                    <a:pt x="38" y="1853"/>
                    <a:pt x="0" y="3043"/>
                  </a:cubicBezTo>
                  <a:cubicBezTo>
                    <a:pt x="0" y="3086"/>
                    <a:pt x="43" y="3130"/>
                    <a:pt x="87" y="3130"/>
                  </a:cubicBezTo>
                  <a:cubicBezTo>
                    <a:pt x="87" y="3173"/>
                    <a:pt x="130" y="3227"/>
                    <a:pt x="227" y="3227"/>
                  </a:cubicBezTo>
                  <a:cubicBezTo>
                    <a:pt x="1753" y="3173"/>
                    <a:pt x="3971" y="2145"/>
                    <a:pt x="3160" y="251"/>
                  </a:cubicBezTo>
                  <a:lnTo>
                    <a:pt x="3160" y="197"/>
                  </a:lnTo>
                  <a:cubicBezTo>
                    <a:pt x="3160" y="154"/>
                    <a:pt x="3160" y="111"/>
                    <a:pt x="3106" y="111"/>
                  </a:cubicBezTo>
                  <a:cubicBezTo>
                    <a:pt x="2917" y="35"/>
                    <a:pt x="2730" y="1"/>
                    <a:pt x="2546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5" name="Google Shape;1090;p32"/>
            <p:cNvSpPr/>
            <p:nvPr/>
          </p:nvSpPr>
          <p:spPr>
            <a:xfrm>
              <a:off x="4322463" y="4442795"/>
              <a:ext cx="133375" cy="125383"/>
            </a:xfrm>
            <a:custGeom>
              <a:avLst/>
              <a:gdLst/>
              <a:ahLst/>
              <a:cxnLst/>
              <a:rect l="l" t="t" r="r" b="b"/>
              <a:pathLst>
                <a:path w="3788" h="3561" extrusionOk="0">
                  <a:moveTo>
                    <a:pt x="2705" y="357"/>
                  </a:moveTo>
                  <a:cubicBezTo>
                    <a:pt x="2889" y="357"/>
                    <a:pt x="3019" y="357"/>
                    <a:pt x="3160" y="411"/>
                  </a:cubicBezTo>
                  <a:lnTo>
                    <a:pt x="3203" y="455"/>
                  </a:lnTo>
                  <a:lnTo>
                    <a:pt x="3203" y="498"/>
                  </a:lnTo>
                  <a:cubicBezTo>
                    <a:pt x="3430" y="1039"/>
                    <a:pt x="3387" y="1537"/>
                    <a:pt x="3116" y="1937"/>
                  </a:cubicBezTo>
                  <a:cubicBezTo>
                    <a:pt x="2619" y="2705"/>
                    <a:pt x="1396" y="3160"/>
                    <a:pt x="411" y="3203"/>
                  </a:cubicBezTo>
                  <a:lnTo>
                    <a:pt x="411" y="3116"/>
                  </a:lnTo>
                  <a:lnTo>
                    <a:pt x="368" y="3116"/>
                  </a:lnTo>
                  <a:cubicBezTo>
                    <a:pt x="455" y="2034"/>
                    <a:pt x="1537" y="357"/>
                    <a:pt x="2705" y="357"/>
                  </a:cubicBezTo>
                  <a:close/>
                  <a:moveTo>
                    <a:pt x="2705" y="0"/>
                  </a:moveTo>
                  <a:cubicBezTo>
                    <a:pt x="1266" y="0"/>
                    <a:pt x="44" y="1937"/>
                    <a:pt x="0" y="3203"/>
                  </a:cubicBezTo>
                  <a:cubicBezTo>
                    <a:pt x="0" y="3290"/>
                    <a:pt x="44" y="3387"/>
                    <a:pt x="141" y="3430"/>
                  </a:cubicBezTo>
                  <a:cubicBezTo>
                    <a:pt x="227" y="3517"/>
                    <a:pt x="271" y="3560"/>
                    <a:pt x="368" y="3560"/>
                  </a:cubicBezTo>
                  <a:lnTo>
                    <a:pt x="411" y="3560"/>
                  </a:lnTo>
                  <a:cubicBezTo>
                    <a:pt x="1450" y="3517"/>
                    <a:pt x="2803" y="3062"/>
                    <a:pt x="3430" y="2121"/>
                  </a:cubicBezTo>
                  <a:cubicBezTo>
                    <a:pt x="3744" y="1623"/>
                    <a:pt x="3787" y="996"/>
                    <a:pt x="3517" y="314"/>
                  </a:cubicBezTo>
                  <a:cubicBezTo>
                    <a:pt x="3517" y="227"/>
                    <a:pt x="3430" y="141"/>
                    <a:pt x="3344" y="87"/>
                  </a:cubicBezTo>
                  <a:cubicBezTo>
                    <a:pt x="3160" y="0"/>
                    <a:pt x="2933" y="0"/>
                    <a:pt x="270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6" name="Google Shape;1091;p32"/>
            <p:cNvSpPr/>
            <p:nvPr/>
          </p:nvSpPr>
          <p:spPr>
            <a:xfrm>
              <a:off x="4396016" y="4454238"/>
              <a:ext cx="47252" cy="73096"/>
            </a:xfrm>
            <a:custGeom>
              <a:avLst/>
              <a:gdLst/>
              <a:ahLst/>
              <a:cxnLst/>
              <a:rect l="l" t="t" r="r" b="b"/>
              <a:pathLst>
                <a:path w="1342" h="2076" extrusionOk="0">
                  <a:moveTo>
                    <a:pt x="1026" y="0"/>
                  </a:moveTo>
                  <a:cubicBezTo>
                    <a:pt x="962" y="0"/>
                    <a:pt x="887" y="49"/>
                    <a:pt x="887" y="130"/>
                  </a:cubicBezTo>
                  <a:cubicBezTo>
                    <a:pt x="930" y="844"/>
                    <a:pt x="714" y="1525"/>
                    <a:pt x="75" y="1883"/>
                  </a:cubicBezTo>
                  <a:cubicBezTo>
                    <a:pt x="1" y="1967"/>
                    <a:pt x="55" y="2075"/>
                    <a:pt x="162" y="2075"/>
                  </a:cubicBezTo>
                  <a:cubicBezTo>
                    <a:pt x="179" y="2075"/>
                    <a:pt x="197" y="2072"/>
                    <a:pt x="216" y="2066"/>
                  </a:cubicBezTo>
                  <a:cubicBezTo>
                    <a:pt x="930" y="1709"/>
                    <a:pt x="1341" y="898"/>
                    <a:pt x="1114" y="86"/>
                  </a:cubicBezTo>
                  <a:cubicBezTo>
                    <a:pt x="1114" y="27"/>
                    <a:pt x="1073" y="0"/>
                    <a:pt x="102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7" name="Google Shape;1092;p32"/>
            <p:cNvSpPr/>
            <p:nvPr/>
          </p:nvSpPr>
          <p:spPr>
            <a:xfrm>
              <a:off x="4397143" y="4500891"/>
              <a:ext cx="139854" cy="113376"/>
            </a:xfrm>
            <a:custGeom>
              <a:avLst/>
              <a:gdLst/>
              <a:ahLst/>
              <a:cxnLst/>
              <a:rect l="l" t="t" r="r" b="b"/>
              <a:pathLst>
                <a:path w="3972" h="3220" extrusionOk="0">
                  <a:moveTo>
                    <a:pt x="2533" y="1"/>
                  </a:moveTo>
                  <a:cubicBezTo>
                    <a:pt x="1161" y="1"/>
                    <a:pt x="38" y="1848"/>
                    <a:pt x="0" y="3035"/>
                  </a:cubicBezTo>
                  <a:cubicBezTo>
                    <a:pt x="0" y="3089"/>
                    <a:pt x="43" y="3133"/>
                    <a:pt x="87" y="3133"/>
                  </a:cubicBezTo>
                  <a:cubicBezTo>
                    <a:pt x="87" y="3176"/>
                    <a:pt x="141" y="3219"/>
                    <a:pt x="184" y="3219"/>
                  </a:cubicBezTo>
                  <a:cubicBezTo>
                    <a:pt x="1710" y="3176"/>
                    <a:pt x="3971" y="2137"/>
                    <a:pt x="3160" y="244"/>
                  </a:cubicBezTo>
                  <a:cubicBezTo>
                    <a:pt x="3160" y="157"/>
                    <a:pt x="3160" y="114"/>
                    <a:pt x="3116" y="114"/>
                  </a:cubicBezTo>
                  <a:cubicBezTo>
                    <a:pt x="2919" y="36"/>
                    <a:pt x="2723" y="1"/>
                    <a:pt x="2533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8" name="Google Shape;1093;p32"/>
            <p:cNvSpPr/>
            <p:nvPr/>
          </p:nvSpPr>
          <p:spPr>
            <a:xfrm>
              <a:off x="4390664" y="4495363"/>
              <a:ext cx="133375" cy="125383"/>
            </a:xfrm>
            <a:custGeom>
              <a:avLst/>
              <a:gdLst/>
              <a:ahLst/>
              <a:cxnLst/>
              <a:rect l="l" t="t" r="r" b="b"/>
              <a:pathLst>
                <a:path w="3788" h="3561" extrusionOk="0">
                  <a:moveTo>
                    <a:pt x="2705" y="357"/>
                  </a:moveTo>
                  <a:cubicBezTo>
                    <a:pt x="2846" y="357"/>
                    <a:pt x="3030" y="357"/>
                    <a:pt x="3160" y="401"/>
                  </a:cubicBezTo>
                  <a:lnTo>
                    <a:pt x="3203" y="444"/>
                  </a:lnTo>
                  <a:lnTo>
                    <a:pt x="3203" y="487"/>
                  </a:lnTo>
                  <a:cubicBezTo>
                    <a:pt x="3430" y="1028"/>
                    <a:pt x="3387" y="1526"/>
                    <a:pt x="3116" y="1937"/>
                  </a:cubicBezTo>
                  <a:cubicBezTo>
                    <a:pt x="2619" y="2705"/>
                    <a:pt x="1353" y="3149"/>
                    <a:pt x="411" y="3192"/>
                  </a:cubicBezTo>
                  <a:lnTo>
                    <a:pt x="368" y="3106"/>
                  </a:lnTo>
                  <a:cubicBezTo>
                    <a:pt x="455" y="2024"/>
                    <a:pt x="1493" y="357"/>
                    <a:pt x="2705" y="357"/>
                  </a:cubicBezTo>
                  <a:close/>
                  <a:moveTo>
                    <a:pt x="2705" y="0"/>
                  </a:moveTo>
                  <a:cubicBezTo>
                    <a:pt x="1266" y="0"/>
                    <a:pt x="54" y="1937"/>
                    <a:pt x="0" y="3192"/>
                  </a:cubicBezTo>
                  <a:cubicBezTo>
                    <a:pt x="0" y="3290"/>
                    <a:pt x="54" y="3376"/>
                    <a:pt x="141" y="3420"/>
                  </a:cubicBezTo>
                  <a:cubicBezTo>
                    <a:pt x="184" y="3517"/>
                    <a:pt x="271" y="3560"/>
                    <a:pt x="368" y="3560"/>
                  </a:cubicBezTo>
                  <a:cubicBezTo>
                    <a:pt x="1407" y="3517"/>
                    <a:pt x="2802" y="3063"/>
                    <a:pt x="3387" y="2110"/>
                  </a:cubicBezTo>
                  <a:cubicBezTo>
                    <a:pt x="3744" y="1623"/>
                    <a:pt x="3787" y="985"/>
                    <a:pt x="3517" y="314"/>
                  </a:cubicBezTo>
                  <a:cubicBezTo>
                    <a:pt x="3517" y="217"/>
                    <a:pt x="3430" y="130"/>
                    <a:pt x="3344" y="87"/>
                  </a:cubicBezTo>
                  <a:cubicBezTo>
                    <a:pt x="3160" y="0"/>
                    <a:pt x="2932" y="0"/>
                    <a:pt x="270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79" name="Google Shape;1094;p32"/>
            <p:cNvSpPr/>
            <p:nvPr/>
          </p:nvSpPr>
          <p:spPr>
            <a:xfrm>
              <a:off x="4464288" y="4506701"/>
              <a:ext cx="47181" cy="72955"/>
            </a:xfrm>
            <a:custGeom>
              <a:avLst/>
              <a:gdLst/>
              <a:ahLst/>
              <a:cxnLst/>
              <a:rect l="l" t="t" r="r" b="b"/>
              <a:pathLst>
                <a:path w="1340" h="2072" extrusionOk="0">
                  <a:moveTo>
                    <a:pt x="1007" y="0"/>
                  </a:moveTo>
                  <a:cubicBezTo>
                    <a:pt x="947" y="0"/>
                    <a:pt x="885" y="47"/>
                    <a:pt x="885" y="122"/>
                  </a:cubicBezTo>
                  <a:cubicBezTo>
                    <a:pt x="939" y="847"/>
                    <a:pt x="711" y="1518"/>
                    <a:pt x="73" y="1929"/>
                  </a:cubicBezTo>
                  <a:cubicBezTo>
                    <a:pt x="0" y="1965"/>
                    <a:pt x="50" y="2071"/>
                    <a:pt x="126" y="2071"/>
                  </a:cubicBezTo>
                  <a:cubicBezTo>
                    <a:pt x="140" y="2071"/>
                    <a:pt x="155" y="2067"/>
                    <a:pt x="170" y="2059"/>
                  </a:cubicBezTo>
                  <a:cubicBezTo>
                    <a:pt x="885" y="1702"/>
                    <a:pt x="1339" y="890"/>
                    <a:pt x="1112" y="79"/>
                  </a:cubicBezTo>
                  <a:cubicBezTo>
                    <a:pt x="1094" y="24"/>
                    <a:pt x="1051" y="0"/>
                    <a:pt x="100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0" name="Google Shape;1095;p32"/>
            <p:cNvSpPr/>
            <p:nvPr/>
          </p:nvSpPr>
          <p:spPr>
            <a:xfrm>
              <a:off x="4175003" y="4348291"/>
              <a:ext cx="150910" cy="80666"/>
            </a:xfrm>
            <a:custGeom>
              <a:avLst/>
              <a:gdLst/>
              <a:ahLst/>
              <a:cxnLst/>
              <a:rect l="l" t="t" r="r" b="b"/>
              <a:pathLst>
                <a:path w="4286" h="2291" extrusionOk="0">
                  <a:moveTo>
                    <a:pt x="2350" y="1"/>
                  </a:moveTo>
                  <a:cubicBezTo>
                    <a:pt x="1573" y="1"/>
                    <a:pt x="724" y="304"/>
                    <a:pt x="131" y="704"/>
                  </a:cubicBezTo>
                  <a:cubicBezTo>
                    <a:pt x="87" y="704"/>
                    <a:pt x="44" y="791"/>
                    <a:pt x="44" y="834"/>
                  </a:cubicBezTo>
                  <a:cubicBezTo>
                    <a:pt x="44" y="834"/>
                    <a:pt x="1" y="877"/>
                    <a:pt x="44" y="931"/>
                  </a:cubicBezTo>
                  <a:cubicBezTo>
                    <a:pt x="569" y="1632"/>
                    <a:pt x="1774" y="2291"/>
                    <a:pt x="2829" y="2291"/>
                  </a:cubicBezTo>
                  <a:cubicBezTo>
                    <a:pt x="3404" y="2291"/>
                    <a:pt x="3934" y="2095"/>
                    <a:pt x="4286" y="1602"/>
                  </a:cubicBezTo>
                  <a:cubicBezTo>
                    <a:pt x="4286" y="1559"/>
                    <a:pt x="4286" y="1516"/>
                    <a:pt x="4232" y="1472"/>
                  </a:cubicBezTo>
                  <a:cubicBezTo>
                    <a:pt x="4019" y="391"/>
                    <a:pt x="3231" y="1"/>
                    <a:pt x="2350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1" name="Google Shape;1096;p32"/>
            <p:cNvSpPr/>
            <p:nvPr/>
          </p:nvSpPr>
          <p:spPr>
            <a:xfrm>
              <a:off x="4168524" y="4341073"/>
              <a:ext cx="163480" cy="95278"/>
            </a:xfrm>
            <a:custGeom>
              <a:avLst/>
              <a:gdLst/>
              <a:ahLst/>
              <a:cxnLst/>
              <a:rect l="l" t="t" r="r" b="b"/>
              <a:pathLst>
                <a:path w="4643" h="2706" extrusionOk="0">
                  <a:moveTo>
                    <a:pt x="2522" y="368"/>
                  </a:moveTo>
                  <a:cubicBezTo>
                    <a:pt x="3204" y="368"/>
                    <a:pt x="4015" y="595"/>
                    <a:pt x="4242" y="1677"/>
                  </a:cubicBezTo>
                  <a:lnTo>
                    <a:pt x="4242" y="1764"/>
                  </a:lnTo>
                  <a:lnTo>
                    <a:pt x="4286" y="1764"/>
                  </a:lnTo>
                  <a:cubicBezTo>
                    <a:pt x="3972" y="2121"/>
                    <a:pt x="3561" y="2348"/>
                    <a:pt x="3020" y="2348"/>
                  </a:cubicBezTo>
                  <a:cubicBezTo>
                    <a:pt x="1981" y="2348"/>
                    <a:pt x="899" y="1721"/>
                    <a:pt x="455" y="1082"/>
                  </a:cubicBezTo>
                  <a:lnTo>
                    <a:pt x="455" y="1039"/>
                  </a:lnTo>
                  <a:cubicBezTo>
                    <a:pt x="1040" y="639"/>
                    <a:pt x="1851" y="368"/>
                    <a:pt x="2522" y="368"/>
                  </a:cubicBezTo>
                  <a:close/>
                  <a:moveTo>
                    <a:pt x="2522" y="0"/>
                  </a:moveTo>
                  <a:cubicBezTo>
                    <a:pt x="1808" y="0"/>
                    <a:pt x="899" y="325"/>
                    <a:pt x="228" y="725"/>
                  </a:cubicBezTo>
                  <a:cubicBezTo>
                    <a:pt x="142" y="812"/>
                    <a:pt x="87" y="866"/>
                    <a:pt x="44" y="952"/>
                  </a:cubicBezTo>
                  <a:cubicBezTo>
                    <a:pt x="1" y="1039"/>
                    <a:pt x="44" y="1180"/>
                    <a:pt x="87" y="1223"/>
                  </a:cubicBezTo>
                  <a:cubicBezTo>
                    <a:pt x="585" y="1948"/>
                    <a:pt x="1851" y="2705"/>
                    <a:pt x="3020" y="2705"/>
                  </a:cubicBezTo>
                  <a:cubicBezTo>
                    <a:pt x="3701" y="2705"/>
                    <a:pt x="4242" y="2435"/>
                    <a:pt x="4599" y="1948"/>
                  </a:cubicBezTo>
                  <a:cubicBezTo>
                    <a:pt x="4643" y="1850"/>
                    <a:pt x="4643" y="1721"/>
                    <a:pt x="4599" y="1623"/>
                  </a:cubicBezTo>
                  <a:cubicBezTo>
                    <a:pt x="4372" y="595"/>
                    <a:pt x="3658" y="0"/>
                    <a:pt x="25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2" name="Google Shape;1097;p32"/>
            <p:cNvSpPr/>
            <p:nvPr/>
          </p:nvSpPr>
          <p:spPr>
            <a:xfrm>
              <a:off x="4225670" y="4393219"/>
              <a:ext cx="111017" cy="28802"/>
            </a:xfrm>
            <a:custGeom>
              <a:avLst/>
              <a:gdLst/>
              <a:ahLst/>
              <a:cxnLst/>
              <a:rect l="l" t="t" r="r" b="b"/>
              <a:pathLst>
                <a:path w="3153" h="818" extrusionOk="0">
                  <a:moveTo>
                    <a:pt x="3024" y="1"/>
                  </a:moveTo>
                  <a:cubicBezTo>
                    <a:pt x="3009" y="1"/>
                    <a:pt x="2992" y="4"/>
                    <a:pt x="2976" y="12"/>
                  </a:cubicBezTo>
                  <a:cubicBezTo>
                    <a:pt x="2479" y="326"/>
                    <a:pt x="2078" y="553"/>
                    <a:pt x="1440" y="553"/>
                  </a:cubicBezTo>
                  <a:cubicBezTo>
                    <a:pt x="996" y="553"/>
                    <a:pt x="542" y="467"/>
                    <a:pt x="87" y="369"/>
                  </a:cubicBezTo>
                  <a:cubicBezTo>
                    <a:pt x="44" y="369"/>
                    <a:pt x="1" y="467"/>
                    <a:pt x="87" y="510"/>
                  </a:cubicBezTo>
                  <a:cubicBezTo>
                    <a:pt x="532" y="664"/>
                    <a:pt x="1115" y="817"/>
                    <a:pt x="1668" y="817"/>
                  </a:cubicBezTo>
                  <a:cubicBezTo>
                    <a:pt x="2246" y="817"/>
                    <a:pt x="2791" y="650"/>
                    <a:pt x="3117" y="142"/>
                  </a:cubicBezTo>
                  <a:cubicBezTo>
                    <a:pt x="3152" y="72"/>
                    <a:pt x="3094" y="1"/>
                    <a:pt x="302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3" name="Google Shape;1098;p32"/>
            <p:cNvSpPr/>
            <p:nvPr/>
          </p:nvSpPr>
          <p:spPr>
            <a:xfrm>
              <a:off x="4417706" y="4337024"/>
              <a:ext cx="14507" cy="57428"/>
            </a:xfrm>
            <a:custGeom>
              <a:avLst/>
              <a:gdLst/>
              <a:ahLst/>
              <a:cxnLst/>
              <a:rect l="l" t="t" r="r" b="b"/>
              <a:pathLst>
                <a:path w="412" h="1631" extrusionOk="0">
                  <a:moveTo>
                    <a:pt x="350" y="0"/>
                  </a:moveTo>
                  <a:cubicBezTo>
                    <a:pt x="331" y="0"/>
                    <a:pt x="314" y="11"/>
                    <a:pt x="314" y="29"/>
                  </a:cubicBezTo>
                  <a:cubicBezTo>
                    <a:pt x="98" y="526"/>
                    <a:pt x="0" y="1067"/>
                    <a:pt x="44" y="1565"/>
                  </a:cubicBezTo>
                  <a:cubicBezTo>
                    <a:pt x="44" y="1608"/>
                    <a:pt x="68" y="1630"/>
                    <a:pt x="92" y="1630"/>
                  </a:cubicBezTo>
                  <a:cubicBezTo>
                    <a:pt x="117" y="1630"/>
                    <a:pt x="141" y="1608"/>
                    <a:pt x="141" y="1565"/>
                  </a:cubicBezTo>
                  <a:cubicBezTo>
                    <a:pt x="141" y="1067"/>
                    <a:pt x="228" y="570"/>
                    <a:pt x="411" y="72"/>
                  </a:cubicBezTo>
                  <a:cubicBezTo>
                    <a:pt x="411" y="21"/>
                    <a:pt x="378" y="0"/>
                    <a:pt x="35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4" name="Google Shape;1099;p32"/>
            <p:cNvSpPr/>
            <p:nvPr/>
          </p:nvSpPr>
          <p:spPr>
            <a:xfrm>
              <a:off x="4331054" y="4323363"/>
              <a:ext cx="34471" cy="74751"/>
            </a:xfrm>
            <a:custGeom>
              <a:avLst/>
              <a:gdLst/>
              <a:ahLst/>
              <a:cxnLst/>
              <a:rect l="l" t="t" r="r" b="b"/>
              <a:pathLst>
                <a:path w="979" h="2123" extrusionOk="0">
                  <a:moveTo>
                    <a:pt x="132" y="1"/>
                  </a:moveTo>
                  <a:cubicBezTo>
                    <a:pt x="77" y="1"/>
                    <a:pt x="1" y="77"/>
                    <a:pt x="70" y="146"/>
                  </a:cubicBezTo>
                  <a:cubicBezTo>
                    <a:pt x="524" y="687"/>
                    <a:pt x="752" y="1315"/>
                    <a:pt x="795" y="2040"/>
                  </a:cubicBezTo>
                  <a:cubicBezTo>
                    <a:pt x="795" y="2098"/>
                    <a:pt x="826" y="2123"/>
                    <a:pt x="863" y="2123"/>
                  </a:cubicBezTo>
                  <a:cubicBezTo>
                    <a:pt x="916" y="2123"/>
                    <a:pt x="979" y="2073"/>
                    <a:pt x="979" y="1996"/>
                  </a:cubicBezTo>
                  <a:cubicBezTo>
                    <a:pt x="979" y="1271"/>
                    <a:pt x="665" y="601"/>
                    <a:pt x="167" y="16"/>
                  </a:cubicBezTo>
                  <a:cubicBezTo>
                    <a:pt x="159" y="6"/>
                    <a:pt x="146" y="1"/>
                    <a:pt x="13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5" name="Google Shape;1100;p32"/>
            <p:cNvSpPr/>
            <p:nvPr/>
          </p:nvSpPr>
          <p:spPr>
            <a:xfrm>
              <a:off x="4281302" y="4451034"/>
              <a:ext cx="59787" cy="37992"/>
            </a:xfrm>
            <a:custGeom>
              <a:avLst/>
              <a:gdLst/>
              <a:ahLst/>
              <a:cxnLst/>
              <a:rect l="l" t="t" r="r" b="b"/>
              <a:pathLst>
                <a:path w="1698" h="1079" extrusionOk="0">
                  <a:moveTo>
                    <a:pt x="1625" y="1"/>
                  </a:moveTo>
                  <a:cubicBezTo>
                    <a:pt x="1609" y="1"/>
                    <a:pt x="1593" y="11"/>
                    <a:pt x="1580" y="37"/>
                  </a:cubicBezTo>
                  <a:cubicBezTo>
                    <a:pt x="1169" y="534"/>
                    <a:pt x="672" y="805"/>
                    <a:pt x="87" y="935"/>
                  </a:cubicBezTo>
                  <a:cubicBezTo>
                    <a:pt x="1" y="989"/>
                    <a:pt x="1" y="1075"/>
                    <a:pt x="87" y="1075"/>
                  </a:cubicBezTo>
                  <a:cubicBezTo>
                    <a:pt x="116" y="1077"/>
                    <a:pt x="144" y="1078"/>
                    <a:pt x="172" y="1078"/>
                  </a:cubicBezTo>
                  <a:cubicBezTo>
                    <a:pt x="781" y="1078"/>
                    <a:pt x="1367" y="640"/>
                    <a:pt x="1667" y="123"/>
                  </a:cubicBezTo>
                  <a:cubicBezTo>
                    <a:pt x="1698" y="62"/>
                    <a:pt x="1663" y="1"/>
                    <a:pt x="162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6" name="Google Shape;1101;p32"/>
            <p:cNvSpPr/>
            <p:nvPr/>
          </p:nvSpPr>
          <p:spPr>
            <a:xfrm>
              <a:off x="4499146" y="4389170"/>
              <a:ext cx="28309" cy="89117"/>
            </a:xfrm>
            <a:custGeom>
              <a:avLst/>
              <a:gdLst/>
              <a:ahLst/>
              <a:cxnLst/>
              <a:rect l="l" t="t" r="r" b="b"/>
              <a:pathLst>
                <a:path w="804" h="2531" extrusionOk="0">
                  <a:moveTo>
                    <a:pt x="517" y="0"/>
                  </a:moveTo>
                  <a:cubicBezTo>
                    <a:pt x="501" y="0"/>
                    <a:pt x="490" y="14"/>
                    <a:pt x="490" y="41"/>
                  </a:cubicBezTo>
                  <a:cubicBezTo>
                    <a:pt x="663" y="896"/>
                    <a:pt x="490" y="1707"/>
                    <a:pt x="35" y="2421"/>
                  </a:cubicBezTo>
                  <a:cubicBezTo>
                    <a:pt x="0" y="2465"/>
                    <a:pt x="50" y="2530"/>
                    <a:pt x="94" y="2530"/>
                  </a:cubicBezTo>
                  <a:cubicBezTo>
                    <a:pt x="104" y="2530"/>
                    <a:pt x="114" y="2527"/>
                    <a:pt x="122" y="2519"/>
                  </a:cubicBezTo>
                  <a:cubicBezTo>
                    <a:pt x="663" y="1794"/>
                    <a:pt x="804" y="896"/>
                    <a:pt x="576" y="41"/>
                  </a:cubicBezTo>
                  <a:cubicBezTo>
                    <a:pt x="555" y="14"/>
                    <a:pt x="533" y="0"/>
                    <a:pt x="51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7" name="Google Shape;1102;p32"/>
            <p:cNvSpPr/>
            <p:nvPr/>
          </p:nvSpPr>
          <p:spPr>
            <a:xfrm>
              <a:off x="4353271" y="4480575"/>
              <a:ext cx="41935" cy="48097"/>
            </a:xfrm>
            <a:custGeom>
              <a:avLst/>
              <a:gdLst/>
              <a:ahLst/>
              <a:cxnLst/>
              <a:rect l="l" t="t" r="r" b="b"/>
              <a:pathLst>
                <a:path w="1191" h="1366" extrusionOk="0">
                  <a:moveTo>
                    <a:pt x="1058" y="1"/>
                  </a:moveTo>
                  <a:cubicBezTo>
                    <a:pt x="1046" y="1"/>
                    <a:pt x="1032" y="3"/>
                    <a:pt x="1019" y="9"/>
                  </a:cubicBezTo>
                  <a:cubicBezTo>
                    <a:pt x="575" y="323"/>
                    <a:pt x="251" y="777"/>
                    <a:pt x="34" y="1275"/>
                  </a:cubicBezTo>
                  <a:cubicBezTo>
                    <a:pt x="1" y="1329"/>
                    <a:pt x="25" y="1366"/>
                    <a:pt x="59" y="1366"/>
                  </a:cubicBezTo>
                  <a:cubicBezTo>
                    <a:pt x="80" y="1366"/>
                    <a:pt x="104" y="1352"/>
                    <a:pt x="121" y="1318"/>
                  </a:cubicBezTo>
                  <a:cubicBezTo>
                    <a:pt x="391" y="864"/>
                    <a:pt x="705" y="507"/>
                    <a:pt x="1116" y="150"/>
                  </a:cubicBezTo>
                  <a:cubicBezTo>
                    <a:pt x="1191" y="103"/>
                    <a:pt x="1137" y="1"/>
                    <a:pt x="105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8" name="Google Shape;1103;p32"/>
            <p:cNvSpPr/>
            <p:nvPr/>
          </p:nvSpPr>
          <p:spPr>
            <a:xfrm>
              <a:off x="4415311" y="4536101"/>
              <a:ext cx="34048" cy="48308"/>
            </a:xfrm>
            <a:custGeom>
              <a:avLst/>
              <a:gdLst/>
              <a:ahLst/>
              <a:cxnLst/>
              <a:rect l="l" t="t" r="r" b="b"/>
              <a:pathLst>
                <a:path w="967" h="1372" extrusionOk="0">
                  <a:moveTo>
                    <a:pt x="866" y="0"/>
                  </a:moveTo>
                  <a:cubicBezTo>
                    <a:pt x="855" y="0"/>
                    <a:pt x="845" y="4"/>
                    <a:pt x="837" y="12"/>
                  </a:cubicBezTo>
                  <a:cubicBezTo>
                    <a:pt x="436" y="326"/>
                    <a:pt x="166" y="824"/>
                    <a:pt x="25" y="1321"/>
                  </a:cubicBezTo>
                  <a:cubicBezTo>
                    <a:pt x="0" y="1346"/>
                    <a:pt x="18" y="1371"/>
                    <a:pt x="47" y="1371"/>
                  </a:cubicBezTo>
                  <a:cubicBezTo>
                    <a:pt x="67" y="1371"/>
                    <a:pt x="93" y="1358"/>
                    <a:pt x="112" y="1321"/>
                  </a:cubicBezTo>
                  <a:cubicBezTo>
                    <a:pt x="296" y="867"/>
                    <a:pt x="566" y="466"/>
                    <a:pt x="923" y="99"/>
                  </a:cubicBezTo>
                  <a:cubicBezTo>
                    <a:pt x="967" y="64"/>
                    <a:pt x="911" y="0"/>
                    <a:pt x="86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89" name="Google Shape;1104;p32"/>
            <p:cNvSpPr/>
            <p:nvPr/>
          </p:nvSpPr>
          <p:spPr>
            <a:xfrm>
              <a:off x="4247782" y="4373079"/>
              <a:ext cx="58449" cy="22534"/>
            </a:xfrm>
            <a:custGeom>
              <a:avLst/>
              <a:gdLst/>
              <a:ahLst/>
              <a:cxnLst/>
              <a:rect l="l" t="t" r="r" b="b"/>
              <a:pathLst>
                <a:path w="1660" h="640" extrusionOk="0">
                  <a:moveTo>
                    <a:pt x="98" y="0"/>
                  </a:moveTo>
                  <a:cubicBezTo>
                    <a:pt x="55" y="0"/>
                    <a:pt x="1" y="87"/>
                    <a:pt x="98" y="130"/>
                  </a:cubicBezTo>
                  <a:cubicBezTo>
                    <a:pt x="639" y="173"/>
                    <a:pt x="1083" y="357"/>
                    <a:pt x="1537" y="628"/>
                  </a:cubicBezTo>
                  <a:cubicBezTo>
                    <a:pt x="1545" y="636"/>
                    <a:pt x="1555" y="640"/>
                    <a:pt x="1566" y="640"/>
                  </a:cubicBezTo>
                  <a:cubicBezTo>
                    <a:pt x="1610" y="640"/>
                    <a:pt x="1659" y="576"/>
                    <a:pt x="1580" y="541"/>
                  </a:cubicBezTo>
                  <a:cubicBezTo>
                    <a:pt x="1180" y="227"/>
                    <a:pt x="639" y="43"/>
                    <a:pt x="9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105;p32"/>
          <p:cNvGrpSpPr/>
          <p:nvPr/>
        </p:nvGrpSpPr>
        <p:grpSpPr>
          <a:xfrm>
            <a:off x="7301380" y="3216870"/>
            <a:ext cx="842395" cy="876616"/>
            <a:chOff x="4874829" y="1116514"/>
            <a:chExt cx="469772" cy="488856"/>
          </a:xfrm>
        </p:grpSpPr>
        <p:sp>
          <p:nvSpPr>
            <p:cNvPr id="1049090" name="Google Shape;1106;p32"/>
            <p:cNvSpPr/>
            <p:nvPr/>
          </p:nvSpPr>
          <p:spPr>
            <a:xfrm>
              <a:off x="4874829" y="1116514"/>
              <a:ext cx="469772" cy="488856"/>
            </a:xfrm>
            <a:custGeom>
              <a:avLst/>
              <a:gdLst/>
              <a:ahLst/>
              <a:cxnLst/>
              <a:rect l="l" t="t" r="r" b="b"/>
              <a:pathLst>
                <a:path w="13342" h="13884" extrusionOk="0">
                  <a:moveTo>
                    <a:pt x="6666" y="1"/>
                  </a:moveTo>
                  <a:cubicBezTo>
                    <a:pt x="6493" y="1"/>
                    <a:pt x="5140" y="44"/>
                    <a:pt x="4285" y="1851"/>
                  </a:cubicBezTo>
                  <a:cubicBezTo>
                    <a:pt x="4009" y="1728"/>
                    <a:pt x="3738" y="1668"/>
                    <a:pt x="3465" y="1668"/>
                  </a:cubicBezTo>
                  <a:cubicBezTo>
                    <a:pt x="3332" y="1668"/>
                    <a:pt x="3198" y="1682"/>
                    <a:pt x="3063" y="1710"/>
                  </a:cubicBezTo>
                  <a:cubicBezTo>
                    <a:pt x="2121" y="1851"/>
                    <a:pt x="1310" y="2793"/>
                    <a:pt x="1212" y="3875"/>
                  </a:cubicBezTo>
                  <a:lnTo>
                    <a:pt x="1212" y="4188"/>
                  </a:lnTo>
                  <a:cubicBezTo>
                    <a:pt x="542" y="4502"/>
                    <a:pt x="130" y="5140"/>
                    <a:pt x="87" y="5909"/>
                  </a:cubicBezTo>
                  <a:cubicBezTo>
                    <a:pt x="0" y="6580"/>
                    <a:pt x="87" y="7121"/>
                    <a:pt x="271" y="7575"/>
                  </a:cubicBezTo>
                  <a:cubicBezTo>
                    <a:pt x="130" y="7846"/>
                    <a:pt x="87" y="8116"/>
                    <a:pt x="44" y="8430"/>
                  </a:cubicBezTo>
                  <a:cubicBezTo>
                    <a:pt x="44" y="8928"/>
                    <a:pt x="228" y="9371"/>
                    <a:pt x="628" y="9739"/>
                  </a:cubicBezTo>
                  <a:cubicBezTo>
                    <a:pt x="542" y="10010"/>
                    <a:pt x="542" y="10280"/>
                    <a:pt x="542" y="10507"/>
                  </a:cubicBezTo>
                  <a:cubicBezTo>
                    <a:pt x="628" y="10951"/>
                    <a:pt x="855" y="11362"/>
                    <a:pt x="1212" y="11633"/>
                  </a:cubicBezTo>
                  <a:cubicBezTo>
                    <a:pt x="1353" y="11762"/>
                    <a:pt x="1526" y="11860"/>
                    <a:pt x="1667" y="11903"/>
                  </a:cubicBezTo>
                  <a:cubicBezTo>
                    <a:pt x="1894" y="12531"/>
                    <a:pt x="2392" y="13212"/>
                    <a:pt x="3376" y="13753"/>
                  </a:cubicBezTo>
                  <a:cubicBezTo>
                    <a:pt x="3560" y="13840"/>
                    <a:pt x="3744" y="13883"/>
                    <a:pt x="3917" y="13883"/>
                  </a:cubicBezTo>
                  <a:cubicBezTo>
                    <a:pt x="4145" y="13883"/>
                    <a:pt x="4372" y="13840"/>
                    <a:pt x="4556" y="13753"/>
                  </a:cubicBezTo>
                  <a:cubicBezTo>
                    <a:pt x="4870" y="13526"/>
                    <a:pt x="5097" y="13115"/>
                    <a:pt x="5097" y="12715"/>
                  </a:cubicBezTo>
                  <a:cubicBezTo>
                    <a:pt x="5097" y="12617"/>
                    <a:pt x="5140" y="12531"/>
                    <a:pt x="5140" y="12444"/>
                  </a:cubicBezTo>
                  <a:cubicBezTo>
                    <a:pt x="5367" y="12401"/>
                    <a:pt x="5681" y="12260"/>
                    <a:pt x="6038" y="11990"/>
                  </a:cubicBezTo>
                  <a:cubicBezTo>
                    <a:pt x="6222" y="11762"/>
                    <a:pt x="6395" y="11589"/>
                    <a:pt x="6493" y="11405"/>
                  </a:cubicBezTo>
                  <a:cubicBezTo>
                    <a:pt x="6493" y="11405"/>
                    <a:pt x="6536" y="11405"/>
                    <a:pt x="6579" y="11362"/>
                  </a:cubicBezTo>
                  <a:cubicBezTo>
                    <a:pt x="6806" y="11492"/>
                    <a:pt x="7034" y="11589"/>
                    <a:pt x="7304" y="11633"/>
                  </a:cubicBezTo>
                  <a:cubicBezTo>
                    <a:pt x="7434" y="11860"/>
                    <a:pt x="7575" y="12076"/>
                    <a:pt x="7704" y="12260"/>
                  </a:cubicBezTo>
                  <a:cubicBezTo>
                    <a:pt x="8018" y="12574"/>
                    <a:pt x="8473" y="12758"/>
                    <a:pt x="8927" y="12758"/>
                  </a:cubicBezTo>
                  <a:cubicBezTo>
                    <a:pt x="9154" y="12758"/>
                    <a:pt x="9327" y="12715"/>
                    <a:pt x="9468" y="12671"/>
                  </a:cubicBezTo>
                  <a:cubicBezTo>
                    <a:pt x="10002" y="12971"/>
                    <a:pt x="10621" y="13125"/>
                    <a:pt x="11274" y="13125"/>
                  </a:cubicBezTo>
                  <a:cubicBezTo>
                    <a:pt x="11495" y="13125"/>
                    <a:pt x="11719" y="13107"/>
                    <a:pt x="11946" y="13072"/>
                  </a:cubicBezTo>
                  <a:cubicBezTo>
                    <a:pt x="12346" y="12985"/>
                    <a:pt x="12714" y="12715"/>
                    <a:pt x="12844" y="12347"/>
                  </a:cubicBezTo>
                  <a:cubicBezTo>
                    <a:pt x="12985" y="11946"/>
                    <a:pt x="12941" y="11535"/>
                    <a:pt x="12671" y="11178"/>
                  </a:cubicBezTo>
                  <a:cubicBezTo>
                    <a:pt x="12617" y="11135"/>
                    <a:pt x="12574" y="11048"/>
                    <a:pt x="12530" y="10951"/>
                  </a:cubicBezTo>
                  <a:cubicBezTo>
                    <a:pt x="12714" y="10724"/>
                    <a:pt x="12844" y="10410"/>
                    <a:pt x="12941" y="10053"/>
                  </a:cubicBezTo>
                  <a:cubicBezTo>
                    <a:pt x="12985" y="9782"/>
                    <a:pt x="12985" y="9512"/>
                    <a:pt x="12941" y="9328"/>
                  </a:cubicBezTo>
                  <a:cubicBezTo>
                    <a:pt x="13255" y="8884"/>
                    <a:pt x="13342" y="8387"/>
                    <a:pt x="13255" y="7846"/>
                  </a:cubicBezTo>
                  <a:cubicBezTo>
                    <a:pt x="13255" y="7575"/>
                    <a:pt x="13158" y="7391"/>
                    <a:pt x="13071" y="7164"/>
                  </a:cubicBezTo>
                  <a:cubicBezTo>
                    <a:pt x="13255" y="6720"/>
                    <a:pt x="13255" y="6179"/>
                    <a:pt x="13071" y="5638"/>
                  </a:cubicBezTo>
                  <a:cubicBezTo>
                    <a:pt x="12941" y="5184"/>
                    <a:pt x="12714" y="4827"/>
                    <a:pt x="12487" y="4556"/>
                  </a:cubicBezTo>
                  <a:cubicBezTo>
                    <a:pt x="12574" y="4058"/>
                    <a:pt x="12444" y="3517"/>
                    <a:pt x="12130" y="3063"/>
                  </a:cubicBezTo>
                  <a:cubicBezTo>
                    <a:pt x="11762" y="2522"/>
                    <a:pt x="11134" y="2165"/>
                    <a:pt x="10453" y="2122"/>
                  </a:cubicBezTo>
                  <a:cubicBezTo>
                    <a:pt x="10019" y="1616"/>
                    <a:pt x="9413" y="1336"/>
                    <a:pt x="8740" y="1336"/>
                  </a:cubicBezTo>
                  <a:cubicBezTo>
                    <a:pt x="8506" y="1336"/>
                    <a:pt x="8264" y="1370"/>
                    <a:pt x="8018" y="1440"/>
                  </a:cubicBezTo>
                  <a:cubicBezTo>
                    <a:pt x="7748" y="1527"/>
                    <a:pt x="7477" y="1667"/>
                    <a:pt x="7304" y="1797"/>
                  </a:cubicBezTo>
                  <a:cubicBezTo>
                    <a:pt x="7304" y="1754"/>
                    <a:pt x="7347" y="1710"/>
                    <a:pt x="7347" y="1710"/>
                  </a:cubicBezTo>
                  <a:lnTo>
                    <a:pt x="7391" y="1667"/>
                  </a:lnTo>
                  <a:lnTo>
                    <a:pt x="7434" y="1624"/>
                  </a:lnTo>
                  <a:cubicBezTo>
                    <a:pt x="7434" y="1624"/>
                    <a:pt x="7434" y="1581"/>
                    <a:pt x="7477" y="1581"/>
                  </a:cubicBezTo>
                  <a:cubicBezTo>
                    <a:pt x="7477" y="1527"/>
                    <a:pt x="7531" y="1483"/>
                    <a:pt x="7575" y="1397"/>
                  </a:cubicBezTo>
                  <a:cubicBezTo>
                    <a:pt x="7618" y="1353"/>
                    <a:pt x="7618" y="1256"/>
                    <a:pt x="7618" y="1256"/>
                  </a:cubicBezTo>
                  <a:cubicBezTo>
                    <a:pt x="7618" y="1213"/>
                    <a:pt x="7618" y="1213"/>
                    <a:pt x="7661" y="1169"/>
                  </a:cubicBezTo>
                  <a:lnTo>
                    <a:pt x="7661" y="1083"/>
                  </a:lnTo>
                  <a:lnTo>
                    <a:pt x="7661" y="986"/>
                  </a:lnTo>
                  <a:lnTo>
                    <a:pt x="7661" y="812"/>
                  </a:lnTo>
                  <a:cubicBezTo>
                    <a:pt x="7618" y="769"/>
                    <a:pt x="7618" y="715"/>
                    <a:pt x="7618" y="672"/>
                  </a:cubicBezTo>
                  <a:cubicBezTo>
                    <a:pt x="7575" y="585"/>
                    <a:pt x="7575" y="542"/>
                    <a:pt x="7531" y="499"/>
                  </a:cubicBezTo>
                  <a:cubicBezTo>
                    <a:pt x="7531" y="499"/>
                    <a:pt x="7531" y="445"/>
                    <a:pt x="7477" y="445"/>
                  </a:cubicBezTo>
                  <a:lnTo>
                    <a:pt x="68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1" name="Google Shape;1107;p32"/>
            <p:cNvSpPr/>
            <p:nvPr/>
          </p:nvSpPr>
          <p:spPr>
            <a:xfrm>
              <a:off x="5038274" y="1198835"/>
              <a:ext cx="273194" cy="346326"/>
            </a:xfrm>
            <a:custGeom>
              <a:avLst/>
              <a:gdLst/>
              <a:ahLst/>
              <a:cxnLst/>
              <a:rect l="l" t="t" r="r" b="b"/>
              <a:pathLst>
                <a:path w="7759" h="9836" extrusionOk="0">
                  <a:moveTo>
                    <a:pt x="4144" y="0"/>
                  </a:moveTo>
                  <a:cubicBezTo>
                    <a:pt x="4015" y="0"/>
                    <a:pt x="3831" y="54"/>
                    <a:pt x="3701" y="97"/>
                  </a:cubicBezTo>
                  <a:cubicBezTo>
                    <a:pt x="3106" y="271"/>
                    <a:pt x="2835" y="595"/>
                    <a:pt x="2705" y="909"/>
                  </a:cubicBezTo>
                  <a:cubicBezTo>
                    <a:pt x="2662" y="866"/>
                    <a:pt x="2619" y="866"/>
                    <a:pt x="2521" y="866"/>
                  </a:cubicBezTo>
                  <a:lnTo>
                    <a:pt x="2392" y="866"/>
                  </a:lnTo>
                  <a:cubicBezTo>
                    <a:pt x="2251" y="909"/>
                    <a:pt x="2164" y="996"/>
                    <a:pt x="2078" y="1082"/>
                  </a:cubicBezTo>
                  <a:cubicBezTo>
                    <a:pt x="1980" y="1309"/>
                    <a:pt x="1937" y="1580"/>
                    <a:pt x="1980" y="1807"/>
                  </a:cubicBezTo>
                  <a:cubicBezTo>
                    <a:pt x="1807" y="1764"/>
                    <a:pt x="1580" y="1720"/>
                    <a:pt x="1353" y="1720"/>
                  </a:cubicBezTo>
                  <a:cubicBezTo>
                    <a:pt x="942" y="1720"/>
                    <a:pt x="585" y="1850"/>
                    <a:pt x="357" y="2121"/>
                  </a:cubicBezTo>
                  <a:cubicBezTo>
                    <a:pt x="44" y="2435"/>
                    <a:pt x="0" y="3030"/>
                    <a:pt x="228" y="3571"/>
                  </a:cubicBezTo>
                  <a:cubicBezTo>
                    <a:pt x="401" y="3971"/>
                    <a:pt x="725" y="4242"/>
                    <a:pt x="1126" y="4328"/>
                  </a:cubicBezTo>
                  <a:cubicBezTo>
                    <a:pt x="855" y="4555"/>
                    <a:pt x="628" y="4783"/>
                    <a:pt x="541" y="5096"/>
                  </a:cubicBezTo>
                  <a:cubicBezTo>
                    <a:pt x="455" y="5410"/>
                    <a:pt x="498" y="5778"/>
                    <a:pt x="725" y="6092"/>
                  </a:cubicBezTo>
                  <a:cubicBezTo>
                    <a:pt x="1082" y="6676"/>
                    <a:pt x="1439" y="6990"/>
                    <a:pt x="1807" y="6990"/>
                  </a:cubicBezTo>
                  <a:cubicBezTo>
                    <a:pt x="1894" y="6990"/>
                    <a:pt x="1937" y="6947"/>
                    <a:pt x="1980" y="6947"/>
                  </a:cubicBezTo>
                  <a:cubicBezTo>
                    <a:pt x="1980" y="7260"/>
                    <a:pt x="1980" y="7715"/>
                    <a:pt x="2208" y="7985"/>
                  </a:cubicBezTo>
                  <a:cubicBezTo>
                    <a:pt x="2348" y="8213"/>
                    <a:pt x="2521" y="8299"/>
                    <a:pt x="2792" y="8342"/>
                  </a:cubicBezTo>
                  <a:lnTo>
                    <a:pt x="2976" y="8342"/>
                  </a:lnTo>
                  <a:cubicBezTo>
                    <a:pt x="3160" y="8342"/>
                    <a:pt x="3333" y="8299"/>
                    <a:pt x="3430" y="8256"/>
                  </a:cubicBezTo>
                  <a:cubicBezTo>
                    <a:pt x="3474" y="8613"/>
                    <a:pt x="3560" y="8981"/>
                    <a:pt x="3787" y="9251"/>
                  </a:cubicBezTo>
                  <a:cubicBezTo>
                    <a:pt x="3917" y="9381"/>
                    <a:pt x="4101" y="9424"/>
                    <a:pt x="4285" y="9424"/>
                  </a:cubicBezTo>
                  <a:cubicBezTo>
                    <a:pt x="4599" y="9424"/>
                    <a:pt x="4783" y="9338"/>
                    <a:pt x="4913" y="9197"/>
                  </a:cubicBezTo>
                  <a:lnTo>
                    <a:pt x="4913" y="9154"/>
                  </a:lnTo>
                  <a:cubicBezTo>
                    <a:pt x="5226" y="9468"/>
                    <a:pt x="5724" y="9836"/>
                    <a:pt x="6579" y="9836"/>
                  </a:cubicBezTo>
                  <a:cubicBezTo>
                    <a:pt x="6763" y="9836"/>
                    <a:pt x="6947" y="9836"/>
                    <a:pt x="7163" y="9792"/>
                  </a:cubicBezTo>
                  <a:cubicBezTo>
                    <a:pt x="7217" y="9792"/>
                    <a:pt x="7261" y="9738"/>
                    <a:pt x="7304" y="9652"/>
                  </a:cubicBezTo>
                  <a:cubicBezTo>
                    <a:pt x="7304" y="9608"/>
                    <a:pt x="7304" y="9565"/>
                    <a:pt x="7261" y="9468"/>
                  </a:cubicBezTo>
                  <a:cubicBezTo>
                    <a:pt x="7077" y="9251"/>
                    <a:pt x="6622" y="8570"/>
                    <a:pt x="6622" y="8072"/>
                  </a:cubicBezTo>
                  <a:lnTo>
                    <a:pt x="6806" y="8072"/>
                  </a:lnTo>
                  <a:cubicBezTo>
                    <a:pt x="6990" y="8072"/>
                    <a:pt x="7217" y="8029"/>
                    <a:pt x="7304" y="7531"/>
                  </a:cubicBezTo>
                  <a:cubicBezTo>
                    <a:pt x="7391" y="7260"/>
                    <a:pt x="7347" y="7033"/>
                    <a:pt x="7217" y="6860"/>
                  </a:cubicBezTo>
                  <a:cubicBezTo>
                    <a:pt x="7163" y="6817"/>
                    <a:pt x="7120" y="6817"/>
                    <a:pt x="7077" y="6763"/>
                  </a:cubicBezTo>
                  <a:cubicBezTo>
                    <a:pt x="7434" y="6590"/>
                    <a:pt x="7758" y="6222"/>
                    <a:pt x="7661" y="5681"/>
                  </a:cubicBezTo>
                  <a:cubicBezTo>
                    <a:pt x="7574" y="5237"/>
                    <a:pt x="7391" y="5010"/>
                    <a:pt x="7163" y="4923"/>
                  </a:cubicBezTo>
                  <a:cubicBezTo>
                    <a:pt x="7304" y="4826"/>
                    <a:pt x="7391" y="4739"/>
                    <a:pt x="7488" y="4555"/>
                  </a:cubicBezTo>
                  <a:cubicBezTo>
                    <a:pt x="7618" y="4285"/>
                    <a:pt x="7618" y="3971"/>
                    <a:pt x="7488" y="3657"/>
                  </a:cubicBezTo>
                  <a:cubicBezTo>
                    <a:pt x="7261" y="2976"/>
                    <a:pt x="6893" y="2705"/>
                    <a:pt x="6622" y="2575"/>
                  </a:cubicBezTo>
                  <a:cubicBezTo>
                    <a:pt x="6850" y="2261"/>
                    <a:pt x="7033" y="1807"/>
                    <a:pt x="6676" y="1353"/>
                  </a:cubicBezTo>
                  <a:cubicBezTo>
                    <a:pt x="6352" y="866"/>
                    <a:pt x="5865" y="768"/>
                    <a:pt x="5497" y="768"/>
                  </a:cubicBezTo>
                  <a:cubicBezTo>
                    <a:pt x="5410" y="768"/>
                    <a:pt x="5324" y="768"/>
                    <a:pt x="5226" y="812"/>
                  </a:cubicBezTo>
                  <a:cubicBezTo>
                    <a:pt x="5097" y="455"/>
                    <a:pt x="4783" y="0"/>
                    <a:pt x="4144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2" name="Google Shape;1108;p32"/>
            <p:cNvSpPr/>
            <p:nvPr/>
          </p:nvSpPr>
          <p:spPr>
            <a:xfrm>
              <a:off x="5031795" y="1192709"/>
              <a:ext cx="285764" cy="358543"/>
            </a:xfrm>
            <a:custGeom>
              <a:avLst/>
              <a:gdLst/>
              <a:ahLst/>
              <a:cxnLst/>
              <a:rect l="l" t="t" r="r" b="b"/>
              <a:pathLst>
                <a:path w="8116" h="10183" extrusionOk="0">
                  <a:moveTo>
                    <a:pt x="3019" y="1483"/>
                  </a:moveTo>
                  <a:cubicBezTo>
                    <a:pt x="2976" y="1624"/>
                    <a:pt x="3019" y="1754"/>
                    <a:pt x="3019" y="1754"/>
                  </a:cubicBezTo>
                  <a:lnTo>
                    <a:pt x="3019" y="1483"/>
                  </a:lnTo>
                  <a:close/>
                  <a:moveTo>
                    <a:pt x="4328" y="358"/>
                  </a:moveTo>
                  <a:cubicBezTo>
                    <a:pt x="5140" y="358"/>
                    <a:pt x="5324" y="1170"/>
                    <a:pt x="5324" y="1170"/>
                  </a:cubicBezTo>
                  <a:cubicBezTo>
                    <a:pt x="5324" y="1170"/>
                    <a:pt x="5454" y="1126"/>
                    <a:pt x="5681" y="1126"/>
                  </a:cubicBezTo>
                  <a:cubicBezTo>
                    <a:pt x="5995" y="1126"/>
                    <a:pt x="6449" y="1213"/>
                    <a:pt x="6720" y="1624"/>
                  </a:cubicBezTo>
                  <a:cubicBezTo>
                    <a:pt x="7217" y="2295"/>
                    <a:pt x="6449" y="2836"/>
                    <a:pt x="6449" y="2836"/>
                  </a:cubicBezTo>
                  <a:cubicBezTo>
                    <a:pt x="6590" y="2836"/>
                    <a:pt x="7174" y="2879"/>
                    <a:pt x="7531" y="3875"/>
                  </a:cubicBezTo>
                  <a:cubicBezTo>
                    <a:pt x="7845" y="4870"/>
                    <a:pt x="6904" y="5184"/>
                    <a:pt x="6806" y="5184"/>
                  </a:cubicBezTo>
                  <a:lnTo>
                    <a:pt x="6990" y="5184"/>
                  </a:lnTo>
                  <a:cubicBezTo>
                    <a:pt x="7217" y="5184"/>
                    <a:pt x="7575" y="5270"/>
                    <a:pt x="7672" y="5909"/>
                  </a:cubicBezTo>
                  <a:cubicBezTo>
                    <a:pt x="7802" y="6764"/>
                    <a:pt x="6676" y="6991"/>
                    <a:pt x="6676" y="6991"/>
                  </a:cubicBezTo>
                  <a:lnTo>
                    <a:pt x="6763" y="6991"/>
                  </a:lnTo>
                  <a:cubicBezTo>
                    <a:pt x="6990" y="6991"/>
                    <a:pt x="7445" y="7034"/>
                    <a:pt x="7304" y="7705"/>
                  </a:cubicBezTo>
                  <a:cubicBezTo>
                    <a:pt x="7261" y="8019"/>
                    <a:pt x="7131" y="8073"/>
                    <a:pt x="6990" y="8073"/>
                  </a:cubicBezTo>
                  <a:cubicBezTo>
                    <a:pt x="6806" y="8073"/>
                    <a:pt x="6633" y="7932"/>
                    <a:pt x="6633" y="7932"/>
                  </a:cubicBezTo>
                  <a:lnTo>
                    <a:pt x="6633" y="7932"/>
                  </a:lnTo>
                  <a:cubicBezTo>
                    <a:pt x="6449" y="8700"/>
                    <a:pt x="7304" y="9782"/>
                    <a:pt x="7304" y="9782"/>
                  </a:cubicBezTo>
                  <a:cubicBezTo>
                    <a:pt x="7131" y="9826"/>
                    <a:pt x="6947" y="9826"/>
                    <a:pt x="6763" y="9826"/>
                  </a:cubicBezTo>
                  <a:cubicBezTo>
                    <a:pt x="5551" y="9826"/>
                    <a:pt x="5053" y="9057"/>
                    <a:pt x="4913" y="8830"/>
                  </a:cubicBezTo>
                  <a:lnTo>
                    <a:pt x="4913" y="8830"/>
                  </a:lnTo>
                  <a:cubicBezTo>
                    <a:pt x="5010" y="9014"/>
                    <a:pt x="5140" y="9425"/>
                    <a:pt x="4469" y="9425"/>
                  </a:cubicBezTo>
                  <a:cubicBezTo>
                    <a:pt x="3787" y="9425"/>
                    <a:pt x="3744" y="8387"/>
                    <a:pt x="3787" y="7975"/>
                  </a:cubicBezTo>
                  <a:lnTo>
                    <a:pt x="3787" y="7975"/>
                  </a:lnTo>
                  <a:cubicBezTo>
                    <a:pt x="3744" y="8116"/>
                    <a:pt x="3614" y="8343"/>
                    <a:pt x="3160" y="8343"/>
                  </a:cubicBezTo>
                  <a:lnTo>
                    <a:pt x="2976" y="8343"/>
                  </a:lnTo>
                  <a:cubicBezTo>
                    <a:pt x="2078" y="8246"/>
                    <a:pt x="2392" y="6764"/>
                    <a:pt x="2392" y="6764"/>
                  </a:cubicBezTo>
                  <a:lnTo>
                    <a:pt x="2392" y="6764"/>
                  </a:lnTo>
                  <a:cubicBezTo>
                    <a:pt x="2392" y="6764"/>
                    <a:pt x="2262" y="6991"/>
                    <a:pt x="1991" y="6991"/>
                  </a:cubicBezTo>
                  <a:cubicBezTo>
                    <a:pt x="1764" y="6991"/>
                    <a:pt x="1450" y="6807"/>
                    <a:pt x="1039" y="6179"/>
                  </a:cubicBezTo>
                  <a:cubicBezTo>
                    <a:pt x="314" y="5000"/>
                    <a:pt x="1991" y="4329"/>
                    <a:pt x="1991" y="4329"/>
                  </a:cubicBezTo>
                  <a:lnTo>
                    <a:pt x="1991" y="4329"/>
                  </a:lnTo>
                  <a:cubicBezTo>
                    <a:pt x="1851" y="4372"/>
                    <a:pt x="1721" y="4372"/>
                    <a:pt x="1623" y="4372"/>
                  </a:cubicBezTo>
                  <a:cubicBezTo>
                    <a:pt x="585" y="4372"/>
                    <a:pt x="184" y="2976"/>
                    <a:pt x="682" y="2435"/>
                  </a:cubicBezTo>
                  <a:cubicBezTo>
                    <a:pt x="909" y="2165"/>
                    <a:pt x="1223" y="2068"/>
                    <a:pt x="1537" y="2068"/>
                  </a:cubicBezTo>
                  <a:cubicBezTo>
                    <a:pt x="1991" y="2068"/>
                    <a:pt x="2392" y="2252"/>
                    <a:pt x="2392" y="2252"/>
                  </a:cubicBezTo>
                  <a:cubicBezTo>
                    <a:pt x="2392" y="2252"/>
                    <a:pt x="2164" y="1353"/>
                    <a:pt x="2619" y="1213"/>
                  </a:cubicBezTo>
                  <a:lnTo>
                    <a:pt x="2705" y="1213"/>
                  </a:lnTo>
                  <a:cubicBezTo>
                    <a:pt x="2889" y="1213"/>
                    <a:pt x="2976" y="1353"/>
                    <a:pt x="3019" y="1483"/>
                  </a:cubicBezTo>
                  <a:cubicBezTo>
                    <a:pt x="3019" y="1170"/>
                    <a:pt x="3160" y="672"/>
                    <a:pt x="3928" y="445"/>
                  </a:cubicBezTo>
                  <a:cubicBezTo>
                    <a:pt x="4058" y="401"/>
                    <a:pt x="4199" y="358"/>
                    <a:pt x="4328" y="358"/>
                  </a:cubicBezTo>
                  <a:close/>
                  <a:moveTo>
                    <a:pt x="4328" y="1"/>
                  </a:moveTo>
                  <a:cubicBezTo>
                    <a:pt x="4199" y="1"/>
                    <a:pt x="4015" y="44"/>
                    <a:pt x="3831" y="87"/>
                  </a:cubicBezTo>
                  <a:cubicBezTo>
                    <a:pt x="3246" y="271"/>
                    <a:pt x="2933" y="585"/>
                    <a:pt x="2803" y="856"/>
                  </a:cubicBezTo>
                  <a:lnTo>
                    <a:pt x="2705" y="856"/>
                  </a:lnTo>
                  <a:cubicBezTo>
                    <a:pt x="2662" y="856"/>
                    <a:pt x="2619" y="856"/>
                    <a:pt x="2532" y="899"/>
                  </a:cubicBezTo>
                  <a:cubicBezTo>
                    <a:pt x="2348" y="899"/>
                    <a:pt x="2208" y="1040"/>
                    <a:pt x="2121" y="1170"/>
                  </a:cubicBezTo>
                  <a:cubicBezTo>
                    <a:pt x="2035" y="1353"/>
                    <a:pt x="1991" y="1581"/>
                    <a:pt x="1991" y="1754"/>
                  </a:cubicBezTo>
                  <a:cubicBezTo>
                    <a:pt x="1851" y="1754"/>
                    <a:pt x="1667" y="1711"/>
                    <a:pt x="1537" y="1711"/>
                  </a:cubicBezTo>
                  <a:cubicBezTo>
                    <a:pt x="1082" y="1711"/>
                    <a:pt x="682" y="1894"/>
                    <a:pt x="412" y="2165"/>
                  </a:cubicBezTo>
                  <a:cubicBezTo>
                    <a:pt x="44" y="2565"/>
                    <a:pt x="0" y="3204"/>
                    <a:pt x="271" y="3831"/>
                  </a:cubicBezTo>
                  <a:cubicBezTo>
                    <a:pt x="412" y="4145"/>
                    <a:pt x="682" y="4416"/>
                    <a:pt x="953" y="4600"/>
                  </a:cubicBezTo>
                  <a:cubicBezTo>
                    <a:pt x="769" y="4773"/>
                    <a:pt x="639" y="4957"/>
                    <a:pt x="541" y="5227"/>
                  </a:cubicBezTo>
                  <a:cubicBezTo>
                    <a:pt x="455" y="5498"/>
                    <a:pt x="455" y="5909"/>
                    <a:pt x="725" y="6352"/>
                  </a:cubicBezTo>
                  <a:cubicBezTo>
                    <a:pt x="1180" y="6991"/>
                    <a:pt x="1537" y="7305"/>
                    <a:pt x="1991" y="7348"/>
                  </a:cubicBezTo>
                  <a:cubicBezTo>
                    <a:pt x="1991" y="7662"/>
                    <a:pt x="2035" y="8019"/>
                    <a:pt x="2262" y="8289"/>
                  </a:cubicBezTo>
                  <a:cubicBezTo>
                    <a:pt x="2392" y="8516"/>
                    <a:pt x="2662" y="8657"/>
                    <a:pt x="2933" y="8700"/>
                  </a:cubicBezTo>
                  <a:lnTo>
                    <a:pt x="3160" y="8700"/>
                  </a:lnTo>
                  <a:cubicBezTo>
                    <a:pt x="3290" y="8700"/>
                    <a:pt x="3387" y="8700"/>
                    <a:pt x="3474" y="8657"/>
                  </a:cubicBezTo>
                  <a:cubicBezTo>
                    <a:pt x="3517" y="9014"/>
                    <a:pt x="3614" y="9328"/>
                    <a:pt x="3831" y="9512"/>
                  </a:cubicBezTo>
                  <a:cubicBezTo>
                    <a:pt x="4015" y="9696"/>
                    <a:pt x="4242" y="9782"/>
                    <a:pt x="4469" y="9782"/>
                  </a:cubicBezTo>
                  <a:cubicBezTo>
                    <a:pt x="4740" y="9782"/>
                    <a:pt x="4967" y="9739"/>
                    <a:pt x="5097" y="9598"/>
                  </a:cubicBezTo>
                  <a:cubicBezTo>
                    <a:pt x="5454" y="9912"/>
                    <a:pt x="5995" y="10183"/>
                    <a:pt x="6763" y="10183"/>
                  </a:cubicBezTo>
                  <a:cubicBezTo>
                    <a:pt x="6947" y="10183"/>
                    <a:pt x="7174" y="10183"/>
                    <a:pt x="7347" y="10139"/>
                  </a:cubicBezTo>
                  <a:cubicBezTo>
                    <a:pt x="7488" y="10096"/>
                    <a:pt x="7575" y="10010"/>
                    <a:pt x="7618" y="9912"/>
                  </a:cubicBezTo>
                  <a:cubicBezTo>
                    <a:pt x="7672" y="9782"/>
                    <a:pt x="7672" y="9642"/>
                    <a:pt x="7575" y="9555"/>
                  </a:cubicBezTo>
                  <a:cubicBezTo>
                    <a:pt x="7401" y="9285"/>
                    <a:pt x="7131" y="8830"/>
                    <a:pt x="6990" y="8430"/>
                  </a:cubicBezTo>
                  <a:cubicBezTo>
                    <a:pt x="7174" y="8430"/>
                    <a:pt x="7575" y="8387"/>
                    <a:pt x="7672" y="7748"/>
                  </a:cubicBezTo>
                  <a:cubicBezTo>
                    <a:pt x="7758" y="7434"/>
                    <a:pt x="7715" y="7164"/>
                    <a:pt x="7575" y="6991"/>
                  </a:cubicBezTo>
                  <a:cubicBezTo>
                    <a:pt x="7845" y="6720"/>
                    <a:pt x="8116" y="6352"/>
                    <a:pt x="8029" y="5811"/>
                  </a:cubicBezTo>
                  <a:cubicBezTo>
                    <a:pt x="7942" y="5454"/>
                    <a:pt x="7802" y="5227"/>
                    <a:pt x="7672" y="5097"/>
                  </a:cubicBezTo>
                  <a:cubicBezTo>
                    <a:pt x="7715" y="5000"/>
                    <a:pt x="7758" y="4913"/>
                    <a:pt x="7802" y="4827"/>
                  </a:cubicBezTo>
                  <a:cubicBezTo>
                    <a:pt x="7986" y="4502"/>
                    <a:pt x="7986" y="4145"/>
                    <a:pt x="7845" y="3745"/>
                  </a:cubicBezTo>
                  <a:cubicBezTo>
                    <a:pt x="7672" y="3150"/>
                    <a:pt x="7347" y="2836"/>
                    <a:pt x="7077" y="2706"/>
                  </a:cubicBezTo>
                  <a:cubicBezTo>
                    <a:pt x="7261" y="2338"/>
                    <a:pt x="7347" y="1851"/>
                    <a:pt x="7034" y="1397"/>
                  </a:cubicBezTo>
                  <a:cubicBezTo>
                    <a:pt x="6720" y="986"/>
                    <a:pt x="6265" y="769"/>
                    <a:pt x="5681" y="769"/>
                  </a:cubicBezTo>
                  <a:lnTo>
                    <a:pt x="5551" y="769"/>
                  </a:lnTo>
                  <a:cubicBezTo>
                    <a:pt x="5367" y="401"/>
                    <a:pt x="4967" y="1"/>
                    <a:pt x="43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3" name="Google Shape;1109;p32"/>
            <p:cNvSpPr/>
            <p:nvPr/>
          </p:nvSpPr>
          <p:spPr>
            <a:xfrm>
              <a:off x="5061900" y="1145633"/>
              <a:ext cx="62110" cy="132847"/>
            </a:xfrm>
            <a:custGeom>
              <a:avLst/>
              <a:gdLst/>
              <a:ahLst/>
              <a:cxnLst/>
              <a:rect l="l" t="t" r="r" b="b"/>
              <a:pathLst>
                <a:path w="1764" h="3773" extrusionOk="0">
                  <a:moveTo>
                    <a:pt x="1356" y="0"/>
                  </a:moveTo>
                  <a:cubicBezTo>
                    <a:pt x="1319" y="0"/>
                    <a:pt x="1284" y="11"/>
                    <a:pt x="1266" y="29"/>
                  </a:cubicBezTo>
                  <a:cubicBezTo>
                    <a:pt x="1180" y="72"/>
                    <a:pt x="0" y="1067"/>
                    <a:pt x="1353" y="3675"/>
                  </a:cubicBezTo>
                  <a:cubicBezTo>
                    <a:pt x="1407" y="3729"/>
                    <a:pt x="1450" y="3772"/>
                    <a:pt x="1537" y="3772"/>
                  </a:cubicBezTo>
                  <a:lnTo>
                    <a:pt x="1623" y="3772"/>
                  </a:lnTo>
                  <a:cubicBezTo>
                    <a:pt x="1721" y="3729"/>
                    <a:pt x="1764" y="3589"/>
                    <a:pt x="1677" y="3502"/>
                  </a:cubicBezTo>
                  <a:cubicBezTo>
                    <a:pt x="498" y="1154"/>
                    <a:pt x="1450" y="342"/>
                    <a:pt x="1450" y="299"/>
                  </a:cubicBezTo>
                  <a:cubicBezTo>
                    <a:pt x="1537" y="256"/>
                    <a:pt x="1580" y="159"/>
                    <a:pt x="1493" y="72"/>
                  </a:cubicBezTo>
                  <a:cubicBezTo>
                    <a:pt x="1468" y="21"/>
                    <a:pt x="1409" y="0"/>
                    <a:pt x="1356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4" name="Google Shape;1110;p32"/>
            <p:cNvSpPr/>
            <p:nvPr/>
          </p:nvSpPr>
          <p:spPr>
            <a:xfrm>
              <a:off x="5124574" y="1265206"/>
              <a:ext cx="108517" cy="215239"/>
            </a:xfrm>
            <a:custGeom>
              <a:avLst/>
              <a:gdLst/>
              <a:ahLst/>
              <a:cxnLst/>
              <a:rect l="l" t="t" r="r" b="b"/>
              <a:pathLst>
                <a:path w="3082" h="6113" extrusionOk="0">
                  <a:moveTo>
                    <a:pt x="1370" y="0"/>
                  </a:moveTo>
                  <a:cubicBezTo>
                    <a:pt x="1359" y="0"/>
                    <a:pt x="1348" y="3"/>
                    <a:pt x="1336" y="9"/>
                  </a:cubicBezTo>
                  <a:cubicBezTo>
                    <a:pt x="795" y="333"/>
                    <a:pt x="341" y="874"/>
                    <a:pt x="211" y="1458"/>
                  </a:cubicBezTo>
                  <a:cubicBezTo>
                    <a:pt x="168" y="1415"/>
                    <a:pt x="168" y="1361"/>
                    <a:pt x="114" y="1318"/>
                  </a:cubicBezTo>
                  <a:cubicBezTo>
                    <a:pt x="114" y="1285"/>
                    <a:pt x="95" y="1271"/>
                    <a:pt x="74" y="1271"/>
                  </a:cubicBezTo>
                  <a:cubicBezTo>
                    <a:pt x="40" y="1271"/>
                    <a:pt x="0" y="1308"/>
                    <a:pt x="27" y="1361"/>
                  </a:cubicBezTo>
                  <a:cubicBezTo>
                    <a:pt x="655" y="3082"/>
                    <a:pt x="1607" y="4791"/>
                    <a:pt x="2959" y="6100"/>
                  </a:cubicBezTo>
                  <a:cubicBezTo>
                    <a:pt x="2968" y="6109"/>
                    <a:pt x="2978" y="6112"/>
                    <a:pt x="2988" y="6112"/>
                  </a:cubicBezTo>
                  <a:cubicBezTo>
                    <a:pt x="3031" y="6112"/>
                    <a:pt x="3081" y="6049"/>
                    <a:pt x="3046" y="6014"/>
                  </a:cubicBezTo>
                  <a:cubicBezTo>
                    <a:pt x="1964" y="4564"/>
                    <a:pt x="925" y="3211"/>
                    <a:pt x="211" y="1545"/>
                  </a:cubicBezTo>
                  <a:lnTo>
                    <a:pt x="298" y="1545"/>
                  </a:lnTo>
                  <a:cubicBezTo>
                    <a:pt x="525" y="917"/>
                    <a:pt x="882" y="463"/>
                    <a:pt x="1423" y="149"/>
                  </a:cubicBezTo>
                  <a:cubicBezTo>
                    <a:pt x="1508" y="112"/>
                    <a:pt x="1445" y="0"/>
                    <a:pt x="137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5" name="Google Shape;1111;p32"/>
            <p:cNvSpPr/>
            <p:nvPr/>
          </p:nvSpPr>
          <p:spPr>
            <a:xfrm>
              <a:off x="5109504" y="1393863"/>
              <a:ext cx="47076" cy="75878"/>
            </a:xfrm>
            <a:custGeom>
              <a:avLst/>
              <a:gdLst/>
              <a:ahLst/>
              <a:cxnLst/>
              <a:rect l="l" t="t" r="r" b="b"/>
              <a:pathLst>
                <a:path w="1337" h="2155" extrusionOk="0">
                  <a:moveTo>
                    <a:pt x="1251" y="0"/>
                  </a:moveTo>
                  <a:cubicBezTo>
                    <a:pt x="1242" y="0"/>
                    <a:pt x="1232" y="4"/>
                    <a:pt x="1223" y="12"/>
                  </a:cubicBezTo>
                  <a:cubicBezTo>
                    <a:pt x="455" y="412"/>
                    <a:pt x="141" y="1278"/>
                    <a:pt x="1" y="2089"/>
                  </a:cubicBezTo>
                  <a:cubicBezTo>
                    <a:pt x="1" y="2133"/>
                    <a:pt x="36" y="2154"/>
                    <a:pt x="71" y="2154"/>
                  </a:cubicBezTo>
                  <a:cubicBezTo>
                    <a:pt x="106" y="2154"/>
                    <a:pt x="141" y="2133"/>
                    <a:pt x="141" y="2089"/>
                  </a:cubicBezTo>
                  <a:cubicBezTo>
                    <a:pt x="412" y="1364"/>
                    <a:pt x="542" y="553"/>
                    <a:pt x="1267" y="98"/>
                  </a:cubicBezTo>
                  <a:cubicBezTo>
                    <a:pt x="1337" y="63"/>
                    <a:pt x="1293" y="0"/>
                    <a:pt x="125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6" name="Google Shape;1112;p32"/>
            <p:cNvSpPr/>
            <p:nvPr/>
          </p:nvSpPr>
          <p:spPr>
            <a:xfrm>
              <a:off x="5181508" y="1385589"/>
              <a:ext cx="75842" cy="13626"/>
            </a:xfrm>
            <a:custGeom>
              <a:avLst/>
              <a:gdLst/>
              <a:ahLst/>
              <a:cxnLst/>
              <a:rect l="l" t="t" r="r" b="b"/>
              <a:pathLst>
                <a:path w="2154" h="387" extrusionOk="0">
                  <a:moveTo>
                    <a:pt x="1243" y="0"/>
                  </a:moveTo>
                  <a:cubicBezTo>
                    <a:pt x="858" y="0"/>
                    <a:pt x="477" y="70"/>
                    <a:pt x="76" y="204"/>
                  </a:cubicBezTo>
                  <a:cubicBezTo>
                    <a:pt x="1" y="241"/>
                    <a:pt x="24" y="387"/>
                    <a:pt x="125" y="387"/>
                  </a:cubicBezTo>
                  <a:cubicBezTo>
                    <a:pt x="140" y="387"/>
                    <a:pt x="156" y="383"/>
                    <a:pt x="174" y="377"/>
                  </a:cubicBezTo>
                  <a:cubicBezTo>
                    <a:pt x="532" y="244"/>
                    <a:pt x="906" y="193"/>
                    <a:pt x="1286" y="193"/>
                  </a:cubicBezTo>
                  <a:cubicBezTo>
                    <a:pt x="1527" y="193"/>
                    <a:pt x="1770" y="213"/>
                    <a:pt x="2013" y="247"/>
                  </a:cubicBezTo>
                  <a:cubicBezTo>
                    <a:pt x="2111" y="247"/>
                    <a:pt x="2154" y="106"/>
                    <a:pt x="2067" y="106"/>
                  </a:cubicBezTo>
                  <a:cubicBezTo>
                    <a:pt x="1786" y="35"/>
                    <a:pt x="1514" y="0"/>
                    <a:pt x="124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7" name="Google Shape;1113;p32"/>
            <p:cNvSpPr/>
            <p:nvPr/>
          </p:nvSpPr>
          <p:spPr>
            <a:xfrm>
              <a:off x="5146545" y="1295980"/>
              <a:ext cx="80737" cy="51336"/>
            </a:xfrm>
            <a:custGeom>
              <a:avLst/>
              <a:gdLst/>
              <a:ahLst/>
              <a:cxnLst/>
              <a:rect l="l" t="t" r="r" b="b"/>
              <a:pathLst>
                <a:path w="2293" h="1458" extrusionOk="0">
                  <a:moveTo>
                    <a:pt x="2195" y="0"/>
                  </a:moveTo>
                  <a:cubicBezTo>
                    <a:pt x="1340" y="173"/>
                    <a:pt x="528" y="628"/>
                    <a:pt x="31" y="1396"/>
                  </a:cubicBezTo>
                  <a:cubicBezTo>
                    <a:pt x="0" y="1427"/>
                    <a:pt x="40" y="1457"/>
                    <a:pt x="81" y="1457"/>
                  </a:cubicBezTo>
                  <a:cubicBezTo>
                    <a:pt x="98" y="1457"/>
                    <a:pt x="115" y="1452"/>
                    <a:pt x="128" y="1439"/>
                  </a:cubicBezTo>
                  <a:cubicBezTo>
                    <a:pt x="712" y="812"/>
                    <a:pt x="1383" y="357"/>
                    <a:pt x="2249" y="87"/>
                  </a:cubicBezTo>
                  <a:cubicBezTo>
                    <a:pt x="2292" y="87"/>
                    <a:pt x="2292" y="0"/>
                    <a:pt x="219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8" name="Google Shape;1114;p32"/>
            <p:cNvSpPr/>
            <p:nvPr/>
          </p:nvSpPr>
          <p:spPr>
            <a:xfrm>
              <a:off x="5061900" y="1306683"/>
              <a:ext cx="58730" cy="18274"/>
            </a:xfrm>
            <a:custGeom>
              <a:avLst/>
              <a:gdLst/>
              <a:ahLst/>
              <a:cxnLst/>
              <a:rect l="l" t="t" r="r" b="b"/>
              <a:pathLst>
                <a:path w="1668" h="519" extrusionOk="0">
                  <a:moveTo>
                    <a:pt x="655" y="0"/>
                  </a:moveTo>
                  <a:cubicBezTo>
                    <a:pt x="464" y="0"/>
                    <a:pt x="273" y="45"/>
                    <a:pt x="98" y="140"/>
                  </a:cubicBezTo>
                  <a:cubicBezTo>
                    <a:pt x="0" y="140"/>
                    <a:pt x="54" y="280"/>
                    <a:pt x="141" y="280"/>
                  </a:cubicBezTo>
                  <a:cubicBezTo>
                    <a:pt x="315" y="231"/>
                    <a:pt x="489" y="205"/>
                    <a:pt x="659" y="205"/>
                  </a:cubicBezTo>
                  <a:cubicBezTo>
                    <a:pt x="975" y="205"/>
                    <a:pt x="1276" y="297"/>
                    <a:pt x="1537" y="508"/>
                  </a:cubicBezTo>
                  <a:cubicBezTo>
                    <a:pt x="1544" y="515"/>
                    <a:pt x="1553" y="519"/>
                    <a:pt x="1563" y="519"/>
                  </a:cubicBezTo>
                  <a:cubicBezTo>
                    <a:pt x="1609" y="519"/>
                    <a:pt x="1668" y="446"/>
                    <a:pt x="1623" y="410"/>
                  </a:cubicBezTo>
                  <a:cubicBezTo>
                    <a:pt x="1364" y="151"/>
                    <a:pt x="1009" y="0"/>
                    <a:pt x="65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99" name="Google Shape;1115;p32"/>
            <p:cNvSpPr/>
            <p:nvPr/>
          </p:nvSpPr>
          <p:spPr>
            <a:xfrm>
              <a:off x="5135031" y="1409708"/>
              <a:ext cx="17253" cy="43907"/>
            </a:xfrm>
            <a:custGeom>
              <a:avLst/>
              <a:gdLst/>
              <a:ahLst/>
              <a:cxnLst/>
              <a:rect l="l" t="t" r="r" b="b"/>
              <a:pathLst>
                <a:path w="490" h="1247" extrusionOk="0">
                  <a:moveTo>
                    <a:pt x="438" y="0"/>
                  </a:moveTo>
                  <a:cubicBezTo>
                    <a:pt x="430" y="0"/>
                    <a:pt x="421" y="5"/>
                    <a:pt x="412" y="16"/>
                  </a:cubicBezTo>
                  <a:cubicBezTo>
                    <a:pt x="44" y="287"/>
                    <a:pt x="1" y="828"/>
                    <a:pt x="141" y="1228"/>
                  </a:cubicBezTo>
                  <a:cubicBezTo>
                    <a:pt x="154" y="1241"/>
                    <a:pt x="167" y="1246"/>
                    <a:pt x="178" y="1246"/>
                  </a:cubicBezTo>
                  <a:cubicBezTo>
                    <a:pt x="206" y="1246"/>
                    <a:pt x="228" y="1215"/>
                    <a:pt x="228" y="1185"/>
                  </a:cubicBezTo>
                  <a:cubicBezTo>
                    <a:pt x="87" y="828"/>
                    <a:pt x="228" y="417"/>
                    <a:pt x="455" y="103"/>
                  </a:cubicBezTo>
                  <a:cubicBezTo>
                    <a:pt x="489" y="69"/>
                    <a:pt x="469" y="0"/>
                    <a:pt x="43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0" name="Google Shape;1116;p32"/>
            <p:cNvSpPr/>
            <p:nvPr/>
          </p:nvSpPr>
          <p:spPr>
            <a:xfrm>
              <a:off x="5178093" y="1452805"/>
              <a:ext cx="13556" cy="35985"/>
            </a:xfrm>
            <a:custGeom>
              <a:avLst/>
              <a:gdLst/>
              <a:ahLst/>
              <a:cxnLst/>
              <a:rect l="l" t="t" r="r" b="b"/>
              <a:pathLst>
                <a:path w="385" h="1022" extrusionOk="0">
                  <a:moveTo>
                    <a:pt x="298" y="0"/>
                  </a:moveTo>
                  <a:cubicBezTo>
                    <a:pt x="269" y="0"/>
                    <a:pt x="237" y="14"/>
                    <a:pt x="217" y="47"/>
                  </a:cubicBezTo>
                  <a:cubicBezTo>
                    <a:pt x="87" y="318"/>
                    <a:pt x="0" y="632"/>
                    <a:pt x="0" y="956"/>
                  </a:cubicBezTo>
                  <a:cubicBezTo>
                    <a:pt x="0" y="1000"/>
                    <a:pt x="33" y="1021"/>
                    <a:pt x="65" y="1021"/>
                  </a:cubicBezTo>
                  <a:cubicBezTo>
                    <a:pt x="98" y="1021"/>
                    <a:pt x="130" y="1000"/>
                    <a:pt x="130" y="956"/>
                  </a:cubicBezTo>
                  <a:cubicBezTo>
                    <a:pt x="130" y="686"/>
                    <a:pt x="217" y="361"/>
                    <a:pt x="357" y="91"/>
                  </a:cubicBezTo>
                  <a:cubicBezTo>
                    <a:pt x="384" y="37"/>
                    <a:pt x="345" y="0"/>
                    <a:pt x="298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1" name="Google Shape;1117;p32"/>
            <p:cNvSpPr/>
            <p:nvPr/>
          </p:nvSpPr>
          <p:spPr>
            <a:xfrm>
              <a:off x="5078484" y="1368442"/>
              <a:ext cx="45139" cy="41900"/>
            </a:xfrm>
            <a:custGeom>
              <a:avLst/>
              <a:gdLst/>
              <a:ahLst/>
              <a:cxnLst/>
              <a:rect l="l" t="t" r="r" b="b"/>
              <a:pathLst>
                <a:path w="1282" h="1190" extrusionOk="0">
                  <a:moveTo>
                    <a:pt x="1188" y="1"/>
                  </a:moveTo>
                  <a:cubicBezTo>
                    <a:pt x="1177" y="1"/>
                    <a:pt x="1165" y="3"/>
                    <a:pt x="1152" y="9"/>
                  </a:cubicBezTo>
                  <a:cubicBezTo>
                    <a:pt x="611" y="150"/>
                    <a:pt x="211" y="593"/>
                    <a:pt x="27" y="1091"/>
                  </a:cubicBezTo>
                  <a:cubicBezTo>
                    <a:pt x="1" y="1150"/>
                    <a:pt x="22" y="1189"/>
                    <a:pt x="55" y="1189"/>
                  </a:cubicBezTo>
                  <a:cubicBezTo>
                    <a:pt x="77" y="1189"/>
                    <a:pt x="103" y="1173"/>
                    <a:pt x="124" y="1134"/>
                  </a:cubicBezTo>
                  <a:cubicBezTo>
                    <a:pt x="395" y="691"/>
                    <a:pt x="752" y="377"/>
                    <a:pt x="1206" y="106"/>
                  </a:cubicBezTo>
                  <a:cubicBezTo>
                    <a:pt x="1281" y="106"/>
                    <a:pt x="1259" y="1"/>
                    <a:pt x="118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2" name="Google Shape;1118;p32"/>
            <p:cNvSpPr/>
            <p:nvPr/>
          </p:nvSpPr>
          <p:spPr>
            <a:xfrm>
              <a:off x="4909511" y="1211757"/>
              <a:ext cx="273194" cy="360445"/>
            </a:xfrm>
            <a:custGeom>
              <a:avLst/>
              <a:gdLst/>
              <a:ahLst/>
              <a:cxnLst/>
              <a:rect l="l" t="t" r="r" b="b"/>
              <a:pathLst>
                <a:path w="7759" h="10237" extrusionOk="0">
                  <a:moveTo>
                    <a:pt x="2262" y="1"/>
                  </a:moveTo>
                  <a:cubicBezTo>
                    <a:pt x="1721" y="88"/>
                    <a:pt x="1266" y="672"/>
                    <a:pt x="1223" y="1310"/>
                  </a:cubicBezTo>
                  <a:cubicBezTo>
                    <a:pt x="1180" y="1667"/>
                    <a:pt x="1266" y="1981"/>
                    <a:pt x="1450" y="2208"/>
                  </a:cubicBezTo>
                  <a:cubicBezTo>
                    <a:pt x="639" y="2208"/>
                    <a:pt x="141" y="2609"/>
                    <a:pt x="54" y="3334"/>
                  </a:cubicBezTo>
                  <a:cubicBezTo>
                    <a:pt x="0" y="3961"/>
                    <a:pt x="98" y="4372"/>
                    <a:pt x="325" y="4643"/>
                  </a:cubicBezTo>
                  <a:cubicBezTo>
                    <a:pt x="368" y="4686"/>
                    <a:pt x="455" y="4773"/>
                    <a:pt x="541" y="4773"/>
                  </a:cubicBezTo>
                  <a:cubicBezTo>
                    <a:pt x="325" y="5043"/>
                    <a:pt x="98" y="5411"/>
                    <a:pt x="54" y="5768"/>
                  </a:cubicBezTo>
                  <a:cubicBezTo>
                    <a:pt x="54" y="5995"/>
                    <a:pt x="141" y="6223"/>
                    <a:pt x="325" y="6352"/>
                  </a:cubicBezTo>
                  <a:cubicBezTo>
                    <a:pt x="498" y="6536"/>
                    <a:pt x="682" y="6666"/>
                    <a:pt x="866" y="6720"/>
                  </a:cubicBezTo>
                  <a:cubicBezTo>
                    <a:pt x="682" y="6991"/>
                    <a:pt x="498" y="7391"/>
                    <a:pt x="541" y="7705"/>
                  </a:cubicBezTo>
                  <a:cubicBezTo>
                    <a:pt x="595" y="7889"/>
                    <a:pt x="682" y="8073"/>
                    <a:pt x="812" y="8159"/>
                  </a:cubicBezTo>
                  <a:cubicBezTo>
                    <a:pt x="996" y="8343"/>
                    <a:pt x="1180" y="8387"/>
                    <a:pt x="1309" y="8387"/>
                  </a:cubicBezTo>
                  <a:cubicBezTo>
                    <a:pt x="1353" y="8387"/>
                    <a:pt x="1450" y="8387"/>
                    <a:pt x="1493" y="8343"/>
                  </a:cubicBezTo>
                  <a:cubicBezTo>
                    <a:pt x="1537" y="8884"/>
                    <a:pt x="1807" y="9642"/>
                    <a:pt x="2846" y="10183"/>
                  </a:cubicBezTo>
                  <a:cubicBezTo>
                    <a:pt x="2889" y="10237"/>
                    <a:pt x="2932" y="10237"/>
                    <a:pt x="2932" y="10237"/>
                  </a:cubicBezTo>
                  <a:cubicBezTo>
                    <a:pt x="2976" y="10237"/>
                    <a:pt x="3030" y="10237"/>
                    <a:pt x="3030" y="10183"/>
                  </a:cubicBezTo>
                  <a:cubicBezTo>
                    <a:pt x="3116" y="10183"/>
                    <a:pt x="3116" y="10096"/>
                    <a:pt x="3116" y="10053"/>
                  </a:cubicBezTo>
                  <a:cubicBezTo>
                    <a:pt x="3116" y="9739"/>
                    <a:pt x="3203" y="8971"/>
                    <a:pt x="3517" y="8516"/>
                  </a:cubicBezTo>
                  <a:cubicBezTo>
                    <a:pt x="3614" y="8657"/>
                    <a:pt x="3744" y="8787"/>
                    <a:pt x="3928" y="8787"/>
                  </a:cubicBezTo>
                  <a:cubicBezTo>
                    <a:pt x="4058" y="8787"/>
                    <a:pt x="4198" y="8700"/>
                    <a:pt x="4382" y="8560"/>
                  </a:cubicBezTo>
                  <a:cubicBezTo>
                    <a:pt x="4599" y="8343"/>
                    <a:pt x="4739" y="8116"/>
                    <a:pt x="4696" y="7889"/>
                  </a:cubicBezTo>
                  <a:lnTo>
                    <a:pt x="4696" y="7802"/>
                  </a:lnTo>
                  <a:cubicBezTo>
                    <a:pt x="4739" y="7802"/>
                    <a:pt x="4826" y="7846"/>
                    <a:pt x="4869" y="7846"/>
                  </a:cubicBezTo>
                  <a:cubicBezTo>
                    <a:pt x="5280" y="7846"/>
                    <a:pt x="5594" y="7618"/>
                    <a:pt x="5778" y="7305"/>
                  </a:cubicBezTo>
                  <a:cubicBezTo>
                    <a:pt x="5951" y="6991"/>
                    <a:pt x="6005" y="6720"/>
                    <a:pt x="5908" y="6450"/>
                  </a:cubicBezTo>
                  <a:lnTo>
                    <a:pt x="5908" y="6396"/>
                  </a:lnTo>
                  <a:cubicBezTo>
                    <a:pt x="6406" y="6396"/>
                    <a:pt x="6763" y="6125"/>
                    <a:pt x="6947" y="5584"/>
                  </a:cubicBezTo>
                  <a:cubicBezTo>
                    <a:pt x="7174" y="4913"/>
                    <a:pt x="7033" y="4459"/>
                    <a:pt x="6903" y="4188"/>
                  </a:cubicBezTo>
                  <a:cubicBezTo>
                    <a:pt x="7260" y="4102"/>
                    <a:pt x="7672" y="3831"/>
                    <a:pt x="7715" y="3290"/>
                  </a:cubicBezTo>
                  <a:cubicBezTo>
                    <a:pt x="7758" y="2522"/>
                    <a:pt x="7174" y="2122"/>
                    <a:pt x="6903" y="1981"/>
                  </a:cubicBezTo>
                  <a:cubicBezTo>
                    <a:pt x="6947" y="1754"/>
                    <a:pt x="6990" y="1440"/>
                    <a:pt x="6903" y="1126"/>
                  </a:cubicBezTo>
                  <a:cubicBezTo>
                    <a:pt x="6763" y="856"/>
                    <a:pt x="6492" y="585"/>
                    <a:pt x="6092" y="445"/>
                  </a:cubicBezTo>
                  <a:cubicBezTo>
                    <a:pt x="5908" y="358"/>
                    <a:pt x="5681" y="315"/>
                    <a:pt x="5464" y="315"/>
                  </a:cubicBezTo>
                  <a:cubicBezTo>
                    <a:pt x="5237" y="315"/>
                    <a:pt x="5010" y="401"/>
                    <a:pt x="4826" y="499"/>
                  </a:cubicBezTo>
                  <a:cubicBezTo>
                    <a:pt x="4783" y="401"/>
                    <a:pt x="4739" y="315"/>
                    <a:pt x="4599" y="271"/>
                  </a:cubicBezTo>
                  <a:cubicBezTo>
                    <a:pt x="4555" y="228"/>
                    <a:pt x="4469" y="228"/>
                    <a:pt x="4426" y="228"/>
                  </a:cubicBezTo>
                  <a:cubicBezTo>
                    <a:pt x="4112" y="228"/>
                    <a:pt x="3841" y="542"/>
                    <a:pt x="3701" y="769"/>
                  </a:cubicBezTo>
                  <a:cubicBezTo>
                    <a:pt x="3473" y="445"/>
                    <a:pt x="3030" y="1"/>
                    <a:pt x="2435" y="1"/>
                  </a:cubicBezTo>
                  <a:close/>
                </a:path>
              </a:pathLst>
            </a:custGeom>
            <a:solidFill>
              <a:srgbClr val="AEB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3" name="Google Shape;1119;p32"/>
            <p:cNvSpPr/>
            <p:nvPr/>
          </p:nvSpPr>
          <p:spPr>
            <a:xfrm>
              <a:off x="4901871" y="1205279"/>
              <a:ext cx="287314" cy="373015"/>
            </a:xfrm>
            <a:custGeom>
              <a:avLst/>
              <a:gdLst/>
              <a:ahLst/>
              <a:cxnLst/>
              <a:rect l="l" t="t" r="r" b="b"/>
              <a:pathLst>
                <a:path w="8160" h="10594" extrusionOk="0">
                  <a:moveTo>
                    <a:pt x="4913" y="1040"/>
                  </a:moveTo>
                  <a:cubicBezTo>
                    <a:pt x="4816" y="1170"/>
                    <a:pt x="4729" y="1267"/>
                    <a:pt x="4729" y="1267"/>
                  </a:cubicBezTo>
                  <a:cubicBezTo>
                    <a:pt x="4729" y="1267"/>
                    <a:pt x="4870" y="1170"/>
                    <a:pt x="4913" y="1040"/>
                  </a:cubicBezTo>
                  <a:close/>
                  <a:moveTo>
                    <a:pt x="4415" y="7662"/>
                  </a:moveTo>
                  <a:cubicBezTo>
                    <a:pt x="4415" y="7662"/>
                    <a:pt x="4417" y="7663"/>
                    <a:pt x="4420" y="7664"/>
                  </a:cubicBezTo>
                  <a:lnTo>
                    <a:pt x="4420" y="7664"/>
                  </a:lnTo>
                  <a:cubicBezTo>
                    <a:pt x="4417" y="7662"/>
                    <a:pt x="4415" y="7662"/>
                    <a:pt x="4415" y="7662"/>
                  </a:cubicBezTo>
                  <a:close/>
                  <a:moveTo>
                    <a:pt x="2652" y="358"/>
                  </a:moveTo>
                  <a:cubicBezTo>
                    <a:pt x="3420" y="358"/>
                    <a:pt x="3918" y="1267"/>
                    <a:pt x="3918" y="1267"/>
                  </a:cubicBezTo>
                  <a:cubicBezTo>
                    <a:pt x="3918" y="1267"/>
                    <a:pt x="4231" y="585"/>
                    <a:pt x="4643" y="585"/>
                  </a:cubicBezTo>
                  <a:cubicBezTo>
                    <a:pt x="4686" y="585"/>
                    <a:pt x="4729" y="585"/>
                    <a:pt x="4772" y="629"/>
                  </a:cubicBezTo>
                  <a:cubicBezTo>
                    <a:pt x="4956" y="726"/>
                    <a:pt x="4956" y="899"/>
                    <a:pt x="4913" y="1040"/>
                  </a:cubicBezTo>
                  <a:cubicBezTo>
                    <a:pt x="5043" y="856"/>
                    <a:pt x="5313" y="683"/>
                    <a:pt x="5681" y="683"/>
                  </a:cubicBezTo>
                  <a:cubicBezTo>
                    <a:pt x="5854" y="683"/>
                    <a:pt x="6038" y="726"/>
                    <a:pt x="6266" y="813"/>
                  </a:cubicBezTo>
                  <a:cubicBezTo>
                    <a:pt x="7391" y="1224"/>
                    <a:pt x="6893" y="2208"/>
                    <a:pt x="6893" y="2208"/>
                  </a:cubicBezTo>
                  <a:cubicBezTo>
                    <a:pt x="6893" y="2208"/>
                    <a:pt x="7791" y="2619"/>
                    <a:pt x="7748" y="3431"/>
                  </a:cubicBezTo>
                  <a:cubicBezTo>
                    <a:pt x="7705" y="4243"/>
                    <a:pt x="6850" y="4243"/>
                    <a:pt x="6763" y="4243"/>
                  </a:cubicBezTo>
                  <a:cubicBezTo>
                    <a:pt x="6763" y="4243"/>
                    <a:pt x="7348" y="4643"/>
                    <a:pt x="6980" y="5725"/>
                  </a:cubicBezTo>
                  <a:cubicBezTo>
                    <a:pt x="6807" y="6266"/>
                    <a:pt x="6395" y="6407"/>
                    <a:pt x="6082" y="6407"/>
                  </a:cubicBezTo>
                  <a:cubicBezTo>
                    <a:pt x="5854" y="6407"/>
                    <a:pt x="5627" y="6309"/>
                    <a:pt x="5584" y="6309"/>
                  </a:cubicBezTo>
                  <a:cubicBezTo>
                    <a:pt x="5681" y="6363"/>
                    <a:pt x="6266" y="6634"/>
                    <a:pt x="5854" y="7391"/>
                  </a:cubicBezTo>
                  <a:cubicBezTo>
                    <a:pt x="5681" y="7716"/>
                    <a:pt x="5357" y="7846"/>
                    <a:pt x="5086" y="7846"/>
                  </a:cubicBezTo>
                  <a:cubicBezTo>
                    <a:pt x="4753" y="7846"/>
                    <a:pt x="4458" y="7686"/>
                    <a:pt x="4420" y="7664"/>
                  </a:cubicBezTo>
                  <a:lnTo>
                    <a:pt x="4420" y="7664"/>
                  </a:lnTo>
                  <a:cubicBezTo>
                    <a:pt x="4475" y="7696"/>
                    <a:pt x="5057" y="8057"/>
                    <a:pt x="4459" y="8614"/>
                  </a:cubicBezTo>
                  <a:cubicBezTo>
                    <a:pt x="4329" y="8744"/>
                    <a:pt x="4231" y="8798"/>
                    <a:pt x="4145" y="8798"/>
                  </a:cubicBezTo>
                  <a:cubicBezTo>
                    <a:pt x="3874" y="8798"/>
                    <a:pt x="3788" y="8387"/>
                    <a:pt x="3788" y="8387"/>
                  </a:cubicBezTo>
                  <a:cubicBezTo>
                    <a:pt x="3149" y="8884"/>
                    <a:pt x="3149" y="10237"/>
                    <a:pt x="3149" y="10237"/>
                  </a:cubicBezTo>
                  <a:cubicBezTo>
                    <a:pt x="1754" y="9469"/>
                    <a:pt x="1840" y="8343"/>
                    <a:pt x="1894" y="8030"/>
                  </a:cubicBezTo>
                  <a:lnTo>
                    <a:pt x="1894" y="8030"/>
                  </a:lnTo>
                  <a:cubicBezTo>
                    <a:pt x="1840" y="8159"/>
                    <a:pt x="1754" y="8387"/>
                    <a:pt x="1526" y="8387"/>
                  </a:cubicBezTo>
                  <a:cubicBezTo>
                    <a:pt x="1440" y="8387"/>
                    <a:pt x="1299" y="8343"/>
                    <a:pt x="1169" y="8203"/>
                  </a:cubicBezTo>
                  <a:cubicBezTo>
                    <a:pt x="628" y="7802"/>
                    <a:pt x="1256" y="6948"/>
                    <a:pt x="1483" y="6634"/>
                  </a:cubicBezTo>
                  <a:lnTo>
                    <a:pt x="1483" y="6634"/>
                  </a:lnTo>
                  <a:cubicBezTo>
                    <a:pt x="1440" y="6677"/>
                    <a:pt x="1353" y="6720"/>
                    <a:pt x="1256" y="6720"/>
                  </a:cubicBezTo>
                  <a:cubicBezTo>
                    <a:pt x="1126" y="6720"/>
                    <a:pt x="899" y="6677"/>
                    <a:pt x="672" y="6450"/>
                  </a:cubicBezTo>
                  <a:cubicBezTo>
                    <a:pt x="1" y="5822"/>
                    <a:pt x="1169" y="4827"/>
                    <a:pt x="1169" y="4827"/>
                  </a:cubicBezTo>
                  <a:lnTo>
                    <a:pt x="985" y="4827"/>
                  </a:lnTo>
                  <a:cubicBezTo>
                    <a:pt x="758" y="4827"/>
                    <a:pt x="358" y="4686"/>
                    <a:pt x="444" y="3518"/>
                  </a:cubicBezTo>
                  <a:cubicBezTo>
                    <a:pt x="542" y="2749"/>
                    <a:pt x="1169" y="2576"/>
                    <a:pt x="1667" y="2576"/>
                  </a:cubicBezTo>
                  <a:cubicBezTo>
                    <a:pt x="2024" y="2576"/>
                    <a:pt x="2338" y="2663"/>
                    <a:pt x="2338" y="2663"/>
                  </a:cubicBezTo>
                  <a:cubicBezTo>
                    <a:pt x="1083" y="2165"/>
                    <a:pt x="1667" y="499"/>
                    <a:pt x="2479" y="358"/>
                  </a:cubicBezTo>
                  <a:close/>
                  <a:moveTo>
                    <a:pt x="2435" y="1"/>
                  </a:moveTo>
                  <a:cubicBezTo>
                    <a:pt x="1840" y="88"/>
                    <a:pt x="1353" y="726"/>
                    <a:pt x="1256" y="1440"/>
                  </a:cubicBezTo>
                  <a:cubicBezTo>
                    <a:pt x="1213" y="1765"/>
                    <a:pt x="1256" y="1981"/>
                    <a:pt x="1353" y="2252"/>
                  </a:cubicBezTo>
                  <a:cubicBezTo>
                    <a:pt x="628" y="2349"/>
                    <a:pt x="174" y="2793"/>
                    <a:pt x="87" y="3518"/>
                  </a:cubicBezTo>
                  <a:cubicBezTo>
                    <a:pt x="44" y="4199"/>
                    <a:pt x="131" y="4643"/>
                    <a:pt x="401" y="4957"/>
                  </a:cubicBezTo>
                  <a:cubicBezTo>
                    <a:pt x="444" y="4957"/>
                    <a:pt x="444" y="5011"/>
                    <a:pt x="488" y="5011"/>
                  </a:cubicBezTo>
                  <a:cubicBezTo>
                    <a:pt x="315" y="5281"/>
                    <a:pt x="131" y="5595"/>
                    <a:pt x="87" y="5952"/>
                  </a:cubicBezTo>
                  <a:cubicBezTo>
                    <a:pt x="87" y="6223"/>
                    <a:pt x="217" y="6493"/>
                    <a:pt x="401" y="6677"/>
                  </a:cubicBezTo>
                  <a:cubicBezTo>
                    <a:pt x="542" y="6807"/>
                    <a:pt x="672" y="6904"/>
                    <a:pt x="812" y="6991"/>
                  </a:cubicBezTo>
                  <a:cubicBezTo>
                    <a:pt x="672" y="7261"/>
                    <a:pt x="542" y="7618"/>
                    <a:pt x="585" y="7889"/>
                  </a:cubicBezTo>
                  <a:cubicBezTo>
                    <a:pt x="628" y="8159"/>
                    <a:pt x="715" y="8343"/>
                    <a:pt x="942" y="8527"/>
                  </a:cubicBezTo>
                  <a:cubicBezTo>
                    <a:pt x="1126" y="8657"/>
                    <a:pt x="1353" y="8744"/>
                    <a:pt x="1526" y="8744"/>
                  </a:cubicBezTo>
                  <a:cubicBezTo>
                    <a:pt x="1667" y="9285"/>
                    <a:pt x="2024" y="10010"/>
                    <a:pt x="3020" y="10551"/>
                  </a:cubicBezTo>
                  <a:cubicBezTo>
                    <a:pt x="3063" y="10594"/>
                    <a:pt x="3106" y="10594"/>
                    <a:pt x="3149" y="10594"/>
                  </a:cubicBezTo>
                  <a:cubicBezTo>
                    <a:pt x="3247" y="10594"/>
                    <a:pt x="3290" y="10594"/>
                    <a:pt x="3333" y="10551"/>
                  </a:cubicBezTo>
                  <a:cubicBezTo>
                    <a:pt x="3463" y="10464"/>
                    <a:pt x="3517" y="10367"/>
                    <a:pt x="3517" y="10237"/>
                  </a:cubicBezTo>
                  <a:cubicBezTo>
                    <a:pt x="3517" y="9923"/>
                    <a:pt x="3604" y="9382"/>
                    <a:pt x="3734" y="9014"/>
                  </a:cubicBezTo>
                  <a:cubicBezTo>
                    <a:pt x="3874" y="9112"/>
                    <a:pt x="4004" y="9155"/>
                    <a:pt x="4145" y="9155"/>
                  </a:cubicBezTo>
                  <a:cubicBezTo>
                    <a:pt x="4329" y="9155"/>
                    <a:pt x="4502" y="9068"/>
                    <a:pt x="4729" y="8884"/>
                  </a:cubicBezTo>
                  <a:cubicBezTo>
                    <a:pt x="5000" y="8614"/>
                    <a:pt x="5086" y="8387"/>
                    <a:pt x="5086" y="8203"/>
                  </a:cubicBezTo>
                  <a:cubicBezTo>
                    <a:pt x="5584" y="8203"/>
                    <a:pt x="5952" y="7986"/>
                    <a:pt x="6168" y="7575"/>
                  </a:cubicBezTo>
                  <a:cubicBezTo>
                    <a:pt x="6309" y="7261"/>
                    <a:pt x="6395" y="6991"/>
                    <a:pt x="6352" y="6764"/>
                  </a:cubicBezTo>
                  <a:cubicBezTo>
                    <a:pt x="6666" y="6677"/>
                    <a:pt x="7120" y="6493"/>
                    <a:pt x="7348" y="5822"/>
                  </a:cubicBezTo>
                  <a:cubicBezTo>
                    <a:pt x="7521" y="5227"/>
                    <a:pt x="7477" y="4784"/>
                    <a:pt x="7348" y="4513"/>
                  </a:cubicBezTo>
                  <a:cubicBezTo>
                    <a:pt x="7705" y="4372"/>
                    <a:pt x="8062" y="4059"/>
                    <a:pt x="8116" y="3474"/>
                  </a:cubicBezTo>
                  <a:cubicBezTo>
                    <a:pt x="8159" y="2749"/>
                    <a:pt x="7661" y="2306"/>
                    <a:pt x="7348" y="2078"/>
                  </a:cubicBezTo>
                  <a:cubicBezTo>
                    <a:pt x="7391" y="1851"/>
                    <a:pt x="7391" y="1581"/>
                    <a:pt x="7250" y="1267"/>
                  </a:cubicBezTo>
                  <a:cubicBezTo>
                    <a:pt x="7120" y="899"/>
                    <a:pt x="6850" y="629"/>
                    <a:pt x="6395" y="455"/>
                  </a:cubicBezTo>
                  <a:cubicBezTo>
                    <a:pt x="6168" y="358"/>
                    <a:pt x="5898" y="315"/>
                    <a:pt x="5681" y="315"/>
                  </a:cubicBezTo>
                  <a:cubicBezTo>
                    <a:pt x="5497" y="315"/>
                    <a:pt x="5313" y="358"/>
                    <a:pt x="5140" y="455"/>
                  </a:cubicBezTo>
                  <a:cubicBezTo>
                    <a:pt x="5043" y="412"/>
                    <a:pt x="5000" y="315"/>
                    <a:pt x="4913" y="315"/>
                  </a:cubicBezTo>
                  <a:cubicBezTo>
                    <a:pt x="4816" y="272"/>
                    <a:pt x="4729" y="228"/>
                    <a:pt x="4643" y="228"/>
                  </a:cubicBezTo>
                  <a:cubicBezTo>
                    <a:pt x="4329" y="228"/>
                    <a:pt x="4102" y="412"/>
                    <a:pt x="3918" y="629"/>
                  </a:cubicBezTo>
                  <a:cubicBezTo>
                    <a:pt x="3647" y="315"/>
                    <a:pt x="3193" y="1"/>
                    <a:pt x="26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4" name="Google Shape;1120;p32"/>
            <p:cNvSpPr/>
            <p:nvPr/>
          </p:nvSpPr>
          <p:spPr>
            <a:xfrm>
              <a:off x="5033310" y="1145105"/>
              <a:ext cx="82708" cy="110911"/>
            </a:xfrm>
            <a:custGeom>
              <a:avLst/>
              <a:gdLst/>
              <a:ahLst/>
              <a:cxnLst/>
              <a:rect l="l" t="t" r="r" b="b"/>
              <a:pathLst>
                <a:path w="2349" h="3150" extrusionOk="0">
                  <a:moveTo>
                    <a:pt x="2165" y="0"/>
                  </a:moveTo>
                  <a:cubicBezTo>
                    <a:pt x="2121" y="0"/>
                    <a:pt x="596" y="44"/>
                    <a:pt x="55" y="2976"/>
                  </a:cubicBezTo>
                  <a:cubicBezTo>
                    <a:pt x="1" y="3063"/>
                    <a:pt x="98" y="3149"/>
                    <a:pt x="185" y="3149"/>
                  </a:cubicBezTo>
                  <a:cubicBezTo>
                    <a:pt x="271" y="3149"/>
                    <a:pt x="369" y="3106"/>
                    <a:pt x="369" y="3019"/>
                  </a:cubicBezTo>
                  <a:cubicBezTo>
                    <a:pt x="866" y="444"/>
                    <a:pt x="2165" y="357"/>
                    <a:pt x="2165" y="357"/>
                  </a:cubicBezTo>
                  <a:cubicBezTo>
                    <a:pt x="2262" y="357"/>
                    <a:pt x="2349" y="314"/>
                    <a:pt x="2349" y="174"/>
                  </a:cubicBezTo>
                  <a:cubicBezTo>
                    <a:pt x="2349" y="87"/>
                    <a:pt x="2262" y="0"/>
                    <a:pt x="216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5" name="Google Shape;1121;p32"/>
            <p:cNvSpPr/>
            <p:nvPr/>
          </p:nvSpPr>
          <p:spPr>
            <a:xfrm>
              <a:off x="4990635" y="1279079"/>
              <a:ext cx="101722" cy="205133"/>
            </a:xfrm>
            <a:custGeom>
              <a:avLst/>
              <a:gdLst/>
              <a:ahLst/>
              <a:cxnLst/>
              <a:rect l="l" t="t" r="r" b="b"/>
              <a:pathLst>
                <a:path w="2889" h="5826" extrusionOk="0">
                  <a:moveTo>
                    <a:pt x="2422" y="0"/>
                  </a:moveTo>
                  <a:cubicBezTo>
                    <a:pt x="1907" y="0"/>
                    <a:pt x="1389" y="149"/>
                    <a:pt x="996" y="480"/>
                  </a:cubicBezTo>
                  <a:cubicBezTo>
                    <a:pt x="996" y="383"/>
                    <a:pt x="996" y="340"/>
                    <a:pt x="1040" y="296"/>
                  </a:cubicBezTo>
                  <a:cubicBezTo>
                    <a:pt x="1040" y="246"/>
                    <a:pt x="1006" y="225"/>
                    <a:pt x="970" y="225"/>
                  </a:cubicBezTo>
                  <a:cubicBezTo>
                    <a:pt x="944" y="225"/>
                    <a:pt x="917" y="235"/>
                    <a:pt x="899" y="253"/>
                  </a:cubicBezTo>
                  <a:cubicBezTo>
                    <a:pt x="358" y="2006"/>
                    <a:pt x="1" y="3943"/>
                    <a:pt x="315" y="5793"/>
                  </a:cubicBezTo>
                  <a:cubicBezTo>
                    <a:pt x="315" y="5815"/>
                    <a:pt x="350" y="5825"/>
                    <a:pt x="385" y="5825"/>
                  </a:cubicBezTo>
                  <a:cubicBezTo>
                    <a:pt x="420" y="5825"/>
                    <a:pt x="455" y="5815"/>
                    <a:pt x="455" y="5793"/>
                  </a:cubicBezTo>
                  <a:cubicBezTo>
                    <a:pt x="455" y="3997"/>
                    <a:pt x="499" y="2276"/>
                    <a:pt x="942" y="567"/>
                  </a:cubicBezTo>
                  <a:lnTo>
                    <a:pt x="1040" y="567"/>
                  </a:lnTo>
                  <a:cubicBezTo>
                    <a:pt x="1517" y="290"/>
                    <a:pt x="1994" y="148"/>
                    <a:pt x="2530" y="148"/>
                  </a:cubicBezTo>
                  <a:cubicBezTo>
                    <a:pt x="2602" y="148"/>
                    <a:pt x="2675" y="150"/>
                    <a:pt x="2749" y="156"/>
                  </a:cubicBezTo>
                  <a:cubicBezTo>
                    <a:pt x="2767" y="163"/>
                    <a:pt x="2783" y="166"/>
                    <a:pt x="2796" y="166"/>
                  </a:cubicBezTo>
                  <a:cubicBezTo>
                    <a:pt x="2888" y="166"/>
                    <a:pt x="2877" y="26"/>
                    <a:pt x="2792" y="26"/>
                  </a:cubicBezTo>
                  <a:cubicBezTo>
                    <a:pt x="2670" y="9"/>
                    <a:pt x="2546" y="0"/>
                    <a:pt x="242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6" name="Google Shape;1122;p32"/>
            <p:cNvSpPr/>
            <p:nvPr/>
          </p:nvSpPr>
          <p:spPr>
            <a:xfrm>
              <a:off x="4914757" y="1367491"/>
              <a:ext cx="82391" cy="36759"/>
            </a:xfrm>
            <a:custGeom>
              <a:avLst/>
              <a:gdLst/>
              <a:ahLst/>
              <a:cxnLst/>
              <a:rect l="l" t="t" r="r" b="b"/>
              <a:pathLst>
                <a:path w="2340" h="1044" extrusionOk="0">
                  <a:moveTo>
                    <a:pt x="1891" y="0"/>
                  </a:moveTo>
                  <a:cubicBezTo>
                    <a:pt x="1177" y="0"/>
                    <a:pt x="538" y="433"/>
                    <a:pt x="35" y="945"/>
                  </a:cubicBezTo>
                  <a:cubicBezTo>
                    <a:pt x="0" y="980"/>
                    <a:pt x="22" y="1043"/>
                    <a:pt x="77" y="1043"/>
                  </a:cubicBezTo>
                  <a:cubicBezTo>
                    <a:pt x="90" y="1043"/>
                    <a:pt x="105" y="1040"/>
                    <a:pt x="122" y="1031"/>
                  </a:cubicBezTo>
                  <a:cubicBezTo>
                    <a:pt x="705" y="616"/>
                    <a:pt x="1280" y="164"/>
                    <a:pt x="2027" y="164"/>
                  </a:cubicBezTo>
                  <a:cubicBezTo>
                    <a:pt x="2097" y="164"/>
                    <a:pt x="2169" y="168"/>
                    <a:pt x="2242" y="177"/>
                  </a:cubicBezTo>
                  <a:cubicBezTo>
                    <a:pt x="2340" y="177"/>
                    <a:pt x="2340" y="36"/>
                    <a:pt x="2242" y="36"/>
                  </a:cubicBezTo>
                  <a:cubicBezTo>
                    <a:pt x="2123" y="12"/>
                    <a:pt x="2006" y="0"/>
                    <a:pt x="189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7" name="Google Shape;1123;p32"/>
            <p:cNvSpPr/>
            <p:nvPr/>
          </p:nvSpPr>
          <p:spPr>
            <a:xfrm>
              <a:off x="5014261" y="1387772"/>
              <a:ext cx="64293" cy="44365"/>
            </a:xfrm>
            <a:custGeom>
              <a:avLst/>
              <a:gdLst/>
              <a:ahLst/>
              <a:cxnLst/>
              <a:rect l="l" t="t" r="r" b="b"/>
              <a:pathLst>
                <a:path w="1826" h="1260" extrusionOk="0">
                  <a:moveTo>
                    <a:pt x="185" y="1"/>
                  </a:moveTo>
                  <a:cubicBezTo>
                    <a:pt x="55" y="1"/>
                    <a:pt x="1" y="142"/>
                    <a:pt x="98" y="185"/>
                  </a:cubicBezTo>
                  <a:cubicBezTo>
                    <a:pt x="726" y="412"/>
                    <a:pt x="1223" y="769"/>
                    <a:pt x="1678" y="1224"/>
                  </a:cubicBezTo>
                  <a:cubicBezTo>
                    <a:pt x="1690" y="1249"/>
                    <a:pt x="1710" y="1259"/>
                    <a:pt x="1730" y="1259"/>
                  </a:cubicBezTo>
                  <a:cubicBezTo>
                    <a:pt x="1778" y="1259"/>
                    <a:pt x="1826" y="1195"/>
                    <a:pt x="1764" y="1126"/>
                  </a:cubicBezTo>
                  <a:cubicBezTo>
                    <a:pt x="1353" y="585"/>
                    <a:pt x="812" y="228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8" name="Google Shape;1124;p32"/>
            <p:cNvSpPr/>
            <p:nvPr/>
          </p:nvSpPr>
          <p:spPr>
            <a:xfrm>
              <a:off x="5019226" y="1322528"/>
              <a:ext cx="93694" cy="16549"/>
            </a:xfrm>
            <a:custGeom>
              <a:avLst/>
              <a:gdLst/>
              <a:ahLst/>
              <a:cxnLst/>
              <a:rect l="l" t="t" r="r" b="b"/>
              <a:pathLst>
                <a:path w="2661" h="470" extrusionOk="0">
                  <a:moveTo>
                    <a:pt x="993" y="0"/>
                  </a:moveTo>
                  <a:cubicBezTo>
                    <a:pt x="675" y="0"/>
                    <a:pt x="355" y="46"/>
                    <a:pt x="44" y="144"/>
                  </a:cubicBezTo>
                  <a:cubicBezTo>
                    <a:pt x="0" y="144"/>
                    <a:pt x="0" y="231"/>
                    <a:pt x="44" y="231"/>
                  </a:cubicBezTo>
                  <a:cubicBezTo>
                    <a:pt x="351" y="186"/>
                    <a:pt x="648" y="162"/>
                    <a:pt x="938" y="162"/>
                  </a:cubicBezTo>
                  <a:cubicBezTo>
                    <a:pt x="1497" y="162"/>
                    <a:pt x="2031" y="252"/>
                    <a:pt x="2565" y="458"/>
                  </a:cubicBezTo>
                  <a:cubicBezTo>
                    <a:pt x="2583" y="466"/>
                    <a:pt x="2598" y="470"/>
                    <a:pt x="2610" y="470"/>
                  </a:cubicBezTo>
                  <a:cubicBezTo>
                    <a:pt x="2661" y="470"/>
                    <a:pt x="2654" y="407"/>
                    <a:pt x="2619" y="371"/>
                  </a:cubicBezTo>
                  <a:cubicBezTo>
                    <a:pt x="2103" y="138"/>
                    <a:pt x="1549" y="0"/>
                    <a:pt x="99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09" name="Google Shape;1125;p32"/>
            <p:cNvSpPr/>
            <p:nvPr/>
          </p:nvSpPr>
          <p:spPr>
            <a:xfrm>
              <a:off x="4971586" y="1249854"/>
              <a:ext cx="41196" cy="43484"/>
            </a:xfrm>
            <a:custGeom>
              <a:avLst/>
              <a:gdLst/>
              <a:ahLst/>
              <a:cxnLst/>
              <a:rect l="l" t="t" r="r" b="b"/>
              <a:pathLst>
                <a:path w="1170" h="1235" extrusionOk="0">
                  <a:moveTo>
                    <a:pt x="131" y="1"/>
                  </a:moveTo>
                  <a:cubicBezTo>
                    <a:pt x="44" y="1"/>
                    <a:pt x="1" y="88"/>
                    <a:pt x="87" y="131"/>
                  </a:cubicBezTo>
                  <a:cubicBezTo>
                    <a:pt x="585" y="315"/>
                    <a:pt x="899" y="672"/>
                    <a:pt x="1040" y="1170"/>
                  </a:cubicBezTo>
                  <a:cubicBezTo>
                    <a:pt x="1040" y="1213"/>
                    <a:pt x="1072" y="1234"/>
                    <a:pt x="1104" y="1234"/>
                  </a:cubicBezTo>
                  <a:cubicBezTo>
                    <a:pt x="1137" y="1234"/>
                    <a:pt x="1169" y="1213"/>
                    <a:pt x="1169" y="1170"/>
                  </a:cubicBezTo>
                  <a:cubicBezTo>
                    <a:pt x="1083" y="629"/>
                    <a:pt x="672" y="131"/>
                    <a:pt x="1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0" name="Google Shape;1126;p32"/>
            <p:cNvSpPr/>
            <p:nvPr/>
          </p:nvSpPr>
          <p:spPr>
            <a:xfrm>
              <a:off x="4947608" y="1379779"/>
              <a:ext cx="36583" cy="30034"/>
            </a:xfrm>
            <a:custGeom>
              <a:avLst/>
              <a:gdLst/>
              <a:ahLst/>
              <a:cxnLst/>
              <a:rect l="l" t="t" r="r" b="b"/>
              <a:pathLst>
                <a:path w="1039" h="853" extrusionOk="0">
                  <a:moveTo>
                    <a:pt x="952" y="1"/>
                  </a:moveTo>
                  <a:cubicBezTo>
                    <a:pt x="498" y="1"/>
                    <a:pt x="141" y="369"/>
                    <a:pt x="0" y="812"/>
                  </a:cubicBezTo>
                  <a:cubicBezTo>
                    <a:pt x="0" y="839"/>
                    <a:pt x="24" y="853"/>
                    <a:pt x="49" y="853"/>
                  </a:cubicBezTo>
                  <a:cubicBezTo>
                    <a:pt x="73" y="853"/>
                    <a:pt x="98" y="839"/>
                    <a:pt x="98" y="812"/>
                  </a:cubicBezTo>
                  <a:cubicBezTo>
                    <a:pt x="227" y="412"/>
                    <a:pt x="595" y="185"/>
                    <a:pt x="952" y="98"/>
                  </a:cubicBezTo>
                  <a:cubicBezTo>
                    <a:pt x="996" y="55"/>
                    <a:pt x="1039" y="1"/>
                    <a:pt x="95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1" name="Google Shape;1127;p32"/>
            <p:cNvSpPr/>
            <p:nvPr/>
          </p:nvSpPr>
          <p:spPr>
            <a:xfrm>
              <a:off x="4955883" y="1436644"/>
              <a:ext cx="32816" cy="24753"/>
            </a:xfrm>
            <a:custGeom>
              <a:avLst/>
              <a:gdLst/>
              <a:ahLst/>
              <a:cxnLst/>
              <a:rect l="l" t="t" r="r" b="b"/>
              <a:pathLst>
                <a:path w="932" h="703" extrusionOk="0">
                  <a:moveTo>
                    <a:pt x="839" y="0"/>
                  </a:moveTo>
                  <a:cubicBezTo>
                    <a:pt x="828" y="0"/>
                    <a:pt x="817" y="3"/>
                    <a:pt x="804" y="9"/>
                  </a:cubicBezTo>
                  <a:cubicBezTo>
                    <a:pt x="490" y="149"/>
                    <a:pt x="220" y="333"/>
                    <a:pt x="36" y="604"/>
                  </a:cubicBezTo>
                  <a:cubicBezTo>
                    <a:pt x="1" y="639"/>
                    <a:pt x="58" y="702"/>
                    <a:pt x="104" y="702"/>
                  </a:cubicBezTo>
                  <a:cubicBezTo>
                    <a:pt x="115" y="702"/>
                    <a:pt x="125" y="699"/>
                    <a:pt x="133" y="690"/>
                  </a:cubicBezTo>
                  <a:cubicBezTo>
                    <a:pt x="360" y="463"/>
                    <a:pt x="577" y="279"/>
                    <a:pt x="847" y="149"/>
                  </a:cubicBezTo>
                  <a:cubicBezTo>
                    <a:pt x="932" y="112"/>
                    <a:pt x="910" y="0"/>
                    <a:pt x="83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2" name="Google Shape;1128;p32"/>
            <p:cNvSpPr/>
            <p:nvPr/>
          </p:nvSpPr>
          <p:spPr>
            <a:xfrm>
              <a:off x="4925497" y="1324253"/>
              <a:ext cx="60209" cy="14436"/>
            </a:xfrm>
            <a:custGeom>
              <a:avLst/>
              <a:gdLst/>
              <a:ahLst/>
              <a:cxnLst/>
              <a:rect l="l" t="t" r="r" b="b"/>
              <a:pathLst>
                <a:path w="1710" h="410" extrusionOk="0">
                  <a:moveTo>
                    <a:pt x="1100" y="1"/>
                  </a:moveTo>
                  <a:cubicBezTo>
                    <a:pt x="752" y="1"/>
                    <a:pt x="410" y="104"/>
                    <a:pt x="87" y="279"/>
                  </a:cubicBezTo>
                  <a:cubicBezTo>
                    <a:pt x="1" y="322"/>
                    <a:pt x="44" y="409"/>
                    <a:pt x="141" y="409"/>
                  </a:cubicBezTo>
                  <a:cubicBezTo>
                    <a:pt x="452" y="236"/>
                    <a:pt x="768" y="174"/>
                    <a:pt x="1085" y="174"/>
                  </a:cubicBezTo>
                  <a:cubicBezTo>
                    <a:pt x="1264" y="174"/>
                    <a:pt x="1444" y="194"/>
                    <a:pt x="1624" y="225"/>
                  </a:cubicBezTo>
                  <a:cubicBezTo>
                    <a:pt x="1637" y="234"/>
                    <a:pt x="1649" y="237"/>
                    <a:pt x="1658" y="237"/>
                  </a:cubicBezTo>
                  <a:cubicBezTo>
                    <a:pt x="1709" y="237"/>
                    <a:pt x="1703" y="132"/>
                    <a:pt x="1667" y="95"/>
                  </a:cubicBezTo>
                  <a:cubicBezTo>
                    <a:pt x="1477" y="31"/>
                    <a:pt x="1288" y="1"/>
                    <a:pt x="110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129;p32"/>
          <p:cNvGrpSpPr/>
          <p:nvPr/>
        </p:nvGrpSpPr>
        <p:grpSpPr>
          <a:xfrm>
            <a:off x="7750840" y="706185"/>
            <a:ext cx="865026" cy="776883"/>
            <a:chOff x="7697122" y="2103627"/>
            <a:chExt cx="590542" cy="530368"/>
          </a:xfrm>
        </p:grpSpPr>
        <p:sp>
          <p:nvSpPr>
            <p:cNvPr id="1049113" name="Google Shape;1130;p32"/>
            <p:cNvSpPr/>
            <p:nvPr/>
          </p:nvSpPr>
          <p:spPr>
            <a:xfrm>
              <a:off x="7697122" y="2103627"/>
              <a:ext cx="590542" cy="530368"/>
            </a:xfrm>
            <a:custGeom>
              <a:avLst/>
              <a:gdLst/>
              <a:ahLst/>
              <a:cxnLst/>
              <a:rect l="l" t="t" r="r" b="b"/>
              <a:pathLst>
                <a:path w="16772" h="15063" extrusionOk="0">
                  <a:moveTo>
                    <a:pt x="8029" y="3572"/>
                  </a:moveTo>
                  <a:cubicBezTo>
                    <a:pt x="7715" y="3972"/>
                    <a:pt x="7217" y="4329"/>
                    <a:pt x="6633" y="4600"/>
                  </a:cubicBezTo>
                  <a:cubicBezTo>
                    <a:pt x="6449" y="4697"/>
                    <a:pt x="6222" y="4740"/>
                    <a:pt x="5995" y="4783"/>
                  </a:cubicBezTo>
                  <a:cubicBezTo>
                    <a:pt x="6406" y="4199"/>
                    <a:pt x="7033" y="3615"/>
                    <a:pt x="7932" y="3572"/>
                  </a:cubicBezTo>
                  <a:close/>
                  <a:moveTo>
                    <a:pt x="10907" y="7305"/>
                  </a:moveTo>
                  <a:cubicBezTo>
                    <a:pt x="11091" y="7305"/>
                    <a:pt x="11178" y="7359"/>
                    <a:pt x="11178" y="7359"/>
                  </a:cubicBezTo>
                  <a:cubicBezTo>
                    <a:pt x="11232" y="7402"/>
                    <a:pt x="11318" y="7575"/>
                    <a:pt x="11275" y="7900"/>
                  </a:cubicBezTo>
                  <a:cubicBezTo>
                    <a:pt x="11178" y="8798"/>
                    <a:pt x="9879" y="9382"/>
                    <a:pt x="8884" y="9793"/>
                  </a:cubicBezTo>
                  <a:cubicBezTo>
                    <a:pt x="8613" y="9880"/>
                    <a:pt x="8386" y="9966"/>
                    <a:pt x="8115" y="10064"/>
                  </a:cubicBezTo>
                  <a:cubicBezTo>
                    <a:pt x="8072" y="9739"/>
                    <a:pt x="8115" y="9469"/>
                    <a:pt x="8159" y="9295"/>
                  </a:cubicBezTo>
                  <a:cubicBezTo>
                    <a:pt x="8386" y="8441"/>
                    <a:pt x="9284" y="7629"/>
                    <a:pt x="10323" y="7402"/>
                  </a:cubicBezTo>
                  <a:cubicBezTo>
                    <a:pt x="10550" y="7359"/>
                    <a:pt x="10777" y="7305"/>
                    <a:pt x="10907" y="7305"/>
                  </a:cubicBezTo>
                  <a:close/>
                  <a:moveTo>
                    <a:pt x="7618" y="1"/>
                  </a:moveTo>
                  <a:cubicBezTo>
                    <a:pt x="6265" y="98"/>
                    <a:pt x="4913" y="726"/>
                    <a:pt x="3874" y="1765"/>
                  </a:cubicBezTo>
                  <a:cubicBezTo>
                    <a:pt x="3333" y="2306"/>
                    <a:pt x="2846" y="2977"/>
                    <a:pt x="2478" y="3701"/>
                  </a:cubicBezTo>
                  <a:lnTo>
                    <a:pt x="2435" y="3701"/>
                  </a:lnTo>
                  <a:cubicBezTo>
                    <a:pt x="2164" y="3431"/>
                    <a:pt x="1851" y="3301"/>
                    <a:pt x="1494" y="3301"/>
                  </a:cubicBezTo>
                  <a:cubicBezTo>
                    <a:pt x="953" y="3301"/>
                    <a:pt x="498" y="3615"/>
                    <a:pt x="228" y="4059"/>
                  </a:cubicBezTo>
                  <a:cubicBezTo>
                    <a:pt x="0" y="4513"/>
                    <a:pt x="44" y="5054"/>
                    <a:pt x="357" y="5508"/>
                  </a:cubicBezTo>
                  <a:cubicBezTo>
                    <a:pt x="682" y="5952"/>
                    <a:pt x="1082" y="6406"/>
                    <a:pt x="1537" y="6764"/>
                  </a:cubicBezTo>
                  <a:cubicBezTo>
                    <a:pt x="1439" y="7575"/>
                    <a:pt x="1439" y="8441"/>
                    <a:pt x="1623" y="9198"/>
                  </a:cubicBezTo>
                  <a:cubicBezTo>
                    <a:pt x="2164" y="11817"/>
                    <a:pt x="4199" y="13753"/>
                    <a:pt x="6579" y="14067"/>
                  </a:cubicBezTo>
                  <a:cubicBezTo>
                    <a:pt x="7715" y="14749"/>
                    <a:pt x="9014" y="15063"/>
                    <a:pt x="10420" y="15063"/>
                  </a:cubicBezTo>
                  <a:cubicBezTo>
                    <a:pt x="12530" y="15063"/>
                    <a:pt x="14478" y="14294"/>
                    <a:pt x="15733" y="13624"/>
                  </a:cubicBezTo>
                  <a:cubicBezTo>
                    <a:pt x="16415" y="13256"/>
                    <a:pt x="16772" y="12498"/>
                    <a:pt x="16588" y="11730"/>
                  </a:cubicBezTo>
                  <a:cubicBezTo>
                    <a:pt x="16415" y="10962"/>
                    <a:pt x="15733" y="10464"/>
                    <a:pt x="15019" y="10464"/>
                  </a:cubicBezTo>
                  <a:cubicBezTo>
                    <a:pt x="14878" y="10464"/>
                    <a:pt x="14748" y="10464"/>
                    <a:pt x="14608" y="10507"/>
                  </a:cubicBezTo>
                  <a:cubicBezTo>
                    <a:pt x="14521" y="10551"/>
                    <a:pt x="14380" y="10551"/>
                    <a:pt x="14294" y="10605"/>
                  </a:cubicBezTo>
                  <a:cubicBezTo>
                    <a:pt x="14337" y="10551"/>
                    <a:pt x="14337" y="10507"/>
                    <a:pt x="14380" y="10464"/>
                  </a:cubicBezTo>
                  <a:cubicBezTo>
                    <a:pt x="15105" y="9339"/>
                    <a:pt x="15376" y="7802"/>
                    <a:pt x="15019" y="6450"/>
                  </a:cubicBezTo>
                  <a:cubicBezTo>
                    <a:pt x="14694" y="5324"/>
                    <a:pt x="13980" y="4426"/>
                    <a:pt x="12985" y="3929"/>
                  </a:cubicBezTo>
                  <a:cubicBezTo>
                    <a:pt x="12628" y="3745"/>
                    <a:pt x="12216" y="3615"/>
                    <a:pt x="11816" y="3518"/>
                  </a:cubicBezTo>
                  <a:cubicBezTo>
                    <a:pt x="11859" y="2977"/>
                    <a:pt x="11816" y="2435"/>
                    <a:pt x="11589" y="1949"/>
                  </a:cubicBezTo>
                  <a:cubicBezTo>
                    <a:pt x="11048" y="726"/>
                    <a:pt x="9695" y="1"/>
                    <a:pt x="80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4" name="Google Shape;1131;p32"/>
            <p:cNvSpPr/>
            <p:nvPr/>
          </p:nvSpPr>
          <p:spPr>
            <a:xfrm>
              <a:off x="7733705" y="2138696"/>
              <a:ext cx="515862" cy="462166"/>
            </a:xfrm>
            <a:custGeom>
              <a:avLst/>
              <a:gdLst/>
              <a:ahLst/>
              <a:cxnLst/>
              <a:rect l="l" t="t" r="r" b="b"/>
              <a:pathLst>
                <a:path w="14651" h="13126" extrusionOk="0">
                  <a:moveTo>
                    <a:pt x="6990" y="1623"/>
                  </a:moveTo>
                  <a:cubicBezTo>
                    <a:pt x="7531" y="1623"/>
                    <a:pt x="7931" y="1710"/>
                    <a:pt x="8115" y="1937"/>
                  </a:cubicBezTo>
                  <a:cubicBezTo>
                    <a:pt x="8299" y="2251"/>
                    <a:pt x="8072" y="2705"/>
                    <a:pt x="7888" y="2976"/>
                  </a:cubicBezTo>
                  <a:cubicBezTo>
                    <a:pt x="7531" y="3604"/>
                    <a:pt x="6806" y="4145"/>
                    <a:pt x="5994" y="4512"/>
                  </a:cubicBezTo>
                  <a:cubicBezTo>
                    <a:pt x="5453" y="4783"/>
                    <a:pt x="4869" y="4869"/>
                    <a:pt x="4242" y="4869"/>
                  </a:cubicBezTo>
                  <a:cubicBezTo>
                    <a:pt x="3971" y="4869"/>
                    <a:pt x="3701" y="4869"/>
                    <a:pt x="3376" y="4826"/>
                  </a:cubicBezTo>
                  <a:cubicBezTo>
                    <a:pt x="3830" y="3333"/>
                    <a:pt x="4999" y="1667"/>
                    <a:pt x="6849" y="1623"/>
                  </a:cubicBezTo>
                  <a:close/>
                  <a:moveTo>
                    <a:pt x="3160" y="6092"/>
                  </a:moveTo>
                  <a:lnTo>
                    <a:pt x="3160" y="6092"/>
                  </a:lnTo>
                  <a:cubicBezTo>
                    <a:pt x="3646" y="6222"/>
                    <a:pt x="4101" y="6265"/>
                    <a:pt x="4599" y="6265"/>
                  </a:cubicBezTo>
                  <a:lnTo>
                    <a:pt x="4869" y="6265"/>
                  </a:lnTo>
                  <a:cubicBezTo>
                    <a:pt x="4285" y="7217"/>
                    <a:pt x="4014" y="8343"/>
                    <a:pt x="4144" y="9338"/>
                  </a:cubicBezTo>
                  <a:cubicBezTo>
                    <a:pt x="4101" y="9284"/>
                    <a:pt x="4058" y="9241"/>
                    <a:pt x="4014" y="9154"/>
                  </a:cubicBezTo>
                  <a:cubicBezTo>
                    <a:pt x="3376" y="8429"/>
                    <a:pt x="3062" y="7304"/>
                    <a:pt x="3160" y="6092"/>
                  </a:cubicBezTo>
                  <a:close/>
                  <a:moveTo>
                    <a:pt x="9868" y="5367"/>
                  </a:moveTo>
                  <a:cubicBezTo>
                    <a:pt x="10323" y="5367"/>
                    <a:pt x="10636" y="5454"/>
                    <a:pt x="10864" y="5681"/>
                  </a:cubicBezTo>
                  <a:cubicBezTo>
                    <a:pt x="11134" y="5995"/>
                    <a:pt x="11275" y="6493"/>
                    <a:pt x="11221" y="7034"/>
                  </a:cubicBezTo>
                  <a:cubicBezTo>
                    <a:pt x="11047" y="8429"/>
                    <a:pt x="9511" y="9241"/>
                    <a:pt x="8245" y="9739"/>
                  </a:cubicBezTo>
                  <a:cubicBezTo>
                    <a:pt x="7661" y="9966"/>
                    <a:pt x="7120" y="10096"/>
                    <a:pt x="6622" y="10150"/>
                  </a:cubicBezTo>
                  <a:lnTo>
                    <a:pt x="6579" y="10096"/>
                  </a:lnTo>
                  <a:cubicBezTo>
                    <a:pt x="6081" y="9652"/>
                    <a:pt x="5951" y="8884"/>
                    <a:pt x="6178" y="8072"/>
                  </a:cubicBezTo>
                  <a:cubicBezTo>
                    <a:pt x="6492" y="6850"/>
                    <a:pt x="7704" y="5724"/>
                    <a:pt x="9057" y="5454"/>
                  </a:cubicBezTo>
                  <a:cubicBezTo>
                    <a:pt x="9381" y="5367"/>
                    <a:pt x="9652" y="5367"/>
                    <a:pt x="9868" y="5367"/>
                  </a:cubicBezTo>
                  <a:close/>
                  <a:moveTo>
                    <a:pt x="6990" y="0"/>
                  </a:moveTo>
                  <a:cubicBezTo>
                    <a:pt x="6893" y="0"/>
                    <a:pt x="6763" y="0"/>
                    <a:pt x="6676" y="44"/>
                  </a:cubicBezTo>
                  <a:cubicBezTo>
                    <a:pt x="5540" y="87"/>
                    <a:pt x="4371" y="628"/>
                    <a:pt x="3560" y="1494"/>
                  </a:cubicBezTo>
                  <a:cubicBezTo>
                    <a:pt x="2792" y="2251"/>
                    <a:pt x="2207" y="3203"/>
                    <a:pt x="1850" y="4242"/>
                  </a:cubicBezTo>
                  <a:cubicBezTo>
                    <a:pt x="1439" y="4058"/>
                    <a:pt x="1082" y="3744"/>
                    <a:pt x="725" y="3430"/>
                  </a:cubicBezTo>
                  <a:cubicBezTo>
                    <a:pt x="628" y="3387"/>
                    <a:pt x="541" y="3333"/>
                    <a:pt x="455" y="3333"/>
                  </a:cubicBezTo>
                  <a:cubicBezTo>
                    <a:pt x="314" y="3333"/>
                    <a:pt x="130" y="3430"/>
                    <a:pt x="87" y="3517"/>
                  </a:cubicBezTo>
                  <a:cubicBezTo>
                    <a:pt x="0" y="3658"/>
                    <a:pt x="43" y="3831"/>
                    <a:pt x="130" y="3971"/>
                  </a:cubicBezTo>
                  <a:cubicBezTo>
                    <a:pt x="498" y="4512"/>
                    <a:pt x="996" y="4956"/>
                    <a:pt x="1537" y="5367"/>
                  </a:cubicBezTo>
                  <a:cubicBezTo>
                    <a:pt x="1396" y="6265"/>
                    <a:pt x="1396" y="7174"/>
                    <a:pt x="1537" y="8029"/>
                  </a:cubicBezTo>
                  <a:cubicBezTo>
                    <a:pt x="2023" y="10280"/>
                    <a:pt x="3787" y="11989"/>
                    <a:pt x="5908" y="12130"/>
                  </a:cubicBezTo>
                  <a:cubicBezTo>
                    <a:pt x="5908" y="12173"/>
                    <a:pt x="5951" y="12173"/>
                    <a:pt x="5994" y="12216"/>
                  </a:cubicBezTo>
                  <a:cubicBezTo>
                    <a:pt x="6990" y="12801"/>
                    <a:pt x="8115" y="13125"/>
                    <a:pt x="9381" y="13125"/>
                  </a:cubicBezTo>
                  <a:cubicBezTo>
                    <a:pt x="11275" y="13125"/>
                    <a:pt x="13071" y="12400"/>
                    <a:pt x="14250" y="11773"/>
                  </a:cubicBezTo>
                  <a:cubicBezTo>
                    <a:pt x="14564" y="11589"/>
                    <a:pt x="14651" y="11275"/>
                    <a:pt x="14564" y="11005"/>
                  </a:cubicBezTo>
                  <a:cubicBezTo>
                    <a:pt x="14521" y="10691"/>
                    <a:pt x="14294" y="10507"/>
                    <a:pt x="13980" y="10507"/>
                  </a:cubicBezTo>
                  <a:lnTo>
                    <a:pt x="13796" y="10507"/>
                  </a:lnTo>
                  <a:cubicBezTo>
                    <a:pt x="12714" y="10777"/>
                    <a:pt x="11275" y="11134"/>
                    <a:pt x="9922" y="11134"/>
                  </a:cubicBezTo>
                  <a:lnTo>
                    <a:pt x="9825" y="11134"/>
                  </a:lnTo>
                  <a:cubicBezTo>
                    <a:pt x="9868" y="11091"/>
                    <a:pt x="9922" y="11091"/>
                    <a:pt x="9922" y="11091"/>
                  </a:cubicBezTo>
                  <a:cubicBezTo>
                    <a:pt x="11091" y="10507"/>
                    <a:pt x="11946" y="9782"/>
                    <a:pt x="12487" y="8970"/>
                  </a:cubicBezTo>
                  <a:cubicBezTo>
                    <a:pt x="13071" y="8072"/>
                    <a:pt x="13298" y="6806"/>
                    <a:pt x="13028" y="5768"/>
                  </a:cubicBezTo>
                  <a:cubicBezTo>
                    <a:pt x="12757" y="4869"/>
                    <a:pt x="12259" y="4242"/>
                    <a:pt x="11491" y="3831"/>
                  </a:cubicBezTo>
                  <a:cubicBezTo>
                    <a:pt x="11004" y="3560"/>
                    <a:pt x="10409" y="3430"/>
                    <a:pt x="9825" y="3430"/>
                  </a:cubicBezTo>
                  <a:cubicBezTo>
                    <a:pt x="9695" y="3430"/>
                    <a:pt x="9598" y="3474"/>
                    <a:pt x="9468" y="3474"/>
                  </a:cubicBezTo>
                  <a:cubicBezTo>
                    <a:pt x="9825" y="2705"/>
                    <a:pt x="9922" y="1981"/>
                    <a:pt x="9652" y="1396"/>
                  </a:cubicBezTo>
                  <a:cubicBezTo>
                    <a:pt x="9241" y="541"/>
                    <a:pt x="8245" y="0"/>
                    <a:pt x="6990" y="0"/>
                  </a:cubicBezTo>
                  <a:close/>
                </a:path>
              </a:pathLst>
            </a:custGeom>
            <a:solidFill>
              <a:srgbClr val="F0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5" name="Google Shape;1132;p32"/>
            <p:cNvSpPr/>
            <p:nvPr/>
          </p:nvSpPr>
          <p:spPr>
            <a:xfrm>
              <a:off x="7727227" y="2132217"/>
              <a:ext cx="528819" cy="474736"/>
            </a:xfrm>
            <a:custGeom>
              <a:avLst/>
              <a:gdLst/>
              <a:ahLst/>
              <a:cxnLst/>
              <a:rect l="l" t="t" r="r" b="b"/>
              <a:pathLst>
                <a:path w="15019" h="13483" extrusionOk="0">
                  <a:moveTo>
                    <a:pt x="7174" y="1991"/>
                  </a:moveTo>
                  <a:cubicBezTo>
                    <a:pt x="7672" y="1991"/>
                    <a:pt x="8029" y="2078"/>
                    <a:pt x="8115" y="2219"/>
                  </a:cubicBezTo>
                  <a:cubicBezTo>
                    <a:pt x="8256" y="2392"/>
                    <a:pt x="8159" y="2706"/>
                    <a:pt x="7942" y="3073"/>
                  </a:cubicBezTo>
                  <a:cubicBezTo>
                    <a:pt x="7574" y="3658"/>
                    <a:pt x="6903" y="4199"/>
                    <a:pt x="6092" y="4556"/>
                  </a:cubicBezTo>
                  <a:cubicBezTo>
                    <a:pt x="5594" y="4783"/>
                    <a:pt x="5010" y="4870"/>
                    <a:pt x="4426" y="4870"/>
                  </a:cubicBezTo>
                  <a:cubicBezTo>
                    <a:pt x="4242" y="4870"/>
                    <a:pt x="4014" y="4870"/>
                    <a:pt x="3830" y="4826"/>
                  </a:cubicBezTo>
                  <a:cubicBezTo>
                    <a:pt x="4285" y="3474"/>
                    <a:pt x="5367" y="2035"/>
                    <a:pt x="7077" y="1991"/>
                  </a:cubicBezTo>
                  <a:close/>
                  <a:moveTo>
                    <a:pt x="7033" y="1623"/>
                  </a:moveTo>
                  <a:cubicBezTo>
                    <a:pt x="5183" y="1678"/>
                    <a:pt x="3830" y="3301"/>
                    <a:pt x="3344" y="5140"/>
                  </a:cubicBezTo>
                  <a:cubicBezTo>
                    <a:pt x="3701" y="5194"/>
                    <a:pt x="4058" y="5237"/>
                    <a:pt x="4426" y="5237"/>
                  </a:cubicBezTo>
                  <a:cubicBezTo>
                    <a:pt x="5053" y="5237"/>
                    <a:pt x="5637" y="5140"/>
                    <a:pt x="6265" y="4870"/>
                  </a:cubicBezTo>
                  <a:cubicBezTo>
                    <a:pt x="7033" y="4556"/>
                    <a:pt x="7802" y="3971"/>
                    <a:pt x="8256" y="3247"/>
                  </a:cubicBezTo>
                  <a:cubicBezTo>
                    <a:pt x="8483" y="2933"/>
                    <a:pt x="8700" y="2392"/>
                    <a:pt x="8429" y="2035"/>
                  </a:cubicBezTo>
                  <a:cubicBezTo>
                    <a:pt x="8213" y="1678"/>
                    <a:pt x="7574" y="1623"/>
                    <a:pt x="7174" y="1623"/>
                  </a:cubicBezTo>
                  <a:close/>
                  <a:moveTo>
                    <a:pt x="3517" y="6493"/>
                  </a:moveTo>
                  <a:lnTo>
                    <a:pt x="3517" y="6493"/>
                  </a:lnTo>
                  <a:cubicBezTo>
                    <a:pt x="3928" y="6590"/>
                    <a:pt x="4328" y="6633"/>
                    <a:pt x="4739" y="6633"/>
                  </a:cubicBezTo>
                  <a:cubicBezTo>
                    <a:pt x="4328" y="7401"/>
                    <a:pt x="4155" y="8213"/>
                    <a:pt x="4101" y="8981"/>
                  </a:cubicBezTo>
                  <a:cubicBezTo>
                    <a:pt x="3701" y="8300"/>
                    <a:pt x="3473" y="7445"/>
                    <a:pt x="3517" y="6493"/>
                  </a:cubicBezTo>
                  <a:close/>
                  <a:moveTo>
                    <a:pt x="3203" y="6049"/>
                  </a:moveTo>
                  <a:lnTo>
                    <a:pt x="3203" y="6049"/>
                  </a:lnTo>
                  <a:cubicBezTo>
                    <a:pt x="3019" y="7304"/>
                    <a:pt x="3289" y="8570"/>
                    <a:pt x="4058" y="9468"/>
                  </a:cubicBezTo>
                  <a:cubicBezTo>
                    <a:pt x="4242" y="9695"/>
                    <a:pt x="4426" y="9879"/>
                    <a:pt x="4599" y="10009"/>
                  </a:cubicBezTo>
                  <a:cubicBezTo>
                    <a:pt x="4285" y="8754"/>
                    <a:pt x="4599" y="7358"/>
                    <a:pt x="5410" y="6276"/>
                  </a:cubicBezTo>
                  <a:lnTo>
                    <a:pt x="4783" y="6276"/>
                  </a:lnTo>
                  <a:cubicBezTo>
                    <a:pt x="4242" y="6276"/>
                    <a:pt x="3701" y="6179"/>
                    <a:pt x="3203" y="6049"/>
                  </a:cubicBezTo>
                  <a:close/>
                  <a:moveTo>
                    <a:pt x="10052" y="5735"/>
                  </a:moveTo>
                  <a:cubicBezTo>
                    <a:pt x="10463" y="5735"/>
                    <a:pt x="10734" y="5822"/>
                    <a:pt x="10918" y="6006"/>
                  </a:cubicBezTo>
                  <a:cubicBezTo>
                    <a:pt x="11188" y="6276"/>
                    <a:pt x="11275" y="6720"/>
                    <a:pt x="11231" y="7218"/>
                  </a:cubicBezTo>
                  <a:cubicBezTo>
                    <a:pt x="11091" y="8527"/>
                    <a:pt x="9608" y="9252"/>
                    <a:pt x="8343" y="9739"/>
                  </a:cubicBezTo>
                  <a:cubicBezTo>
                    <a:pt x="7802" y="9966"/>
                    <a:pt x="7347" y="10107"/>
                    <a:pt x="6903" y="10150"/>
                  </a:cubicBezTo>
                  <a:cubicBezTo>
                    <a:pt x="6265" y="9565"/>
                    <a:pt x="6449" y="8657"/>
                    <a:pt x="6536" y="8300"/>
                  </a:cubicBezTo>
                  <a:cubicBezTo>
                    <a:pt x="6860" y="7131"/>
                    <a:pt x="7985" y="6092"/>
                    <a:pt x="9295" y="5822"/>
                  </a:cubicBezTo>
                  <a:cubicBezTo>
                    <a:pt x="9608" y="5735"/>
                    <a:pt x="9836" y="5735"/>
                    <a:pt x="10052" y="5735"/>
                  </a:cubicBezTo>
                  <a:close/>
                  <a:moveTo>
                    <a:pt x="10052" y="5367"/>
                  </a:moveTo>
                  <a:cubicBezTo>
                    <a:pt x="9782" y="5367"/>
                    <a:pt x="9468" y="5411"/>
                    <a:pt x="9241" y="5465"/>
                  </a:cubicBezTo>
                  <a:cubicBezTo>
                    <a:pt x="7845" y="5778"/>
                    <a:pt x="6536" y="6817"/>
                    <a:pt x="6178" y="8213"/>
                  </a:cubicBezTo>
                  <a:cubicBezTo>
                    <a:pt x="5951" y="8981"/>
                    <a:pt x="6049" y="9836"/>
                    <a:pt x="6633" y="10420"/>
                  </a:cubicBezTo>
                  <a:cubicBezTo>
                    <a:pt x="6676" y="10464"/>
                    <a:pt x="6719" y="10507"/>
                    <a:pt x="6763" y="10550"/>
                  </a:cubicBezTo>
                  <a:cubicBezTo>
                    <a:pt x="7347" y="10464"/>
                    <a:pt x="7888" y="10334"/>
                    <a:pt x="8483" y="10107"/>
                  </a:cubicBezTo>
                  <a:cubicBezTo>
                    <a:pt x="9738" y="9609"/>
                    <a:pt x="11405" y="8797"/>
                    <a:pt x="11589" y="7261"/>
                  </a:cubicBezTo>
                  <a:cubicBezTo>
                    <a:pt x="11632" y="6720"/>
                    <a:pt x="11545" y="6136"/>
                    <a:pt x="11188" y="5735"/>
                  </a:cubicBezTo>
                  <a:cubicBezTo>
                    <a:pt x="10918" y="5465"/>
                    <a:pt x="10463" y="5367"/>
                    <a:pt x="10052" y="5367"/>
                  </a:cubicBezTo>
                  <a:close/>
                  <a:moveTo>
                    <a:pt x="7174" y="368"/>
                  </a:moveTo>
                  <a:cubicBezTo>
                    <a:pt x="8115" y="368"/>
                    <a:pt x="9241" y="682"/>
                    <a:pt x="9652" y="1623"/>
                  </a:cubicBezTo>
                  <a:cubicBezTo>
                    <a:pt x="9966" y="2392"/>
                    <a:pt x="9738" y="3203"/>
                    <a:pt x="9338" y="3885"/>
                  </a:cubicBezTo>
                  <a:cubicBezTo>
                    <a:pt x="9565" y="3842"/>
                    <a:pt x="9782" y="3788"/>
                    <a:pt x="10009" y="3788"/>
                  </a:cubicBezTo>
                  <a:cubicBezTo>
                    <a:pt x="10550" y="3788"/>
                    <a:pt x="11091" y="3928"/>
                    <a:pt x="11589" y="4199"/>
                  </a:cubicBezTo>
                  <a:cubicBezTo>
                    <a:pt x="13352" y="5097"/>
                    <a:pt x="13525" y="7531"/>
                    <a:pt x="12541" y="9068"/>
                  </a:cubicBezTo>
                  <a:cubicBezTo>
                    <a:pt x="11946" y="9966"/>
                    <a:pt x="11004" y="10648"/>
                    <a:pt x="10009" y="11091"/>
                  </a:cubicBezTo>
                  <a:cubicBezTo>
                    <a:pt x="9782" y="11232"/>
                    <a:pt x="9511" y="11318"/>
                    <a:pt x="9295" y="11459"/>
                  </a:cubicBezTo>
                  <a:cubicBezTo>
                    <a:pt x="9565" y="11459"/>
                    <a:pt x="9836" y="11502"/>
                    <a:pt x="10106" y="11502"/>
                  </a:cubicBezTo>
                  <a:cubicBezTo>
                    <a:pt x="11405" y="11502"/>
                    <a:pt x="12811" y="11189"/>
                    <a:pt x="14023" y="10875"/>
                  </a:cubicBezTo>
                  <a:lnTo>
                    <a:pt x="14164" y="10875"/>
                  </a:lnTo>
                  <a:cubicBezTo>
                    <a:pt x="14651" y="10875"/>
                    <a:pt x="14791" y="11589"/>
                    <a:pt x="14337" y="11816"/>
                  </a:cubicBezTo>
                  <a:cubicBezTo>
                    <a:pt x="12898" y="12584"/>
                    <a:pt x="11188" y="13125"/>
                    <a:pt x="9565" y="13125"/>
                  </a:cubicBezTo>
                  <a:cubicBezTo>
                    <a:pt x="8429" y="13125"/>
                    <a:pt x="7304" y="12855"/>
                    <a:pt x="6265" y="12227"/>
                  </a:cubicBezTo>
                  <a:cubicBezTo>
                    <a:pt x="6222" y="12227"/>
                    <a:pt x="6178" y="12173"/>
                    <a:pt x="6135" y="12130"/>
                  </a:cubicBezTo>
                  <a:cubicBezTo>
                    <a:pt x="4014" y="12000"/>
                    <a:pt x="2348" y="10236"/>
                    <a:pt x="1894" y="8170"/>
                  </a:cubicBezTo>
                  <a:cubicBezTo>
                    <a:pt x="1721" y="7304"/>
                    <a:pt x="1764" y="6363"/>
                    <a:pt x="1937" y="5465"/>
                  </a:cubicBezTo>
                  <a:cubicBezTo>
                    <a:pt x="1353" y="5097"/>
                    <a:pt x="855" y="4599"/>
                    <a:pt x="455" y="4058"/>
                  </a:cubicBezTo>
                  <a:cubicBezTo>
                    <a:pt x="314" y="3885"/>
                    <a:pt x="455" y="3701"/>
                    <a:pt x="639" y="3701"/>
                  </a:cubicBezTo>
                  <a:cubicBezTo>
                    <a:pt x="682" y="3701"/>
                    <a:pt x="725" y="3701"/>
                    <a:pt x="768" y="3744"/>
                  </a:cubicBezTo>
                  <a:cubicBezTo>
                    <a:pt x="1180" y="4155"/>
                    <a:pt x="1623" y="4469"/>
                    <a:pt x="2121" y="4696"/>
                  </a:cubicBezTo>
                  <a:cubicBezTo>
                    <a:pt x="2478" y="3614"/>
                    <a:pt x="3073" y="2576"/>
                    <a:pt x="3830" y="1807"/>
                  </a:cubicBezTo>
                  <a:cubicBezTo>
                    <a:pt x="4642" y="996"/>
                    <a:pt x="5724" y="455"/>
                    <a:pt x="6860" y="412"/>
                  </a:cubicBezTo>
                  <a:cubicBezTo>
                    <a:pt x="6947" y="368"/>
                    <a:pt x="7077" y="368"/>
                    <a:pt x="7174" y="368"/>
                  </a:cubicBezTo>
                  <a:close/>
                  <a:moveTo>
                    <a:pt x="7174" y="0"/>
                  </a:moveTo>
                  <a:cubicBezTo>
                    <a:pt x="7033" y="0"/>
                    <a:pt x="6947" y="0"/>
                    <a:pt x="6860" y="55"/>
                  </a:cubicBezTo>
                  <a:cubicBezTo>
                    <a:pt x="5637" y="98"/>
                    <a:pt x="4469" y="682"/>
                    <a:pt x="3614" y="1537"/>
                  </a:cubicBezTo>
                  <a:cubicBezTo>
                    <a:pt x="2889" y="2262"/>
                    <a:pt x="2305" y="3160"/>
                    <a:pt x="1937" y="4199"/>
                  </a:cubicBezTo>
                  <a:cubicBezTo>
                    <a:pt x="1623" y="3971"/>
                    <a:pt x="1309" y="3744"/>
                    <a:pt x="1039" y="3474"/>
                  </a:cubicBezTo>
                  <a:cubicBezTo>
                    <a:pt x="909" y="3387"/>
                    <a:pt x="768" y="3344"/>
                    <a:pt x="639" y="3344"/>
                  </a:cubicBezTo>
                  <a:cubicBezTo>
                    <a:pt x="411" y="3344"/>
                    <a:pt x="227" y="3430"/>
                    <a:pt x="98" y="3658"/>
                  </a:cubicBezTo>
                  <a:cubicBezTo>
                    <a:pt x="0" y="3842"/>
                    <a:pt x="43" y="4058"/>
                    <a:pt x="141" y="4242"/>
                  </a:cubicBezTo>
                  <a:cubicBezTo>
                    <a:pt x="541" y="4783"/>
                    <a:pt x="996" y="5237"/>
                    <a:pt x="1537" y="5638"/>
                  </a:cubicBezTo>
                  <a:cubicBezTo>
                    <a:pt x="1396" y="6547"/>
                    <a:pt x="1396" y="7445"/>
                    <a:pt x="1580" y="8256"/>
                  </a:cubicBezTo>
                  <a:cubicBezTo>
                    <a:pt x="2034" y="10604"/>
                    <a:pt x="3830" y="12314"/>
                    <a:pt x="5995" y="12498"/>
                  </a:cubicBezTo>
                  <a:cubicBezTo>
                    <a:pt x="6049" y="12498"/>
                    <a:pt x="6049" y="12541"/>
                    <a:pt x="6092" y="12541"/>
                  </a:cubicBezTo>
                  <a:cubicBezTo>
                    <a:pt x="7131" y="13169"/>
                    <a:pt x="8256" y="13482"/>
                    <a:pt x="9565" y="13482"/>
                  </a:cubicBezTo>
                  <a:cubicBezTo>
                    <a:pt x="11502" y="13482"/>
                    <a:pt x="13298" y="12714"/>
                    <a:pt x="14521" y="12130"/>
                  </a:cubicBezTo>
                  <a:cubicBezTo>
                    <a:pt x="14878" y="11957"/>
                    <a:pt x="15019" y="11546"/>
                    <a:pt x="14921" y="11145"/>
                  </a:cubicBezTo>
                  <a:cubicBezTo>
                    <a:pt x="14835" y="10734"/>
                    <a:pt x="14521" y="10507"/>
                    <a:pt x="14164" y="10507"/>
                  </a:cubicBezTo>
                  <a:lnTo>
                    <a:pt x="13937" y="10507"/>
                  </a:lnTo>
                  <a:cubicBezTo>
                    <a:pt x="13028" y="10734"/>
                    <a:pt x="11946" y="11005"/>
                    <a:pt x="10820" y="11091"/>
                  </a:cubicBezTo>
                  <a:cubicBezTo>
                    <a:pt x="11675" y="10550"/>
                    <a:pt x="12357" y="9966"/>
                    <a:pt x="12855" y="9252"/>
                  </a:cubicBezTo>
                  <a:cubicBezTo>
                    <a:pt x="13439" y="8300"/>
                    <a:pt x="13666" y="6990"/>
                    <a:pt x="13352" y="5908"/>
                  </a:cubicBezTo>
                  <a:cubicBezTo>
                    <a:pt x="13125" y="4967"/>
                    <a:pt x="12541" y="4242"/>
                    <a:pt x="11773" y="3885"/>
                  </a:cubicBezTo>
                  <a:cubicBezTo>
                    <a:pt x="11231" y="3614"/>
                    <a:pt x="10647" y="3430"/>
                    <a:pt x="10009" y="3430"/>
                  </a:cubicBezTo>
                  <a:lnTo>
                    <a:pt x="9966" y="3430"/>
                  </a:lnTo>
                  <a:cubicBezTo>
                    <a:pt x="10236" y="2760"/>
                    <a:pt x="10236" y="2078"/>
                    <a:pt x="9966" y="1494"/>
                  </a:cubicBezTo>
                  <a:cubicBezTo>
                    <a:pt x="9565" y="596"/>
                    <a:pt x="8526" y="0"/>
                    <a:pt x="717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6" name="Google Shape;1133;p32"/>
            <p:cNvSpPr/>
            <p:nvPr/>
          </p:nvSpPr>
          <p:spPr>
            <a:xfrm>
              <a:off x="8133726" y="2305556"/>
              <a:ext cx="17535" cy="14119"/>
            </a:xfrm>
            <a:custGeom>
              <a:avLst/>
              <a:gdLst/>
              <a:ahLst/>
              <a:cxnLst/>
              <a:rect l="l" t="t" r="r" b="b"/>
              <a:pathLst>
                <a:path w="498" h="401" extrusionOk="0">
                  <a:moveTo>
                    <a:pt x="228" y="1"/>
                  </a:moveTo>
                  <a:cubicBezTo>
                    <a:pt x="130" y="1"/>
                    <a:pt x="0" y="87"/>
                    <a:pt x="44" y="217"/>
                  </a:cubicBezTo>
                  <a:cubicBezTo>
                    <a:pt x="44" y="358"/>
                    <a:pt x="130" y="401"/>
                    <a:pt x="271" y="401"/>
                  </a:cubicBezTo>
                  <a:cubicBezTo>
                    <a:pt x="498" y="401"/>
                    <a:pt x="498" y="44"/>
                    <a:pt x="27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7" name="Google Shape;1134;p32"/>
            <p:cNvSpPr/>
            <p:nvPr/>
          </p:nvSpPr>
          <p:spPr>
            <a:xfrm>
              <a:off x="8155803" y="2366504"/>
              <a:ext cx="14507" cy="14154"/>
            </a:xfrm>
            <a:custGeom>
              <a:avLst/>
              <a:gdLst/>
              <a:ahLst/>
              <a:cxnLst/>
              <a:rect l="l" t="t" r="r" b="b"/>
              <a:pathLst>
                <a:path w="412" h="402" extrusionOk="0">
                  <a:moveTo>
                    <a:pt x="206" y="1"/>
                  </a:moveTo>
                  <a:cubicBezTo>
                    <a:pt x="163" y="1"/>
                    <a:pt x="120" y="23"/>
                    <a:pt x="98" y="66"/>
                  </a:cubicBezTo>
                  <a:cubicBezTo>
                    <a:pt x="44" y="66"/>
                    <a:pt x="44" y="66"/>
                    <a:pt x="44" y="109"/>
                  </a:cubicBezTo>
                  <a:cubicBezTo>
                    <a:pt x="1" y="163"/>
                    <a:pt x="1" y="163"/>
                    <a:pt x="1" y="206"/>
                  </a:cubicBezTo>
                  <a:cubicBezTo>
                    <a:pt x="1" y="250"/>
                    <a:pt x="1" y="250"/>
                    <a:pt x="44" y="293"/>
                  </a:cubicBezTo>
                  <a:cubicBezTo>
                    <a:pt x="83" y="356"/>
                    <a:pt x="117" y="401"/>
                    <a:pt x="165" y="401"/>
                  </a:cubicBezTo>
                  <a:cubicBezTo>
                    <a:pt x="183" y="401"/>
                    <a:pt x="204" y="395"/>
                    <a:pt x="228" y="380"/>
                  </a:cubicBezTo>
                  <a:cubicBezTo>
                    <a:pt x="228" y="336"/>
                    <a:pt x="271" y="336"/>
                    <a:pt x="271" y="336"/>
                  </a:cubicBezTo>
                  <a:cubicBezTo>
                    <a:pt x="369" y="293"/>
                    <a:pt x="412" y="250"/>
                    <a:pt x="369" y="163"/>
                  </a:cubicBezTo>
                  <a:cubicBezTo>
                    <a:pt x="369" y="163"/>
                    <a:pt x="369" y="109"/>
                    <a:pt x="315" y="66"/>
                  </a:cubicBezTo>
                  <a:cubicBezTo>
                    <a:pt x="293" y="23"/>
                    <a:pt x="250" y="1"/>
                    <a:pt x="206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8" name="Google Shape;1135;p32"/>
            <p:cNvSpPr/>
            <p:nvPr/>
          </p:nvSpPr>
          <p:spPr>
            <a:xfrm>
              <a:off x="8067038" y="2286507"/>
              <a:ext cx="14154" cy="11091"/>
            </a:xfrm>
            <a:custGeom>
              <a:avLst/>
              <a:gdLst/>
              <a:ahLst/>
              <a:cxnLst/>
              <a:rect l="l" t="t" r="r" b="b"/>
              <a:pathLst>
                <a:path w="402" h="315" extrusionOk="0">
                  <a:moveTo>
                    <a:pt x="228" y="1"/>
                  </a:moveTo>
                  <a:cubicBezTo>
                    <a:pt x="185" y="1"/>
                    <a:pt x="131" y="1"/>
                    <a:pt x="44" y="44"/>
                  </a:cubicBezTo>
                  <a:cubicBezTo>
                    <a:pt x="1" y="87"/>
                    <a:pt x="1" y="174"/>
                    <a:pt x="44" y="217"/>
                  </a:cubicBezTo>
                  <a:cubicBezTo>
                    <a:pt x="87" y="314"/>
                    <a:pt x="131" y="314"/>
                    <a:pt x="228" y="314"/>
                  </a:cubicBezTo>
                  <a:cubicBezTo>
                    <a:pt x="315" y="314"/>
                    <a:pt x="401" y="271"/>
                    <a:pt x="401" y="174"/>
                  </a:cubicBezTo>
                  <a:cubicBezTo>
                    <a:pt x="401" y="87"/>
                    <a:pt x="315" y="1"/>
                    <a:pt x="2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19" name="Google Shape;1136;p32"/>
            <p:cNvSpPr/>
            <p:nvPr/>
          </p:nvSpPr>
          <p:spPr>
            <a:xfrm>
              <a:off x="7921128" y="2372244"/>
              <a:ext cx="15668" cy="14260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7" y="0"/>
                  </a:moveTo>
                  <a:cubicBezTo>
                    <a:pt x="44" y="0"/>
                    <a:pt x="1" y="173"/>
                    <a:pt x="87" y="314"/>
                  </a:cubicBezTo>
                  <a:lnTo>
                    <a:pt x="87" y="357"/>
                  </a:lnTo>
                  <a:cubicBezTo>
                    <a:pt x="120" y="390"/>
                    <a:pt x="161" y="404"/>
                    <a:pt x="202" y="404"/>
                  </a:cubicBezTo>
                  <a:cubicBezTo>
                    <a:pt x="267" y="404"/>
                    <a:pt x="331" y="367"/>
                    <a:pt x="358" y="314"/>
                  </a:cubicBezTo>
                  <a:lnTo>
                    <a:pt x="358" y="271"/>
                  </a:lnTo>
                  <a:cubicBezTo>
                    <a:pt x="444" y="173"/>
                    <a:pt x="358" y="0"/>
                    <a:pt x="21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0" name="Google Shape;1137;p32"/>
            <p:cNvSpPr/>
            <p:nvPr/>
          </p:nvSpPr>
          <p:spPr>
            <a:xfrm>
              <a:off x="8033941" y="2523823"/>
              <a:ext cx="15598" cy="12077"/>
            </a:xfrm>
            <a:custGeom>
              <a:avLst/>
              <a:gdLst/>
              <a:ahLst/>
              <a:cxnLst/>
              <a:rect l="l" t="t" r="r" b="b"/>
              <a:pathLst>
                <a:path w="443" h="343" extrusionOk="0">
                  <a:moveTo>
                    <a:pt x="281" y="1"/>
                  </a:moveTo>
                  <a:cubicBezTo>
                    <a:pt x="229" y="1"/>
                    <a:pt x="190" y="36"/>
                    <a:pt x="129" y="67"/>
                  </a:cubicBezTo>
                  <a:cubicBezTo>
                    <a:pt x="1" y="146"/>
                    <a:pt x="71" y="342"/>
                    <a:pt x="216" y="342"/>
                  </a:cubicBezTo>
                  <a:cubicBezTo>
                    <a:pt x="230" y="342"/>
                    <a:pt x="244" y="341"/>
                    <a:pt x="259" y="337"/>
                  </a:cubicBezTo>
                  <a:cubicBezTo>
                    <a:pt x="356" y="294"/>
                    <a:pt x="400" y="240"/>
                    <a:pt x="443" y="153"/>
                  </a:cubicBezTo>
                  <a:cubicBezTo>
                    <a:pt x="443" y="110"/>
                    <a:pt x="443" y="23"/>
                    <a:pt x="356" y="23"/>
                  </a:cubicBezTo>
                  <a:cubicBezTo>
                    <a:pt x="327" y="7"/>
                    <a:pt x="303" y="1"/>
                    <a:pt x="28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1" name="Google Shape;1138;p32"/>
            <p:cNvSpPr/>
            <p:nvPr/>
          </p:nvSpPr>
          <p:spPr>
            <a:xfrm>
              <a:off x="7930670" y="2515231"/>
              <a:ext cx="14119" cy="13450"/>
            </a:xfrm>
            <a:custGeom>
              <a:avLst/>
              <a:gdLst/>
              <a:ahLst/>
              <a:cxnLst/>
              <a:rect l="l" t="t" r="r" b="b"/>
              <a:pathLst>
                <a:path w="401" h="382" extrusionOk="0">
                  <a:moveTo>
                    <a:pt x="227" y="0"/>
                  </a:moveTo>
                  <a:cubicBezTo>
                    <a:pt x="175" y="0"/>
                    <a:pt x="122" y="25"/>
                    <a:pt x="87" y="83"/>
                  </a:cubicBezTo>
                  <a:cubicBezTo>
                    <a:pt x="43" y="83"/>
                    <a:pt x="43" y="127"/>
                    <a:pt x="43" y="127"/>
                  </a:cubicBezTo>
                  <a:cubicBezTo>
                    <a:pt x="0" y="213"/>
                    <a:pt x="0" y="311"/>
                    <a:pt x="87" y="354"/>
                  </a:cubicBezTo>
                  <a:cubicBezTo>
                    <a:pt x="115" y="373"/>
                    <a:pt x="146" y="381"/>
                    <a:pt x="177" y="381"/>
                  </a:cubicBezTo>
                  <a:cubicBezTo>
                    <a:pt x="288" y="381"/>
                    <a:pt x="400" y="270"/>
                    <a:pt x="400" y="127"/>
                  </a:cubicBezTo>
                  <a:cubicBezTo>
                    <a:pt x="375" y="50"/>
                    <a:pt x="301" y="0"/>
                    <a:pt x="22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2" name="Google Shape;1139;p32"/>
            <p:cNvSpPr/>
            <p:nvPr/>
          </p:nvSpPr>
          <p:spPr>
            <a:xfrm>
              <a:off x="8041511" y="2576814"/>
              <a:ext cx="11091" cy="9577"/>
            </a:xfrm>
            <a:custGeom>
              <a:avLst/>
              <a:gdLst/>
              <a:ahLst/>
              <a:cxnLst/>
              <a:rect l="l" t="t" r="r" b="b"/>
              <a:pathLst>
                <a:path w="315" h="272" extrusionOk="0">
                  <a:moveTo>
                    <a:pt x="185" y="1"/>
                  </a:moveTo>
                  <a:cubicBezTo>
                    <a:pt x="1" y="1"/>
                    <a:pt x="1" y="271"/>
                    <a:pt x="141" y="271"/>
                  </a:cubicBezTo>
                  <a:cubicBezTo>
                    <a:pt x="315" y="271"/>
                    <a:pt x="315" y="1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3" name="Google Shape;1140;p32"/>
            <p:cNvSpPr/>
            <p:nvPr/>
          </p:nvSpPr>
          <p:spPr>
            <a:xfrm>
              <a:off x="8160767" y="2546709"/>
              <a:ext cx="15668" cy="11091"/>
            </a:xfrm>
            <a:custGeom>
              <a:avLst/>
              <a:gdLst/>
              <a:ahLst/>
              <a:cxnLst/>
              <a:rect l="l" t="t" r="r" b="b"/>
              <a:pathLst>
                <a:path w="445" h="315" extrusionOk="0">
                  <a:moveTo>
                    <a:pt x="228" y="1"/>
                  </a:moveTo>
                  <a:cubicBezTo>
                    <a:pt x="1" y="1"/>
                    <a:pt x="1" y="315"/>
                    <a:pt x="174" y="315"/>
                  </a:cubicBezTo>
                  <a:cubicBezTo>
                    <a:pt x="401" y="315"/>
                    <a:pt x="444" y="1"/>
                    <a:pt x="2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4" name="Google Shape;1141;p32"/>
            <p:cNvSpPr/>
            <p:nvPr/>
          </p:nvSpPr>
          <p:spPr>
            <a:xfrm>
              <a:off x="7995421" y="2305556"/>
              <a:ext cx="19084" cy="18697"/>
            </a:xfrm>
            <a:custGeom>
              <a:avLst/>
              <a:gdLst/>
              <a:ahLst/>
              <a:cxnLst/>
              <a:rect l="l" t="t" r="r" b="b"/>
              <a:pathLst>
                <a:path w="542" h="531" extrusionOk="0">
                  <a:moveTo>
                    <a:pt x="368" y="1"/>
                  </a:moveTo>
                  <a:cubicBezTo>
                    <a:pt x="271" y="1"/>
                    <a:pt x="228" y="1"/>
                    <a:pt x="185" y="44"/>
                  </a:cubicBezTo>
                  <a:cubicBezTo>
                    <a:pt x="98" y="44"/>
                    <a:pt x="1" y="174"/>
                    <a:pt x="55" y="271"/>
                  </a:cubicBezTo>
                  <a:cubicBezTo>
                    <a:pt x="55" y="314"/>
                    <a:pt x="98" y="401"/>
                    <a:pt x="98" y="401"/>
                  </a:cubicBezTo>
                  <a:cubicBezTo>
                    <a:pt x="123" y="482"/>
                    <a:pt x="209" y="531"/>
                    <a:pt x="293" y="531"/>
                  </a:cubicBezTo>
                  <a:cubicBezTo>
                    <a:pt x="356" y="531"/>
                    <a:pt x="418" y="504"/>
                    <a:pt x="455" y="444"/>
                  </a:cubicBezTo>
                  <a:cubicBezTo>
                    <a:pt x="455" y="401"/>
                    <a:pt x="498" y="358"/>
                    <a:pt x="498" y="314"/>
                  </a:cubicBezTo>
                  <a:cubicBezTo>
                    <a:pt x="542" y="174"/>
                    <a:pt x="455" y="87"/>
                    <a:pt x="36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5" name="Google Shape;1142;p32"/>
            <p:cNvSpPr/>
            <p:nvPr/>
          </p:nvSpPr>
          <p:spPr>
            <a:xfrm>
              <a:off x="7868912" y="2156758"/>
              <a:ext cx="105982" cy="38590"/>
            </a:xfrm>
            <a:custGeom>
              <a:avLst/>
              <a:gdLst/>
              <a:ahLst/>
              <a:cxnLst/>
              <a:rect l="l" t="t" r="r" b="b"/>
              <a:pathLst>
                <a:path w="3010" h="1096" extrusionOk="0">
                  <a:moveTo>
                    <a:pt x="2113" y="0"/>
                  </a:moveTo>
                  <a:cubicBezTo>
                    <a:pt x="1332" y="0"/>
                    <a:pt x="572" y="329"/>
                    <a:pt x="34" y="926"/>
                  </a:cubicBezTo>
                  <a:cubicBezTo>
                    <a:pt x="0" y="1001"/>
                    <a:pt x="76" y="1096"/>
                    <a:pt x="152" y="1096"/>
                  </a:cubicBezTo>
                  <a:cubicBezTo>
                    <a:pt x="175" y="1096"/>
                    <a:pt x="198" y="1087"/>
                    <a:pt x="218" y="1067"/>
                  </a:cubicBezTo>
                  <a:cubicBezTo>
                    <a:pt x="784" y="537"/>
                    <a:pt x="1490" y="223"/>
                    <a:pt x="2263" y="223"/>
                  </a:cubicBezTo>
                  <a:cubicBezTo>
                    <a:pt x="2405" y="223"/>
                    <a:pt x="2549" y="234"/>
                    <a:pt x="2695" y="256"/>
                  </a:cubicBezTo>
                  <a:lnTo>
                    <a:pt x="2695" y="299"/>
                  </a:lnTo>
                  <a:cubicBezTo>
                    <a:pt x="2717" y="391"/>
                    <a:pt x="2785" y="437"/>
                    <a:pt x="2852" y="437"/>
                  </a:cubicBezTo>
                  <a:cubicBezTo>
                    <a:pt x="2920" y="437"/>
                    <a:pt x="2988" y="391"/>
                    <a:pt x="3009" y="299"/>
                  </a:cubicBezTo>
                  <a:lnTo>
                    <a:pt x="3009" y="212"/>
                  </a:lnTo>
                  <a:cubicBezTo>
                    <a:pt x="2974" y="133"/>
                    <a:pt x="2881" y="60"/>
                    <a:pt x="2818" y="60"/>
                  </a:cubicBezTo>
                  <a:cubicBezTo>
                    <a:pt x="2804" y="60"/>
                    <a:pt x="2792" y="64"/>
                    <a:pt x="2782" y="72"/>
                  </a:cubicBezTo>
                  <a:lnTo>
                    <a:pt x="2739" y="72"/>
                  </a:lnTo>
                  <a:cubicBezTo>
                    <a:pt x="2531" y="24"/>
                    <a:pt x="2322" y="0"/>
                    <a:pt x="211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6" name="Google Shape;1143;p32"/>
            <p:cNvSpPr/>
            <p:nvPr/>
          </p:nvSpPr>
          <p:spPr>
            <a:xfrm>
              <a:off x="7839969" y="2243445"/>
              <a:ext cx="17570" cy="12640"/>
            </a:xfrm>
            <a:custGeom>
              <a:avLst/>
              <a:gdLst/>
              <a:ahLst/>
              <a:cxnLst/>
              <a:rect l="l" t="t" r="r" b="b"/>
              <a:pathLst>
                <a:path w="499" h="359" extrusionOk="0">
                  <a:moveTo>
                    <a:pt x="271" y="1"/>
                  </a:moveTo>
                  <a:cubicBezTo>
                    <a:pt x="1" y="1"/>
                    <a:pt x="1" y="358"/>
                    <a:pt x="228" y="358"/>
                  </a:cubicBezTo>
                  <a:cubicBezTo>
                    <a:pt x="455" y="358"/>
                    <a:pt x="499" y="1"/>
                    <a:pt x="27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7" name="Google Shape;1144;p32"/>
            <p:cNvSpPr/>
            <p:nvPr/>
          </p:nvSpPr>
          <p:spPr>
            <a:xfrm>
              <a:off x="7804935" y="2337175"/>
              <a:ext cx="14507" cy="11091"/>
            </a:xfrm>
            <a:custGeom>
              <a:avLst/>
              <a:gdLst/>
              <a:ahLst/>
              <a:cxnLst/>
              <a:rect l="l" t="t" r="r" b="b"/>
              <a:pathLst>
                <a:path w="412" h="315" extrusionOk="0">
                  <a:moveTo>
                    <a:pt x="228" y="1"/>
                  </a:moveTo>
                  <a:cubicBezTo>
                    <a:pt x="55" y="1"/>
                    <a:pt x="0" y="315"/>
                    <a:pt x="184" y="315"/>
                  </a:cubicBezTo>
                  <a:cubicBezTo>
                    <a:pt x="368" y="315"/>
                    <a:pt x="412" y="1"/>
                    <a:pt x="228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8" name="Google Shape;1145;p32"/>
            <p:cNvSpPr/>
            <p:nvPr/>
          </p:nvSpPr>
          <p:spPr>
            <a:xfrm>
              <a:off x="7825885" y="2455903"/>
              <a:ext cx="12570" cy="9718"/>
            </a:xfrm>
            <a:custGeom>
              <a:avLst/>
              <a:gdLst/>
              <a:ahLst/>
              <a:cxnLst/>
              <a:rect l="l" t="t" r="r" b="b"/>
              <a:pathLst>
                <a:path w="357" h="276" extrusionOk="0">
                  <a:moveTo>
                    <a:pt x="207" y="1"/>
                  </a:moveTo>
                  <a:cubicBezTo>
                    <a:pt x="197" y="1"/>
                    <a:pt x="186" y="2"/>
                    <a:pt x="174" y="5"/>
                  </a:cubicBezTo>
                  <a:lnTo>
                    <a:pt x="130" y="5"/>
                  </a:lnTo>
                  <a:cubicBezTo>
                    <a:pt x="1" y="59"/>
                    <a:pt x="44" y="232"/>
                    <a:pt x="130" y="275"/>
                  </a:cubicBezTo>
                  <a:lnTo>
                    <a:pt x="174" y="275"/>
                  </a:lnTo>
                  <a:cubicBezTo>
                    <a:pt x="346" y="275"/>
                    <a:pt x="357" y="1"/>
                    <a:pt x="207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9" name="Google Shape;1146;p32"/>
            <p:cNvSpPr/>
            <p:nvPr/>
          </p:nvSpPr>
          <p:spPr>
            <a:xfrm>
              <a:off x="7876552" y="2329182"/>
              <a:ext cx="17570" cy="9542"/>
            </a:xfrm>
            <a:custGeom>
              <a:avLst/>
              <a:gdLst/>
              <a:ahLst/>
              <a:cxnLst/>
              <a:rect l="l" t="t" r="r" b="b"/>
              <a:pathLst>
                <a:path w="499" h="271" extrusionOk="0">
                  <a:moveTo>
                    <a:pt x="185" y="0"/>
                  </a:moveTo>
                  <a:cubicBezTo>
                    <a:pt x="1" y="0"/>
                    <a:pt x="44" y="271"/>
                    <a:pt x="228" y="271"/>
                  </a:cubicBezTo>
                  <a:lnTo>
                    <a:pt x="314" y="271"/>
                  </a:lnTo>
                  <a:cubicBezTo>
                    <a:pt x="455" y="228"/>
                    <a:pt x="498" y="44"/>
                    <a:pt x="31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0" name="Google Shape;1147;p32"/>
            <p:cNvSpPr/>
            <p:nvPr/>
          </p:nvSpPr>
          <p:spPr>
            <a:xfrm>
              <a:off x="7781309" y="2299077"/>
              <a:ext cx="11091" cy="6514"/>
            </a:xfrm>
            <a:custGeom>
              <a:avLst/>
              <a:gdLst/>
              <a:ahLst/>
              <a:cxnLst/>
              <a:rect l="l" t="t" r="r" b="b"/>
              <a:pathLst>
                <a:path w="315" h="185" extrusionOk="0">
                  <a:moveTo>
                    <a:pt x="185" y="1"/>
                  </a:moveTo>
                  <a:cubicBezTo>
                    <a:pt x="44" y="1"/>
                    <a:pt x="1" y="185"/>
                    <a:pt x="130" y="185"/>
                  </a:cubicBezTo>
                  <a:cubicBezTo>
                    <a:pt x="314" y="185"/>
                    <a:pt x="314" y="1"/>
                    <a:pt x="185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1" name="Google Shape;1148;p32"/>
            <p:cNvSpPr/>
            <p:nvPr/>
          </p:nvSpPr>
          <p:spPr>
            <a:xfrm>
              <a:off x="7959225" y="2316612"/>
              <a:ext cx="12605" cy="9542"/>
            </a:xfrm>
            <a:custGeom>
              <a:avLst/>
              <a:gdLst/>
              <a:ahLst/>
              <a:cxnLst/>
              <a:rect l="l" t="t" r="r" b="b"/>
              <a:pathLst>
                <a:path w="358" h="271" extrusionOk="0">
                  <a:moveTo>
                    <a:pt x="174" y="0"/>
                  </a:moveTo>
                  <a:cubicBezTo>
                    <a:pt x="1" y="0"/>
                    <a:pt x="1" y="271"/>
                    <a:pt x="130" y="271"/>
                  </a:cubicBezTo>
                  <a:cubicBezTo>
                    <a:pt x="314" y="271"/>
                    <a:pt x="358" y="0"/>
                    <a:pt x="17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2" name="Google Shape;1149;p32"/>
            <p:cNvSpPr/>
            <p:nvPr/>
          </p:nvSpPr>
          <p:spPr>
            <a:xfrm>
              <a:off x="8046476" y="2178483"/>
              <a:ext cx="14683" cy="11478"/>
            </a:xfrm>
            <a:custGeom>
              <a:avLst/>
              <a:gdLst/>
              <a:ahLst/>
              <a:cxnLst/>
              <a:rect l="l" t="t" r="r" b="b"/>
              <a:pathLst>
                <a:path w="417" h="326" extrusionOk="0">
                  <a:moveTo>
                    <a:pt x="199" y="0"/>
                  </a:moveTo>
                  <a:cubicBezTo>
                    <a:pt x="164" y="0"/>
                    <a:pt x="126" y="12"/>
                    <a:pt x="87" y="39"/>
                  </a:cubicBezTo>
                  <a:cubicBezTo>
                    <a:pt x="44" y="93"/>
                    <a:pt x="44" y="136"/>
                    <a:pt x="0" y="180"/>
                  </a:cubicBezTo>
                  <a:cubicBezTo>
                    <a:pt x="0" y="249"/>
                    <a:pt x="56" y="325"/>
                    <a:pt x="122" y="325"/>
                  </a:cubicBezTo>
                  <a:cubicBezTo>
                    <a:pt x="139" y="325"/>
                    <a:pt x="156" y="320"/>
                    <a:pt x="174" y="309"/>
                  </a:cubicBezTo>
                  <a:cubicBezTo>
                    <a:pt x="228" y="309"/>
                    <a:pt x="271" y="309"/>
                    <a:pt x="314" y="266"/>
                  </a:cubicBezTo>
                  <a:cubicBezTo>
                    <a:pt x="417" y="164"/>
                    <a:pt x="330" y="0"/>
                    <a:pt x="19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3" name="Google Shape;1150;p32"/>
            <p:cNvSpPr/>
            <p:nvPr/>
          </p:nvSpPr>
          <p:spPr>
            <a:xfrm>
              <a:off x="8102107" y="2465585"/>
              <a:ext cx="14119" cy="11443"/>
            </a:xfrm>
            <a:custGeom>
              <a:avLst/>
              <a:gdLst/>
              <a:ahLst/>
              <a:cxnLst/>
              <a:rect l="l" t="t" r="r" b="b"/>
              <a:pathLst>
                <a:path w="401" h="325" extrusionOk="0">
                  <a:moveTo>
                    <a:pt x="217" y="0"/>
                  </a:moveTo>
                  <a:cubicBezTo>
                    <a:pt x="0" y="0"/>
                    <a:pt x="0" y="325"/>
                    <a:pt x="173" y="325"/>
                  </a:cubicBezTo>
                  <a:cubicBezTo>
                    <a:pt x="401" y="325"/>
                    <a:pt x="401" y="0"/>
                    <a:pt x="21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4" name="Google Shape;1151;p32"/>
            <p:cNvSpPr/>
            <p:nvPr/>
          </p:nvSpPr>
          <p:spPr>
            <a:xfrm>
              <a:off x="7830920" y="2488296"/>
              <a:ext cx="107390" cy="61512"/>
            </a:xfrm>
            <a:custGeom>
              <a:avLst/>
              <a:gdLst/>
              <a:ahLst/>
              <a:cxnLst/>
              <a:rect l="l" t="t" r="r" b="b"/>
              <a:pathLst>
                <a:path w="3050" h="1747" extrusionOk="0">
                  <a:moveTo>
                    <a:pt x="131" y="1"/>
                  </a:moveTo>
                  <a:cubicBezTo>
                    <a:pt x="61" y="1"/>
                    <a:pt x="0" y="62"/>
                    <a:pt x="31" y="123"/>
                  </a:cubicBezTo>
                  <a:cubicBezTo>
                    <a:pt x="799" y="978"/>
                    <a:pt x="1794" y="1573"/>
                    <a:pt x="2876" y="1746"/>
                  </a:cubicBezTo>
                  <a:cubicBezTo>
                    <a:pt x="3006" y="1746"/>
                    <a:pt x="3050" y="1519"/>
                    <a:pt x="2920" y="1519"/>
                  </a:cubicBezTo>
                  <a:cubicBezTo>
                    <a:pt x="1881" y="1303"/>
                    <a:pt x="940" y="805"/>
                    <a:pt x="215" y="37"/>
                  </a:cubicBezTo>
                  <a:cubicBezTo>
                    <a:pt x="189" y="11"/>
                    <a:pt x="159" y="1"/>
                    <a:pt x="1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5" name="Google Shape;1152;p32"/>
            <p:cNvSpPr/>
            <p:nvPr/>
          </p:nvSpPr>
          <p:spPr>
            <a:xfrm>
              <a:off x="7973908" y="2565371"/>
              <a:ext cx="142319" cy="34013"/>
            </a:xfrm>
            <a:custGeom>
              <a:avLst/>
              <a:gdLst/>
              <a:ahLst/>
              <a:cxnLst/>
              <a:rect l="l" t="t" r="r" b="b"/>
              <a:pathLst>
                <a:path w="4042" h="966" extrusionOk="0">
                  <a:moveTo>
                    <a:pt x="92" y="0"/>
                  </a:moveTo>
                  <a:cubicBezTo>
                    <a:pt x="44" y="0"/>
                    <a:pt x="1" y="63"/>
                    <a:pt x="71" y="98"/>
                  </a:cubicBezTo>
                  <a:cubicBezTo>
                    <a:pt x="1046" y="677"/>
                    <a:pt x="2076" y="966"/>
                    <a:pt x="3139" y="966"/>
                  </a:cubicBezTo>
                  <a:cubicBezTo>
                    <a:pt x="3409" y="966"/>
                    <a:pt x="3681" y="947"/>
                    <a:pt x="3955" y="910"/>
                  </a:cubicBezTo>
                  <a:cubicBezTo>
                    <a:pt x="4042" y="867"/>
                    <a:pt x="4042" y="737"/>
                    <a:pt x="3955" y="737"/>
                  </a:cubicBezTo>
                  <a:cubicBezTo>
                    <a:pt x="3686" y="771"/>
                    <a:pt x="3418" y="788"/>
                    <a:pt x="3154" y="788"/>
                  </a:cubicBezTo>
                  <a:cubicBezTo>
                    <a:pt x="2087" y="788"/>
                    <a:pt x="1061" y="515"/>
                    <a:pt x="125" y="12"/>
                  </a:cubicBezTo>
                  <a:cubicBezTo>
                    <a:pt x="114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6" name="Google Shape;1153;p32"/>
            <p:cNvSpPr/>
            <p:nvPr/>
          </p:nvSpPr>
          <p:spPr>
            <a:xfrm>
              <a:off x="8150592" y="2315203"/>
              <a:ext cx="37252" cy="127143"/>
            </a:xfrm>
            <a:custGeom>
              <a:avLst/>
              <a:gdLst/>
              <a:ahLst/>
              <a:cxnLst/>
              <a:rect l="l" t="t" r="r" b="b"/>
              <a:pathLst>
                <a:path w="1058" h="3611" extrusionOk="0">
                  <a:moveTo>
                    <a:pt x="153" y="1"/>
                  </a:moveTo>
                  <a:cubicBezTo>
                    <a:pt x="72" y="1"/>
                    <a:pt x="0" y="77"/>
                    <a:pt x="62" y="170"/>
                  </a:cubicBezTo>
                  <a:cubicBezTo>
                    <a:pt x="647" y="1166"/>
                    <a:pt x="733" y="2334"/>
                    <a:pt x="149" y="3416"/>
                  </a:cubicBezTo>
                  <a:cubicBezTo>
                    <a:pt x="87" y="3516"/>
                    <a:pt x="184" y="3610"/>
                    <a:pt x="276" y="3610"/>
                  </a:cubicBezTo>
                  <a:cubicBezTo>
                    <a:pt x="314" y="3610"/>
                    <a:pt x="351" y="3595"/>
                    <a:pt x="376" y="3557"/>
                  </a:cubicBezTo>
                  <a:cubicBezTo>
                    <a:pt x="1058" y="2475"/>
                    <a:pt x="1004" y="1079"/>
                    <a:pt x="246" y="40"/>
                  </a:cubicBezTo>
                  <a:cubicBezTo>
                    <a:pt x="219" y="13"/>
                    <a:pt x="185" y="1"/>
                    <a:pt x="153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7" name="Google Shape;1154;p32"/>
            <p:cNvSpPr/>
            <p:nvPr/>
          </p:nvSpPr>
          <p:spPr>
            <a:xfrm>
              <a:off x="7884545" y="2395623"/>
              <a:ext cx="21513" cy="97180"/>
            </a:xfrm>
            <a:custGeom>
              <a:avLst/>
              <a:gdLst/>
              <a:ahLst/>
              <a:cxnLst/>
              <a:rect l="l" t="t" r="r" b="b"/>
              <a:pathLst>
                <a:path w="611" h="2760" extrusionOk="0">
                  <a:moveTo>
                    <a:pt x="564" y="0"/>
                  </a:moveTo>
                  <a:cubicBezTo>
                    <a:pt x="543" y="0"/>
                    <a:pt x="517" y="14"/>
                    <a:pt x="499" y="50"/>
                  </a:cubicBezTo>
                  <a:cubicBezTo>
                    <a:pt x="87" y="905"/>
                    <a:pt x="1" y="1857"/>
                    <a:pt x="358" y="2712"/>
                  </a:cubicBezTo>
                  <a:cubicBezTo>
                    <a:pt x="358" y="2745"/>
                    <a:pt x="378" y="2759"/>
                    <a:pt x="404" y="2759"/>
                  </a:cubicBezTo>
                  <a:cubicBezTo>
                    <a:pt x="445" y="2759"/>
                    <a:pt x="499" y="2722"/>
                    <a:pt x="499" y="2669"/>
                  </a:cubicBezTo>
                  <a:cubicBezTo>
                    <a:pt x="228" y="1814"/>
                    <a:pt x="228" y="905"/>
                    <a:pt x="585" y="50"/>
                  </a:cubicBezTo>
                  <a:cubicBezTo>
                    <a:pt x="610" y="25"/>
                    <a:pt x="592" y="0"/>
                    <a:pt x="564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8" name="Google Shape;1155;p32"/>
            <p:cNvSpPr/>
            <p:nvPr/>
          </p:nvSpPr>
          <p:spPr>
            <a:xfrm>
              <a:off x="7784372" y="2313161"/>
              <a:ext cx="41020" cy="153832"/>
            </a:xfrm>
            <a:custGeom>
              <a:avLst/>
              <a:gdLst/>
              <a:ahLst/>
              <a:cxnLst/>
              <a:rect l="l" t="t" r="r" b="b"/>
              <a:pathLst>
                <a:path w="1165" h="4369" extrusionOk="0">
                  <a:moveTo>
                    <a:pt x="575" y="0"/>
                  </a:moveTo>
                  <a:cubicBezTo>
                    <a:pt x="556" y="0"/>
                    <a:pt x="541" y="17"/>
                    <a:pt x="541" y="55"/>
                  </a:cubicBezTo>
                  <a:cubicBezTo>
                    <a:pt x="0" y="1451"/>
                    <a:pt x="141" y="3074"/>
                    <a:pt x="952" y="4329"/>
                  </a:cubicBezTo>
                  <a:cubicBezTo>
                    <a:pt x="977" y="4357"/>
                    <a:pt x="1006" y="4369"/>
                    <a:pt x="1033" y="4369"/>
                  </a:cubicBezTo>
                  <a:cubicBezTo>
                    <a:pt x="1103" y="4369"/>
                    <a:pt x="1164" y="4292"/>
                    <a:pt x="1125" y="4199"/>
                  </a:cubicBezTo>
                  <a:cubicBezTo>
                    <a:pt x="498" y="2847"/>
                    <a:pt x="314" y="1538"/>
                    <a:pt x="639" y="98"/>
                  </a:cubicBezTo>
                  <a:cubicBezTo>
                    <a:pt x="639" y="39"/>
                    <a:pt x="603" y="0"/>
                    <a:pt x="575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9" name="Google Shape;1156;p32"/>
            <p:cNvSpPr/>
            <p:nvPr/>
          </p:nvSpPr>
          <p:spPr>
            <a:xfrm>
              <a:off x="8087636" y="2547554"/>
              <a:ext cx="148340" cy="37463"/>
            </a:xfrm>
            <a:custGeom>
              <a:avLst/>
              <a:gdLst/>
              <a:ahLst/>
              <a:cxnLst/>
              <a:rect l="l" t="t" r="r" b="b"/>
              <a:pathLst>
                <a:path w="4213" h="1064" extrusionOk="0">
                  <a:moveTo>
                    <a:pt x="4031" y="1"/>
                  </a:moveTo>
                  <a:cubicBezTo>
                    <a:pt x="4012" y="1"/>
                    <a:pt x="3991" y="7"/>
                    <a:pt x="3971" y="20"/>
                  </a:cubicBezTo>
                  <a:cubicBezTo>
                    <a:pt x="2823" y="528"/>
                    <a:pt x="1647" y="836"/>
                    <a:pt x="388" y="836"/>
                  </a:cubicBezTo>
                  <a:cubicBezTo>
                    <a:pt x="306" y="836"/>
                    <a:pt x="224" y="834"/>
                    <a:pt x="141" y="832"/>
                  </a:cubicBezTo>
                  <a:cubicBezTo>
                    <a:pt x="43" y="832"/>
                    <a:pt x="0" y="1016"/>
                    <a:pt x="141" y="1059"/>
                  </a:cubicBezTo>
                  <a:cubicBezTo>
                    <a:pt x="250" y="1062"/>
                    <a:pt x="359" y="1064"/>
                    <a:pt x="468" y="1064"/>
                  </a:cubicBezTo>
                  <a:cubicBezTo>
                    <a:pt x="1742" y="1064"/>
                    <a:pt x="2941" y="826"/>
                    <a:pt x="4058" y="247"/>
                  </a:cubicBezTo>
                  <a:cubicBezTo>
                    <a:pt x="4213" y="174"/>
                    <a:pt x="4137" y="1"/>
                    <a:pt x="4031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157;p32"/>
          <p:cNvGrpSpPr/>
          <p:nvPr/>
        </p:nvGrpSpPr>
        <p:grpSpPr>
          <a:xfrm rot="1362774">
            <a:off x="907992" y="739592"/>
            <a:ext cx="1178060" cy="515316"/>
            <a:chOff x="4909511" y="2465585"/>
            <a:chExt cx="581000" cy="254146"/>
          </a:xfrm>
        </p:grpSpPr>
        <p:sp>
          <p:nvSpPr>
            <p:cNvPr id="1049140" name="Google Shape;1158;p32"/>
            <p:cNvSpPr/>
            <p:nvPr/>
          </p:nvSpPr>
          <p:spPr>
            <a:xfrm>
              <a:off x="4909511" y="2465585"/>
              <a:ext cx="581000" cy="254146"/>
            </a:xfrm>
            <a:custGeom>
              <a:avLst/>
              <a:gdLst/>
              <a:ahLst/>
              <a:cxnLst/>
              <a:rect l="l" t="t" r="r" b="b"/>
              <a:pathLst>
                <a:path w="16501" h="7218" extrusionOk="0">
                  <a:moveTo>
                    <a:pt x="6860" y="0"/>
                  </a:moveTo>
                  <a:cubicBezTo>
                    <a:pt x="6590" y="0"/>
                    <a:pt x="6319" y="54"/>
                    <a:pt x="6005" y="97"/>
                  </a:cubicBezTo>
                  <a:cubicBezTo>
                    <a:pt x="4653" y="368"/>
                    <a:pt x="3971" y="1309"/>
                    <a:pt x="3517" y="1948"/>
                  </a:cubicBezTo>
                  <a:cubicBezTo>
                    <a:pt x="3430" y="2078"/>
                    <a:pt x="3300" y="2218"/>
                    <a:pt x="3203" y="2348"/>
                  </a:cubicBezTo>
                  <a:cubicBezTo>
                    <a:pt x="3203" y="2218"/>
                    <a:pt x="3203" y="2078"/>
                    <a:pt x="3246" y="1991"/>
                  </a:cubicBezTo>
                  <a:cubicBezTo>
                    <a:pt x="3300" y="1407"/>
                    <a:pt x="2932" y="866"/>
                    <a:pt x="2391" y="725"/>
                  </a:cubicBezTo>
                  <a:cubicBezTo>
                    <a:pt x="2262" y="682"/>
                    <a:pt x="2164" y="682"/>
                    <a:pt x="2078" y="682"/>
                  </a:cubicBezTo>
                  <a:cubicBezTo>
                    <a:pt x="1623" y="682"/>
                    <a:pt x="1180" y="952"/>
                    <a:pt x="996" y="1353"/>
                  </a:cubicBezTo>
                  <a:cubicBezTo>
                    <a:pt x="909" y="1580"/>
                    <a:pt x="0" y="3657"/>
                    <a:pt x="1039" y="5367"/>
                  </a:cubicBezTo>
                  <a:cubicBezTo>
                    <a:pt x="1677" y="6492"/>
                    <a:pt x="2932" y="7087"/>
                    <a:pt x="4739" y="7217"/>
                  </a:cubicBezTo>
                  <a:lnTo>
                    <a:pt x="5237" y="7217"/>
                  </a:lnTo>
                  <a:cubicBezTo>
                    <a:pt x="6492" y="7217"/>
                    <a:pt x="7531" y="6860"/>
                    <a:pt x="8256" y="6222"/>
                  </a:cubicBezTo>
                  <a:cubicBezTo>
                    <a:pt x="8981" y="6860"/>
                    <a:pt x="10009" y="7217"/>
                    <a:pt x="11275" y="7217"/>
                  </a:cubicBezTo>
                  <a:lnTo>
                    <a:pt x="11772" y="7217"/>
                  </a:lnTo>
                  <a:cubicBezTo>
                    <a:pt x="13579" y="7087"/>
                    <a:pt x="14835" y="6492"/>
                    <a:pt x="15473" y="5367"/>
                  </a:cubicBezTo>
                  <a:cubicBezTo>
                    <a:pt x="16501" y="3657"/>
                    <a:pt x="15603" y="1580"/>
                    <a:pt x="15516" y="1353"/>
                  </a:cubicBezTo>
                  <a:cubicBezTo>
                    <a:pt x="15332" y="952"/>
                    <a:pt x="14878" y="682"/>
                    <a:pt x="14434" y="682"/>
                  </a:cubicBezTo>
                  <a:cubicBezTo>
                    <a:pt x="14337" y="682"/>
                    <a:pt x="14250" y="682"/>
                    <a:pt x="14120" y="725"/>
                  </a:cubicBezTo>
                  <a:cubicBezTo>
                    <a:pt x="13579" y="866"/>
                    <a:pt x="13212" y="1407"/>
                    <a:pt x="13309" y="1991"/>
                  </a:cubicBezTo>
                  <a:lnTo>
                    <a:pt x="13309" y="2348"/>
                  </a:lnTo>
                  <a:cubicBezTo>
                    <a:pt x="13212" y="2218"/>
                    <a:pt x="13082" y="2078"/>
                    <a:pt x="13038" y="1948"/>
                  </a:cubicBezTo>
                  <a:cubicBezTo>
                    <a:pt x="12541" y="1309"/>
                    <a:pt x="11859" y="368"/>
                    <a:pt x="10507" y="97"/>
                  </a:cubicBezTo>
                  <a:cubicBezTo>
                    <a:pt x="10193" y="54"/>
                    <a:pt x="9922" y="0"/>
                    <a:pt x="9652" y="0"/>
                  </a:cubicBezTo>
                  <a:cubicBezTo>
                    <a:pt x="9067" y="0"/>
                    <a:pt x="8613" y="141"/>
                    <a:pt x="8256" y="325"/>
                  </a:cubicBezTo>
                  <a:cubicBezTo>
                    <a:pt x="7899" y="141"/>
                    <a:pt x="7444" y="0"/>
                    <a:pt x="6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1" name="Google Shape;1159;p32"/>
            <p:cNvSpPr/>
            <p:nvPr/>
          </p:nvSpPr>
          <p:spPr>
            <a:xfrm>
              <a:off x="4947608" y="2502133"/>
              <a:ext cx="504806" cy="184430"/>
            </a:xfrm>
            <a:custGeom>
              <a:avLst/>
              <a:gdLst/>
              <a:ahLst/>
              <a:cxnLst/>
              <a:rect l="l" t="t" r="r" b="b"/>
              <a:pathLst>
                <a:path w="14337" h="5238" extrusionOk="0">
                  <a:moveTo>
                    <a:pt x="5778" y="1"/>
                  </a:moveTo>
                  <a:cubicBezTo>
                    <a:pt x="5594" y="1"/>
                    <a:pt x="5324" y="1"/>
                    <a:pt x="5096" y="44"/>
                  </a:cubicBezTo>
                  <a:cubicBezTo>
                    <a:pt x="4155" y="228"/>
                    <a:pt x="3657" y="910"/>
                    <a:pt x="3203" y="1537"/>
                  </a:cubicBezTo>
                  <a:cubicBezTo>
                    <a:pt x="2846" y="2035"/>
                    <a:pt x="2532" y="2479"/>
                    <a:pt x="1991" y="2576"/>
                  </a:cubicBezTo>
                  <a:lnTo>
                    <a:pt x="1850" y="2576"/>
                  </a:lnTo>
                  <a:cubicBezTo>
                    <a:pt x="1677" y="2576"/>
                    <a:pt x="1537" y="2533"/>
                    <a:pt x="1450" y="2392"/>
                  </a:cubicBezTo>
                  <a:cubicBezTo>
                    <a:pt x="1082" y="2035"/>
                    <a:pt x="1136" y="1180"/>
                    <a:pt x="1180" y="856"/>
                  </a:cubicBezTo>
                  <a:cubicBezTo>
                    <a:pt x="1180" y="769"/>
                    <a:pt x="1136" y="683"/>
                    <a:pt x="1039" y="683"/>
                  </a:cubicBezTo>
                  <a:lnTo>
                    <a:pt x="996" y="683"/>
                  </a:lnTo>
                  <a:cubicBezTo>
                    <a:pt x="909" y="683"/>
                    <a:pt x="866" y="683"/>
                    <a:pt x="812" y="769"/>
                  </a:cubicBezTo>
                  <a:cubicBezTo>
                    <a:pt x="768" y="812"/>
                    <a:pt x="0" y="2533"/>
                    <a:pt x="812" y="3831"/>
                  </a:cubicBezTo>
                  <a:cubicBezTo>
                    <a:pt x="1266" y="4643"/>
                    <a:pt x="2262" y="5140"/>
                    <a:pt x="3701" y="5238"/>
                  </a:cubicBezTo>
                  <a:lnTo>
                    <a:pt x="4155" y="5238"/>
                  </a:lnTo>
                  <a:cubicBezTo>
                    <a:pt x="6005" y="5238"/>
                    <a:pt x="6817" y="4372"/>
                    <a:pt x="7174" y="3474"/>
                  </a:cubicBezTo>
                  <a:cubicBezTo>
                    <a:pt x="7531" y="4372"/>
                    <a:pt x="8343" y="5238"/>
                    <a:pt x="10193" y="5238"/>
                  </a:cubicBezTo>
                  <a:lnTo>
                    <a:pt x="10647" y="5238"/>
                  </a:lnTo>
                  <a:cubicBezTo>
                    <a:pt x="12086" y="5140"/>
                    <a:pt x="13082" y="4643"/>
                    <a:pt x="13579" y="3831"/>
                  </a:cubicBezTo>
                  <a:cubicBezTo>
                    <a:pt x="14337" y="2533"/>
                    <a:pt x="13579" y="812"/>
                    <a:pt x="13525" y="769"/>
                  </a:cubicBezTo>
                  <a:cubicBezTo>
                    <a:pt x="13482" y="683"/>
                    <a:pt x="13439" y="683"/>
                    <a:pt x="13352" y="683"/>
                  </a:cubicBezTo>
                  <a:lnTo>
                    <a:pt x="13309" y="683"/>
                  </a:lnTo>
                  <a:cubicBezTo>
                    <a:pt x="13212" y="683"/>
                    <a:pt x="13168" y="769"/>
                    <a:pt x="13168" y="856"/>
                  </a:cubicBezTo>
                  <a:cubicBezTo>
                    <a:pt x="13212" y="1180"/>
                    <a:pt x="13255" y="2035"/>
                    <a:pt x="12898" y="2392"/>
                  </a:cubicBezTo>
                  <a:cubicBezTo>
                    <a:pt x="12811" y="2533"/>
                    <a:pt x="12671" y="2576"/>
                    <a:pt x="12497" y="2576"/>
                  </a:cubicBezTo>
                  <a:lnTo>
                    <a:pt x="12357" y="2576"/>
                  </a:lnTo>
                  <a:cubicBezTo>
                    <a:pt x="11816" y="2479"/>
                    <a:pt x="11502" y="2035"/>
                    <a:pt x="11145" y="1537"/>
                  </a:cubicBezTo>
                  <a:cubicBezTo>
                    <a:pt x="10690" y="910"/>
                    <a:pt x="10193" y="228"/>
                    <a:pt x="9251" y="44"/>
                  </a:cubicBezTo>
                  <a:cubicBezTo>
                    <a:pt x="9024" y="1"/>
                    <a:pt x="8754" y="1"/>
                    <a:pt x="8570" y="1"/>
                  </a:cubicBezTo>
                  <a:cubicBezTo>
                    <a:pt x="7715" y="1"/>
                    <a:pt x="7304" y="369"/>
                    <a:pt x="7174" y="639"/>
                  </a:cubicBezTo>
                  <a:cubicBezTo>
                    <a:pt x="7033" y="369"/>
                    <a:pt x="6676" y="1"/>
                    <a:pt x="5778" y="1"/>
                  </a:cubicBezTo>
                  <a:close/>
                </a:path>
              </a:pathLst>
            </a:custGeom>
            <a:solidFill>
              <a:srgbClr val="DB5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2" name="Google Shape;1160;p32"/>
            <p:cNvSpPr/>
            <p:nvPr/>
          </p:nvSpPr>
          <p:spPr>
            <a:xfrm>
              <a:off x="4919018" y="2496042"/>
              <a:ext cx="561987" cy="196613"/>
            </a:xfrm>
            <a:custGeom>
              <a:avLst/>
              <a:gdLst/>
              <a:ahLst/>
              <a:cxnLst/>
              <a:rect l="l" t="t" r="r" b="b"/>
              <a:pathLst>
                <a:path w="15961" h="5584" extrusionOk="0">
                  <a:moveTo>
                    <a:pt x="9382" y="358"/>
                  </a:moveTo>
                  <a:cubicBezTo>
                    <a:pt x="9566" y="358"/>
                    <a:pt x="9793" y="358"/>
                    <a:pt x="10009" y="401"/>
                  </a:cubicBezTo>
                  <a:cubicBezTo>
                    <a:pt x="11686" y="715"/>
                    <a:pt x="11816" y="2706"/>
                    <a:pt x="13126" y="2922"/>
                  </a:cubicBezTo>
                  <a:lnTo>
                    <a:pt x="13309" y="2922"/>
                  </a:lnTo>
                  <a:cubicBezTo>
                    <a:pt x="14391" y="2922"/>
                    <a:pt x="14164" y="1029"/>
                    <a:pt x="14164" y="1029"/>
                  </a:cubicBezTo>
                  <a:lnTo>
                    <a:pt x="14164" y="1029"/>
                  </a:lnTo>
                  <a:cubicBezTo>
                    <a:pt x="14165" y="1029"/>
                    <a:pt x="15960" y="4913"/>
                    <a:pt x="11416" y="5227"/>
                  </a:cubicBezTo>
                  <a:lnTo>
                    <a:pt x="11005" y="5227"/>
                  </a:lnTo>
                  <a:cubicBezTo>
                    <a:pt x="8841" y="5227"/>
                    <a:pt x="8170" y="4058"/>
                    <a:pt x="7986" y="2922"/>
                  </a:cubicBezTo>
                  <a:cubicBezTo>
                    <a:pt x="7802" y="4058"/>
                    <a:pt x="7131" y="5227"/>
                    <a:pt x="4967" y="5227"/>
                  </a:cubicBezTo>
                  <a:lnTo>
                    <a:pt x="4556" y="5227"/>
                  </a:lnTo>
                  <a:cubicBezTo>
                    <a:pt x="1" y="4913"/>
                    <a:pt x="1807" y="1029"/>
                    <a:pt x="1808" y="1029"/>
                  </a:cubicBezTo>
                  <a:lnTo>
                    <a:pt x="1808" y="1029"/>
                  </a:lnTo>
                  <a:cubicBezTo>
                    <a:pt x="1808" y="1029"/>
                    <a:pt x="1580" y="2922"/>
                    <a:pt x="2662" y="2922"/>
                  </a:cubicBezTo>
                  <a:lnTo>
                    <a:pt x="2846" y="2922"/>
                  </a:lnTo>
                  <a:cubicBezTo>
                    <a:pt x="4156" y="2706"/>
                    <a:pt x="4285" y="715"/>
                    <a:pt x="5952" y="401"/>
                  </a:cubicBezTo>
                  <a:cubicBezTo>
                    <a:pt x="6179" y="358"/>
                    <a:pt x="6406" y="358"/>
                    <a:pt x="6590" y="358"/>
                  </a:cubicBezTo>
                  <a:cubicBezTo>
                    <a:pt x="7715" y="358"/>
                    <a:pt x="7899" y="1029"/>
                    <a:pt x="7899" y="1029"/>
                  </a:cubicBezTo>
                  <a:cubicBezTo>
                    <a:pt x="7899" y="1029"/>
                    <a:pt x="7943" y="1213"/>
                    <a:pt x="7986" y="1483"/>
                  </a:cubicBezTo>
                  <a:cubicBezTo>
                    <a:pt x="8029" y="1213"/>
                    <a:pt x="8072" y="1029"/>
                    <a:pt x="8072" y="1029"/>
                  </a:cubicBezTo>
                  <a:cubicBezTo>
                    <a:pt x="8072" y="1029"/>
                    <a:pt x="8256" y="358"/>
                    <a:pt x="9382" y="358"/>
                  </a:cubicBezTo>
                  <a:close/>
                  <a:moveTo>
                    <a:pt x="6590" y="1"/>
                  </a:moveTo>
                  <a:cubicBezTo>
                    <a:pt x="6363" y="1"/>
                    <a:pt x="6136" y="1"/>
                    <a:pt x="5865" y="44"/>
                  </a:cubicBezTo>
                  <a:cubicBezTo>
                    <a:pt x="4870" y="271"/>
                    <a:pt x="4329" y="985"/>
                    <a:pt x="3885" y="1570"/>
                  </a:cubicBezTo>
                  <a:cubicBezTo>
                    <a:pt x="3517" y="2067"/>
                    <a:pt x="3247" y="2479"/>
                    <a:pt x="2803" y="2565"/>
                  </a:cubicBezTo>
                  <a:lnTo>
                    <a:pt x="2662" y="2565"/>
                  </a:lnTo>
                  <a:cubicBezTo>
                    <a:pt x="2533" y="2565"/>
                    <a:pt x="2435" y="2522"/>
                    <a:pt x="2392" y="2479"/>
                  </a:cubicBezTo>
                  <a:cubicBezTo>
                    <a:pt x="2121" y="2165"/>
                    <a:pt x="2121" y="1397"/>
                    <a:pt x="2165" y="1029"/>
                  </a:cubicBezTo>
                  <a:cubicBezTo>
                    <a:pt x="2165" y="899"/>
                    <a:pt x="2078" y="715"/>
                    <a:pt x="1894" y="672"/>
                  </a:cubicBezTo>
                  <a:lnTo>
                    <a:pt x="1808" y="672"/>
                  </a:lnTo>
                  <a:cubicBezTo>
                    <a:pt x="1678" y="672"/>
                    <a:pt x="1537" y="715"/>
                    <a:pt x="1451" y="856"/>
                  </a:cubicBezTo>
                  <a:cubicBezTo>
                    <a:pt x="1451" y="942"/>
                    <a:pt x="639" y="2706"/>
                    <a:pt x="1451" y="4102"/>
                  </a:cubicBezTo>
                  <a:cubicBezTo>
                    <a:pt x="1992" y="5000"/>
                    <a:pt x="3030" y="5454"/>
                    <a:pt x="4513" y="5584"/>
                  </a:cubicBezTo>
                  <a:lnTo>
                    <a:pt x="4967" y="5584"/>
                  </a:lnTo>
                  <a:cubicBezTo>
                    <a:pt x="6406" y="5584"/>
                    <a:pt x="7445" y="5043"/>
                    <a:pt x="7986" y="4058"/>
                  </a:cubicBezTo>
                  <a:cubicBezTo>
                    <a:pt x="8527" y="5043"/>
                    <a:pt x="9566" y="5584"/>
                    <a:pt x="11005" y="5584"/>
                  </a:cubicBezTo>
                  <a:lnTo>
                    <a:pt x="11459" y="5584"/>
                  </a:lnTo>
                  <a:cubicBezTo>
                    <a:pt x="12942" y="5454"/>
                    <a:pt x="13980" y="5000"/>
                    <a:pt x="14521" y="4102"/>
                  </a:cubicBezTo>
                  <a:cubicBezTo>
                    <a:pt x="15333" y="2706"/>
                    <a:pt x="14521" y="942"/>
                    <a:pt x="14521" y="856"/>
                  </a:cubicBezTo>
                  <a:cubicBezTo>
                    <a:pt x="14435" y="715"/>
                    <a:pt x="14294" y="672"/>
                    <a:pt x="14164" y="672"/>
                  </a:cubicBezTo>
                  <a:lnTo>
                    <a:pt x="14067" y="672"/>
                  </a:lnTo>
                  <a:cubicBezTo>
                    <a:pt x="13894" y="715"/>
                    <a:pt x="13796" y="899"/>
                    <a:pt x="13796" y="1029"/>
                  </a:cubicBezTo>
                  <a:cubicBezTo>
                    <a:pt x="13850" y="1440"/>
                    <a:pt x="13850" y="2165"/>
                    <a:pt x="13580" y="2479"/>
                  </a:cubicBezTo>
                  <a:cubicBezTo>
                    <a:pt x="13526" y="2522"/>
                    <a:pt x="13439" y="2565"/>
                    <a:pt x="13309" y="2565"/>
                  </a:cubicBezTo>
                  <a:lnTo>
                    <a:pt x="13169" y="2565"/>
                  </a:lnTo>
                  <a:cubicBezTo>
                    <a:pt x="12714" y="2479"/>
                    <a:pt x="12444" y="2067"/>
                    <a:pt x="12087" y="1570"/>
                  </a:cubicBezTo>
                  <a:cubicBezTo>
                    <a:pt x="11632" y="985"/>
                    <a:pt x="11145" y="271"/>
                    <a:pt x="10107" y="44"/>
                  </a:cubicBezTo>
                  <a:cubicBezTo>
                    <a:pt x="9836" y="1"/>
                    <a:pt x="9609" y="1"/>
                    <a:pt x="9382" y="1"/>
                  </a:cubicBezTo>
                  <a:cubicBezTo>
                    <a:pt x="8613" y="1"/>
                    <a:pt x="8213" y="271"/>
                    <a:pt x="7986" y="488"/>
                  </a:cubicBezTo>
                  <a:cubicBezTo>
                    <a:pt x="7759" y="271"/>
                    <a:pt x="7358" y="1"/>
                    <a:pt x="6590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3" name="Google Shape;1161;p32"/>
            <p:cNvSpPr/>
            <p:nvPr/>
          </p:nvSpPr>
          <p:spPr>
            <a:xfrm>
              <a:off x="5269921" y="2535970"/>
              <a:ext cx="77744" cy="75948"/>
            </a:xfrm>
            <a:custGeom>
              <a:avLst/>
              <a:gdLst/>
              <a:ahLst/>
              <a:cxnLst/>
              <a:rect l="l" t="t" r="r" b="b"/>
              <a:pathLst>
                <a:path w="2208" h="2157" extrusionOk="0">
                  <a:moveTo>
                    <a:pt x="123" y="0"/>
                  </a:moveTo>
                  <a:cubicBezTo>
                    <a:pt x="62" y="0"/>
                    <a:pt x="0" y="46"/>
                    <a:pt x="0" y="122"/>
                  </a:cubicBezTo>
                  <a:cubicBezTo>
                    <a:pt x="271" y="1031"/>
                    <a:pt x="1039" y="2015"/>
                    <a:pt x="2034" y="2156"/>
                  </a:cubicBezTo>
                  <a:cubicBezTo>
                    <a:pt x="2207" y="2156"/>
                    <a:pt x="2207" y="1972"/>
                    <a:pt x="2121" y="1886"/>
                  </a:cubicBezTo>
                  <a:cubicBezTo>
                    <a:pt x="1223" y="1518"/>
                    <a:pt x="541" y="1031"/>
                    <a:pt x="227" y="79"/>
                  </a:cubicBezTo>
                  <a:cubicBezTo>
                    <a:pt x="209" y="24"/>
                    <a:pt x="166" y="0"/>
                    <a:pt x="123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4" name="Google Shape;1162;p32"/>
            <p:cNvSpPr/>
            <p:nvPr/>
          </p:nvSpPr>
          <p:spPr>
            <a:xfrm>
              <a:off x="5240591" y="2625298"/>
              <a:ext cx="76969" cy="31090"/>
            </a:xfrm>
            <a:custGeom>
              <a:avLst/>
              <a:gdLst/>
              <a:ahLst/>
              <a:cxnLst/>
              <a:rect l="l" t="t" r="r" b="b"/>
              <a:pathLst>
                <a:path w="2186" h="883" extrusionOk="0">
                  <a:moveTo>
                    <a:pt x="189" y="0"/>
                  </a:moveTo>
                  <a:cubicBezTo>
                    <a:pt x="82" y="0"/>
                    <a:pt x="0" y="174"/>
                    <a:pt x="119" y="247"/>
                  </a:cubicBezTo>
                  <a:cubicBezTo>
                    <a:pt x="646" y="657"/>
                    <a:pt x="1209" y="882"/>
                    <a:pt x="1847" y="882"/>
                  </a:cubicBezTo>
                  <a:cubicBezTo>
                    <a:pt x="1916" y="882"/>
                    <a:pt x="1985" y="879"/>
                    <a:pt x="2056" y="874"/>
                  </a:cubicBezTo>
                  <a:cubicBezTo>
                    <a:pt x="2186" y="874"/>
                    <a:pt x="2186" y="658"/>
                    <a:pt x="2056" y="658"/>
                  </a:cubicBezTo>
                  <a:cubicBezTo>
                    <a:pt x="1417" y="604"/>
                    <a:pt x="790" y="431"/>
                    <a:pt x="249" y="19"/>
                  </a:cubicBezTo>
                  <a:cubicBezTo>
                    <a:pt x="229" y="6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5" name="Google Shape;1163;p32"/>
            <p:cNvSpPr/>
            <p:nvPr/>
          </p:nvSpPr>
          <p:spPr>
            <a:xfrm>
              <a:off x="5238654" y="2583821"/>
              <a:ext cx="120418" cy="55244"/>
            </a:xfrm>
            <a:custGeom>
              <a:avLst/>
              <a:gdLst/>
              <a:ahLst/>
              <a:cxnLst/>
              <a:rect l="l" t="t" r="r" b="b"/>
              <a:pathLst>
                <a:path w="3420" h="1569" extrusionOk="0">
                  <a:moveTo>
                    <a:pt x="127" y="0"/>
                  </a:moveTo>
                  <a:cubicBezTo>
                    <a:pt x="69" y="0"/>
                    <a:pt x="0" y="92"/>
                    <a:pt x="33" y="159"/>
                  </a:cubicBezTo>
                  <a:cubicBezTo>
                    <a:pt x="721" y="1185"/>
                    <a:pt x="1885" y="1569"/>
                    <a:pt x="3083" y="1569"/>
                  </a:cubicBezTo>
                  <a:cubicBezTo>
                    <a:pt x="3149" y="1569"/>
                    <a:pt x="3214" y="1568"/>
                    <a:pt x="3279" y="1565"/>
                  </a:cubicBezTo>
                  <a:cubicBezTo>
                    <a:pt x="3366" y="1565"/>
                    <a:pt x="3420" y="1425"/>
                    <a:pt x="3279" y="1381"/>
                  </a:cubicBezTo>
                  <a:cubicBezTo>
                    <a:pt x="2111" y="1241"/>
                    <a:pt x="931" y="1024"/>
                    <a:pt x="174" y="29"/>
                  </a:cubicBezTo>
                  <a:cubicBezTo>
                    <a:pt x="161" y="9"/>
                    <a:pt x="145" y="0"/>
                    <a:pt x="127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6" name="Google Shape;1164;p32"/>
            <p:cNvSpPr/>
            <p:nvPr/>
          </p:nvSpPr>
          <p:spPr>
            <a:xfrm>
              <a:off x="5364037" y="2604665"/>
              <a:ext cx="48238" cy="27569"/>
            </a:xfrm>
            <a:custGeom>
              <a:avLst/>
              <a:gdLst/>
              <a:ahLst/>
              <a:cxnLst/>
              <a:rect l="l" t="t" r="r" b="b"/>
              <a:pathLst>
                <a:path w="1370" h="783" extrusionOk="0">
                  <a:moveTo>
                    <a:pt x="1194" y="1"/>
                  </a:moveTo>
                  <a:cubicBezTo>
                    <a:pt x="1147" y="1"/>
                    <a:pt x="1101" y="20"/>
                    <a:pt x="1071" y="64"/>
                  </a:cubicBezTo>
                  <a:cubicBezTo>
                    <a:pt x="905" y="348"/>
                    <a:pt x="598" y="525"/>
                    <a:pt x="277" y="525"/>
                  </a:cubicBezTo>
                  <a:cubicBezTo>
                    <a:pt x="242" y="525"/>
                    <a:pt x="207" y="523"/>
                    <a:pt x="173" y="519"/>
                  </a:cubicBezTo>
                  <a:cubicBezTo>
                    <a:pt x="161" y="515"/>
                    <a:pt x="149" y="513"/>
                    <a:pt x="139" y="513"/>
                  </a:cubicBezTo>
                  <a:cubicBezTo>
                    <a:pt x="26" y="513"/>
                    <a:pt x="1" y="707"/>
                    <a:pt x="129" y="746"/>
                  </a:cubicBezTo>
                  <a:cubicBezTo>
                    <a:pt x="220" y="770"/>
                    <a:pt x="312" y="782"/>
                    <a:pt x="401" y="782"/>
                  </a:cubicBezTo>
                  <a:cubicBezTo>
                    <a:pt x="793" y="782"/>
                    <a:pt x="1156" y="558"/>
                    <a:pt x="1341" y="162"/>
                  </a:cubicBezTo>
                  <a:cubicBezTo>
                    <a:pt x="1370" y="70"/>
                    <a:pt x="1282" y="1"/>
                    <a:pt x="1194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7" name="Google Shape;1165;p32"/>
            <p:cNvSpPr/>
            <p:nvPr/>
          </p:nvSpPr>
          <p:spPr>
            <a:xfrm>
              <a:off x="5054893" y="2539878"/>
              <a:ext cx="73272" cy="66160"/>
            </a:xfrm>
            <a:custGeom>
              <a:avLst/>
              <a:gdLst/>
              <a:ahLst/>
              <a:cxnLst/>
              <a:rect l="l" t="t" r="r" b="b"/>
              <a:pathLst>
                <a:path w="2081" h="1879" extrusionOk="0">
                  <a:moveTo>
                    <a:pt x="1919" y="1"/>
                  </a:moveTo>
                  <a:cubicBezTo>
                    <a:pt x="1885" y="1"/>
                    <a:pt x="1851" y="16"/>
                    <a:pt x="1822" y="54"/>
                  </a:cubicBezTo>
                  <a:cubicBezTo>
                    <a:pt x="1379" y="693"/>
                    <a:pt x="794" y="1234"/>
                    <a:pt x="113" y="1634"/>
                  </a:cubicBezTo>
                  <a:cubicBezTo>
                    <a:pt x="1" y="1671"/>
                    <a:pt x="50" y="1878"/>
                    <a:pt x="149" y="1878"/>
                  </a:cubicBezTo>
                  <a:cubicBezTo>
                    <a:pt x="165" y="1878"/>
                    <a:pt x="181" y="1873"/>
                    <a:pt x="199" y="1861"/>
                  </a:cubicBezTo>
                  <a:cubicBezTo>
                    <a:pt x="967" y="1461"/>
                    <a:pt x="1606" y="920"/>
                    <a:pt x="2049" y="195"/>
                  </a:cubicBezTo>
                  <a:cubicBezTo>
                    <a:pt x="2080" y="95"/>
                    <a:pt x="2002" y="1"/>
                    <a:pt x="1919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8" name="Google Shape;1166;p32"/>
            <p:cNvSpPr/>
            <p:nvPr/>
          </p:nvSpPr>
          <p:spPr>
            <a:xfrm>
              <a:off x="5095842" y="2534210"/>
              <a:ext cx="72744" cy="69997"/>
            </a:xfrm>
            <a:custGeom>
              <a:avLst/>
              <a:gdLst/>
              <a:ahLst/>
              <a:cxnLst/>
              <a:rect l="l" t="t" r="r" b="b"/>
              <a:pathLst>
                <a:path w="2066" h="1988" extrusionOk="0">
                  <a:moveTo>
                    <a:pt x="2010" y="0"/>
                  </a:moveTo>
                  <a:cubicBezTo>
                    <a:pt x="1997" y="0"/>
                    <a:pt x="1982" y="12"/>
                    <a:pt x="1968" y="42"/>
                  </a:cubicBezTo>
                  <a:cubicBezTo>
                    <a:pt x="1427" y="713"/>
                    <a:pt x="757" y="1297"/>
                    <a:pt x="75" y="1795"/>
                  </a:cubicBezTo>
                  <a:cubicBezTo>
                    <a:pt x="0" y="1879"/>
                    <a:pt x="55" y="1987"/>
                    <a:pt x="134" y="1987"/>
                  </a:cubicBezTo>
                  <a:cubicBezTo>
                    <a:pt x="146" y="1987"/>
                    <a:pt x="159" y="1985"/>
                    <a:pt x="172" y="1979"/>
                  </a:cubicBezTo>
                  <a:cubicBezTo>
                    <a:pt x="930" y="1481"/>
                    <a:pt x="1568" y="854"/>
                    <a:pt x="2066" y="85"/>
                  </a:cubicBezTo>
                  <a:cubicBezTo>
                    <a:pt x="2066" y="56"/>
                    <a:pt x="2040" y="0"/>
                    <a:pt x="2010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9" name="Google Shape;1167;p32"/>
            <p:cNvSpPr/>
            <p:nvPr/>
          </p:nvSpPr>
          <p:spPr>
            <a:xfrm>
              <a:off x="5052358" y="2607658"/>
              <a:ext cx="102743" cy="51935"/>
            </a:xfrm>
            <a:custGeom>
              <a:avLst/>
              <a:gdLst/>
              <a:ahLst/>
              <a:cxnLst/>
              <a:rect l="l" t="t" r="r" b="b"/>
              <a:pathLst>
                <a:path w="2918" h="1475" extrusionOk="0">
                  <a:moveTo>
                    <a:pt x="2721" y="0"/>
                  </a:moveTo>
                  <a:cubicBezTo>
                    <a:pt x="2701" y="0"/>
                    <a:pt x="2680" y="7"/>
                    <a:pt x="2662" y="23"/>
                  </a:cubicBezTo>
                  <a:cubicBezTo>
                    <a:pt x="1948" y="748"/>
                    <a:pt x="1137" y="1018"/>
                    <a:pt x="185" y="1159"/>
                  </a:cubicBezTo>
                  <a:cubicBezTo>
                    <a:pt x="1" y="1159"/>
                    <a:pt x="55" y="1429"/>
                    <a:pt x="228" y="1473"/>
                  </a:cubicBezTo>
                  <a:cubicBezTo>
                    <a:pt x="265" y="1474"/>
                    <a:pt x="303" y="1475"/>
                    <a:pt x="340" y="1475"/>
                  </a:cubicBezTo>
                  <a:cubicBezTo>
                    <a:pt x="1297" y="1475"/>
                    <a:pt x="2242" y="946"/>
                    <a:pt x="2846" y="207"/>
                  </a:cubicBezTo>
                  <a:cubicBezTo>
                    <a:pt x="2917" y="136"/>
                    <a:pt x="2814" y="0"/>
                    <a:pt x="2721" y="0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0" name="Google Shape;1168;p32"/>
            <p:cNvSpPr/>
            <p:nvPr/>
          </p:nvSpPr>
          <p:spPr>
            <a:xfrm>
              <a:off x="4978065" y="2599524"/>
              <a:ext cx="58343" cy="44224"/>
            </a:xfrm>
            <a:custGeom>
              <a:avLst/>
              <a:gdLst/>
              <a:ahLst/>
              <a:cxnLst/>
              <a:rect l="l" t="t" r="r" b="b"/>
              <a:pathLst>
                <a:path w="1657" h="1256" extrusionOk="0">
                  <a:moveTo>
                    <a:pt x="212" y="1"/>
                  </a:moveTo>
                  <a:cubicBezTo>
                    <a:pt x="192" y="1"/>
                    <a:pt x="174" y="14"/>
                    <a:pt x="174" y="37"/>
                  </a:cubicBezTo>
                  <a:cubicBezTo>
                    <a:pt x="1" y="849"/>
                    <a:pt x="856" y="1206"/>
                    <a:pt x="1526" y="1249"/>
                  </a:cubicBezTo>
                  <a:cubicBezTo>
                    <a:pt x="1537" y="1254"/>
                    <a:pt x="1547" y="1256"/>
                    <a:pt x="1556" y="1256"/>
                  </a:cubicBezTo>
                  <a:cubicBezTo>
                    <a:pt x="1632" y="1256"/>
                    <a:pt x="1656" y="1113"/>
                    <a:pt x="1570" y="1065"/>
                  </a:cubicBezTo>
                  <a:cubicBezTo>
                    <a:pt x="1029" y="935"/>
                    <a:pt x="271" y="751"/>
                    <a:pt x="271" y="81"/>
                  </a:cubicBezTo>
                  <a:cubicBezTo>
                    <a:pt x="271" y="25"/>
                    <a:pt x="239" y="1"/>
                    <a:pt x="212" y="1"/>
                  </a:cubicBezTo>
                  <a:close/>
                </a:path>
              </a:pathLst>
            </a:custGeom>
            <a:solidFill>
              <a:srgbClr val="11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8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8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8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8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48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8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8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8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89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89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96" grpId="0"/>
      <p:bldP spid="10489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0" name="Title 10493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FORECASTING</a:t>
            </a:r>
            <a:br>
              <a:rPr lang="en-US"/>
            </a:br>
            <a:endParaRPr lang="x-none"/>
          </a:p>
        </p:txBody>
      </p:sp>
      <p:sp>
        <p:nvSpPr>
          <p:cNvPr id="1049321" name="Rectangle 1049320"/>
          <p:cNvSpPr/>
          <p:nvPr/>
        </p:nvSpPr>
        <p:spPr>
          <a:xfrm>
            <a:off x="848655" y="1125628"/>
            <a:ext cx="6971902" cy="2311183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600" dirty="0" err="1"/>
              <a:t>Biaya</a:t>
            </a:r>
            <a:r>
              <a:rPr lang="en-GB" sz="1600" dirty="0"/>
              <a:t> </a:t>
            </a:r>
            <a:r>
              <a:rPr lang="en-GB" sz="1600" dirty="0" err="1"/>
              <a:t>Variabel</a:t>
            </a:r>
            <a:endParaRPr lang="x-none" sz="16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3194"/>
              </p:ext>
            </p:extLst>
          </p:nvPr>
        </p:nvGraphicFramePr>
        <p:xfrm>
          <a:off x="848655" y="1547446"/>
          <a:ext cx="7565583" cy="300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239">
                <a:tc>
                  <a:txBody>
                    <a:bodyPr/>
                    <a:lstStyle/>
                    <a:p>
                      <a:r>
                        <a:rPr lang="en-GB" b="1" dirty="0"/>
                        <a:t>No.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Keterangan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Harga</a:t>
                      </a:r>
                      <a:r>
                        <a:rPr lang="en-GB" dirty="0"/>
                        <a:t> Per </a:t>
                      </a:r>
                      <a:r>
                        <a:rPr lang="en-GB" dirty="0" err="1"/>
                        <a:t>Porsi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 </a:t>
                      </a:r>
                      <a:r>
                        <a:rPr lang="en-GB" dirty="0" err="1"/>
                        <a:t>Porsi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hari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Hari</a:t>
                      </a:r>
                      <a:r>
                        <a:rPr lang="en-GB" baseline="0" dirty="0"/>
                        <a:t>/</a:t>
                      </a:r>
                      <a:r>
                        <a:rPr lang="en-GB" baseline="0" dirty="0" err="1"/>
                        <a:t>Bulan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Risol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</a:t>
                      </a:r>
                      <a:r>
                        <a:rPr lang="en-GB" baseline="0" dirty="0"/>
                        <a:t> 2.000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40.000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</a:t>
                      </a:r>
                      <a:r>
                        <a:rPr lang="en-GB" baseline="0" dirty="0"/>
                        <a:t> 880.000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Plastik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300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6.000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</a:t>
                      </a:r>
                      <a:r>
                        <a:rPr lang="en-GB" baseline="0" dirty="0"/>
                        <a:t> 132.000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Stiker</a:t>
                      </a:r>
                      <a:r>
                        <a:rPr lang="en-GB" dirty="0"/>
                        <a:t> Logo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</a:t>
                      </a:r>
                      <a:r>
                        <a:rPr lang="en-GB" baseline="0" dirty="0"/>
                        <a:t> 300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6.000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132.000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Mika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500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</a:t>
                      </a:r>
                      <a:r>
                        <a:rPr lang="en-GB" baseline="0" dirty="0"/>
                        <a:t> 10.000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Rp</a:t>
                      </a:r>
                      <a:r>
                        <a:rPr lang="en-GB" dirty="0"/>
                        <a:t>. 220.000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Total </a:t>
                      </a:r>
                      <a:r>
                        <a:rPr lang="en-GB" b="1" dirty="0" err="1"/>
                        <a:t>Bahan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Utama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1.100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</a:t>
                      </a:r>
                      <a:r>
                        <a:rPr lang="en-GB" b="1" baseline="0" dirty="0"/>
                        <a:t> 22.000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1.364.000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Tenaga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Kerja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</a:t>
                      </a:r>
                      <a:r>
                        <a:rPr lang="en-GB" b="1" baseline="0" dirty="0"/>
                        <a:t> 500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10.000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220.000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Total </a:t>
                      </a:r>
                      <a:r>
                        <a:rPr lang="en-GB" b="1" dirty="0" err="1"/>
                        <a:t>Biaya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Variabel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1.600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</a:t>
                      </a:r>
                      <a:r>
                        <a:rPr lang="en-GB" b="1" baseline="0" dirty="0"/>
                        <a:t> 32.000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1.</a:t>
                      </a:r>
                      <a:r>
                        <a:rPr lang="en-GB" b="1" baseline="0" dirty="0"/>
                        <a:t> 584.000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91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0" name="Title 10493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BUSINESS FORECASTING</a:t>
            </a:r>
            <a:br>
              <a:rPr lang="en-US" dirty="0"/>
            </a:b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endParaRPr lang="x-none"/>
          </a:p>
        </p:txBody>
      </p:sp>
      <p:sp>
        <p:nvSpPr>
          <p:cNvPr id="1049321" name="Rectangle 1049320"/>
          <p:cNvSpPr/>
          <p:nvPr/>
        </p:nvSpPr>
        <p:spPr>
          <a:xfrm>
            <a:off x="1086048" y="1565244"/>
            <a:ext cx="6971902" cy="2311183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x-none" sz="16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81711"/>
              </p:ext>
            </p:extLst>
          </p:nvPr>
        </p:nvGraphicFramePr>
        <p:xfrm>
          <a:off x="864574" y="1626791"/>
          <a:ext cx="7620001" cy="145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Peralatan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Perlengkapan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Vol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Satuan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Harga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Satuan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Jumlah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6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Tempat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Risol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Rp</a:t>
                      </a:r>
                      <a:r>
                        <a:rPr lang="en-GB" dirty="0"/>
                        <a:t>. 20.000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Rp</a:t>
                      </a:r>
                      <a:r>
                        <a:rPr lang="en-GB" dirty="0"/>
                        <a:t>. 20.000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Rp</a:t>
                      </a:r>
                      <a:r>
                        <a:rPr lang="en-GB" dirty="0"/>
                        <a:t>. 20.000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8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b="1" dirty="0"/>
                        <a:t>Total </a:t>
                      </a:r>
                      <a:r>
                        <a:rPr lang="en-GB" b="1" dirty="0" err="1"/>
                        <a:t>Biaya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Tetap</a:t>
                      </a:r>
                      <a:endParaRPr lang="id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Rp</a:t>
                      </a:r>
                      <a:r>
                        <a:rPr lang="en-GB" b="1" dirty="0"/>
                        <a:t>. 20.000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1646" y="342012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Investasi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dihitung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Investasi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	= Total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Total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(22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20.000 + 1.584.000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1.604.000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97160" name="WhatsApp Video 2022-09-06 at 21.34.3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8847" y="473832"/>
            <a:ext cx="6463444" cy="3781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9716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r MK Campaign to Celebrate Oktoberfest by Slidesgo">
  <a:themeElements>
    <a:clrScheme name="Simple Light">
      <a:dk1>
        <a:srgbClr val="112C00"/>
      </a:dk1>
      <a:lt1>
        <a:srgbClr val="7A893A"/>
      </a:lt1>
      <a:dk2>
        <a:srgbClr val="FFF3DD"/>
      </a:dk2>
      <a:lt2>
        <a:srgbClr val="244C22"/>
      </a:lt2>
      <a:accent1>
        <a:srgbClr val="AEBF6C"/>
      </a:accent1>
      <a:accent2>
        <a:srgbClr val="FFB600"/>
      </a:accent2>
      <a:accent3>
        <a:srgbClr val="F0833F"/>
      </a:accent3>
      <a:accent4>
        <a:srgbClr val="DB5015"/>
      </a:accent4>
      <a:accent5>
        <a:srgbClr val="E1E8FA"/>
      </a:accent5>
      <a:accent6>
        <a:srgbClr val="FFFFFF"/>
      </a:accent6>
      <a:hlink>
        <a:srgbClr val="112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295</Words>
  <Application>Microsoft Office PowerPoint</Application>
  <PresentationFormat>On-screen Show (16:9)</PresentationFormat>
  <Paragraphs>82</Paragraphs>
  <Slides>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Bar MK Campaign to Celebrate Oktoberfest by Slidesgo</vt:lpstr>
      <vt:lpstr>Kewirausahaan RISCOX SKUY “Risol Coklat Lumer”</vt:lpstr>
      <vt:lpstr>Kelompok 4 Kewirausahan</vt:lpstr>
      <vt:lpstr>RISCOX SKUY “Risol Coklat Lumer”</vt:lpstr>
      <vt:lpstr>Analisis SWOT</vt:lpstr>
      <vt:lpstr>BUSINESS FORECASTING </vt:lpstr>
      <vt:lpstr>BUSINESS FORECASTING Biaya Tetap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 RISCOX SKUY “Risol Coklat Lumer”</dc:title>
  <dc:creator>WINDOWS</dc:creator>
  <cp:lastModifiedBy>Unknown User</cp:lastModifiedBy>
  <cp:revision>5</cp:revision>
  <dcterms:created xsi:type="dcterms:W3CDTF">2022-09-06T16:10:49Z</dcterms:created>
  <dcterms:modified xsi:type="dcterms:W3CDTF">2022-09-07T02:07:13Z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54155a0fe8b64afeb7cc8e51bb1fec80</vt:lpwstr>
  </property>
</Properties>
</file>