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pen Sans" panose="020B0604020202020204" charset="0"/>
      <p:regular r:id="rId9"/>
    </p:embeddedFont>
    <p:embeddedFont>
      <p:font typeface="Clear Sans Bold" panose="020B0604020202020204" charset="0"/>
      <p:regular r:id="rId10"/>
    </p:embeddedFont>
    <p:embeddedFont>
      <p:font typeface="Lazydog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Bold" panose="020B0604020202020204" charset="0"/>
      <p:regular r:id="rId16"/>
    </p:embeddedFont>
    <p:embeddedFont>
      <p:font typeface="Ruda Regular" panose="020B0604020202020204" charset="0"/>
      <p:regular r:id="rId17"/>
    </p:embeddedFont>
    <p:embeddedFont>
      <p:font typeface="Rasputin" panose="020B0604020202020204" charset="0"/>
      <p:regular r:id="rId18"/>
    </p:embeddedFont>
    <p:embeddedFont>
      <p:font typeface="Chau Philomene" panose="020B0604020202020204" charset="0"/>
      <p:regular r:id="rId19"/>
    </p:embeddedFont>
    <p:embeddedFont>
      <p:font typeface="Raleway Bold" panose="020B0604020202020204" charset="0"/>
      <p:regular r:id="rId20"/>
    </p:embeddedFont>
    <p:embeddedFont>
      <p:font typeface="Asset" panose="020B0604020202020204" charset="0"/>
      <p:regular r:id="rId21"/>
    </p:embeddedFont>
    <p:embeddedFont>
      <p:font typeface="Raleway" panose="020B0604020202020204" charset="0"/>
      <p:regular r:id="rId22"/>
    </p:embeddedFont>
    <p:embeddedFont>
      <p:font typeface="Ruda Black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18" Type="http://schemas.openxmlformats.org/officeDocument/2006/relationships/image" Target="../media/image25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17" Type="http://schemas.openxmlformats.org/officeDocument/2006/relationships/image" Target="../media/image42.sv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19" Type="http://schemas.openxmlformats.org/officeDocument/2006/relationships/image" Target="../media/image44.svg"/><Relationship Id="rId4" Type="http://schemas.openxmlformats.org/officeDocument/2006/relationships/image" Target="../media/image18.png"/><Relationship Id="rId9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981">
            <a:off x="1424359" y="5732229"/>
            <a:ext cx="1098255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5400000">
            <a:off x="-2741" y="2741"/>
            <a:ext cx="3426036" cy="3420554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7084797" y="0"/>
            <a:ext cx="1212728" cy="1210788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FEB3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57583" y="93652"/>
            <a:ext cx="6030417" cy="4522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06920" y="4616465"/>
            <a:ext cx="7560714" cy="5670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5785" y="5727467"/>
            <a:ext cx="5617799" cy="56177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23732" y="3598065"/>
            <a:ext cx="551844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smtClean="0">
                <a:solidFill>
                  <a:srgbClr val="FFFFFF"/>
                </a:solidFill>
                <a:latin typeface="Raleway Bold"/>
              </a:rPr>
              <a:t>GLF </a:t>
            </a:r>
            <a:r>
              <a:rPr lang="en-US" sz="4200" dirty="0">
                <a:solidFill>
                  <a:srgbClr val="FFFFFF"/>
                </a:solidFill>
                <a:latin typeface="Raleway Bold"/>
              </a:rPr>
              <a:t>KERIPIK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3497" y="5965592"/>
            <a:ext cx="9158910" cy="466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6"/>
              </a:lnSpc>
              <a:spcBef>
                <a:spcPct val="0"/>
              </a:spcBef>
            </a:pPr>
            <a:r>
              <a:rPr lang="en-US" sz="2647">
                <a:solidFill>
                  <a:srgbClr val="DFEB33"/>
                </a:solidFill>
                <a:latin typeface="Raleway Bold"/>
              </a:rPr>
              <a:t>OLEH KELOMPOK : 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2911" y="6631776"/>
            <a:ext cx="11369321" cy="414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4"/>
              </a:lnSpc>
            </a:pPr>
            <a:r>
              <a:rPr lang="en-US" sz="2867">
                <a:solidFill>
                  <a:srgbClr val="FFFFFF"/>
                </a:solidFill>
                <a:latin typeface="Raleway"/>
              </a:rPr>
              <a:t>NAMA KELOMPOK</a:t>
            </a:r>
          </a:p>
          <a:p>
            <a:pPr algn="just">
              <a:lnSpc>
                <a:spcPts val="4014"/>
              </a:lnSpc>
            </a:pPr>
            <a:endParaRPr lang="en-US" sz="2867">
              <a:solidFill>
                <a:srgbClr val="FFFFFF"/>
              </a:solidFill>
              <a:latin typeface="Raleway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Ruda Regular"/>
              </a:rPr>
              <a:t> ALVINA DAMAYANTI     2113053274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Ruda Regular"/>
              </a:rPr>
              <a:t>ADELIYA EKA PITALOKA  2113053102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Ruda Regular"/>
              </a:rPr>
              <a:t>AL ALAWIYAH NISA WATI 2113053019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Ruda Regular"/>
              </a:rPr>
              <a:t>NOVITA SARI                    2113053084</a:t>
            </a:r>
          </a:p>
          <a:p>
            <a:pPr algn="ctr">
              <a:lnSpc>
                <a:spcPts val="3011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Ruda Regular"/>
            </a:endParaRPr>
          </a:p>
          <a:p>
            <a:pPr algn="ctr">
              <a:lnSpc>
                <a:spcPts val="3011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Ruda Regular"/>
            </a:endParaRPr>
          </a:p>
          <a:p>
            <a:pPr algn="ctr">
              <a:lnSpc>
                <a:spcPts val="3011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Ruda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0" y="26977"/>
            <a:ext cx="3973874" cy="61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8"/>
              </a:lnSpc>
              <a:spcBef>
                <a:spcPct val="0"/>
              </a:spcBef>
            </a:pPr>
            <a:r>
              <a:rPr lang="en-US" sz="3634">
                <a:solidFill>
                  <a:srgbClr val="FFFFFF"/>
                </a:solidFill>
                <a:latin typeface="Ruda Black"/>
              </a:rPr>
              <a:t>Global local  Food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20554" y="1039338"/>
            <a:ext cx="7466686" cy="1526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29"/>
              </a:lnSpc>
              <a:spcBef>
                <a:spcPct val="0"/>
              </a:spcBef>
            </a:pPr>
            <a:r>
              <a:rPr lang="en-US" sz="8877" dirty="0" err="1">
                <a:solidFill>
                  <a:srgbClr val="FFFFFF"/>
                </a:solidFill>
                <a:latin typeface="Chau Philomene"/>
              </a:rPr>
              <a:t>Bussiness</a:t>
            </a:r>
            <a:r>
              <a:rPr lang="en-US" sz="8877" dirty="0">
                <a:solidFill>
                  <a:srgbClr val="FFFFFF"/>
                </a:solidFill>
                <a:latin typeface="Chau Philomene"/>
              </a:rPr>
              <a:t> </a:t>
            </a:r>
            <a:r>
              <a:rPr lang="en-US" sz="8877" dirty="0" smtClean="0">
                <a:solidFill>
                  <a:srgbClr val="FFFFFF"/>
                </a:solidFill>
                <a:latin typeface="Chau Philomene"/>
              </a:rPr>
              <a:t>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741" y="2741"/>
            <a:ext cx="3426036" cy="342055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545454">
                <a:alpha val="3922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4361" y="906678"/>
            <a:ext cx="239123" cy="2440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0800000">
            <a:off x="17084797" y="0"/>
            <a:ext cx="1212728" cy="1210788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FEB3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70949" y="297939"/>
            <a:ext cx="1903515" cy="2820096"/>
            <a:chOff x="0" y="0"/>
            <a:chExt cx="2538020" cy="376012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43046" t="23564" r="43046" b="23564"/>
            <a:stretch>
              <a:fillRect/>
            </a:stretch>
          </p:blipFill>
          <p:spPr>
            <a:xfrm>
              <a:off x="0" y="0"/>
              <a:ext cx="2538020" cy="3760128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901" y="-68866"/>
            <a:ext cx="1488022" cy="13485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830927" y="207382"/>
            <a:ext cx="9086428" cy="100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9"/>
              </a:lnSpc>
              <a:spcBef>
                <a:spcPct val="0"/>
              </a:spcBef>
            </a:pPr>
            <a:r>
              <a:rPr lang="en-US" sz="5870">
                <a:solidFill>
                  <a:srgbClr val="202B3D"/>
                </a:solidFill>
                <a:latin typeface="Chau Philomene Bold"/>
              </a:rPr>
              <a:t>MASALAH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2334" y="1352273"/>
            <a:ext cx="9530591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202B3D"/>
                </a:solidFill>
                <a:latin typeface="Chau Philomene"/>
              </a:rPr>
              <a:t>Masa pandemi yang  pernah terjadi membuat masyarakat mengalami keresahan hingga mengubah cara berbelanja lebih instan dan mudah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48717" y="5067300"/>
            <a:ext cx="9744083" cy="4834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dirty="0" err="1">
                <a:solidFill>
                  <a:srgbClr val="D3337F"/>
                </a:solidFill>
                <a:latin typeface="Chau Philomene"/>
              </a:rPr>
              <a:t>Solusi</a:t>
            </a:r>
            <a:endParaRPr lang="en-US" sz="6399" dirty="0">
              <a:solidFill>
                <a:srgbClr val="D3337F"/>
              </a:solidFill>
              <a:latin typeface="Chau Philomene"/>
            </a:endParaRPr>
          </a:p>
          <a:p>
            <a:pPr algn="ctr">
              <a:lnSpc>
                <a:spcPts val="5880"/>
              </a:lnSpc>
            </a:pP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Maka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dari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itu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dengan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berbelanja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online </a:t>
            </a:r>
          </a:p>
          <a:p>
            <a:pPr algn="ctr">
              <a:lnSpc>
                <a:spcPts val="5880"/>
              </a:lnSpc>
            </a:pP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menjadi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solusi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yang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terbaik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 </a:t>
            </a:r>
          </a:p>
          <a:p>
            <a:pPr algn="ctr">
              <a:lnSpc>
                <a:spcPts val="5880"/>
              </a:lnSpc>
            </a:pP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untuk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melayani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costumer </a:t>
            </a:r>
          </a:p>
          <a:p>
            <a:pPr algn="ctr">
              <a:lnSpc>
                <a:spcPts val="5880"/>
              </a:lnSpc>
            </a:pP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dengan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praktis,instan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dan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  <a:r>
              <a:rPr lang="en-US" sz="4000" dirty="0" err="1">
                <a:solidFill>
                  <a:srgbClr val="D3337F"/>
                </a:solidFill>
                <a:latin typeface="Chau Philomene Bold"/>
              </a:rPr>
              <a:t>mudah</a:t>
            </a:r>
            <a:r>
              <a:rPr lang="en-US" sz="4000" dirty="0">
                <a:solidFill>
                  <a:srgbClr val="D3337F"/>
                </a:solidFill>
                <a:latin typeface="Chau Philomene Bold"/>
              </a:rPr>
              <a:t> </a:t>
            </a:r>
          </a:p>
          <a:p>
            <a:pPr algn="ctr">
              <a:lnSpc>
                <a:spcPts val="5074"/>
              </a:lnSpc>
              <a:spcBef>
                <a:spcPct val="0"/>
              </a:spcBef>
            </a:pPr>
            <a:r>
              <a:rPr lang="en-US" sz="3624" dirty="0">
                <a:solidFill>
                  <a:srgbClr val="D3337F"/>
                </a:solidFill>
                <a:latin typeface="Open Sa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53200" y="9825963"/>
            <a:ext cx="371754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D3337F"/>
                </a:solidFill>
                <a:latin typeface="Open Sans"/>
              </a:rPr>
              <a:t>S.C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4464" y="4701251"/>
            <a:ext cx="468353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4"/>
              </a:lnSpc>
              <a:spcBef>
                <a:spcPct val="0"/>
              </a:spcBef>
            </a:pPr>
            <a:r>
              <a:rPr lang="en-US" sz="4703" dirty="0" smtClean="0">
                <a:solidFill>
                  <a:srgbClr val="D3337F"/>
                </a:solidFill>
                <a:latin typeface="Chau Philomene Bold"/>
              </a:rPr>
              <a:t>TUJUAN USAHA</a:t>
            </a:r>
            <a:endParaRPr lang="en-US" sz="4703" dirty="0">
              <a:solidFill>
                <a:srgbClr val="D3337F"/>
              </a:solidFill>
              <a:latin typeface="Chau Philomen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0949" y="6071374"/>
            <a:ext cx="8796850" cy="4334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2"/>
              </a:lnSpc>
            </a:pPr>
            <a:r>
              <a:rPr lang="en-US" sz="3200" dirty="0">
                <a:solidFill>
                  <a:srgbClr val="D3337F"/>
                </a:solidFill>
                <a:latin typeface="Open Sans Bold"/>
              </a:rPr>
              <a:t>1.Mempermudah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Berbelanja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 </a:t>
            </a:r>
          </a:p>
          <a:p>
            <a:pPr>
              <a:lnSpc>
                <a:spcPts val="4932"/>
              </a:lnSpc>
            </a:pPr>
            <a:r>
              <a:rPr lang="en-US" sz="3200" dirty="0">
                <a:solidFill>
                  <a:srgbClr val="D3337F"/>
                </a:solidFill>
                <a:latin typeface="Open Sans Bold"/>
              </a:rPr>
              <a:t>2.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Memberikan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kualitas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yang</a:t>
            </a:r>
          </a:p>
          <a:p>
            <a:pPr>
              <a:lnSpc>
                <a:spcPts val="4932"/>
              </a:lnSpc>
            </a:pP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terbaik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dengan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harga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yang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terjangkau</a:t>
            </a:r>
            <a:endParaRPr lang="en-US" sz="3200" dirty="0">
              <a:solidFill>
                <a:srgbClr val="D3337F"/>
              </a:solidFill>
              <a:latin typeface="Open Sans Bold"/>
            </a:endParaRPr>
          </a:p>
          <a:p>
            <a:pPr>
              <a:lnSpc>
                <a:spcPts val="4932"/>
              </a:lnSpc>
            </a:pPr>
            <a:r>
              <a:rPr lang="en-US" sz="3200" dirty="0">
                <a:solidFill>
                  <a:srgbClr val="D3337F"/>
                </a:solidFill>
                <a:latin typeface="Open Sans Bold"/>
              </a:rPr>
              <a:t>3.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Melestarikan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Produk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lokal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   </a:t>
            </a:r>
          </a:p>
          <a:p>
            <a:pPr>
              <a:lnSpc>
                <a:spcPts val="4932"/>
              </a:lnSpc>
            </a:pPr>
            <a:r>
              <a:rPr lang="en-US" sz="3200" dirty="0">
                <a:solidFill>
                  <a:srgbClr val="D3337F"/>
                </a:solidFill>
                <a:latin typeface="Open Sans Bold"/>
              </a:rPr>
              <a:t>4.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Membantu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usaha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pedagang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kecil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</a:p>
          <a:p>
            <a:pPr>
              <a:lnSpc>
                <a:spcPts val="4932"/>
              </a:lnSpc>
            </a:pPr>
            <a:r>
              <a:rPr lang="en-US" sz="3200" dirty="0">
                <a:solidFill>
                  <a:srgbClr val="D3337F"/>
                </a:solidFill>
                <a:latin typeface="Open Sans Bold"/>
              </a:rPr>
              <a:t>5.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Mendapatkan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D3337F"/>
                </a:solidFill>
                <a:latin typeface="Open Sans Bold"/>
              </a:rPr>
              <a:t>penghasilan</a:t>
            </a:r>
            <a:r>
              <a:rPr lang="en-US" sz="3200" dirty="0">
                <a:solidFill>
                  <a:srgbClr val="D3337F"/>
                </a:solidFill>
                <a:latin typeface="Open Sans Bold"/>
              </a:rPr>
              <a:t> </a:t>
            </a:r>
          </a:p>
          <a:p>
            <a:pPr algn="ctr">
              <a:lnSpc>
                <a:spcPts val="4380"/>
              </a:lnSpc>
              <a:spcBef>
                <a:spcPct val="0"/>
              </a:spcBef>
            </a:pPr>
            <a:endParaRPr lang="en-US" sz="3523" dirty="0">
              <a:solidFill>
                <a:srgbClr val="D3337F"/>
              </a:solidFill>
              <a:latin typeface="Open Sans Bold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0" y="4594535"/>
            <a:ext cx="18844664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5380901" y="8635965"/>
            <a:ext cx="8035236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7084797" y="0"/>
            <a:ext cx="1212728" cy="1210788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FEB3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71709" y="2760989"/>
            <a:ext cx="7417409" cy="455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2"/>
              </a:lnSpc>
            </a:pPr>
            <a:endParaRPr/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202B3D"/>
                </a:solidFill>
                <a:latin typeface="Chau Philomene"/>
              </a:rPr>
              <a:t>KUALITAS PRODUK </a:t>
            </a:r>
          </a:p>
          <a:p>
            <a:pPr>
              <a:lnSpc>
                <a:spcPts val="5582"/>
              </a:lnSpc>
            </a:pPr>
            <a:endParaRPr lang="en-US" sz="3499">
              <a:solidFill>
                <a:srgbClr val="202B3D"/>
              </a:solidFill>
              <a:latin typeface="Chau Philomene"/>
            </a:endParaRPr>
          </a:p>
          <a:p>
            <a:pPr>
              <a:lnSpc>
                <a:spcPts val="5582"/>
              </a:lnSpc>
            </a:pPr>
            <a:r>
              <a:rPr lang="en-US" sz="3987">
                <a:solidFill>
                  <a:srgbClr val="202B3D"/>
                </a:solidFill>
                <a:latin typeface="Chau Philomene"/>
              </a:rPr>
              <a:t>Produk yang dijual berkualitas tinggi,lezat,gurih ,nikmat </a:t>
            </a:r>
          </a:p>
          <a:p>
            <a:pPr>
              <a:lnSpc>
                <a:spcPts val="5582"/>
              </a:lnSpc>
            </a:pPr>
            <a:r>
              <a:rPr lang="en-US" sz="3987">
                <a:solidFill>
                  <a:srgbClr val="202B3D"/>
                </a:solidFill>
                <a:latin typeface="Chau Philomene"/>
              </a:rPr>
              <a:t>dan bergizi </a:t>
            </a:r>
          </a:p>
          <a:p>
            <a:pPr>
              <a:lnSpc>
                <a:spcPts val="3411"/>
              </a:lnSpc>
              <a:spcBef>
                <a:spcPct val="0"/>
              </a:spcBef>
            </a:pPr>
            <a:endParaRPr lang="en-US" sz="3987">
              <a:solidFill>
                <a:srgbClr val="202B3D"/>
              </a:solidFill>
              <a:latin typeface="Chau Philomen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92734" y="2634987"/>
            <a:ext cx="4804577" cy="48045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02B3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  <a:p>
              <a:pPr algn="ctr">
                <a:lnSpc>
                  <a:spcPts val="5040"/>
                </a:lnSpc>
              </a:pPr>
              <a:endParaRPr/>
            </a:p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sset"/>
                </a:rPr>
                <a:t>G.L.F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Clear Sans Bold"/>
                </a:rPr>
                <a:t>Global local food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1011" y="3861690"/>
            <a:ext cx="1488022" cy="13485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92734" y="9274266"/>
            <a:ext cx="1125768" cy="11257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02409" y="-253330"/>
            <a:ext cx="1895116" cy="171744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889845" y="714536"/>
            <a:ext cx="6336155" cy="11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6"/>
              </a:lnSpc>
              <a:spcBef>
                <a:spcPct val="0"/>
              </a:spcBef>
            </a:pPr>
            <a:r>
              <a:rPr lang="en-US" sz="6747">
                <a:solidFill>
                  <a:srgbClr val="FFFFFF"/>
                </a:solidFill>
                <a:latin typeface="Chau Philomene"/>
              </a:rPr>
              <a:t> </a:t>
            </a:r>
            <a:r>
              <a:rPr lang="en-US" sz="6747">
                <a:solidFill>
                  <a:srgbClr val="000000"/>
                </a:solidFill>
                <a:latin typeface="Chau Philomene"/>
              </a:rPr>
              <a:t>KONSEP USAHA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04308" y="4087109"/>
            <a:ext cx="23029" cy="61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3768944" y="3248280"/>
            <a:ext cx="392221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hau Philomene"/>
              </a:rPr>
              <a:t>Strategi Pemasaran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45590" y="4087109"/>
            <a:ext cx="5103610" cy="407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303">
                <a:solidFill>
                  <a:srgbClr val="D3337F"/>
                </a:solidFill>
                <a:latin typeface="Open Sans Bold"/>
              </a:rPr>
              <a:t>Tehnik pemasaran yang </a:t>
            </a:r>
          </a:p>
          <a:p>
            <a:pPr algn="ctr">
              <a:lnSpc>
                <a:spcPts val="4624"/>
              </a:lnSpc>
              <a:spcBef>
                <a:spcPct val="0"/>
              </a:spcBef>
            </a:pPr>
            <a:r>
              <a:rPr lang="en-US" sz="3303">
                <a:solidFill>
                  <a:srgbClr val="D3337F"/>
                </a:solidFill>
                <a:latin typeface="Open Sans Bold"/>
              </a:rPr>
              <a:t>dilakukan sangat sederhana yaitu dengan memanfaatkan media sosial seperti instagram,watshapp dan juga Facebook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04873" y="9501391"/>
            <a:ext cx="486832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D3337F"/>
                </a:solidFill>
                <a:latin typeface="Open Sans Bold"/>
              </a:rPr>
              <a:t>@Globallocalfood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4361" y="906678"/>
            <a:ext cx="239123" cy="2440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46355" y="878103"/>
            <a:ext cx="235475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Open Sans"/>
              </a:rPr>
              <a:t>Arowwai Industries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7084797" y="0"/>
            <a:ext cx="1212728" cy="1210788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FEB3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96522" y="634581"/>
            <a:ext cx="689495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latin typeface="Raleway"/>
              </a:rPr>
              <a:t>ASPEK USAHA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226" y="3334736"/>
            <a:ext cx="6386576" cy="284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5"/>
              </a:lnSpc>
              <a:spcBef>
                <a:spcPct val="0"/>
              </a:spcBef>
            </a:pPr>
            <a:r>
              <a:rPr lang="en-US" sz="4089">
                <a:solidFill>
                  <a:srgbClr val="FFFFFF"/>
                </a:solidFill>
                <a:latin typeface="Chau Philomene"/>
              </a:rPr>
              <a:t>Promosi dialkukan secara langsung dan juga melalui media sosial,seperti facebook ,wattshapp dan Instagram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4627" y="2235234"/>
            <a:ext cx="4023012" cy="827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6"/>
              </a:lnSpc>
              <a:spcBef>
                <a:spcPct val="0"/>
              </a:spcBef>
            </a:pPr>
            <a:r>
              <a:rPr lang="en-US" sz="4883">
                <a:solidFill>
                  <a:srgbClr val="DFEB33"/>
                </a:solidFill>
                <a:latin typeface="Open Sans Bold"/>
              </a:rPr>
              <a:t>01 Promosi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41612" y="2052671"/>
            <a:ext cx="5704688" cy="135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DFEB33"/>
                </a:solidFill>
                <a:latin typeface="Chau Philomene Bold"/>
              </a:rPr>
              <a:t>02  LANGKAH PROMOSI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4200">
              <a:solidFill>
                <a:srgbClr val="DFEB33"/>
              </a:solidFill>
              <a:latin typeface="Chau Philomen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41612" y="2995941"/>
            <a:ext cx="8319195" cy="524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1.Membuat akun media sosial 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2.Mempromosikan dengan menguplod gambar produk dan coption menarik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 3. Menarik Pelanggan 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4.Promosi secara langsung</a:t>
            </a:r>
          </a:p>
          <a:p>
            <a:pPr algn="just">
              <a:lnSpc>
                <a:spcPts val="3823"/>
              </a:lnSpc>
            </a:pPr>
            <a:endParaRPr lang="en-US" sz="360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823"/>
              </a:lnSpc>
            </a:pPr>
            <a:endParaRPr lang="en-US" sz="360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823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41612" y="7282363"/>
            <a:ext cx="957158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5. Memberikan potongan harga dengan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pembelian tertentu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 6. Selalumelayani konsumen dengan baik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741" y="2741"/>
            <a:ext cx="3426036" cy="342055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545454">
                <a:alpha val="3922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4361" y="906678"/>
            <a:ext cx="239123" cy="2440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21295" y="-197587"/>
            <a:ext cx="9845410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202B3D"/>
                </a:solidFill>
                <a:latin typeface="Raleway Bold"/>
              </a:rPr>
              <a:t>ANALISIS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83817" y="-65684"/>
            <a:ext cx="9721968" cy="9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</a:pPr>
            <a:r>
              <a:rPr lang="en-US" sz="6399">
                <a:solidFill>
                  <a:srgbClr val="202B3D"/>
                </a:solidFill>
                <a:latin typeface="Raleway Bold"/>
              </a:rPr>
              <a:t>                SWOT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561" y="1084047"/>
            <a:ext cx="8446910" cy="429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D3337F"/>
                </a:solidFill>
                <a:latin typeface="Chau Philomene Bold"/>
              </a:rPr>
              <a:t>STRENGTH</a:t>
            </a:r>
          </a:p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1.Pembuatan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keripik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dilakukan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oleh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yang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sudah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ahli</a:t>
            </a:r>
            <a:endParaRPr lang="en-US" sz="3600" dirty="0">
              <a:solidFill>
                <a:srgbClr val="272524"/>
              </a:solidFill>
              <a:latin typeface="Chau Philomene Bold"/>
            </a:endParaRPr>
          </a:p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2.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Bisnis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keripik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dimulai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dilingkungan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terdekat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(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Kampus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)</a:t>
            </a:r>
          </a:p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3.Produk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memilki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banyak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  <a:r>
              <a:rPr lang="en-US" sz="3600" dirty="0" err="1">
                <a:solidFill>
                  <a:srgbClr val="272524"/>
                </a:solidFill>
                <a:latin typeface="Chau Philomene Bold"/>
              </a:rPr>
              <a:t>penggemar</a:t>
            </a:r>
            <a:r>
              <a:rPr lang="en-US" sz="3600" dirty="0">
                <a:solidFill>
                  <a:srgbClr val="272524"/>
                </a:solidFill>
                <a:latin typeface="Chau Philomene Bold"/>
              </a:rPr>
              <a:t> </a:t>
            </a:r>
          </a:p>
          <a:p>
            <a:pPr algn="just">
              <a:lnSpc>
                <a:spcPts val="1863"/>
              </a:lnSpc>
            </a:pPr>
            <a:endParaRPr lang="en-US" sz="3600" dirty="0">
              <a:solidFill>
                <a:srgbClr val="272524"/>
              </a:solidFill>
              <a:latin typeface="Chau Philomene Bold"/>
            </a:endParaRPr>
          </a:p>
          <a:p>
            <a:pPr algn="just">
              <a:lnSpc>
                <a:spcPts val="1863"/>
              </a:lnSpc>
              <a:spcBef>
                <a:spcPct val="0"/>
              </a:spcBef>
            </a:pPr>
            <a:endParaRPr lang="en-US" sz="3600" dirty="0">
              <a:solidFill>
                <a:srgbClr val="272524"/>
              </a:solidFill>
              <a:latin typeface="Chau Philomene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82842" y="4557054"/>
            <a:ext cx="266766" cy="2463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7884" y="5927432"/>
            <a:ext cx="8030263" cy="4362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D3337F"/>
                </a:solidFill>
                <a:latin typeface="Chau Philomene Bold"/>
              </a:rPr>
              <a:t>Weaknes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101010"/>
                </a:solidFill>
                <a:latin typeface="Chau Philomene Bold"/>
              </a:rPr>
              <a:t>Apabila tidak disimpan secara benar, maka keripik akan melempem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101010"/>
                </a:solidFill>
                <a:latin typeface="Chau Philomene Bold"/>
              </a:rPr>
              <a:t> Bisnis dibangun dari 0 sehingga belum stabil</a:t>
            </a: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Chau Philomene Bold"/>
              </a:rPr>
              <a:t>    3. Tidak memproduksi produk sendiri</a:t>
            </a:r>
            <a:r>
              <a:rPr lang="en-US" sz="3600">
                <a:solidFill>
                  <a:srgbClr val="D3337F"/>
                </a:solidFill>
                <a:latin typeface="Chau Philomene Bold"/>
              </a:rPr>
              <a:t> </a:t>
            </a:r>
          </a:p>
          <a:p>
            <a:pPr algn="just">
              <a:lnSpc>
                <a:spcPts val="4363"/>
              </a:lnSpc>
              <a:spcBef>
                <a:spcPct val="0"/>
              </a:spcBef>
            </a:pPr>
            <a:endParaRPr lang="en-US" sz="3600">
              <a:solidFill>
                <a:srgbClr val="D3337F"/>
              </a:solidFill>
              <a:latin typeface="Chau Philomen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06471" y="637930"/>
            <a:ext cx="9952960" cy="462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3"/>
              </a:lnSpc>
            </a:pPr>
            <a:r>
              <a:rPr lang="en-US" sz="4381" dirty="0" err="1">
                <a:solidFill>
                  <a:srgbClr val="D3337F"/>
                </a:solidFill>
                <a:latin typeface="Chau Philomene"/>
              </a:rPr>
              <a:t>oportunitity</a:t>
            </a:r>
            <a:endParaRPr lang="en-US" sz="4381" dirty="0">
              <a:solidFill>
                <a:srgbClr val="D3337F"/>
              </a:solidFill>
              <a:latin typeface="Chau Philomene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Chau Philomene"/>
              </a:rPr>
              <a:t>1.Target </a:t>
            </a:r>
            <a:r>
              <a:rPr lang="en-US" sz="3600" dirty="0" err="1">
                <a:solidFill>
                  <a:srgbClr val="000000"/>
                </a:solidFill>
                <a:latin typeface="Chau Philomene"/>
              </a:rPr>
              <a:t>utama</a:t>
            </a:r>
            <a:r>
              <a:rPr lang="en-US" sz="3600" dirty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au Philomene"/>
              </a:rPr>
              <a:t>mahasiswa</a:t>
            </a:r>
            <a:r>
              <a:rPr lang="en-US" sz="3600" dirty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au Philomene"/>
              </a:rPr>
              <a:t>dengan</a:t>
            </a:r>
            <a:r>
              <a:rPr lang="en-US" sz="3600" dirty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au Philomene"/>
              </a:rPr>
              <a:t>jumlah</a:t>
            </a:r>
            <a:r>
              <a:rPr lang="en-US" sz="3600" dirty="0">
                <a:solidFill>
                  <a:srgbClr val="000000"/>
                </a:solidFill>
                <a:latin typeface="Chau Philomene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Chau Philomene"/>
              </a:rPr>
              <a:t>yang </a:t>
            </a:r>
            <a:r>
              <a:rPr lang="en-US" sz="3600" dirty="0" err="1">
                <a:solidFill>
                  <a:srgbClr val="000000"/>
                </a:solidFill>
                <a:latin typeface="Chau Philomene"/>
              </a:rPr>
              <a:t>cukup</a:t>
            </a:r>
            <a:r>
              <a:rPr lang="en-US" sz="3600" dirty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au Philomene"/>
              </a:rPr>
              <a:t>banyak</a:t>
            </a:r>
            <a:endParaRPr lang="en-US" sz="3600" dirty="0">
              <a:solidFill>
                <a:srgbClr val="000000"/>
              </a:solidFill>
              <a:latin typeface="Chau Philomene"/>
            </a:endParaRPr>
          </a:p>
          <a:p>
            <a:pPr algn="ctr">
              <a:lnSpc>
                <a:spcPts val="5040"/>
              </a:lnSpc>
            </a:pP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2.Terdapat even </a:t>
            </a:r>
            <a:r>
              <a:rPr lang="en-US" sz="3600" dirty="0" err="1" smtClean="0">
                <a:solidFill>
                  <a:srgbClr val="000000"/>
                </a:solidFill>
                <a:latin typeface="Chau Philomene"/>
              </a:rPr>
              <a:t>atau</a:t>
            </a: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hau Philomene"/>
              </a:rPr>
              <a:t>acara</a:t>
            </a: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hau Philomene"/>
              </a:rPr>
              <a:t>untuk</a:t>
            </a: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hau Philomene"/>
              </a:rPr>
              <a:t>memasarkan</a:t>
            </a: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hau Philomene"/>
              </a:rPr>
              <a:t>produk</a:t>
            </a: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 </a:t>
            </a:r>
            <a:endParaRPr lang="en-US" sz="3600" dirty="0">
              <a:solidFill>
                <a:srgbClr val="000000"/>
              </a:solidFill>
              <a:latin typeface="Chau Philomene"/>
            </a:endParaRPr>
          </a:p>
          <a:p>
            <a:pPr algn="ctr">
              <a:lnSpc>
                <a:spcPts val="5040"/>
              </a:lnSpc>
            </a:pP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Di </a:t>
            </a:r>
            <a:r>
              <a:rPr lang="en-US" sz="3600" dirty="0" err="1" smtClean="0">
                <a:solidFill>
                  <a:srgbClr val="000000"/>
                </a:solidFill>
                <a:latin typeface="Chau Philomene"/>
              </a:rPr>
              <a:t>akhir</a:t>
            </a:r>
            <a:r>
              <a:rPr lang="en-US" sz="3600" dirty="0" smtClean="0">
                <a:solidFill>
                  <a:srgbClr val="000000"/>
                </a:solidFill>
                <a:latin typeface="Chau Philomene"/>
              </a:rPr>
              <a:t> semester</a:t>
            </a:r>
          </a:p>
          <a:p>
            <a:pPr algn="ctr">
              <a:lnSpc>
                <a:spcPts val="5040"/>
              </a:lnSpc>
            </a:pPr>
            <a:r>
              <a:rPr lang="en-US" sz="3600" smtClean="0">
                <a:solidFill>
                  <a:srgbClr val="000000"/>
                </a:solidFill>
                <a:latin typeface="Chau Philomene"/>
              </a:rPr>
              <a:t> </a:t>
            </a:r>
            <a:endParaRPr lang="en-US" sz="3600" dirty="0">
              <a:solidFill>
                <a:srgbClr val="000000"/>
              </a:solidFill>
              <a:latin typeface="Chau Philomene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Chau Philome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6383" y="5545797"/>
            <a:ext cx="11152400" cy="391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D3337F"/>
                </a:solidFill>
                <a:latin typeface="Chau Philomene"/>
              </a:rPr>
              <a:t>thert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72524"/>
                </a:solidFill>
                <a:latin typeface="Chau Philomene"/>
              </a:rPr>
              <a:t>1.Banyak sekali penjual keripik beraneka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72524"/>
                </a:solidFill>
                <a:latin typeface="Chau Philomene"/>
              </a:rPr>
              <a:t>macam yang sudah terkenal didaerah yang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72524"/>
                </a:solidFill>
                <a:latin typeface="Chau Philomene"/>
              </a:rPr>
              <a:t> ditargetkan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72524"/>
                </a:solidFill>
                <a:latin typeface="Chau Philomene"/>
              </a:rPr>
              <a:t>2. Terdapat kesamaan produk dengan pebisnis lain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272524"/>
                </a:solidFill>
                <a:latin typeface="Chau Philomene"/>
              </a:rPr>
              <a:t>3.Banyak produk yang dijual lebih murah</a:t>
            </a:r>
          </a:p>
        </p:txBody>
      </p:sp>
      <p:sp>
        <p:nvSpPr>
          <p:cNvPr id="12" name="AutoShape 12"/>
          <p:cNvSpPr/>
          <p:nvPr/>
        </p:nvSpPr>
        <p:spPr>
          <a:xfrm>
            <a:off x="-412010" y="5621997"/>
            <a:ext cx="1870001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3960491" y="6436469"/>
            <a:ext cx="9139585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26773" y="410955"/>
            <a:ext cx="1041054" cy="14795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72510" y="-138347"/>
            <a:ext cx="984250" cy="17240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68916" y="5250856"/>
            <a:ext cx="1156769" cy="1486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66705" y="5621997"/>
            <a:ext cx="834385" cy="73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1806617"/>
            <a:ext cx="3135335" cy="622451"/>
            <a:chOff x="0" y="0"/>
            <a:chExt cx="825767" cy="1639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5767" cy="163938"/>
            </a:xfrm>
            <a:custGeom>
              <a:avLst/>
              <a:gdLst/>
              <a:ahLst/>
              <a:cxnLst/>
              <a:rect l="l" t="t" r="r" b="b"/>
              <a:pathLst>
                <a:path w="825767" h="163938">
                  <a:moveTo>
                    <a:pt x="0" y="0"/>
                  </a:moveTo>
                  <a:lnTo>
                    <a:pt x="825767" y="0"/>
                  </a:lnTo>
                  <a:lnTo>
                    <a:pt x="825767" y="163938"/>
                  </a:lnTo>
                  <a:lnTo>
                    <a:pt x="0" y="1639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524513"/>
            <a:ext cx="18288000" cy="8762487"/>
            <a:chOff x="0" y="0"/>
            <a:chExt cx="4816593" cy="23078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07816"/>
            </a:xfrm>
            <a:custGeom>
              <a:avLst/>
              <a:gdLst/>
              <a:ahLst/>
              <a:cxnLst/>
              <a:rect l="l" t="t" r="r" b="b"/>
              <a:pathLst>
                <a:path w="4816592" h="2307816">
                  <a:moveTo>
                    <a:pt x="0" y="0"/>
                  </a:moveTo>
                  <a:lnTo>
                    <a:pt x="4816592" y="0"/>
                  </a:lnTo>
                  <a:lnTo>
                    <a:pt x="4816592" y="2307816"/>
                  </a:lnTo>
                  <a:lnTo>
                    <a:pt x="0" y="2307816"/>
                  </a:lnTo>
                  <a:close/>
                </a:path>
              </a:pathLst>
            </a:custGeom>
            <a:solidFill>
              <a:srgbClr val="FFC9B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71752" y="8096160"/>
            <a:ext cx="2816248" cy="622451"/>
            <a:chOff x="0" y="0"/>
            <a:chExt cx="741728" cy="1639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1728" cy="163938"/>
            </a:xfrm>
            <a:custGeom>
              <a:avLst/>
              <a:gdLst/>
              <a:ahLst/>
              <a:cxnLst/>
              <a:rect l="l" t="t" r="r" b="b"/>
              <a:pathLst>
                <a:path w="741728" h="163938">
                  <a:moveTo>
                    <a:pt x="0" y="0"/>
                  </a:moveTo>
                  <a:lnTo>
                    <a:pt x="741728" y="0"/>
                  </a:lnTo>
                  <a:lnTo>
                    <a:pt x="741728" y="163938"/>
                  </a:lnTo>
                  <a:lnTo>
                    <a:pt x="0" y="1639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439799" y="2808900"/>
            <a:ext cx="1179599" cy="11795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32407" y="3050527"/>
            <a:ext cx="1173397" cy="11733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39799" y="6812904"/>
            <a:ext cx="1050197" cy="10501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25610" y="6474103"/>
            <a:ext cx="1142597" cy="114259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016273" y="-168462"/>
            <a:ext cx="11512992" cy="119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4"/>
              </a:lnSpc>
            </a:pPr>
            <a:r>
              <a:rPr lang="en-US" sz="8216">
                <a:solidFill>
                  <a:srgbClr val="D3337F"/>
                </a:solidFill>
                <a:latin typeface="Rasputin"/>
              </a:rPr>
              <a:t>ANALISI 4P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3138588"/>
            <a:ext cx="5915323" cy="291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01010"/>
                </a:solidFill>
                <a:latin typeface="Ruda Black"/>
              </a:rPr>
              <a:t>Product </a:t>
            </a:r>
          </a:p>
          <a:p>
            <a:pPr algn="ctr">
              <a:lnSpc>
                <a:spcPts val="5779"/>
              </a:lnSpc>
            </a:pPr>
            <a:r>
              <a:rPr lang="en-US" sz="4128">
                <a:solidFill>
                  <a:srgbClr val="D3337F"/>
                </a:solidFill>
                <a:latin typeface="Chau Philomene"/>
              </a:rPr>
              <a:t>Kripik Singkong,Kripik Pisang,</a:t>
            </a:r>
          </a:p>
          <a:p>
            <a:pPr algn="ctr">
              <a:lnSpc>
                <a:spcPts val="5779"/>
              </a:lnSpc>
              <a:spcBef>
                <a:spcPct val="0"/>
              </a:spcBef>
            </a:pPr>
            <a:r>
              <a:rPr lang="en-US" sz="4128">
                <a:solidFill>
                  <a:srgbClr val="D3337F"/>
                </a:solidFill>
                <a:latin typeface="Chau Philomene"/>
              </a:rPr>
              <a:t>Kripik Tempe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29992" y="2803887"/>
            <a:ext cx="6254787" cy="302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4493" dirty="0">
                <a:solidFill>
                  <a:srgbClr val="272524"/>
                </a:solidFill>
                <a:latin typeface="Chau Philomene"/>
              </a:rPr>
              <a:t>Promotion</a:t>
            </a:r>
          </a:p>
          <a:p>
            <a:pPr algn="ctr">
              <a:lnSpc>
                <a:spcPts val="5972"/>
              </a:lnSpc>
            </a:pPr>
            <a:r>
              <a:rPr lang="en-US" sz="4265" dirty="0" err="1">
                <a:solidFill>
                  <a:srgbClr val="D3337F"/>
                </a:solidFill>
                <a:latin typeface="Chau Philomene"/>
              </a:rPr>
              <a:t>Menawarkan</a:t>
            </a:r>
            <a:r>
              <a:rPr lang="en-US" sz="4265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65" dirty="0" err="1">
                <a:solidFill>
                  <a:srgbClr val="D3337F"/>
                </a:solidFill>
                <a:latin typeface="Chau Philomene"/>
              </a:rPr>
              <a:t>langsung</a:t>
            </a:r>
            <a:r>
              <a:rPr lang="en-US" sz="4265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65" dirty="0" err="1">
                <a:solidFill>
                  <a:srgbClr val="D3337F"/>
                </a:solidFill>
                <a:latin typeface="Chau Philomene"/>
              </a:rPr>
              <a:t>dan</a:t>
            </a:r>
            <a:r>
              <a:rPr lang="en-US" sz="4265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65" dirty="0" err="1">
                <a:solidFill>
                  <a:srgbClr val="D3337F"/>
                </a:solidFill>
                <a:latin typeface="Chau Philomene"/>
              </a:rPr>
              <a:t>juga</a:t>
            </a:r>
            <a:r>
              <a:rPr lang="en-US" sz="4265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65" dirty="0" err="1">
                <a:solidFill>
                  <a:srgbClr val="D3337F"/>
                </a:solidFill>
                <a:latin typeface="Chau Philomene"/>
              </a:rPr>
              <a:t>melalui</a:t>
            </a:r>
            <a:r>
              <a:rPr lang="en-US" sz="4265" dirty="0">
                <a:solidFill>
                  <a:srgbClr val="D3337F"/>
                </a:solidFill>
                <a:latin typeface="Chau Philomene"/>
              </a:rPr>
              <a:t> media </a:t>
            </a:r>
            <a:r>
              <a:rPr lang="en-US" sz="4265" dirty="0" err="1">
                <a:solidFill>
                  <a:srgbClr val="D3337F"/>
                </a:solidFill>
                <a:latin typeface="Chau Philomene"/>
              </a:rPr>
              <a:t>sosial</a:t>
            </a:r>
            <a:r>
              <a:rPr lang="en-US" sz="4265" dirty="0">
                <a:solidFill>
                  <a:srgbClr val="D3337F"/>
                </a:solidFill>
                <a:latin typeface="Chau Philomene"/>
              </a:rPr>
              <a:t> </a:t>
            </a:r>
          </a:p>
          <a:p>
            <a:pPr algn="ctr">
              <a:lnSpc>
                <a:spcPts val="5972"/>
              </a:lnSpc>
              <a:spcBef>
                <a:spcPct val="0"/>
              </a:spcBef>
            </a:pPr>
            <a:endParaRPr lang="en-US" sz="4265" dirty="0">
              <a:solidFill>
                <a:srgbClr val="D3337F"/>
              </a:solidFill>
              <a:latin typeface="Chau Philomen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7938" y="6969202"/>
            <a:ext cx="5099447" cy="282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72524"/>
                </a:solidFill>
                <a:latin typeface="Ruda Black"/>
              </a:rPr>
              <a:t>Price</a:t>
            </a:r>
          </a:p>
          <a:p>
            <a:pPr algn="ctr">
              <a:lnSpc>
                <a:spcPts val="5582"/>
              </a:lnSpc>
            </a:pPr>
            <a:r>
              <a:rPr lang="en-US" sz="3987">
                <a:solidFill>
                  <a:srgbClr val="D3337F"/>
                </a:solidFill>
                <a:latin typeface="Chau Philomene"/>
              </a:rPr>
              <a:t>Kripik Singkong RP. 4000</a:t>
            </a:r>
          </a:p>
          <a:p>
            <a:pPr algn="ctr">
              <a:lnSpc>
                <a:spcPts val="5582"/>
              </a:lnSpc>
            </a:pPr>
            <a:r>
              <a:rPr lang="en-US" sz="3987">
                <a:solidFill>
                  <a:srgbClr val="D3337F"/>
                </a:solidFill>
                <a:latin typeface="Chau Philomene"/>
              </a:rPr>
              <a:t>Krpik Pisang Rp. 5000</a:t>
            </a:r>
          </a:p>
          <a:p>
            <a:pPr algn="ctr">
              <a:lnSpc>
                <a:spcPts val="5582"/>
              </a:lnSpc>
              <a:spcBef>
                <a:spcPct val="0"/>
              </a:spcBef>
            </a:pPr>
            <a:r>
              <a:rPr lang="en-US" sz="3987">
                <a:solidFill>
                  <a:srgbClr val="D3337F"/>
                </a:solidFill>
                <a:latin typeface="Chau Philomene"/>
              </a:rPr>
              <a:t>Kripik Tempe Rp. 6000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25610" y="6969202"/>
            <a:ext cx="8062390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272524"/>
                </a:solidFill>
                <a:latin typeface="Ruda Black"/>
              </a:rPr>
              <a:t>Place</a:t>
            </a:r>
            <a:r>
              <a:rPr lang="en-US" sz="4200" dirty="0">
                <a:solidFill>
                  <a:srgbClr val="D3337F"/>
                </a:solidFill>
                <a:latin typeface="Ruda Black"/>
              </a:rPr>
              <a:t> </a:t>
            </a: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Tidak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memerlukan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tempat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yang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tetap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karna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proses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penjualan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dilakukan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secara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berpindah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</a:t>
            </a:r>
            <a:r>
              <a:rPr lang="en-US" sz="4200" dirty="0" err="1">
                <a:solidFill>
                  <a:srgbClr val="D3337F"/>
                </a:solidFill>
                <a:latin typeface="Chau Philomene"/>
              </a:rPr>
              <a:t>dan</a:t>
            </a:r>
            <a:r>
              <a:rPr lang="en-US" sz="4200" dirty="0">
                <a:solidFill>
                  <a:srgbClr val="D3337F"/>
                </a:solidFill>
                <a:latin typeface="Chau Philomene"/>
              </a:rPr>
              <a:t>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95895" y="2738721"/>
            <a:ext cx="13496210" cy="48095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1838" y="6157547"/>
            <a:ext cx="3397462" cy="49031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16609">
            <a:off x="8244189" y="1976131"/>
            <a:ext cx="1799622" cy="15251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9501" y="3975802"/>
            <a:ext cx="2212788" cy="23353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80865" y="-293218"/>
            <a:ext cx="3206858" cy="30319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31203">
            <a:off x="13562967" y="1573348"/>
            <a:ext cx="3076325" cy="19978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795822" y="-585257"/>
            <a:ext cx="1748942" cy="32279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50467" flipH="1" flipV="1">
            <a:off x="-71845" y="7501785"/>
            <a:ext cx="1956401" cy="3610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058908" flipH="1">
            <a:off x="7136733" y="7937524"/>
            <a:ext cx="2734226" cy="39678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38047">
            <a:off x="5553978" y="-2758736"/>
            <a:ext cx="6328604" cy="429194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207323" y="3956752"/>
            <a:ext cx="10959493" cy="1906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9"/>
              </a:lnSpc>
            </a:pPr>
            <a:r>
              <a:rPr lang="en-US" sz="12432">
                <a:solidFill>
                  <a:srgbClr val="202F5A"/>
                </a:solidFill>
                <a:latin typeface="Lazydog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341</Words>
  <Application>Microsoft Office PowerPoint</Application>
  <PresentationFormat>Custom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Chau Philomene Bold</vt:lpstr>
      <vt:lpstr>Open Sans</vt:lpstr>
      <vt:lpstr>Clear Sans Bold</vt:lpstr>
      <vt:lpstr>Lazydog</vt:lpstr>
      <vt:lpstr>Calibri</vt:lpstr>
      <vt:lpstr>Open Sans Bold</vt:lpstr>
      <vt:lpstr>Ruda Regular</vt:lpstr>
      <vt:lpstr>Arial</vt:lpstr>
      <vt:lpstr>Rasputin</vt:lpstr>
      <vt:lpstr>Chau Philomene</vt:lpstr>
      <vt:lpstr>Raleway Bold</vt:lpstr>
      <vt:lpstr>Asset</vt:lpstr>
      <vt:lpstr>Raleway</vt:lpstr>
      <vt:lpstr>Ruda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www.reallygreatsite.com</dc:title>
  <dc:creator>aspire acer</dc:creator>
  <cp:lastModifiedBy>aspire acer</cp:lastModifiedBy>
  <cp:revision>6</cp:revision>
  <dcterms:created xsi:type="dcterms:W3CDTF">2006-08-16T00:00:00Z</dcterms:created>
  <dcterms:modified xsi:type="dcterms:W3CDTF">2022-09-07T01:59:36Z</dcterms:modified>
  <dc:identifier>DAFLJd0gBZw</dc:identifier>
</cp:coreProperties>
</file>